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7" r:id="rId3"/>
    <p:sldId id="260" r:id="rId4"/>
    <p:sldId id="263" r:id="rId5"/>
    <p:sldId id="280" r:id="rId6"/>
    <p:sldId id="274" r:id="rId7"/>
    <p:sldId id="279" r:id="rId8"/>
    <p:sldId id="276" r:id="rId9"/>
    <p:sldId id="275" r:id="rId10"/>
    <p:sldId id="287" r:id="rId11"/>
    <p:sldId id="288" r:id="rId12"/>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980C"/>
    <a:srgbClr val="912789"/>
    <a:srgbClr val="E75021"/>
    <a:srgbClr val="D3222A"/>
    <a:srgbClr val="F5AF39"/>
    <a:srgbClr val="4B3737"/>
    <a:srgbClr val="332525"/>
    <a:srgbClr val="1F1717"/>
    <a:srgbClr val="0D949D"/>
    <a:srgbClr val="FEB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96" y="60"/>
      </p:cViewPr>
      <p:guideLst>
        <p:guide orient="horz" pos="1743"/>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a:sym typeface="+mn-ea"/>
              </a:rPr>
              <a:t>Click to edit Master text style</a:t>
            </a:r>
            <a:endParaRPr lang="zh-CN" altLang="en-US" sz="1200"/>
          </a:p>
          <a:p>
            <a:pPr lvl="1"/>
            <a:r>
              <a:rPr lang="zh-CN" altLang="en-US" sz="1200">
                <a:sym typeface="+mn-ea"/>
              </a:rPr>
              <a:t>Second level</a:t>
            </a:r>
            <a:endParaRPr lang="zh-CN" altLang="en-US" sz="1200"/>
          </a:p>
          <a:p>
            <a:pPr lvl="2"/>
            <a:r>
              <a:rPr lang="zh-CN" altLang="en-US" sz="1200">
                <a:sym typeface="+mn-ea"/>
              </a:rPr>
              <a:t>Third level</a:t>
            </a:r>
            <a:endParaRPr lang="zh-CN" altLang="en-US" sz="1200"/>
          </a:p>
          <a:p>
            <a:pPr lvl="3"/>
            <a:r>
              <a:rPr lang="zh-CN" altLang="en-US" sz="1200">
                <a:sym typeface="+mn-ea"/>
              </a:rPr>
              <a:t>Fourth level</a:t>
            </a:r>
            <a:endParaRPr lang="zh-CN" altLang="en-US" sz="1200"/>
          </a:p>
          <a:p>
            <a:pPr lvl="4"/>
            <a:r>
              <a:rPr lang="zh-CN" altLang="en-US" sz="120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Click to edit Master title style</a:t>
            </a:r>
            <a:endParaRPr lang="zh-CN" altLang="en-US"/>
          </a:p>
        </p:txBody>
      </p:sp>
      <p:sp>
        <p:nvSpPr>
          <p:cNvPr id="3" name="副标题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Click to edit Master title style</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Click to edit Master title style</a:t>
            </a:r>
            <a:endParaRPr lang="zh-CN" altLang="en-US"/>
          </a:p>
        </p:txBody>
      </p:sp>
      <p:sp>
        <p:nvSpPr>
          <p:cNvPr id="3" name="内容占位符 2"/>
          <p:cNvSpPr>
            <a:spLocks noGrp="1"/>
          </p:cNvSpPr>
          <p:nvPr>
            <p:ph idx="1" hasCustomPrompt="1"/>
          </p:nvPr>
        </p:nvSpPr>
        <p:spPr/>
        <p:txBody>
          <a:bodyPr/>
          <a:lstStyle/>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Click to edit Master title style</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967355" y="29210"/>
            <a:ext cx="3209290" cy="866140"/>
          </a:xfrm>
          <a:prstGeom prst="rect">
            <a:avLst/>
          </a:prstGeom>
          <a:effectLst/>
        </p:spPr>
        <p:txBody>
          <a:bodyPr wrap="square" lIns="51435" tIns="25718" rIns="51435" bIns="25718">
            <a:spAutoFit/>
          </a:bodyPr>
          <a:lstStyle/>
          <a:p>
            <a:pPr algn="ctr"/>
            <a:r>
              <a:rPr lang="en-GB" altLang="en-US" sz="4500" b="1" dirty="0">
                <a:solidFill>
                  <a:srgbClr val="0070C0"/>
                </a:solidFill>
                <a:effectLst>
                  <a:outerShdw blurRad="38100" dist="38100" dir="2700000" algn="tl">
                    <a:srgbClr val="000000">
                      <a:alpha val="43137"/>
                    </a:srgbClr>
                  </a:outerShdw>
                </a:effectLst>
                <a:latin typeface="Fira Code Medium" panose="020B0809050000020004" charset="0"/>
                <a:ea typeface="Microsoft YaHei" panose="020B0503020204020204" pitchFamily="34" charset="-122"/>
                <a:cs typeface="Fira Code Medium" panose="020B0809050000020004" charset="0"/>
              </a:rPr>
              <a:t>Dev</a:t>
            </a:r>
            <a:r>
              <a:rPr lang="en-GB" altLang="en-US" sz="4500" b="1" dirty="0">
                <a:solidFill>
                  <a:srgbClr val="FEB024"/>
                </a:solidFill>
                <a:effectLst>
                  <a:outerShdw blurRad="38100" dist="38100" dir="2700000" algn="tl">
                    <a:srgbClr val="000000">
                      <a:alpha val="43137"/>
                    </a:srgbClr>
                  </a:outerShdw>
                </a:effectLst>
                <a:latin typeface="Fira Code Medium" panose="020B0809050000020004" charset="0"/>
                <a:ea typeface="Microsoft YaHei" panose="020B0503020204020204" pitchFamily="34" charset="-122"/>
                <a:cs typeface="Fira Code Medium" panose="020B0809050000020004" charset="0"/>
              </a:rPr>
              <a:t>Ops</a:t>
            </a:r>
            <a:endParaRPr lang="en-GB" altLang="en-US" sz="4500" b="1" dirty="0">
              <a:solidFill>
                <a:srgbClr val="FEB024"/>
              </a:solidFill>
              <a:effectLst>
                <a:outerShdw blurRad="38100" dist="38100" dir="2700000" algn="tl">
                  <a:srgbClr val="000000">
                    <a:alpha val="43137"/>
                  </a:srgbClr>
                </a:outerShdw>
              </a:effectLst>
              <a:latin typeface="Fira Code Medium" panose="020B0809050000020004" charset="0"/>
              <a:ea typeface="Microsoft YaHei" panose="020B0503020204020204" pitchFamily="34" charset="-122"/>
              <a:cs typeface="Fira Code Medium" panose="020B0809050000020004" charset="0"/>
            </a:endParaRPr>
          </a:p>
          <a:p>
            <a:pPr algn="ctr"/>
            <a:r>
              <a:rPr lang="en-GB" altLang="zh-CN" sz="800" b="1" dirty="0">
                <a:solidFill>
                  <a:schemeClr val="tx1"/>
                </a:solidFill>
                <a:effectLst>
                  <a:outerShdw blurRad="38100" dist="38100" dir="2700000" algn="tl">
                    <a:srgbClr val="000000">
                      <a:alpha val="43137"/>
                    </a:srgbClr>
                  </a:outerShdw>
                </a:effectLst>
                <a:latin typeface="Fira Code Medium" panose="020B0809050000020004" charset="0"/>
                <a:ea typeface="Microsoft YaHei" panose="020B0503020204020204" pitchFamily="34" charset="-122"/>
                <a:cs typeface="Fira Code Medium" panose="020B0809050000020004" charset="0"/>
              </a:rPr>
              <a:t>Concepts</a:t>
            </a:r>
            <a:endParaRPr lang="en-GB" altLang="zh-CN" sz="800" b="1" dirty="0">
              <a:solidFill>
                <a:schemeClr val="tx1"/>
              </a:solidFill>
              <a:effectLst>
                <a:outerShdw blurRad="38100" dist="38100" dir="2700000" algn="tl">
                  <a:srgbClr val="000000">
                    <a:alpha val="43137"/>
                  </a:srgb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40" name="矩形 39"/>
          <p:cNvSpPr/>
          <p:nvPr/>
        </p:nvSpPr>
        <p:spPr>
          <a:xfrm>
            <a:off x="3634740" y="1090930"/>
            <a:ext cx="1951990" cy="127635"/>
          </a:xfrm>
          <a:prstGeom prst="rect">
            <a:avLst/>
          </a:prstGeom>
          <a:effectLst/>
        </p:spPr>
        <p:txBody>
          <a:bodyPr wrap="square" lIns="51435" tIns="25718" rIns="51435" bIns="25718">
            <a:spAutoFit/>
          </a:bodyPr>
          <a:lstStyle/>
          <a:p>
            <a:pPr algn="ctr"/>
            <a:r>
              <a:rPr lang="en-GB" altLang="en-US" sz="500" dirty="0">
                <a:solidFill>
                  <a:schemeClr val="tx1">
                    <a:lumMod val="50000"/>
                    <a:lumOff val="50000"/>
                  </a:schemeClr>
                </a:solidFill>
                <a:latin typeface="Microsoft YaHei" panose="020B0503020204020204" pitchFamily="34" charset="-122"/>
                <a:ea typeface="Microsoft YaHei" panose="020B0503020204020204" pitchFamily="34" charset="-122"/>
              </a:rPr>
              <a:t>https://github.com/Andranik93/Presentation</a:t>
            </a:r>
            <a:endParaRPr lang="en-GB" altLang="en-US" sz="5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pic>
        <p:nvPicPr>
          <p:cNvPr id="3" name="Picture 2" descr="devops"/>
          <p:cNvPicPr>
            <a:picLocks noChangeAspect="1"/>
          </p:cNvPicPr>
          <p:nvPr/>
        </p:nvPicPr>
        <p:blipFill>
          <a:blip r:embed="rId1"/>
          <a:stretch>
            <a:fillRect/>
          </a:stretch>
        </p:blipFill>
        <p:spPr>
          <a:xfrm>
            <a:off x="1036320" y="1218565"/>
            <a:ext cx="7197090" cy="3846830"/>
          </a:xfrm>
          <a:prstGeom prst="rect">
            <a:avLst/>
          </a:prstGeom>
        </p:spPr>
      </p:pic>
      <p:sp>
        <p:nvSpPr>
          <p:cNvPr id="7" name="Text Box 6"/>
          <p:cNvSpPr txBox="1"/>
          <p:nvPr/>
        </p:nvSpPr>
        <p:spPr>
          <a:xfrm>
            <a:off x="2613660" y="861060"/>
            <a:ext cx="3917315" cy="229870"/>
          </a:xfrm>
          <a:prstGeom prst="rect">
            <a:avLst/>
          </a:prstGeom>
          <a:noFill/>
        </p:spPr>
        <p:txBody>
          <a:bodyPr wrap="square" rtlCol="0" anchor="t">
            <a:spAutoFit/>
          </a:bodyPr>
          <a:p>
            <a:pPr algn="ctr"/>
            <a:r>
              <a:rPr lang="en-GB" altLang="en-US" sz="900" b="1" dirty="0">
                <a:ln/>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 Andranik Barseghyan</a:t>
            </a:r>
            <a:endParaRPr lang="en-GB" altLang="en-US" sz="900" b="1" dirty="0">
              <a:ln/>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876098" y="-9979"/>
            <a:ext cx="10800000" cy="5181511"/>
            <a:chOff x="-7783" y="405908"/>
            <a:chExt cx="9151783" cy="4374217"/>
          </a:xfrm>
        </p:grpSpPr>
        <p:sp>
          <p:nvSpPr>
            <p:cNvPr id="9" name="等腰三角形 8"/>
            <p:cNvSpPr/>
            <p:nvPr/>
          </p:nvSpPr>
          <p:spPr>
            <a:xfrm flipV="1">
              <a:off x="4593432" y="405908"/>
              <a:ext cx="4226213" cy="2165842"/>
            </a:xfrm>
            <a:prstGeom prst="triangle">
              <a:avLst/>
            </a:prstGeom>
            <a:solidFill>
              <a:srgbClr val="EC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335117" y="2614283"/>
              <a:ext cx="4226213" cy="2165842"/>
            </a:xfrm>
            <a:prstGeom prst="triangle">
              <a:avLst/>
            </a:prstGeom>
            <a:solidFill>
              <a:srgbClr val="D91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7783" y="602506"/>
              <a:ext cx="2325401" cy="3969000"/>
              <a:chOff x="0" y="916750"/>
              <a:chExt cx="3057525" cy="5024499"/>
            </a:xfrm>
          </p:grpSpPr>
          <p:sp>
            <p:nvSpPr>
              <p:cNvPr id="26" name="梯形 25"/>
              <p:cNvSpPr/>
              <p:nvPr/>
            </p:nvSpPr>
            <p:spPr>
              <a:xfrm rot="16200000">
                <a:off x="-2270959" y="3187710"/>
                <a:ext cx="5024498" cy="482579"/>
              </a:xfrm>
              <a:prstGeom prst="trapezoid">
                <a:avLst>
                  <a:gd name="adj" fmla="val 97280"/>
                </a:avLst>
              </a:prstGeom>
              <a:solidFill>
                <a:srgbClr val="25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6200000" flipV="1">
                <a:off x="-742197" y="2141526"/>
                <a:ext cx="5024498" cy="2574946"/>
              </a:xfrm>
              <a:prstGeom prst="triangle">
                <a:avLst/>
              </a:prstGeom>
              <a:solidFill>
                <a:srgbClr val="139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flipH="1">
              <a:off x="6818599" y="637225"/>
              <a:ext cx="2325401" cy="3942000"/>
              <a:chOff x="0" y="916750"/>
              <a:chExt cx="3057525" cy="5024499"/>
            </a:xfrm>
          </p:grpSpPr>
          <p:sp>
            <p:nvSpPr>
              <p:cNvPr id="30" name="梯形 29"/>
              <p:cNvSpPr/>
              <p:nvPr/>
            </p:nvSpPr>
            <p:spPr>
              <a:xfrm rot="16200000">
                <a:off x="-2270959" y="3187710"/>
                <a:ext cx="5024498" cy="482579"/>
              </a:xfrm>
              <a:prstGeom prst="trapezoid">
                <a:avLst>
                  <a:gd name="adj" fmla="val 97280"/>
                </a:avLst>
              </a:prstGeom>
              <a:solidFill>
                <a:srgbClr val="25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6200000" flipV="1">
                <a:off x="-742197" y="2141526"/>
                <a:ext cx="5024498" cy="2574946"/>
              </a:xfrm>
              <a:prstGeom prst="triangle">
                <a:avLst/>
              </a:prstGeom>
              <a:solidFill>
                <a:srgbClr val="139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菱形 5"/>
            <p:cNvSpPr/>
            <p:nvPr/>
          </p:nvSpPr>
          <p:spPr>
            <a:xfrm>
              <a:off x="2537963" y="548383"/>
              <a:ext cx="4046733" cy="4046733"/>
            </a:xfrm>
            <a:prstGeom prst="diamond">
              <a:avLst/>
            </a:prstGeom>
            <a:solidFill>
              <a:srgbClr val="F5AF3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grpSp>
      <p:sp>
        <p:nvSpPr>
          <p:cNvPr id="2" name="矩形 1"/>
          <p:cNvSpPr/>
          <p:nvPr/>
        </p:nvSpPr>
        <p:spPr>
          <a:xfrm>
            <a:off x="-442971" y="2114550"/>
            <a:ext cx="9933520" cy="977900"/>
          </a:xfrm>
          <a:prstGeom prst="rect">
            <a:avLst/>
          </a:prstGeom>
          <a:solidFill>
            <a:srgbClr val="4B3737"/>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532483" y="2198784"/>
            <a:ext cx="4033284" cy="830997"/>
          </a:xfrm>
          <a:prstGeom prst="rect">
            <a:avLst/>
          </a:prstGeom>
          <a:noFill/>
        </p:spPr>
        <p:txBody>
          <a:bodyPr wrap="none" rtlCol="0">
            <a:spAutoFit/>
          </a:bodyPr>
          <a:lstStyle/>
          <a:p>
            <a:r>
              <a:rPr lang="en-US" altLang="zh-CN" sz="4800" b="1" dirty="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THANK YOU</a:t>
            </a:r>
            <a:endParaRPr lang="zh-CN" altLang="en-US" sz="4800" b="1" dirty="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536" y="346038"/>
            <a:ext cx="3078480" cy="526415"/>
          </a:xfrm>
          <a:prstGeom prst="rect">
            <a:avLst/>
          </a:prstGeom>
          <a:noFill/>
        </p:spPr>
        <p:txBody>
          <a:bodyPr wrap="none" lIns="34290" tIns="17145" rIns="34290" bIns="17145" rtlCol="0">
            <a:spAutoFit/>
          </a:bodyPr>
          <a:lstStyle/>
          <a:p>
            <a:pPr defTabSz="913765"/>
            <a:r>
              <a:rPr lang="en-GB" altLang="en-US" sz="3200" b="1" dirty="0">
                <a:ln/>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rPr>
              <a:t>Introduction</a:t>
            </a:r>
            <a:endParaRPr lang="en-GB" altLang="en-US" sz="3200" b="1" dirty="0">
              <a:ln/>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450850" y="1423035"/>
            <a:ext cx="8232775" cy="1149350"/>
          </a:xfrm>
          <a:prstGeom prst="rect">
            <a:avLst/>
          </a:prstGeom>
          <a:noFill/>
        </p:spPr>
        <p:txBody>
          <a:bodyPr wrap="square" rIns="108000" bIns="27000" numCol="1" spcCol="360000" rtlCol="0">
            <a:spAutoFit/>
          </a:bodyPr>
          <a:lstStyle/>
          <a:p>
            <a:pPr algn="ctr"/>
            <a:r>
              <a:rPr lang="id-ID" b="1" dirty="0">
                <a:solidFill>
                  <a:schemeClr val="accent5"/>
                </a:solidFill>
                <a:latin typeface="Microsoft YaHei" panose="020B0503020204020204" pitchFamily="34" charset="-122"/>
                <a:ea typeface="Microsoft YaHei" panose="020B0503020204020204" pitchFamily="34" charset="-122"/>
              </a:rPr>
              <a:t>Dev</a:t>
            </a:r>
            <a:r>
              <a:rPr lang="id-ID" b="1" dirty="0">
                <a:solidFill>
                  <a:schemeClr val="accent2"/>
                </a:solidFill>
                <a:latin typeface="Microsoft YaHei" panose="020B0503020204020204" pitchFamily="34" charset="-122"/>
                <a:ea typeface="Microsoft YaHei" panose="020B0503020204020204" pitchFamily="34" charset="-122"/>
              </a:rPr>
              <a:t>Ops</a:t>
            </a:r>
            <a:r>
              <a:rPr lang="id-ID" dirty="0">
                <a:solidFill>
                  <a:schemeClr val="tx1"/>
                </a:solidFill>
                <a:latin typeface="Microsoft YaHei" panose="020B0503020204020204" pitchFamily="34" charset="-122"/>
                <a:ea typeface="Microsoft YaHei" panose="020B0503020204020204" pitchFamily="34" charset="-122"/>
              </a:rPr>
              <a:t>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 This speed enables organizations to better serve their customers and compete more effectively in the market.</a:t>
            </a:r>
            <a:endParaRPr lang="id-ID" dirty="0">
              <a:solidFill>
                <a:schemeClr val="tx1"/>
              </a:solidFill>
              <a:latin typeface="Microsoft YaHei" panose="020B0503020204020204" pitchFamily="34" charset="-122"/>
              <a:ea typeface="Microsoft YaHei" panose="020B0503020204020204" pitchFamily="34" charset="-122"/>
            </a:endParaRPr>
          </a:p>
        </p:txBody>
      </p:sp>
      <p:sp>
        <p:nvSpPr>
          <p:cNvPr id="28" name="TextBox 27"/>
          <p:cNvSpPr txBox="1"/>
          <p:nvPr/>
        </p:nvSpPr>
        <p:spPr>
          <a:xfrm>
            <a:off x="2228524" y="4215501"/>
            <a:ext cx="4843475" cy="373512"/>
          </a:xfrm>
          <a:prstGeom prst="rect">
            <a:avLst/>
          </a:prstGeom>
          <a:noFill/>
        </p:spPr>
        <p:txBody>
          <a:bodyPr wrap="square" rIns="108000" bIns="27000" numCol="1" spcCol="360000" rtlCol="0">
            <a:spAutoFit/>
          </a:bodyPr>
          <a:lstStyle/>
          <a:p>
            <a:pPr algn="ctr"/>
            <a:endParaRPr lang="id-ID" sz="900" dirty="0">
              <a:solidFill>
                <a:srgbClr val="332525"/>
              </a:solidFill>
              <a:ea typeface="Roboto" panose="02000000000000000000" pitchFamily="2" charset="0"/>
            </a:endParaRPr>
          </a:p>
          <a:p>
            <a:pPr algn="ctr"/>
            <a:r>
              <a:rPr lang="id-ID" sz="1050" dirty="0">
                <a:solidFill>
                  <a:srgbClr val="332525"/>
                </a:solidFill>
                <a:ea typeface="Roboto" panose="02000000000000000000" pitchFamily="2" charset="0"/>
              </a:rPr>
              <a:t>General Manager</a:t>
            </a:r>
            <a:endParaRPr lang="id-ID" sz="1050" dirty="0">
              <a:solidFill>
                <a:srgbClr val="332525"/>
              </a:solidFill>
              <a:ea typeface="Roboto" panose="02000000000000000000" pitchFamily="2" charset="0"/>
            </a:endParaRPr>
          </a:p>
        </p:txBody>
      </p:sp>
      <p:pic>
        <p:nvPicPr>
          <p:cNvPr id="2" name="Picture 1" descr="DevOps_feedback-diagram.ff668bfc299abada00b2dcbdc9ce2389bd3dce3f"/>
          <p:cNvPicPr>
            <a:picLocks noChangeAspect="1"/>
          </p:cNvPicPr>
          <p:nvPr/>
        </p:nvPicPr>
        <p:blipFill>
          <a:blip r:embed="rId1"/>
          <a:stretch>
            <a:fillRect/>
          </a:stretch>
        </p:blipFill>
        <p:spPr>
          <a:xfrm>
            <a:off x="564515" y="2656840"/>
            <a:ext cx="8372475" cy="16973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Content Placeholder 7"/>
          <p:cNvSpPr txBox="1">
            <a:spLocks noChangeAspect="1"/>
          </p:cNvSpPr>
          <p:nvPr/>
        </p:nvSpPr>
        <p:spPr>
          <a:xfrm>
            <a:off x="5290185" y="3558540"/>
            <a:ext cx="1764665" cy="1100455"/>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80000"/>
              </a:lnSpc>
              <a:buFont typeface="Arial" panose="020B0604020202020204" pitchFamily="34" charset="0"/>
              <a:buNone/>
            </a:pPr>
            <a:r>
              <a:rPr lang="en-GB" sz="1200" b="1" dirty="0">
                <a:solidFill>
                  <a:srgbClr val="332525"/>
                </a:solidFill>
                <a:ea typeface="Roboto" panose="02000000000000000000" pitchFamily="2" charset="0"/>
              </a:rPr>
              <a:t>DevOps </a:t>
            </a:r>
            <a:r>
              <a:rPr lang="en-GB" sz="1200" dirty="0">
                <a:solidFill>
                  <a:srgbClr val="332525"/>
                </a:solidFill>
                <a:ea typeface="Roboto" panose="02000000000000000000" pitchFamily="2" charset="0"/>
              </a:rPr>
              <a:t>is the practice of operations and development engineers participating together in the entire service the development process to production support.</a:t>
            </a:r>
            <a:endParaRPr lang="en-GB" sz="1200" dirty="0">
              <a:solidFill>
                <a:srgbClr val="332525"/>
              </a:solidFill>
              <a:ea typeface="Roboto" panose="02000000000000000000" pitchFamily="2" charset="0"/>
            </a:endParaRPr>
          </a:p>
        </p:txBody>
      </p:sp>
      <p:sp>
        <p:nvSpPr>
          <p:cNvPr id="38" name="Content Placeholder 7"/>
          <p:cNvSpPr txBox="1">
            <a:spLocks noChangeAspect="1"/>
          </p:cNvSpPr>
          <p:nvPr/>
        </p:nvSpPr>
        <p:spPr>
          <a:xfrm>
            <a:off x="5876925" y="579120"/>
            <a:ext cx="2306955" cy="658495"/>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80000"/>
              </a:lnSpc>
              <a:buFont typeface="Arial" panose="020B0604020202020204" pitchFamily="34" charset="0"/>
              <a:buNone/>
            </a:pPr>
            <a:r>
              <a:rPr lang="en-GB" sz="1200" b="1" dirty="0">
                <a:solidFill>
                  <a:srgbClr val="332525"/>
                </a:solidFill>
                <a:ea typeface="Roboto" panose="02000000000000000000" pitchFamily="2" charset="0"/>
              </a:rPr>
              <a:t>DevOps</a:t>
            </a:r>
            <a:r>
              <a:rPr lang="en-GB" sz="1200" dirty="0">
                <a:solidFill>
                  <a:srgbClr val="332525"/>
                </a:solidFill>
                <a:ea typeface="Roboto" panose="02000000000000000000" pitchFamily="2" charset="0"/>
              </a:rPr>
              <a:t> is software development methodology that combines software development with information technology operations.</a:t>
            </a:r>
            <a:endParaRPr lang="en-GB" sz="1200" dirty="0">
              <a:solidFill>
                <a:srgbClr val="332525"/>
              </a:solidFill>
              <a:ea typeface="Roboto" panose="02000000000000000000" pitchFamily="2" charset="0"/>
            </a:endParaRPr>
          </a:p>
        </p:txBody>
      </p:sp>
      <p:sp>
        <p:nvSpPr>
          <p:cNvPr id="40" name="Content Placeholder 7"/>
          <p:cNvSpPr txBox="1">
            <a:spLocks noChangeAspect="1"/>
          </p:cNvSpPr>
          <p:nvPr/>
        </p:nvSpPr>
        <p:spPr>
          <a:xfrm>
            <a:off x="7320280" y="1530350"/>
            <a:ext cx="1740535" cy="805815"/>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80000"/>
              </a:lnSpc>
              <a:buFont typeface="Arial" panose="020B0604020202020204" pitchFamily="34" charset="0"/>
              <a:buNone/>
            </a:pPr>
            <a:r>
              <a:rPr lang="en-GB" sz="1200" b="1" dirty="0">
                <a:solidFill>
                  <a:srgbClr val="332525"/>
                </a:solidFill>
                <a:ea typeface="Roboto" panose="02000000000000000000" pitchFamily="2" charset="0"/>
              </a:rPr>
              <a:t>DevOps </a:t>
            </a:r>
            <a:r>
              <a:rPr lang="en-GB" sz="1200" dirty="0">
                <a:solidFill>
                  <a:srgbClr val="332525"/>
                </a:solidFill>
                <a:ea typeface="Roboto" panose="02000000000000000000" pitchFamily="2" charset="0"/>
              </a:rPr>
              <a:t>is the union of people, process, and products to enable continuous delivery of value to our end users.</a:t>
            </a:r>
            <a:endParaRPr lang="en-GB" sz="1200" dirty="0">
              <a:solidFill>
                <a:srgbClr val="332525"/>
              </a:solidFill>
              <a:ea typeface="Roboto" panose="02000000000000000000" pitchFamily="2" charset="0"/>
            </a:endParaRPr>
          </a:p>
        </p:txBody>
      </p:sp>
      <p:sp>
        <p:nvSpPr>
          <p:cNvPr id="41" name="TextBox 40"/>
          <p:cNvSpPr txBox="1"/>
          <p:nvPr/>
        </p:nvSpPr>
        <p:spPr>
          <a:xfrm>
            <a:off x="67945" y="2653030"/>
            <a:ext cx="4450715" cy="1457325"/>
          </a:xfrm>
          <a:prstGeom prst="rect">
            <a:avLst/>
          </a:prstGeom>
          <a:noFill/>
        </p:spPr>
        <p:txBody>
          <a:bodyPr wrap="square" rIns="108000" bIns="27000" numCol="1" spcCol="360000">
            <a:spAutoFit/>
          </a:bodyPr>
          <a:lstStyle/>
          <a:p>
            <a:pPr algn="ctr">
              <a:lnSpc>
                <a:spcPct val="150000"/>
              </a:lnSpc>
              <a:defRPr/>
            </a:pPr>
            <a:r>
              <a:rPr lang="id-ID" sz="1200" dirty="0">
                <a:latin typeface="Microsoft YaHei" panose="020B0503020204020204" pitchFamily="34" charset="-122"/>
                <a:ea typeface="Microsoft YaHei" panose="020B0503020204020204" pitchFamily="34" charset="-122"/>
              </a:rPr>
              <a:t>DevOps is a set of practices that combines software development (Dev) and information-technology operations (Ops) which aims to shorten the systems development life cycle and provide continuous delivery with high software quality.</a:t>
            </a:r>
            <a:endParaRPr lang="id-ID" sz="1200" dirty="0">
              <a:latin typeface="Microsoft YaHei" panose="020B0503020204020204" pitchFamily="34" charset="-122"/>
              <a:ea typeface="Microsoft YaHei" panose="020B0503020204020204" pitchFamily="34" charset="-122"/>
            </a:endParaRPr>
          </a:p>
        </p:txBody>
      </p:sp>
      <p:pic>
        <p:nvPicPr>
          <p:cNvPr id="2" name="Picture 1" descr="092917_0812_DevOpsTrain1"/>
          <p:cNvPicPr>
            <a:picLocks noChangeAspect="1"/>
          </p:cNvPicPr>
          <p:nvPr/>
        </p:nvPicPr>
        <p:blipFill>
          <a:blip r:embed="rId1"/>
          <a:stretch>
            <a:fillRect/>
          </a:stretch>
        </p:blipFill>
        <p:spPr>
          <a:xfrm>
            <a:off x="67945" y="32385"/>
            <a:ext cx="4450715" cy="2462530"/>
          </a:xfrm>
          <a:prstGeom prst="rect">
            <a:avLst/>
          </a:prstGeom>
        </p:spPr>
      </p:pic>
      <p:pic>
        <p:nvPicPr>
          <p:cNvPr id="9" name="Picture 8" descr="project-management@2"/>
          <p:cNvPicPr>
            <a:picLocks noChangeAspect="1"/>
          </p:cNvPicPr>
          <p:nvPr/>
        </p:nvPicPr>
        <p:blipFill>
          <a:blip r:embed="rId2"/>
          <a:stretch>
            <a:fillRect/>
          </a:stretch>
        </p:blipFill>
        <p:spPr>
          <a:xfrm>
            <a:off x="5750560" y="1315085"/>
            <a:ext cx="2312670" cy="22434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536" y="346038"/>
            <a:ext cx="735330" cy="387985"/>
          </a:xfrm>
          <a:prstGeom prst="rect">
            <a:avLst/>
          </a:prstGeom>
          <a:noFill/>
        </p:spPr>
        <p:txBody>
          <a:bodyPr wrap="none" lIns="34290" tIns="17145" rIns="34290" bIns="17145" rtlCol="0">
            <a:spAutoFit/>
          </a:bodyPr>
          <a:lstStyle/>
          <a:p>
            <a:pPr defTabSz="913765"/>
            <a:r>
              <a:rPr lang="en-GB" altLang="en-US" sz="2300" b="1"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cs typeface="Lato Regular"/>
              </a:rPr>
              <a:t>Goal</a:t>
            </a:r>
            <a:endParaRPr lang="en-GB" altLang="en-US" sz="2300" b="1"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cs typeface="Lato Regular"/>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29305" y="1206099"/>
            <a:ext cx="3891666" cy="3401957"/>
            <a:chOff x="-42201" y="1203598"/>
            <a:chExt cx="5238708" cy="4579494"/>
          </a:xfrm>
        </p:grpSpPr>
        <p:grpSp>
          <p:nvGrpSpPr>
            <p:cNvPr id="79" name="Group 26"/>
            <p:cNvGrpSpPr/>
            <p:nvPr/>
          </p:nvGrpSpPr>
          <p:grpSpPr>
            <a:xfrm flipH="1">
              <a:off x="-42201" y="1203598"/>
              <a:ext cx="5238708" cy="4579494"/>
              <a:chOff x="6972219" y="1915145"/>
              <a:chExt cx="5349685" cy="6105993"/>
            </a:xfrm>
          </p:grpSpPr>
          <p:sp>
            <p:nvSpPr>
              <p:cNvPr id="99" name="Rectangle 28"/>
              <p:cNvSpPr/>
              <p:nvPr/>
            </p:nvSpPr>
            <p:spPr>
              <a:xfrm>
                <a:off x="9023076" y="3338159"/>
                <a:ext cx="3292589" cy="1246850"/>
              </a:xfrm>
              <a:prstGeom prst="rect">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schemeClr val="bg1"/>
                  </a:solidFill>
                </a:endParaRPr>
              </a:p>
            </p:txBody>
          </p:sp>
          <p:sp>
            <p:nvSpPr>
              <p:cNvPr id="100" name="Rectangle 29"/>
              <p:cNvSpPr/>
              <p:nvPr/>
            </p:nvSpPr>
            <p:spPr>
              <a:xfrm>
                <a:off x="9037709" y="4528684"/>
                <a:ext cx="3274449" cy="12468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id-ID" sz="1350">
                  <a:solidFill>
                    <a:schemeClr val="bg1"/>
                  </a:solidFill>
                </a:endParaRPr>
              </a:p>
            </p:txBody>
          </p:sp>
          <p:sp>
            <p:nvSpPr>
              <p:cNvPr id="101" name="Rectangle 30"/>
              <p:cNvSpPr/>
              <p:nvPr/>
            </p:nvSpPr>
            <p:spPr>
              <a:xfrm>
                <a:off x="9023074" y="5693634"/>
                <a:ext cx="3298830" cy="232750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d-ID" sz="1350">
                  <a:solidFill>
                    <a:schemeClr val="bg1"/>
                  </a:solidFill>
                </a:endParaRPr>
              </a:p>
            </p:txBody>
          </p:sp>
          <p:sp>
            <p:nvSpPr>
              <p:cNvPr id="102" name="Rectangle 31"/>
              <p:cNvSpPr/>
              <p:nvPr/>
            </p:nvSpPr>
            <p:spPr>
              <a:xfrm>
                <a:off x="8981719" y="2101517"/>
                <a:ext cx="3330439" cy="1246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sz="1350">
                  <a:solidFill>
                    <a:schemeClr val="bg1"/>
                  </a:solidFill>
                </a:endParaRPr>
              </a:p>
            </p:txBody>
          </p:sp>
          <p:sp>
            <p:nvSpPr>
              <p:cNvPr id="103" name="Freeform 32"/>
              <p:cNvSpPr>
                <a:spLocks noChangeAspect="1"/>
              </p:cNvSpPr>
              <p:nvPr/>
            </p:nvSpPr>
            <p:spPr bwMode="auto">
              <a:xfrm>
                <a:off x="8097490" y="5696441"/>
                <a:ext cx="2625605" cy="2324697"/>
              </a:xfrm>
              <a:custGeom>
                <a:avLst/>
                <a:gdLst>
                  <a:gd name="T0" fmla="*/ 465 w 641"/>
                  <a:gd name="T1" fmla="*/ 0 h 284"/>
                  <a:gd name="T2" fmla="*/ 641 w 641"/>
                  <a:gd name="T3" fmla="*/ 284 h 284"/>
                  <a:gd name="T4" fmla="*/ 4 w 641"/>
                  <a:gd name="T5" fmla="*/ 284 h 284"/>
                  <a:gd name="T6" fmla="*/ 37 w 641"/>
                  <a:gd name="T7" fmla="*/ 70 h 284"/>
                  <a:gd name="T8" fmla="*/ 0 w 641"/>
                  <a:gd name="T9" fmla="*/ 0 h 284"/>
                  <a:gd name="T10" fmla="*/ 465 w 641"/>
                  <a:gd name="T11" fmla="*/ 0 h 284"/>
                </a:gdLst>
                <a:ahLst/>
                <a:cxnLst>
                  <a:cxn ang="0">
                    <a:pos x="T0" y="T1"/>
                  </a:cxn>
                  <a:cxn ang="0">
                    <a:pos x="T2" y="T3"/>
                  </a:cxn>
                  <a:cxn ang="0">
                    <a:pos x="T4" y="T5"/>
                  </a:cxn>
                  <a:cxn ang="0">
                    <a:pos x="T6" y="T7"/>
                  </a:cxn>
                  <a:cxn ang="0">
                    <a:pos x="T8" y="T9"/>
                  </a:cxn>
                  <a:cxn ang="0">
                    <a:pos x="T10" y="T11"/>
                  </a:cxn>
                </a:cxnLst>
                <a:rect l="0" t="0" r="r" b="b"/>
                <a:pathLst>
                  <a:path w="641" h="284">
                    <a:moveTo>
                      <a:pt x="465" y="0"/>
                    </a:moveTo>
                    <a:cubicBezTo>
                      <a:pt x="511" y="135"/>
                      <a:pt x="613" y="217"/>
                      <a:pt x="641" y="284"/>
                    </a:cubicBezTo>
                    <a:cubicBezTo>
                      <a:pt x="4" y="284"/>
                      <a:pt x="4" y="284"/>
                      <a:pt x="4" y="284"/>
                    </a:cubicBezTo>
                    <a:cubicBezTo>
                      <a:pt x="23" y="214"/>
                      <a:pt x="63" y="151"/>
                      <a:pt x="37" y="70"/>
                    </a:cubicBezTo>
                    <a:cubicBezTo>
                      <a:pt x="28" y="40"/>
                      <a:pt x="15" y="17"/>
                      <a:pt x="0" y="0"/>
                    </a:cubicBezTo>
                    <a:lnTo>
                      <a:pt x="465" y="0"/>
                    </a:lnTo>
                    <a:close/>
                  </a:path>
                </a:pathLst>
              </a:custGeom>
            </p:spPr>
            <p:style>
              <a:lnRef idx="1">
                <a:schemeClr val="accent6"/>
              </a:lnRef>
              <a:fillRef idx="2">
                <a:schemeClr val="accent6"/>
              </a:fillRef>
              <a:effectRef idx="1">
                <a:schemeClr val="accent6"/>
              </a:effectRef>
              <a:fontRef idx="minor">
                <a:schemeClr val="dk1"/>
              </a:fontRef>
            </p:style>
            <p:txBody>
              <a:bodyPr vert="horz" wrap="square" lIns="68580" tIns="34290" rIns="68580" bIns="34290" numCol="1" anchor="t" anchorCtr="0" compatLnSpc="1"/>
              <a:lstStyle/>
              <a:p>
                <a:endParaRPr lang="en-US" sz="1350">
                  <a:solidFill>
                    <a:schemeClr val="bg1"/>
                  </a:solidFill>
                </a:endParaRPr>
              </a:p>
            </p:txBody>
          </p:sp>
          <p:sp>
            <p:nvSpPr>
              <p:cNvPr id="104" name="Freeform 33"/>
              <p:cNvSpPr>
                <a:spLocks noChangeAspect="1"/>
              </p:cNvSpPr>
              <p:nvPr/>
            </p:nvSpPr>
            <p:spPr bwMode="auto">
              <a:xfrm>
                <a:off x="7331636" y="1915145"/>
                <a:ext cx="3076745" cy="1445033"/>
              </a:xfrm>
              <a:custGeom>
                <a:avLst/>
                <a:gdLst>
                  <a:gd name="T0" fmla="*/ 0 w 751"/>
                  <a:gd name="T1" fmla="*/ 353 h 353"/>
                  <a:gd name="T2" fmla="*/ 57 w 751"/>
                  <a:gd name="T3" fmla="*/ 201 h 353"/>
                  <a:gd name="T4" fmla="*/ 680 w 751"/>
                  <a:gd name="T5" fmla="*/ 150 h 353"/>
                  <a:gd name="T6" fmla="*/ 751 w 751"/>
                  <a:gd name="T7" fmla="*/ 353 h 353"/>
                  <a:gd name="T8" fmla="*/ 0 w 751"/>
                  <a:gd name="T9" fmla="*/ 353 h 353"/>
                </a:gdLst>
                <a:ahLst/>
                <a:cxnLst>
                  <a:cxn ang="0">
                    <a:pos x="T0" y="T1"/>
                  </a:cxn>
                  <a:cxn ang="0">
                    <a:pos x="T2" y="T3"/>
                  </a:cxn>
                  <a:cxn ang="0">
                    <a:pos x="T4" y="T5"/>
                  </a:cxn>
                  <a:cxn ang="0">
                    <a:pos x="T6" y="T7"/>
                  </a:cxn>
                  <a:cxn ang="0">
                    <a:pos x="T8" y="T9"/>
                  </a:cxn>
                </a:cxnLst>
                <a:rect l="0" t="0" r="r" b="b"/>
                <a:pathLst>
                  <a:path w="751" h="353">
                    <a:moveTo>
                      <a:pt x="0" y="353"/>
                    </a:moveTo>
                    <a:cubicBezTo>
                      <a:pt x="14" y="313"/>
                      <a:pt x="20" y="305"/>
                      <a:pt x="57" y="201"/>
                    </a:cubicBezTo>
                    <a:cubicBezTo>
                      <a:pt x="126" y="10"/>
                      <a:pt x="558" y="0"/>
                      <a:pt x="680" y="150"/>
                    </a:cubicBezTo>
                    <a:cubicBezTo>
                      <a:pt x="730" y="213"/>
                      <a:pt x="751" y="284"/>
                      <a:pt x="751" y="353"/>
                    </a:cubicBezTo>
                    <a:lnTo>
                      <a:pt x="0" y="353"/>
                    </a:lnTo>
                    <a:close/>
                  </a:path>
                </a:pathLst>
              </a:custGeom>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anchor="t" anchorCtr="0" compatLnSpc="1"/>
              <a:lstStyle/>
              <a:p>
                <a:endParaRPr lang="en-US" sz="1350">
                  <a:solidFill>
                    <a:schemeClr val="bg1"/>
                  </a:solidFill>
                </a:endParaRPr>
              </a:p>
            </p:txBody>
          </p:sp>
          <p:sp>
            <p:nvSpPr>
              <p:cNvPr id="105" name="Freeform 34"/>
              <p:cNvSpPr>
                <a:spLocks noChangeAspect="1"/>
              </p:cNvSpPr>
              <p:nvPr/>
            </p:nvSpPr>
            <p:spPr bwMode="auto">
              <a:xfrm>
                <a:off x="6972219" y="3348366"/>
                <a:ext cx="3438003" cy="1175384"/>
              </a:xfrm>
              <a:custGeom>
                <a:avLst/>
                <a:gdLst>
                  <a:gd name="T0" fmla="*/ 77 w 839"/>
                  <a:gd name="T1" fmla="*/ 287 h 287"/>
                  <a:gd name="T2" fmla="*/ 71 w 839"/>
                  <a:gd name="T3" fmla="*/ 275 h 287"/>
                  <a:gd name="T4" fmla="*/ 42 w 839"/>
                  <a:gd name="T5" fmla="*/ 261 h 287"/>
                  <a:gd name="T6" fmla="*/ 13 w 839"/>
                  <a:gd name="T7" fmla="*/ 219 h 287"/>
                  <a:gd name="T8" fmla="*/ 51 w 839"/>
                  <a:gd name="T9" fmla="*/ 165 h 287"/>
                  <a:gd name="T10" fmla="*/ 102 w 839"/>
                  <a:gd name="T11" fmla="*/ 86 h 287"/>
                  <a:gd name="T12" fmla="*/ 78 w 839"/>
                  <a:gd name="T13" fmla="*/ 31 h 287"/>
                  <a:gd name="T14" fmla="*/ 88 w 839"/>
                  <a:gd name="T15" fmla="*/ 0 h 287"/>
                  <a:gd name="T16" fmla="*/ 839 w 839"/>
                  <a:gd name="T17" fmla="*/ 0 h 287"/>
                  <a:gd name="T18" fmla="*/ 779 w 839"/>
                  <a:gd name="T19" fmla="*/ 199 h 287"/>
                  <a:gd name="T20" fmla="*/ 737 w 839"/>
                  <a:gd name="T21" fmla="*/ 287 h 287"/>
                  <a:gd name="T22" fmla="*/ 77 w 839"/>
                  <a:gd name="T23"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287">
                    <a:moveTo>
                      <a:pt x="77" y="287"/>
                    </a:moveTo>
                    <a:cubicBezTo>
                      <a:pt x="76" y="283"/>
                      <a:pt x="74" y="279"/>
                      <a:pt x="71" y="275"/>
                    </a:cubicBezTo>
                    <a:cubicBezTo>
                      <a:pt x="63" y="266"/>
                      <a:pt x="55" y="265"/>
                      <a:pt x="42" y="261"/>
                    </a:cubicBezTo>
                    <a:cubicBezTo>
                      <a:pt x="18" y="253"/>
                      <a:pt x="0" y="244"/>
                      <a:pt x="13" y="219"/>
                    </a:cubicBezTo>
                    <a:cubicBezTo>
                      <a:pt x="24" y="197"/>
                      <a:pt x="26" y="198"/>
                      <a:pt x="51" y="165"/>
                    </a:cubicBezTo>
                    <a:cubicBezTo>
                      <a:pt x="77" y="129"/>
                      <a:pt x="102" y="96"/>
                      <a:pt x="102" y="86"/>
                    </a:cubicBezTo>
                    <a:cubicBezTo>
                      <a:pt x="102" y="60"/>
                      <a:pt x="69" y="60"/>
                      <a:pt x="78" y="31"/>
                    </a:cubicBezTo>
                    <a:cubicBezTo>
                      <a:pt x="82" y="18"/>
                      <a:pt x="85" y="9"/>
                      <a:pt x="88" y="0"/>
                    </a:cubicBezTo>
                    <a:cubicBezTo>
                      <a:pt x="839" y="0"/>
                      <a:pt x="839" y="0"/>
                      <a:pt x="839" y="0"/>
                    </a:cubicBezTo>
                    <a:cubicBezTo>
                      <a:pt x="839" y="74"/>
                      <a:pt x="815" y="145"/>
                      <a:pt x="779" y="199"/>
                    </a:cubicBezTo>
                    <a:cubicBezTo>
                      <a:pt x="764" y="222"/>
                      <a:pt x="749" y="248"/>
                      <a:pt x="737" y="287"/>
                    </a:cubicBezTo>
                    <a:lnTo>
                      <a:pt x="77" y="287"/>
                    </a:lnTo>
                    <a:close/>
                  </a:path>
                </a:pathLst>
              </a:custGeom>
              <a:solidFill>
                <a:srgbClr val="332525"/>
              </a:solidFill>
              <a:ln>
                <a:noFill/>
              </a:ln>
            </p:spPr>
            <p:txBody>
              <a:bodyPr vert="horz" wrap="square" lIns="68580" tIns="34290" rIns="68580" bIns="34290" numCol="1" anchor="t" anchorCtr="0" compatLnSpc="1"/>
              <a:lstStyle/>
              <a:p>
                <a:endParaRPr lang="en-US" sz="1350">
                  <a:solidFill>
                    <a:schemeClr val="bg1"/>
                  </a:solidFill>
                </a:endParaRPr>
              </a:p>
            </p:txBody>
          </p:sp>
          <p:sp>
            <p:nvSpPr>
              <p:cNvPr id="106" name="Freeform 35"/>
              <p:cNvSpPr>
                <a:spLocks noChangeAspect="1"/>
              </p:cNvSpPr>
              <p:nvPr/>
            </p:nvSpPr>
            <p:spPr bwMode="auto">
              <a:xfrm>
                <a:off x="7185298" y="4521824"/>
                <a:ext cx="2810554" cy="1175385"/>
              </a:xfrm>
              <a:custGeom>
                <a:avLst/>
                <a:gdLst>
                  <a:gd name="T0" fmla="*/ 666 w 686"/>
                  <a:gd name="T1" fmla="*/ 99 h 287"/>
                  <a:gd name="T2" fmla="*/ 686 w 686"/>
                  <a:gd name="T3" fmla="*/ 287 h 287"/>
                  <a:gd name="T4" fmla="*/ 221 w 686"/>
                  <a:gd name="T5" fmla="*/ 287 h 287"/>
                  <a:gd name="T6" fmla="*/ 53 w 686"/>
                  <a:gd name="T7" fmla="*/ 222 h 287"/>
                  <a:gd name="T8" fmla="*/ 15 w 686"/>
                  <a:gd name="T9" fmla="*/ 184 h 287"/>
                  <a:gd name="T10" fmla="*/ 25 w 686"/>
                  <a:gd name="T11" fmla="*/ 130 h 287"/>
                  <a:gd name="T12" fmla="*/ 15 w 686"/>
                  <a:gd name="T13" fmla="*/ 94 h 287"/>
                  <a:gd name="T14" fmla="*/ 20 w 686"/>
                  <a:gd name="T15" fmla="*/ 75 h 287"/>
                  <a:gd name="T16" fmla="*/ 8 w 686"/>
                  <a:gd name="T17" fmla="*/ 64 h 287"/>
                  <a:gd name="T18" fmla="*/ 14 w 686"/>
                  <a:gd name="T19" fmla="*/ 35 h 287"/>
                  <a:gd name="T20" fmla="*/ 25 w 686"/>
                  <a:gd name="T21" fmla="*/ 0 h 287"/>
                  <a:gd name="T22" fmla="*/ 685 w 686"/>
                  <a:gd name="T23" fmla="*/ 0 h 287"/>
                  <a:gd name="T24" fmla="*/ 666 w 686"/>
                  <a:gd name="T25" fmla="*/ 9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6" h="287">
                    <a:moveTo>
                      <a:pt x="666" y="99"/>
                    </a:moveTo>
                    <a:cubicBezTo>
                      <a:pt x="658" y="172"/>
                      <a:pt x="668" y="233"/>
                      <a:pt x="686" y="287"/>
                    </a:cubicBezTo>
                    <a:cubicBezTo>
                      <a:pt x="221" y="287"/>
                      <a:pt x="221" y="287"/>
                      <a:pt x="221" y="287"/>
                    </a:cubicBezTo>
                    <a:cubicBezTo>
                      <a:pt x="167" y="221"/>
                      <a:pt x="86" y="228"/>
                      <a:pt x="53" y="222"/>
                    </a:cubicBezTo>
                    <a:cubicBezTo>
                      <a:pt x="26" y="217"/>
                      <a:pt x="16" y="192"/>
                      <a:pt x="15" y="184"/>
                    </a:cubicBezTo>
                    <a:cubicBezTo>
                      <a:pt x="12" y="171"/>
                      <a:pt x="12" y="151"/>
                      <a:pt x="25" y="130"/>
                    </a:cubicBezTo>
                    <a:cubicBezTo>
                      <a:pt x="37" y="108"/>
                      <a:pt x="22" y="109"/>
                      <a:pt x="15" y="94"/>
                    </a:cubicBezTo>
                    <a:cubicBezTo>
                      <a:pt x="11" y="87"/>
                      <a:pt x="18" y="76"/>
                      <a:pt x="20" y="75"/>
                    </a:cubicBezTo>
                    <a:cubicBezTo>
                      <a:pt x="24" y="73"/>
                      <a:pt x="16" y="73"/>
                      <a:pt x="8" y="64"/>
                    </a:cubicBezTo>
                    <a:cubicBezTo>
                      <a:pt x="0" y="54"/>
                      <a:pt x="8" y="45"/>
                      <a:pt x="14" y="35"/>
                    </a:cubicBezTo>
                    <a:cubicBezTo>
                      <a:pt x="19" y="27"/>
                      <a:pt x="28" y="14"/>
                      <a:pt x="25" y="0"/>
                    </a:cubicBezTo>
                    <a:cubicBezTo>
                      <a:pt x="685" y="0"/>
                      <a:pt x="685" y="0"/>
                      <a:pt x="685" y="0"/>
                    </a:cubicBezTo>
                    <a:cubicBezTo>
                      <a:pt x="677" y="27"/>
                      <a:pt x="670" y="59"/>
                      <a:pt x="666" y="99"/>
                    </a:cubicBezTo>
                    <a:close/>
                  </a:path>
                </a:pathLst>
              </a:custGeom>
            </p:spPr>
            <p:style>
              <a:lnRef idx="1">
                <a:schemeClr val="accent4"/>
              </a:lnRef>
              <a:fillRef idx="2">
                <a:schemeClr val="accent4"/>
              </a:fillRef>
              <a:effectRef idx="1">
                <a:schemeClr val="accent4"/>
              </a:effectRef>
              <a:fontRef idx="minor">
                <a:schemeClr val="dk1"/>
              </a:fontRef>
            </p:style>
            <p:txBody>
              <a:bodyPr vert="horz" wrap="square" lIns="68580" tIns="34290" rIns="68580" bIns="34290" numCol="1" anchor="t" anchorCtr="0" compatLnSpc="1"/>
              <a:lstStyle/>
              <a:p>
                <a:endParaRPr lang="en-US" sz="1350">
                  <a:solidFill>
                    <a:schemeClr val="bg1"/>
                  </a:solidFill>
                </a:endParaRPr>
              </a:p>
            </p:txBody>
          </p:sp>
        </p:grpSp>
        <p:sp>
          <p:nvSpPr>
            <p:cNvPr id="84" name="Title 13"/>
            <p:cNvSpPr txBox="1"/>
            <p:nvPr/>
          </p:nvSpPr>
          <p:spPr>
            <a:xfrm>
              <a:off x="-42199" y="2456652"/>
              <a:ext cx="3520259" cy="563549"/>
            </a:xfrm>
            <a:prstGeom prst="rect">
              <a:avLst/>
            </a:prstGeom>
          </p:spPr>
          <p:txBody>
            <a:bodyPr vert="horz" lIns="68580" tIns="34290" rIns="68580" bIns="34290" rtlCol="0" anchor="ctr">
              <a:normAutofit fontScale="350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GB" sz="4000" dirty="0">
                  <a:solidFill>
                    <a:schemeClr val="bg1"/>
                  </a:solidFill>
                  <a:latin typeface="Calibri" panose="020F0502020204030204"/>
                  <a:ea typeface="Roboto" panose="02000000000000000000" pitchFamily="2" charset="0"/>
                </a:rPr>
                <a:t>Improve deployment frequency</a:t>
              </a:r>
              <a:endParaRPr lang="en-GB" sz="4000" dirty="0">
                <a:solidFill>
                  <a:schemeClr val="bg1"/>
                </a:solidFill>
                <a:latin typeface="Calibri" panose="020F0502020204030204"/>
                <a:ea typeface="Roboto" panose="02000000000000000000" pitchFamily="2" charset="0"/>
              </a:endParaRPr>
            </a:p>
          </p:txBody>
        </p:sp>
        <p:sp>
          <p:nvSpPr>
            <p:cNvPr id="89" name="Title 13"/>
            <p:cNvSpPr txBox="1"/>
            <p:nvPr/>
          </p:nvSpPr>
          <p:spPr>
            <a:xfrm>
              <a:off x="-33653" y="4106485"/>
              <a:ext cx="3762811" cy="1423235"/>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GB" sz="1400" dirty="0">
                  <a:solidFill>
                    <a:schemeClr val="bg1"/>
                  </a:solidFill>
                  <a:latin typeface="Microsoft YaHei" panose="020B0503020204020204" pitchFamily="34" charset="-122"/>
                  <a:ea typeface="Microsoft YaHei" panose="020B0503020204020204" pitchFamily="34" charset="-122"/>
                </a:rPr>
                <a:t>Shortened lead time between fixes</a:t>
              </a:r>
              <a:endParaRPr lang="en-GB" sz="1400" dirty="0">
                <a:solidFill>
                  <a:schemeClr val="bg1"/>
                </a:solidFill>
                <a:latin typeface="Microsoft YaHei" panose="020B0503020204020204" pitchFamily="34" charset="-122"/>
                <a:ea typeface="Microsoft YaHei" panose="020B0503020204020204" pitchFamily="34" charset="-122"/>
              </a:endParaRPr>
            </a:p>
            <a:p>
              <a:pPr algn="r"/>
              <a:r>
                <a:rPr lang="en-GB" sz="1400" dirty="0">
                  <a:solidFill>
                    <a:schemeClr val="bg1"/>
                  </a:solidFill>
                  <a:latin typeface="Calibri" panose="020F0502020204030204"/>
                  <a:ea typeface="Roboto" panose="02000000000000000000" pitchFamily="2" charset="0"/>
                </a:rPr>
                <a:t>To make faster development.</a:t>
              </a:r>
              <a:endParaRPr lang="en-GB" sz="1400" dirty="0">
                <a:solidFill>
                  <a:schemeClr val="bg1"/>
                </a:solidFill>
                <a:latin typeface="Calibri" panose="020F0502020204030204"/>
                <a:ea typeface="Roboto" panose="02000000000000000000" pitchFamily="2" charset="0"/>
              </a:endParaRPr>
            </a:p>
          </p:txBody>
        </p:sp>
        <p:sp>
          <p:nvSpPr>
            <p:cNvPr id="97" name="Title 13"/>
            <p:cNvSpPr txBox="1"/>
            <p:nvPr/>
          </p:nvSpPr>
          <p:spPr>
            <a:xfrm>
              <a:off x="352725" y="1482597"/>
              <a:ext cx="3125335" cy="732310"/>
            </a:xfrm>
            <a:prstGeom prst="rect">
              <a:avLst/>
            </a:prstGeom>
          </p:spPr>
          <p:txBody>
            <a:bodyPr vert="horz" lIns="68580" tIns="34290" rIns="68580" bIns="34290" rtlCol="0" anchor="ctr">
              <a:normAutofit fontScale="9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GB" sz="1400" dirty="0">
                  <a:solidFill>
                    <a:schemeClr val="bg1"/>
                  </a:solidFill>
                  <a:latin typeface="Microsoft YaHei" panose="020B0503020204020204" pitchFamily="34" charset="-122"/>
                  <a:ea typeface="Microsoft YaHei" panose="020B0503020204020204" pitchFamily="34" charset="-122"/>
                </a:rPr>
                <a:t>To optimize the flow of value from idea to end user.</a:t>
              </a:r>
              <a:endParaRPr lang="en-GB" sz="1300" dirty="0">
                <a:solidFill>
                  <a:schemeClr val="bg1"/>
                </a:solidFill>
                <a:latin typeface="Calibri" panose="020F0502020204030204"/>
                <a:ea typeface="Roboto" panose="02000000000000000000" pitchFamily="2" charset="0"/>
              </a:endParaRPr>
            </a:p>
          </p:txBody>
        </p:sp>
        <p:sp>
          <p:nvSpPr>
            <p:cNvPr id="98" name="Title 13"/>
            <p:cNvSpPr txBox="1"/>
            <p:nvPr/>
          </p:nvSpPr>
          <p:spPr>
            <a:xfrm>
              <a:off x="206545" y="3232883"/>
              <a:ext cx="3773068" cy="732560"/>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GB" sz="1400" dirty="0">
                  <a:solidFill>
                    <a:schemeClr val="bg1"/>
                  </a:solidFill>
                  <a:latin typeface="Calibri" panose="020F0502020204030204"/>
                  <a:ea typeface="Roboto" panose="02000000000000000000" pitchFamily="2" charset="0"/>
                </a:rPr>
                <a:t>Lower failure rate of new releases</a:t>
              </a:r>
              <a:endParaRPr lang="en-GB" sz="1400" dirty="0">
                <a:solidFill>
                  <a:schemeClr val="bg1"/>
                </a:solidFill>
                <a:latin typeface="Calibri" panose="020F0502020204030204"/>
                <a:ea typeface="Roboto" panose="02000000000000000000" pitchFamily="2" charset="0"/>
              </a:endParaRPr>
            </a:p>
          </p:txBody>
        </p:sp>
      </p:grpSp>
      <p:sp>
        <p:nvSpPr>
          <p:cNvPr id="107" name="TextBox 106"/>
          <p:cNvSpPr txBox="1"/>
          <p:nvPr/>
        </p:nvSpPr>
        <p:spPr>
          <a:xfrm>
            <a:off x="3869055" y="1214755"/>
            <a:ext cx="5102860" cy="3488690"/>
          </a:xfrm>
          <a:prstGeom prst="rect">
            <a:avLst/>
          </a:prstGeom>
          <a:noFill/>
        </p:spPr>
        <p:txBody>
          <a:bodyPr wrap="square" rIns="108000" bIns="27000" numCol="1" spcCol="360000">
            <a:spAutoFit/>
          </a:bodyPr>
          <a:lstStyle/>
          <a:p>
            <a:pPr>
              <a:lnSpc>
                <a:spcPct val="150000"/>
              </a:lnSpc>
              <a:defRPr/>
            </a:pPr>
            <a:r>
              <a:rPr lang="id-ID" sz="1400" b="1" dirty="0">
                <a:solidFill>
                  <a:srgbClr val="E75021"/>
                </a:solidFill>
                <a:latin typeface="Microsoft YaHei" panose="020B0503020204020204" pitchFamily="34" charset="-122"/>
                <a:ea typeface="Microsoft YaHei" panose="020B0503020204020204" pitchFamily="34" charset="-122"/>
              </a:rPr>
              <a:t>What is the Primary</a:t>
            </a:r>
            <a:r>
              <a:rPr lang="id-ID" sz="1400" b="1" dirty="0">
                <a:latin typeface="Microsoft YaHei" panose="020B0503020204020204" pitchFamily="34" charset="-122"/>
                <a:ea typeface="Microsoft YaHei" panose="020B0503020204020204" pitchFamily="34" charset="-122"/>
              </a:rPr>
              <a:t> Goal of DevOps?</a:t>
            </a:r>
            <a:endParaRPr lang="id-ID" sz="1400" b="1" dirty="0">
              <a:latin typeface="Microsoft YaHei" panose="020B0503020204020204" pitchFamily="34" charset="-122"/>
              <a:ea typeface="Microsoft YaHei" panose="020B0503020204020204" pitchFamily="34" charset="-122"/>
            </a:endParaRPr>
          </a:p>
          <a:p>
            <a:pPr>
              <a:lnSpc>
                <a:spcPct val="150000"/>
              </a:lnSpc>
              <a:defRPr/>
            </a:pPr>
            <a:endParaRPr lang="id-ID" sz="1400" b="1" dirty="0">
              <a:solidFill>
                <a:srgbClr val="E75021"/>
              </a:solidFill>
              <a:latin typeface="Microsoft YaHei" panose="020B0503020204020204" pitchFamily="34" charset="-122"/>
              <a:ea typeface="Microsoft YaHei" panose="020B0503020204020204" pitchFamily="34" charset="-122"/>
            </a:endParaRPr>
          </a:p>
          <a:p>
            <a:pPr>
              <a:defRPr/>
            </a:pPr>
            <a:r>
              <a:rPr sz="1200" dirty="0">
                <a:solidFill>
                  <a:srgbClr val="332525"/>
                </a:solidFill>
                <a:latin typeface="Fira Code Medium" panose="020B0809050000020004" charset="0"/>
                <a:ea typeface="Roboto" panose="02000000000000000000" pitchFamily="2" charset="0"/>
                <a:cs typeface="Fira Code Medium" panose="020B0809050000020004" charset="0"/>
              </a:rPr>
              <a:t>The primary DevOps goal is to optimize the flow of value from idea to end user. Obviously, there’s a cultural change that must happen for a company to be successful with DevOps, so culture is a big focus, but the DevOps goal is to make the delivery of value more efficient and effective.</a:t>
            </a:r>
            <a:endParaRPr sz="1200" dirty="0">
              <a:solidFill>
                <a:srgbClr val="332525"/>
              </a:solidFill>
              <a:latin typeface="Fira Code Medium" panose="020B0809050000020004" charset="0"/>
              <a:ea typeface="Roboto" panose="02000000000000000000" pitchFamily="2" charset="0"/>
              <a:cs typeface="Fira Code Medium" panose="020B0809050000020004" charset="0"/>
            </a:endParaRPr>
          </a:p>
          <a:p>
            <a:pPr>
              <a:defRPr/>
            </a:pPr>
            <a:endParaRPr sz="1200" dirty="0">
              <a:solidFill>
                <a:srgbClr val="332525"/>
              </a:solidFill>
              <a:latin typeface="Fira Code Medium" panose="020B0809050000020004" charset="0"/>
              <a:ea typeface="Roboto" panose="02000000000000000000" pitchFamily="2" charset="0"/>
              <a:cs typeface="Fira Code Medium" panose="020B0809050000020004" charset="0"/>
            </a:endParaRPr>
          </a:p>
          <a:p>
            <a:pPr>
              <a:defRPr/>
            </a:pPr>
            <a:r>
              <a:rPr sz="1200" dirty="0">
                <a:solidFill>
                  <a:srgbClr val="332525"/>
                </a:solidFill>
                <a:latin typeface="Fira Code Medium" panose="020B0809050000020004" charset="0"/>
                <a:ea typeface="Roboto" panose="02000000000000000000" pitchFamily="2" charset="0"/>
                <a:cs typeface="Fira Code Medium" panose="020B0809050000020004" charset="0"/>
              </a:rPr>
              <a:t>To do this, we must first be able to assign value to any changes that we’re trying to make in an organization. This is something that we have been very focused on at VersionOne. As we are rolling out new strategies and programs, we assign a value to those ideas and break them down along with the value into work items so that our developers or our team members can work on them.</a:t>
            </a:r>
            <a:endParaRPr sz="1200" dirty="0">
              <a:solidFill>
                <a:srgbClr val="332525"/>
              </a:solidFill>
              <a:latin typeface="Fira Code Medium" panose="020B0809050000020004" charset="0"/>
              <a:ea typeface="Roboto" panose="02000000000000000000" pitchFamily="2" charset="0"/>
              <a:cs typeface="Fira Code Medium" panose="020B08090500000200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536" y="346038"/>
            <a:ext cx="1948180" cy="403225"/>
          </a:xfrm>
          <a:prstGeom prst="rect">
            <a:avLst/>
          </a:prstGeom>
          <a:noFill/>
        </p:spPr>
        <p:txBody>
          <a:bodyPr wrap="none" lIns="34290" tIns="17145" rIns="34290" bIns="17145" rtlCol="0">
            <a:spAutoFit/>
            <a:scene3d>
              <a:camera prst="orthographicFront"/>
              <a:lightRig rig="harsh" dir="t"/>
            </a:scene3d>
            <a:sp3d extrusionH="57150" prstMaterial="matte">
              <a:bevelT w="63500" h="12700" prst="angle"/>
              <a:contourClr>
                <a:schemeClr val="bg1">
                  <a:lumMod val="65000"/>
                </a:schemeClr>
              </a:contourClr>
            </a:sp3d>
          </a:bodyPr>
          <a:lstStyle/>
          <a:p>
            <a:pPr algn="l" defTabSz="913765"/>
            <a:r>
              <a:rPr lang="en-GB" altLang="en-US" sz="2400" b="1" dirty="0">
                <a:ln/>
                <a:solidFill>
                  <a:schemeClr val="accent3"/>
                </a:solidFill>
                <a:effectLst/>
                <a:latin typeface="Fira Code Medium" panose="020B0809050000020004" charset="0"/>
                <a:ea typeface="Microsoft YaHei" panose="020B0503020204020204" pitchFamily="34" charset="-122"/>
                <a:cs typeface="Fira Code Medium" panose="020B0809050000020004" charset="0"/>
              </a:rPr>
              <a:t>P</a:t>
            </a:r>
            <a:r>
              <a:rPr lang="en-US" sz="2400" b="1" dirty="0">
                <a:ln/>
                <a:solidFill>
                  <a:schemeClr val="accent3"/>
                </a:solidFill>
                <a:effectLst/>
                <a:latin typeface="Fira Code Medium" panose="020B0809050000020004" charset="0"/>
                <a:ea typeface="Microsoft YaHei" panose="020B0503020204020204" pitchFamily="34" charset="-122"/>
                <a:cs typeface="Fira Code Medium" panose="020B0809050000020004" charset="0"/>
              </a:rPr>
              <a:t>rinciples</a:t>
            </a:r>
            <a:endParaRPr lang="en-US" sz="2400" b="1" dirty="0">
              <a:ln/>
              <a:solidFill>
                <a:schemeClr val="accent3"/>
              </a:solidFill>
              <a:effectLst/>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4"/>
          <p:cNvSpPr>
            <a:spLocks noChangeAspect="1"/>
          </p:cNvSpPr>
          <p:nvPr/>
        </p:nvSpPr>
        <p:spPr>
          <a:xfrm>
            <a:off x="5042020" y="2697624"/>
            <a:ext cx="201094" cy="201094"/>
          </a:xfrm>
          <a:prstGeom prst="ellipse">
            <a:avLst/>
          </a:prstGeom>
          <a:solidFill>
            <a:srgbClr val="332525">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332525"/>
              </a:solidFill>
            </a:endParaRPr>
          </a:p>
        </p:txBody>
      </p:sp>
      <p:sp>
        <p:nvSpPr>
          <p:cNvPr id="34" name="Oval 5"/>
          <p:cNvSpPr>
            <a:spLocks noChangeAspect="1"/>
          </p:cNvSpPr>
          <p:nvPr/>
        </p:nvSpPr>
        <p:spPr>
          <a:xfrm>
            <a:off x="1603915" y="2496529"/>
            <a:ext cx="603284" cy="603284"/>
          </a:xfrm>
          <a:prstGeom prst="ellipse">
            <a:avLst/>
          </a:prstGeom>
          <a:solidFill>
            <a:srgbClr val="332525">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332525"/>
              </a:solidFill>
            </a:endParaRPr>
          </a:p>
        </p:txBody>
      </p:sp>
      <p:sp>
        <p:nvSpPr>
          <p:cNvPr id="35" name="Oval 6"/>
          <p:cNvSpPr>
            <a:spLocks noChangeAspect="1"/>
          </p:cNvSpPr>
          <p:nvPr/>
        </p:nvSpPr>
        <p:spPr>
          <a:xfrm>
            <a:off x="4631722" y="2563603"/>
            <a:ext cx="469221" cy="469221"/>
          </a:xfrm>
          <a:prstGeom prst="ellipse">
            <a:avLst/>
          </a:prstGeom>
          <a:solidFill>
            <a:srgbClr val="332525">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332525"/>
              </a:solidFill>
            </a:endParaRPr>
          </a:p>
        </p:txBody>
      </p:sp>
      <p:sp>
        <p:nvSpPr>
          <p:cNvPr id="36" name="Oval 7"/>
          <p:cNvSpPr>
            <a:spLocks noChangeAspect="1"/>
          </p:cNvSpPr>
          <p:nvPr/>
        </p:nvSpPr>
        <p:spPr>
          <a:xfrm>
            <a:off x="2117025" y="2463013"/>
            <a:ext cx="670315" cy="67031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solidFill>
                <a:srgbClr val="332525"/>
              </a:solidFill>
            </a:endParaRPr>
          </a:p>
        </p:txBody>
      </p:sp>
      <p:sp>
        <p:nvSpPr>
          <p:cNvPr id="37" name="Oval 8"/>
          <p:cNvSpPr>
            <a:spLocks noChangeAspect="1"/>
          </p:cNvSpPr>
          <p:nvPr/>
        </p:nvSpPr>
        <p:spPr>
          <a:xfrm>
            <a:off x="3599564" y="2389891"/>
            <a:ext cx="804378" cy="8043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dirty="0">
              <a:solidFill>
                <a:srgbClr val="332525"/>
              </a:solidFill>
            </a:endParaRPr>
          </a:p>
        </p:txBody>
      </p:sp>
      <p:sp>
        <p:nvSpPr>
          <p:cNvPr id="38" name="Oval 9"/>
          <p:cNvSpPr>
            <a:spLocks noChangeAspect="1"/>
          </p:cNvSpPr>
          <p:nvPr/>
        </p:nvSpPr>
        <p:spPr>
          <a:xfrm>
            <a:off x="2684540" y="2553531"/>
            <a:ext cx="469221" cy="4692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solidFill>
                <a:srgbClr val="332525"/>
              </a:solidFill>
            </a:endParaRPr>
          </a:p>
        </p:txBody>
      </p:sp>
      <p:sp>
        <p:nvSpPr>
          <p:cNvPr id="39" name="Oval 10"/>
          <p:cNvSpPr>
            <a:spLocks noChangeAspect="1"/>
          </p:cNvSpPr>
          <p:nvPr/>
        </p:nvSpPr>
        <p:spPr>
          <a:xfrm>
            <a:off x="3036042" y="2463013"/>
            <a:ext cx="670315" cy="67031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dirty="0">
              <a:solidFill>
                <a:srgbClr val="332525"/>
              </a:solidFill>
            </a:endParaRPr>
          </a:p>
        </p:txBody>
      </p:sp>
      <p:sp>
        <p:nvSpPr>
          <p:cNvPr id="40" name="Oval 11"/>
          <p:cNvSpPr>
            <a:spLocks noChangeAspect="1"/>
          </p:cNvSpPr>
          <p:nvPr/>
        </p:nvSpPr>
        <p:spPr>
          <a:xfrm>
            <a:off x="4323824" y="2587046"/>
            <a:ext cx="402189" cy="40218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solidFill>
                <a:srgbClr val="332525"/>
              </a:solidFill>
            </a:endParaRPr>
          </a:p>
        </p:txBody>
      </p:sp>
      <p:sp>
        <p:nvSpPr>
          <p:cNvPr id="41" name="Oval 12"/>
          <p:cNvSpPr>
            <a:spLocks noChangeAspect="1"/>
          </p:cNvSpPr>
          <p:nvPr/>
        </p:nvSpPr>
        <p:spPr>
          <a:xfrm>
            <a:off x="5183193" y="2322860"/>
            <a:ext cx="938441" cy="938441"/>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rgbClr val="332525"/>
              </a:solidFill>
            </a:endParaRPr>
          </a:p>
        </p:txBody>
      </p:sp>
      <p:sp>
        <p:nvSpPr>
          <p:cNvPr id="42" name="Oval 13"/>
          <p:cNvSpPr>
            <a:spLocks noChangeAspect="1"/>
          </p:cNvSpPr>
          <p:nvPr/>
        </p:nvSpPr>
        <p:spPr>
          <a:xfrm>
            <a:off x="6005352" y="2486498"/>
            <a:ext cx="603284" cy="60328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dirty="0">
              <a:solidFill>
                <a:srgbClr val="332525"/>
              </a:solidFill>
            </a:endParaRPr>
          </a:p>
        </p:txBody>
      </p:sp>
      <p:sp>
        <p:nvSpPr>
          <p:cNvPr id="43" name="Oval 14"/>
          <p:cNvSpPr>
            <a:spLocks noChangeAspect="1"/>
          </p:cNvSpPr>
          <p:nvPr/>
        </p:nvSpPr>
        <p:spPr>
          <a:xfrm>
            <a:off x="7133100" y="2599578"/>
            <a:ext cx="402189" cy="40218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a:solidFill>
                <a:srgbClr val="332525"/>
              </a:solidFill>
            </a:endParaRPr>
          </a:p>
        </p:txBody>
      </p:sp>
      <p:sp>
        <p:nvSpPr>
          <p:cNvPr id="44" name="Oval 15"/>
          <p:cNvSpPr>
            <a:spLocks noChangeAspect="1"/>
          </p:cNvSpPr>
          <p:nvPr/>
        </p:nvSpPr>
        <p:spPr>
          <a:xfrm>
            <a:off x="6537578" y="2463105"/>
            <a:ext cx="670315" cy="6703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rgbClr val="332525"/>
              </a:solidFill>
            </a:endParaRPr>
          </a:p>
        </p:txBody>
      </p:sp>
      <p:sp>
        <p:nvSpPr>
          <p:cNvPr id="45" name="Oval 16"/>
          <p:cNvSpPr>
            <a:spLocks noChangeAspect="1"/>
          </p:cNvSpPr>
          <p:nvPr/>
        </p:nvSpPr>
        <p:spPr>
          <a:xfrm>
            <a:off x="7483610" y="2653653"/>
            <a:ext cx="290198" cy="290198"/>
          </a:xfrm>
          <a:prstGeom prst="ellipse">
            <a:avLst/>
          </a:prstGeom>
          <a:solidFill>
            <a:srgbClr val="E75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332525"/>
              </a:solidFill>
            </a:endParaRPr>
          </a:p>
        </p:txBody>
      </p:sp>
      <p:sp>
        <p:nvSpPr>
          <p:cNvPr id="46" name="Oval 17"/>
          <p:cNvSpPr>
            <a:spLocks noChangeAspect="1"/>
          </p:cNvSpPr>
          <p:nvPr/>
        </p:nvSpPr>
        <p:spPr>
          <a:xfrm>
            <a:off x="1296256" y="2590987"/>
            <a:ext cx="402189" cy="40218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srgbClr val="332525"/>
              </a:solidFill>
            </a:endParaRPr>
          </a:p>
        </p:txBody>
      </p:sp>
      <p:cxnSp>
        <p:nvCxnSpPr>
          <p:cNvPr id="47" name="Straight Connector 19"/>
          <p:cNvCxnSpPr/>
          <p:nvPr/>
        </p:nvCxnSpPr>
        <p:spPr>
          <a:xfrm>
            <a:off x="2442936" y="3208428"/>
            <a:ext cx="0" cy="293173"/>
          </a:xfrm>
          <a:prstGeom prst="line">
            <a:avLst/>
          </a:prstGeom>
          <a:ln>
            <a:solidFill>
              <a:srgbClr val="E75021"/>
            </a:solidFill>
          </a:ln>
        </p:spPr>
        <p:style>
          <a:lnRef idx="1">
            <a:schemeClr val="accent1"/>
          </a:lnRef>
          <a:fillRef idx="0">
            <a:schemeClr val="accent1"/>
          </a:fillRef>
          <a:effectRef idx="0">
            <a:schemeClr val="accent1"/>
          </a:effectRef>
          <a:fontRef idx="minor">
            <a:schemeClr val="tx1"/>
          </a:fontRef>
        </p:style>
      </p:cxnSp>
      <p:sp>
        <p:nvSpPr>
          <p:cNvPr id="48" name="Rectangle 1436"/>
          <p:cNvSpPr>
            <a:spLocks noChangeArrowheads="1"/>
          </p:cNvSpPr>
          <p:nvPr/>
        </p:nvSpPr>
        <p:spPr bwMode="auto">
          <a:xfrm>
            <a:off x="1909536" y="3562011"/>
            <a:ext cx="106680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b="1" dirty="0">
                <a:solidFill>
                  <a:srgbClr val="E75021"/>
                </a:solidFill>
                <a:latin typeface="Microsoft YaHei" panose="020B0503020204020204" pitchFamily="34" charset="-122"/>
                <a:ea typeface="Microsoft YaHei" panose="020B0503020204020204" pitchFamily="34" charset="-122"/>
                <a:cs typeface="Arial" panose="020B0604020202020204" pitchFamily="34" charset="0"/>
              </a:rPr>
              <a:t>Incremental</a:t>
            </a:r>
            <a:endParaRPr lang="en-GB" altLang="en-US" b="1" dirty="0">
              <a:solidFill>
                <a:srgbClr val="E75021"/>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49" name="Straight Connector 22"/>
          <p:cNvCxnSpPr/>
          <p:nvPr/>
        </p:nvCxnSpPr>
        <p:spPr>
          <a:xfrm flipV="1">
            <a:off x="1901230" y="2013372"/>
            <a:ext cx="0" cy="379489"/>
          </a:xfrm>
          <a:prstGeom prst="line">
            <a:avLst/>
          </a:prstGeom>
          <a:ln>
            <a:solidFill>
              <a:srgbClr val="332525"/>
            </a:solidFill>
          </a:ln>
        </p:spPr>
        <p:style>
          <a:lnRef idx="1">
            <a:schemeClr val="accent1"/>
          </a:lnRef>
          <a:fillRef idx="0">
            <a:schemeClr val="accent1"/>
          </a:fillRef>
          <a:effectRef idx="0">
            <a:schemeClr val="accent1"/>
          </a:effectRef>
          <a:fontRef idx="minor">
            <a:schemeClr val="tx1"/>
          </a:fontRef>
        </p:style>
      </p:cxnSp>
      <p:sp>
        <p:nvSpPr>
          <p:cNvPr id="59" name="Rectangle 1436"/>
          <p:cNvSpPr>
            <a:spLocks noChangeArrowheads="1"/>
          </p:cNvSpPr>
          <p:nvPr/>
        </p:nvSpPr>
        <p:spPr bwMode="auto">
          <a:xfrm>
            <a:off x="1529122" y="1816042"/>
            <a:ext cx="74422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rPr>
              <a:t>Iterative</a:t>
            </a:r>
            <a:endParaRPr lang="en-GB" altLang="en-US"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60" name="Straight Connector 25"/>
          <p:cNvCxnSpPr/>
          <p:nvPr/>
        </p:nvCxnSpPr>
        <p:spPr>
          <a:xfrm flipV="1">
            <a:off x="3990980" y="2016593"/>
            <a:ext cx="0" cy="267875"/>
          </a:xfrm>
          <a:prstGeom prst="line">
            <a:avLst/>
          </a:prstGeom>
          <a:ln>
            <a:solidFill>
              <a:srgbClr val="332525"/>
            </a:solidFill>
          </a:ln>
        </p:spPr>
        <p:style>
          <a:lnRef idx="1">
            <a:schemeClr val="accent1"/>
          </a:lnRef>
          <a:fillRef idx="0">
            <a:schemeClr val="accent1"/>
          </a:fillRef>
          <a:effectRef idx="0">
            <a:schemeClr val="accent1"/>
          </a:effectRef>
          <a:fontRef idx="minor">
            <a:schemeClr val="tx1"/>
          </a:fontRef>
        </p:style>
      </p:cxnSp>
      <p:sp>
        <p:nvSpPr>
          <p:cNvPr id="72" name="Rectangle 1436"/>
          <p:cNvSpPr>
            <a:spLocks noChangeArrowheads="1"/>
          </p:cNvSpPr>
          <p:nvPr/>
        </p:nvSpPr>
        <p:spPr bwMode="auto">
          <a:xfrm>
            <a:off x="3403921" y="1816042"/>
            <a:ext cx="117411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sz="16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rPr>
              <a:t>Continuous</a:t>
            </a:r>
            <a:endParaRPr lang="en-GB" altLang="en-US" sz="16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77" name="Straight Connector 34"/>
          <p:cNvCxnSpPr/>
          <p:nvPr/>
        </p:nvCxnSpPr>
        <p:spPr>
          <a:xfrm flipV="1">
            <a:off x="6304615" y="2014446"/>
            <a:ext cx="0" cy="357166"/>
          </a:xfrm>
          <a:prstGeom prst="line">
            <a:avLst/>
          </a:prstGeom>
          <a:ln>
            <a:solidFill>
              <a:srgbClr val="332525"/>
            </a:solidFill>
          </a:ln>
        </p:spPr>
        <p:style>
          <a:lnRef idx="1">
            <a:schemeClr val="accent1"/>
          </a:lnRef>
          <a:fillRef idx="0">
            <a:schemeClr val="accent1"/>
          </a:fillRef>
          <a:effectRef idx="0">
            <a:schemeClr val="accent1"/>
          </a:effectRef>
          <a:fontRef idx="minor">
            <a:schemeClr val="tx1"/>
          </a:fontRef>
        </p:style>
      </p:cxnSp>
      <p:sp>
        <p:nvSpPr>
          <p:cNvPr id="78" name="Rectangle 1436"/>
          <p:cNvSpPr>
            <a:spLocks noChangeArrowheads="1"/>
          </p:cNvSpPr>
          <p:nvPr/>
        </p:nvSpPr>
        <p:spPr bwMode="auto">
          <a:xfrm>
            <a:off x="5900121" y="1816042"/>
            <a:ext cx="808990" cy="16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sz="11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rPr>
              <a:t>Self-service</a:t>
            </a:r>
            <a:endParaRPr lang="en-GB" altLang="en-US" sz="11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79" name="Straight Connector 37"/>
          <p:cNvCxnSpPr/>
          <p:nvPr/>
        </p:nvCxnSpPr>
        <p:spPr>
          <a:xfrm flipV="1">
            <a:off x="7332940" y="2013372"/>
            <a:ext cx="0" cy="468781"/>
          </a:xfrm>
          <a:prstGeom prst="line">
            <a:avLst/>
          </a:prstGeom>
          <a:ln>
            <a:solidFill>
              <a:srgbClr val="332525"/>
            </a:solidFill>
          </a:ln>
        </p:spPr>
        <p:style>
          <a:lnRef idx="1">
            <a:schemeClr val="accent1"/>
          </a:lnRef>
          <a:fillRef idx="0">
            <a:schemeClr val="accent1"/>
          </a:fillRef>
          <a:effectRef idx="0">
            <a:schemeClr val="accent1"/>
          </a:effectRef>
          <a:fontRef idx="minor">
            <a:schemeClr val="tx1"/>
          </a:fontRef>
        </p:style>
      </p:cxnSp>
      <p:sp>
        <p:nvSpPr>
          <p:cNvPr id="80" name="Rectangle 1436"/>
          <p:cNvSpPr>
            <a:spLocks noChangeArrowheads="1"/>
          </p:cNvSpPr>
          <p:nvPr/>
        </p:nvSpPr>
        <p:spPr bwMode="auto">
          <a:xfrm>
            <a:off x="6898921" y="1816042"/>
            <a:ext cx="86804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sz="18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rPr>
              <a:t>Holistic</a:t>
            </a:r>
            <a:endParaRPr lang="en-GB" altLang="en-US" sz="18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85" name="Straight Connector 46"/>
          <p:cNvCxnSpPr/>
          <p:nvPr/>
        </p:nvCxnSpPr>
        <p:spPr>
          <a:xfrm>
            <a:off x="4857239" y="3115598"/>
            <a:ext cx="0" cy="379489"/>
          </a:xfrm>
          <a:prstGeom prst="line">
            <a:avLst/>
          </a:prstGeom>
          <a:ln>
            <a:solidFill>
              <a:srgbClr val="332525"/>
            </a:solidFill>
          </a:ln>
        </p:spPr>
        <p:style>
          <a:lnRef idx="1">
            <a:schemeClr val="accent1"/>
          </a:lnRef>
          <a:fillRef idx="0">
            <a:schemeClr val="accent1"/>
          </a:fillRef>
          <a:effectRef idx="0">
            <a:schemeClr val="accent1"/>
          </a:effectRef>
          <a:fontRef idx="minor">
            <a:schemeClr val="tx1"/>
          </a:fontRef>
        </p:style>
      </p:cxnSp>
      <p:sp>
        <p:nvSpPr>
          <p:cNvPr id="86" name="Rectangle 1436"/>
          <p:cNvSpPr>
            <a:spLocks noChangeArrowheads="1"/>
          </p:cNvSpPr>
          <p:nvPr/>
        </p:nvSpPr>
        <p:spPr bwMode="auto">
          <a:xfrm>
            <a:off x="4207954" y="3562011"/>
            <a:ext cx="129857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sz="18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rPr>
              <a:t>Automated</a:t>
            </a:r>
            <a:endParaRPr lang="en-GB" altLang="en-US" sz="18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91" name="Straight Connector 55"/>
          <p:cNvCxnSpPr/>
          <p:nvPr/>
        </p:nvCxnSpPr>
        <p:spPr>
          <a:xfrm>
            <a:off x="7632652" y="3070924"/>
            <a:ext cx="0" cy="429239"/>
          </a:xfrm>
          <a:prstGeom prst="line">
            <a:avLst/>
          </a:prstGeom>
          <a:ln>
            <a:solidFill>
              <a:srgbClr val="E75021"/>
            </a:solidFill>
          </a:ln>
        </p:spPr>
        <p:style>
          <a:lnRef idx="1">
            <a:schemeClr val="accent1"/>
          </a:lnRef>
          <a:fillRef idx="0">
            <a:schemeClr val="accent1"/>
          </a:fillRef>
          <a:effectRef idx="0">
            <a:schemeClr val="accent1"/>
          </a:effectRef>
          <a:fontRef idx="minor">
            <a:schemeClr val="tx1"/>
          </a:fontRef>
        </p:style>
      </p:cxnSp>
      <p:sp>
        <p:nvSpPr>
          <p:cNvPr id="92" name="Rectangle 1436"/>
          <p:cNvSpPr>
            <a:spLocks noChangeArrowheads="1"/>
          </p:cNvSpPr>
          <p:nvPr/>
        </p:nvSpPr>
        <p:spPr bwMode="auto">
          <a:xfrm>
            <a:off x="7122748" y="3562011"/>
            <a:ext cx="101981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sz="1200" b="1" dirty="0">
                <a:solidFill>
                  <a:srgbClr val="E75021"/>
                </a:solidFill>
                <a:latin typeface="Microsoft YaHei" panose="020B0503020204020204" pitchFamily="34" charset="-122"/>
                <a:ea typeface="Microsoft YaHei" panose="020B0503020204020204" pitchFamily="34" charset="-122"/>
                <a:cs typeface="Arial" panose="020B0604020202020204" pitchFamily="34" charset="0"/>
              </a:rPr>
              <a:t>Collaborative</a:t>
            </a:r>
            <a:endParaRPr lang="en-GB" altLang="en-US" sz="1200" b="1" dirty="0">
              <a:solidFill>
                <a:srgbClr val="E75021"/>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93" name="Freeform 36"/>
          <p:cNvSpPr>
            <a:spLocks noChangeAspect="1" noEditPoints="1"/>
          </p:cNvSpPr>
          <p:nvPr/>
        </p:nvSpPr>
        <p:spPr bwMode="auto">
          <a:xfrm>
            <a:off x="4735240" y="2710882"/>
            <a:ext cx="255425" cy="143135"/>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4" name="Freeform 6"/>
          <p:cNvSpPr>
            <a:spLocks noChangeAspect="1" noEditPoints="1"/>
          </p:cNvSpPr>
          <p:nvPr/>
        </p:nvSpPr>
        <p:spPr bwMode="auto">
          <a:xfrm>
            <a:off x="2342636" y="2684266"/>
            <a:ext cx="212372" cy="18655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5" name="Freeform 26"/>
          <p:cNvSpPr>
            <a:spLocks noEditPoints="1"/>
          </p:cNvSpPr>
          <p:nvPr/>
        </p:nvSpPr>
        <p:spPr bwMode="auto">
          <a:xfrm>
            <a:off x="3898444" y="2687809"/>
            <a:ext cx="212927" cy="189543"/>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6" name="Freeform 16"/>
          <p:cNvSpPr>
            <a:spLocks noEditPoints="1"/>
          </p:cNvSpPr>
          <p:nvPr/>
        </p:nvSpPr>
        <p:spPr bwMode="auto">
          <a:xfrm>
            <a:off x="1800086" y="2710639"/>
            <a:ext cx="201966" cy="202441"/>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7" name="Freeform 26"/>
          <p:cNvSpPr>
            <a:spLocks noChangeAspect="1"/>
          </p:cNvSpPr>
          <p:nvPr/>
        </p:nvSpPr>
        <p:spPr bwMode="auto">
          <a:xfrm>
            <a:off x="7252028" y="2714779"/>
            <a:ext cx="163658" cy="154298"/>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8" name="Freeform 21"/>
          <p:cNvSpPr>
            <a:spLocks noChangeAspect="1" noEditPoints="1"/>
          </p:cNvSpPr>
          <p:nvPr/>
        </p:nvSpPr>
        <p:spPr bwMode="auto">
          <a:xfrm>
            <a:off x="7547914" y="2713950"/>
            <a:ext cx="156260" cy="156260"/>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9" name="椭圆 98"/>
          <p:cNvSpPr/>
          <p:nvPr/>
        </p:nvSpPr>
        <p:spPr>
          <a:xfrm flipH="1">
            <a:off x="1874230" y="2351955"/>
            <a:ext cx="54000" cy="54000"/>
          </a:xfrm>
          <a:prstGeom prst="ellipse">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01" name="椭圆 100"/>
          <p:cNvSpPr/>
          <p:nvPr/>
        </p:nvSpPr>
        <p:spPr>
          <a:xfrm flipH="1">
            <a:off x="3963978" y="2247711"/>
            <a:ext cx="54000" cy="54000"/>
          </a:xfrm>
          <a:prstGeom prst="ellipse">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03" name="椭圆 102"/>
          <p:cNvSpPr/>
          <p:nvPr/>
        </p:nvSpPr>
        <p:spPr>
          <a:xfrm flipH="1">
            <a:off x="6279994" y="2338861"/>
            <a:ext cx="54000" cy="54000"/>
          </a:xfrm>
          <a:prstGeom prst="ellipse">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04" name="椭圆 103"/>
          <p:cNvSpPr/>
          <p:nvPr/>
        </p:nvSpPr>
        <p:spPr>
          <a:xfrm flipH="1">
            <a:off x="7307194" y="2451806"/>
            <a:ext cx="54000" cy="54000"/>
          </a:xfrm>
          <a:prstGeom prst="ellipse">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05" name="椭圆 104"/>
          <p:cNvSpPr/>
          <p:nvPr/>
        </p:nvSpPr>
        <p:spPr>
          <a:xfrm flipH="1">
            <a:off x="7605652" y="3016924"/>
            <a:ext cx="54000" cy="54000"/>
          </a:xfrm>
          <a:prstGeom prst="ellipse">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08" name="椭圆 107"/>
          <p:cNvSpPr/>
          <p:nvPr/>
        </p:nvSpPr>
        <p:spPr>
          <a:xfrm flipH="1">
            <a:off x="4830239" y="3110913"/>
            <a:ext cx="54000" cy="54000"/>
          </a:xfrm>
          <a:prstGeom prst="ellipse">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10" name="椭圆 109"/>
          <p:cNvSpPr/>
          <p:nvPr/>
        </p:nvSpPr>
        <p:spPr>
          <a:xfrm flipH="1">
            <a:off x="2415935" y="3202594"/>
            <a:ext cx="54000" cy="54000"/>
          </a:xfrm>
          <a:prstGeom prst="ellipse">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605" y="346075"/>
            <a:ext cx="2710815" cy="464820"/>
          </a:xfrm>
          <a:prstGeom prst="rect">
            <a:avLst/>
          </a:prstGeom>
          <a:noFill/>
        </p:spPr>
        <p:txBody>
          <a:bodyPr wrap="square" lIns="34290" tIns="17145" rIns="34290" bIns="17145" rtlCol="0">
            <a:spAutoFit/>
          </a:bodyPr>
          <a:lstStyle/>
          <a:p>
            <a:pPr defTabSz="913765"/>
            <a:r>
              <a:rPr lang="en-GB" altLang="en-US" sz="28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Fira Code Medium" panose="020B0809050000020004" charset="0"/>
                <a:ea typeface="Microsoft YaHei" panose="020B0503020204020204" pitchFamily="34" charset="-122"/>
                <a:cs typeface="Fira Code Medium" panose="020B0809050000020004" charset="0"/>
              </a:rPr>
              <a:t>Practices</a:t>
            </a:r>
            <a:endParaRPr lang="en-GB" altLang="en-US" sz="28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Straight Connector 65"/>
          <p:cNvCxnSpPr/>
          <p:nvPr/>
        </p:nvCxnSpPr>
        <p:spPr>
          <a:xfrm>
            <a:off x="2843714" y="3684179"/>
            <a:ext cx="963751" cy="0"/>
          </a:xfrm>
          <a:prstGeom prst="line">
            <a:avLst/>
          </a:prstGeom>
          <a:ln w="12700">
            <a:solidFill>
              <a:schemeClr val="bg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4"/>
          <p:cNvCxnSpPr/>
          <p:nvPr/>
        </p:nvCxnSpPr>
        <p:spPr>
          <a:xfrm>
            <a:off x="3181201" y="3086931"/>
            <a:ext cx="1156502" cy="0"/>
          </a:xfrm>
          <a:prstGeom prst="line">
            <a:avLst/>
          </a:prstGeom>
          <a:ln w="12700">
            <a:solidFill>
              <a:schemeClr val="bg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3"/>
          <p:cNvCxnSpPr/>
          <p:nvPr/>
        </p:nvCxnSpPr>
        <p:spPr>
          <a:xfrm>
            <a:off x="2897020" y="2500171"/>
            <a:ext cx="963751" cy="0"/>
          </a:xfrm>
          <a:prstGeom prst="line">
            <a:avLst/>
          </a:prstGeom>
          <a:ln w="12700">
            <a:solidFill>
              <a:schemeClr val="bg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2"/>
          <p:cNvCxnSpPr/>
          <p:nvPr/>
        </p:nvCxnSpPr>
        <p:spPr>
          <a:xfrm>
            <a:off x="2563997" y="1859991"/>
            <a:ext cx="963751" cy="0"/>
          </a:xfrm>
          <a:prstGeom prst="line">
            <a:avLst/>
          </a:prstGeom>
          <a:ln w="12700">
            <a:solidFill>
              <a:schemeClr val="bg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1" name="Group 4"/>
          <p:cNvGrpSpPr/>
          <p:nvPr/>
        </p:nvGrpSpPr>
        <p:grpSpPr>
          <a:xfrm>
            <a:off x="2467822" y="3358958"/>
            <a:ext cx="638575" cy="854080"/>
            <a:chOff x="6139503" y="4719873"/>
            <a:chExt cx="1192668" cy="1595163"/>
          </a:xfrm>
        </p:grpSpPr>
        <p:sp>
          <p:nvSpPr>
            <p:cNvPr id="72" name="Rounded Rectangle 5"/>
            <p:cNvSpPr>
              <a:spLocks noChangeArrowheads="1"/>
            </p:cNvSpPr>
            <p:nvPr/>
          </p:nvSpPr>
          <p:spPr bwMode="auto">
            <a:xfrm>
              <a:off x="6139503" y="4871969"/>
              <a:ext cx="1192668" cy="1122553"/>
            </a:xfrm>
            <a:prstGeom prst="roundRect">
              <a:avLst>
                <a:gd name="adj" fmla="val 9375"/>
              </a:avLst>
            </a:prstGeom>
          </p:spPr>
          <p:style>
            <a:lnRef idx="1">
              <a:schemeClr val="accent4"/>
            </a:lnRef>
            <a:fillRef idx="2">
              <a:schemeClr val="accent4"/>
            </a:fillRef>
            <a:effectRef idx="1">
              <a:schemeClr val="accent4"/>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chemeClr val="bg1"/>
                </a:solidFill>
              </a:endParaRPr>
            </a:p>
          </p:txBody>
        </p:sp>
        <p:sp>
          <p:nvSpPr>
            <p:cNvPr id="73" name="TextBox 21"/>
            <p:cNvSpPr txBox="1">
              <a:spLocks noChangeArrowheads="1"/>
            </p:cNvSpPr>
            <p:nvPr/>
          </p:nvSpPr>
          <p:spPr bwMode="auto">
            <a:xfrm>
              <a:off x="6210229" y="4719873"/>
              <a:ext cx="771727" cy="159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r>
                <a:rPr lang="nb-NO" altLang="id-ID" sz="4950" dirty="0">
                  <a:solidFill>
                    <a:schemeClr val="bg1"/>
                  </a:solidFill>
                </a:rPr>
                <a:t>1</a:t>
              </a:r>
              <a:endParaRPr lang="nb-NO" altLang="id-ID" sz="4950" dirty="0">
                <a:solidFill>
                  <a:schemeClr val="bg1"/>
                </a:solidFill>
              </a:endParaRPr>
            </a:p>
          </p:txBody>
        </p:sp>
      </p:grpSp>
      <p:grpSp>
        <p:nvGrpSpPr>
          <p:cNvPr id="75" name="Group 7"/>
          <p:cNvGrpSpPr/>
          <p:nvPr/>
        </p:nvGrpSpPr>
        <p:grpSpPr>
          <a:xfrm>
            <a:off x="2167225" y="907315"/>
            <a:ext cx="638575" cy="852805"/>
            <a:chOff x="6420131" y="3543545"/>
            <a:chExt cx="1192668" cy="1592783"/>
          </a:xfrm>
        </p:grpSpPr>
        <p:sp>
          <p:nvSpPr>
            <p:cNvPr id="76" name="Rounded Rectangle 8"/>
            <p:cNvSpPr>
              <a:spLocks noChangeArrowheads="1"/>
            </p:cNvSpPr>
            <p:nvPr/>
          </p:nvSpPr>
          <p:spPr bwMode="auto">
            <a:xfrm>
              <a:off x="6420131" y="3749417"/>
              <a:ext cx="1192668" cy="1122553"/>
            </a:xfrm>
            <a:prstGeom prst="roundRect">
              <a:avLst>
                <a:gd name="adj" fmla="val 9375"/>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chemeClr val="bg1"/>
                </a:solidFill>
              </a:endParaRPr>
            </a:p>
          </p:txBody>
        </p:sp>
        <p:sp>
          <p:nvSpPr>
            <p:cNvPr id="77" name="TextBox 22"/>
            <p:cNvSpPr txBox="1">
              <a:spLocks noChangeArrowheads="1"/>
            </p:cNvSpPr>
            <p:nvPr/>
          </p:nvSpPr>
          <p:spPr bwMode="auto">
            <a:xfrm>
              <a:off x="6603710" y="3543545"/>
              <a:ext cx="771727" cy="159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r>
                <a:rPr lang="en-GB" altLang="nb-NO" sz="4950" dirty="0">
                  <a:solidFill>
                    <a:schemeClr val="bg1"/>
                  </a:solidFill>
                </a:rPr>
                <a:t>5</a:t>
              </a:r>
              <a:endParaRPr lang="en-GB" altLang="nb-NO" sz="4950" dirty="0">
                <a:solidFill>
                  <a:schemeClr val="bg1"/>
                </a:solidFill>
              </a:endParaRPr>
            </a:p>
          </p:txBody>
        </p:sp>
      </p:grpSp>
      <p:grpSp>
        <p:nvGrpSpPr>
          <p:cNvPr id="78" name="Group 10"/>
          <p:cNvGrpSpPr/>
          <p:nvPr/>
        </p:nvGrpSpPr>
        <p:grpSpPr>
          <a:xfrm>
            <a:off x="2392696" y="2100886"/>
            <a:ext cx="638575" cy="854080"/>
            <a:chOff x="5999190" y="2370177"/>
            <a:chExt cx="1192668" cy="1595166"/>
          </a:xfrm>
        </p:grpSpPr>
        <p:sp>
          <p:nvSpPr>
            <p:cNvPr id="80" name="Rounded Rectangle 11"/>
            <p:cNvSpPr>
              <a:spLocks noChangeArrowheads="1"/>
            </p:cNvSpPr>
            <p:nvPr/>
          </p:nvSpPr>
          <p:spPr bwMode="auto">
            <a:xfrm>
              <a:off x="5999190" y="2626865"/>
              <a:ext cx="1192668" cy="1122553"/>
            </a:xfrm>
            <a:prstGeom prst="roundRect">
              <a:avLst>
                <a:gd name="adj" fmla="val 9375"/>
              </a:avLst>
            </a:prstGeom>
            <a:solidFill>
              <a:srgbClr val="E75021"/>
            </a:solidFill>
            <a:ln w="9525">
              <a:no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chemeClr val="bg1"/>
                </a:solidFill>
              </a:endParaRPr>
            </a:p>
          </p:txBody>
        </p:sp>
        <p:sp>
          <p:nvSpPr>
            <p:cNvPr id="81" name="TextBox 23"/>
            <p:cNvSpPr txBox="1">
              <a:spLocks noChangeArrowheads="1"/>
            </p:cNvSpPr>
            <p:nvPr/>
          </p:nvSpPr>
          <p:spPr bwMode="auto">
            <a:xfrm>
              <a:off x="6145917" y="2370177"/>
              <a:ext cx="771727" cy="159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r>
                <a:rPr lang="nb-NO" altLang="id-ID" sz="4950" dirty="0">
                  <a:solidFill>
                    <a:schemeClr val="bg1"/>
                  </a:solidFill>
                </a:rPr>
                <a:t>3</a:t>
              </a:r>
              <a:endParaRPr lang="nb-NO" altLang="id-ID" sz="4950" dirty="0">
                <a:solidFill>
                  <a:schemeClr val="bg1"/>
                </a:solidFill>
              </a:endParaRPr>
            </a:p>
          </p:txBody>
        </p:sp>
      </p:grpSp>
      <p:grpSp>
        <p:nvGrpSpPr>
          <p:cNvPr id="82" name="Group 13"/>
          <p:cNvGrpSpPr/>
          <p:nvPr/>
        </p:nvGrpSpPr>
        <p:grpSpPr>
          <a:xfrm>
            <a:off x="2073411" y="1510958"/>
            <a:ext cx="638575" cy="854080"/>
            <a:chOff x="5402860" y="1268371"/>
            <a:chExt cx="1192668" cy="1595167"/>
          </a:xfrm>
        </p:grpSpPr>
        <p:sp>
          <p:nvSpPr>
            <p:cNvPr id="83" name="Rounded Rectangle 14"/>
            <p:cNvSpPr>
              <a:spLocks noChangeArrowheads="1"/>
            </p:cNvSpPr>
            <p:nvPr/>
          </p:nvSpPr>
          <p:spPr bwMode="auto">
            <a:xfrm rot="20684149">
              <a:off x="5402860" y="1566869"/>
              <a:ext cx="1192668" cy="1122553"/>
            </a:xfrm>
            <a:prstGeom prst="roundRect">
              <a:avLst>
                <a:gd name="adj" fmla="val 9375"/>
              </a:avLst>
            </a:prstGeom>
          </p:spPr>
          <p:style>
            <a:lnRef idx="1">
              <a:schemeClr val="accent2"/>
            </a:lnRef>
            <a:fillRef idx="2">
              <a:schemeClr val="accent2"/>
            </a:fillRef>
            <a:effectRef idx="1">
              <a:schemeClr val="accent2"/>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chemeClr val="bg1"/>
                </a:solidFill>
              </a:endParaRPr>
            </a:p>
          </p:txBody>
        </p:sp>
        <p:sp>
          <p:nvSpPr>
            <p:cNvPr id="85" name="TextBox 24"/>
            <p:cNvSpPr txBox="1">
              <a:spLocks noChangeArrowheads="1"/>
            </p:cNvSpPr>
            <p:nvPr/>
          </p:nvSpPr>
          <p:spPr bwMode="auto">
            <a:xfrm rot="20681241">
              <a:off x="5565688" y="1268371"/>
              <a:ext cx="771727" cy="159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r>
                <a:rPr lang="nb-NO" altLang="id-ID" sz="4950" dirty="0">
                  <a:solidFill>
                    <a:schemeClr val="bg1"/>
                  </a:solidFill>
                </a:rPr>
                <a:t>4</a:t>
              </a:r>
              <a:endParaRPr lang="nb-NO" altLang="id-ID" sz="4950" dirty="0">
                <a:solidFill>
                  <a:schemeClr val="bg1"/>
                </a:solidFill>
              </a:endParaRPr>
            </a:p>
          </p:txBody>
        </p:sp>
      </p:grpSp>
      <p:grpSp>
        <p:nvGrpSpPr>
          <p:cNvPr id="86" name="Group 16"/>
          <p:cNvGrpSpPr/>
          <p:nvPr/>
        </p:nvGrpSpPr>
        <p:grpSpPr>
          <a:xfrm>
            <a:off x="1087067" y="2026209"/>
            <a:ext cx="1354543" cy="2248109"/>
            <a:chOff x="3560664" y="2230705"/>
            <a:chExt cx="2529883" cy="4198799"/>
          </a:xfrm>
          <a:solidFill>
            <a:srgbClr val="E75021"/>
          </a:solidFill>
        </p:grpSpPr>
        <p:sp>
          <p:nvSpPr>
            <p:cNvPr id="87" name="Ellipse 98"/>
            <p:cNvSpPr/>
            <p:nvPr/>
          </p:nvSpPr>
          <p:spPr bwMode="auto">
            <a:xfrm>
              <a:off x="3560664" y="6107180"/>
              <a:ext cx="1713938" cy="322324"/>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en-US" altLang="id-ID" sz="1350">
                <a:solidFill>
                  <a:srgbClr val="332525"/>
                </a:solidFill>
              </a:endParaRPr>
            </a:p>
          </p:txBody>
        </p:sp>
        <p:grpSp>
          <p:nvGrpSpPr>
            <p:cNvPr id="88" name="Group 18"/>
            <p:cNvGrpSpPr/>
            <p:nvPr/>
          </p:nvGrpSpPr>
          <p:grpSpPr>
            <a:xfrm>
              <a:off x="4158559" y="2230705"/>
              <a:ext cx="1931988" cy="3981365"/>
              <a:chOff x="1879600" y="2427657"/>
              <a:chExt cx="1931988" cy="3981365"/>
            </a:xfrm>
            <a:grpFill/>
          </p:grpSpPr>
          <p:sp>
            <p:nvSpPr>
              <p:cNvPr id="90" name="Rounded Rectangle 19"/>
              <p:cNvSpPr/>
              <p:nvPr/>
            </p:nvSpPr>
            <p:spPr bwMode="auto">
              <a:xfrm rot="3296091" flipH="1">
                <a:off x="2526506" y="2275966"/>
                <a:ext cx="333375" cy="1627188"/>
              </a:xfrm>
              <a:prstGeom prst="roundRect">
                <a:avLst>
                  <a:gd name="adj" fmla="val 50000"/>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1" name="Oval 20"/>
              <p:cNvSpPr>
                <a:spLocks noChangeArrowheads="1"/>
              </p:cNvSpPr>
              <p:nvPr/>
            </p:nvSpPr>
            <p:spPr bwMode="auto">
              <a:xfrm>
                <a:off x="1879938" y="2427657"/>
                <a:ext cx="823038" cy="823069"/>
              </a:xfrm>
              <a:prstGeom prst="ellipse">
                <a:avLst/>
              </a:pr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2" name="Rounded Rectangle 21"/>
              <p:cNvSpPr/>
              <p:nvPr/>
            </p:nvSpPr>
            <p:spPr bwMode="auto">
              <a:xfrm>
                <a:off x="1954213" y="3305460"/>
                <a:ext cx="674687" cy="1408112"/>
              </a:xfrm>
              <a:prstGeom prst="roundRect">
                <a:avLst>
                  <a:gd name="adj" fmla="val 29870"/>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3" name="Rounded Rectangle 22"/>
              <p:cNvSpPr/>
              <p:nvPr/>
            </p:nvSpPr>
            <p:spPr bwMode="auto">
              <a:xfrm>
                <a:off x="1954213" y="4408772"/>
                <a:ext cx="373062" cy="2000250"/>
              </a:xfrm>
              <a:prstGeom prst="roundRect">
                <a:avLst>
                  <a:gd name="adj" fmla="val 50000"/>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4" name="Rounded Rectangle 23"/>
              <p:cNvSpPr/>
              <p:nvPr/>
            </p:nvSpPr>
            <p:spPr bwMode="auto">
              <a:xfrm rot="20452300">
                <a:off x="2325688" y="4429410"/>
                <a:ext cx="371475" cy="774700"/>
              </a:xfrm>
              <a:prstGeom prst="roundRect">
                <a:avLst>
                  <a:gd name="adj" fmla="val 40463"/>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5" name="Rounded Rectangle 24"/>
              <p:cNvSpPr/>
              <p:nvPr/>
            </p:nvSpPr>
            <p:spPr bwMode="auto">
              <a:xfrm rot="14513746">
                <a:off x="2885282" y="2583941"/>
                <a:ext cx="350837" cy="1501775"/>
              </a:xfrm>
              <a:prstGeom prst="roundRect">
                <a:avLst>
                  <a:gd name="adj" fmla="val 50000"/>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6" name="Rounded Rectangle 25"/>
              <p:cNvSpPr/>
              <p:nvPr/>
            </p:nvSpPr>
            <p:spPr bwMode="auto">
              <a:xfrm>
                <a:off x="2413000" y="4916772"/>
                <a:ext cx="373063" cy="1423988"/>
              </a:xfrm>
              <a:prstGeom prst="roundRect">
                <a:avLst>
                  <a:gd name="adj" fmla="val 42456"/>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grpSp>
      </p:grpSp>
      <p:grpSp>
        <p:nvGrpSpPr>
          <p:cNvPr id="163" name="Group 50"/>
          <p:cNvGrpSpPr/>
          <p:nvPr/>
        </p:nvGrpSpPr>
        <p:grpSpPr>
          <a:xfrm>
            <a:off x="4339717" y="2980979"/>
            <a:ext cx="239549" cy="206293"/>
            <a:chOff x="2727325" y="-39687"/>
            <a:chExt cx="1463675" cy="1260475"/>
          </a:xfrm>
          <a:solidFill>
            <a:schemeClr val="bg1"/>
          </a:solidFill>
        </p:grpSpPr>
        <p:sp>
          <p:nvSpPr>
            <p:cNvPr id="164" name="Freeform 20"/>
            <p:cNvSpPr>
              <a:spLocks noEditPoints="1"/>
            </p:cNvSpPr>
            <p:nvPr/>
          </p:nvSpPr>
          <p:spPr bwMode="auto">
            <a:xfrm>
              <a:off x="2727325" y="-39687"/>
              <a:ext cx="1463675" cy="1260475"/>
            </a:xfrm>
            <a:custGeom>
              <a:avLst/>
              <a:gdLst>
                <a:gd name="T0" fmla="*/ 347 w 390"/>
                <a:gd name="T1" fmla="*/ 42 h 336"/>
                <a:gd name="T2" fmla="*/ 195 w 390"/>
                <a:gd name="T3" fmla="*/ 38 h 336"/>
                <a:gd name="T4" fmla="*/ 43 w 390"/>
                <a:gd name="T5" fmla="*/ 42 h 336"/>
                <a:gd name="T6" fmla="*/ 43 w 390"/>
                <a:gd name="T7" fmla="*/ 196 h 336"/>
                <a:gd name="T8" fmla="*/ 170 w 390"/>
                <a:gd name="T9" fmla="*/ 322 h 336"/>
                <a:gd name="T10" fmla="*/ 220 w 390"/>
                <a:gd name="T11" fmla="*/ 322 h 336"/>
                <a:gd name="T12" fmla="*/ 347 w 390"/>
                <a:gd name="T13" fmla="*/ 196 h 336"/>
                <a:gd name="T14" fmla="*/ 347 w 390"/>
                <a:gd name="T15" fmla="*/ 42 h 336"/>
                <a:gd name="T16" fmla="*/ 330 w 390"/>
                <a:gd name="T17" fmla="*/ 180 h 336"/>
                <a:gd name="T18" fmla="*/ 203 w 390"/>
                <a:gd name="T19" fmla="*/ 306 h 336"/>
                <a:gd name="T20" fmla="*/ 187 w 390"/>
                <a:gd name="T21" fmla="*/ 306 h 336"/>
                <a:gd name="T22" fmla="*/ 59 w 390"/>
                <a:gd name="T23" fmla="*/ 180 h 336"/>
                <a:gd name="T24" fmla="*/ 59 w 390"/>
                <a:gd name="T25" fmla="*/ 58 h 336"/>
                <a:gd name="T26" fmla="*/ 179 w 390"/>
                <a:gd name="T27" fmla="*/ 55 h 336"/>
                <a:gd name="T28" fmla="*/ 195 w 390"/>
                <a:gd name="T29" fmla="*/ 70 h 336"/>
                <a:gd name="T30" fmla="*/ 210 w 390"/>
                <a:gd name="T31" fmla="*/ 55 h 336"/>
                <a:gd name="T32" fmla="*/ 330 w 390"/>
                <a:gd name="T33" fmla="*/ 58 h 336"/>
                <a:gd name="T34" fmla="*/ 330 w 390"/>
                <a:gd name="T35" fmla="*/ 1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336">
                  <a:moveTo>
                    <a:pt x="347" y="42"/>
                  </a:moveTo>
                  <a:cubicBezTo>
                    <a:pt x="305" y="0"/>
                    <a:pt x="238" y="0"/>
                    <a:pt x="195" y="38"/>
                  </a:cubicBezTo>
                  <a:cubicBezTo>
                    <a:pt x="152" y="0"/>
                    <a:pt x="85" y="0"/>
                    <a:pt x="43" y="42"/>
                  </a:cubicBezTo>
                  <a:cubicBezTo>
                    <a:pt x="0" y="84"/>
                    <a:pt x="0" y="154"/>
                    <a:pt x="43" y="196"/>
                  </a:cubicBezTo>
                  <a:cubicBezTo>
                    <a:pt x="55" y="208"/>
                    <a:pt x="170" y="322"/>
                    <a:pt x="170" y="322"/>
                  </a:cubicBezTo>
                  <a:cubicBezTo>
                    <a:pt x="184" y="336"/>
                    <a:pt x="206" y="336"/>
                    <a:pt x="220" y="322"/>
                  </a:cubicBezTo>
                  <a:cubicBezTo>
                    <a:pt x="220" y="322"/>
                    <a:pt x="345" y="198"/>
                    <a:pt x="347" y="196"/>
                  </a:cubicBezTo>
                  <a:cubicBezTo>
                    <a:pt x="390" y="154"/>
                    <a:pt x="390" y="84"/>
                    <a:pt x="347" y="42"/>
                  </a:cubicBezTo>
                  <a:close/>
                  <a:moveTo>
                    <a:pt x="330" y="180"/>
                  </a:moveTo>
                  <a:cubicBezTo>
                    <a:pt x="203" y="306"/>
                    <a:pt x="203" y="306"/>
                    <a:pt x="203" y="306"/>
                  </a:cubicBezTo>
                  <a:cubicBezTo>
                    <a:pt x="199" y="310"/>
                    <a:pt x="191" y="310"/>
                    <a:pt x="187" y="306"/>
                  </a:cubicBezTo>
                  <a:cubicBezTo>
                    <a:pt x="59" y="180"/>
                    <a:pt x="59" y="180"/>
                    <a:pt x="59" y="180"/>
                  </a:cubicBezTo>
                  <a:cubicBezTo>
                    <a:pt x="25" y="146"/>
                    <a:pt x="25" y="92"/>
                    <a:pt x="59" y="58"/>
                  </a:cubicBezTo>
                  <a:cubicBezTo>
                    <a:pt x="92" y="26"/>
                    <a:pt x="145" y="25"/>
                    <a:pt x="179" y="55"/>
                  </a:cubicBezTo>
                  <a:cubicBezTo>
                    <a:pt x="195" y="70"/>
                    <a:pt x="195" y="70"/>
                    <a:pt x="195" y="70"/>
                  </a:cubicBezTo>
                  <a:cubicBezTo>
                    <a:pt x="210" y="55"/>
                    <a:pt x="210" y="55"/>
                    <a:pt x="210" y="55"/>
                  </a:cubicBezTo>
                  <a:cubicBezTo>
                    <a:pt x="245" y="25"/>
                    <a:pt x="298" y="26"/>
                    <a:pt x="330" y="58"/>
                  </a:cubicBezTo>
                  <a:cubicBezTo>
                    <a:pt x="364" y="92"/>
                    <a:pt x="364" y="146"/>
                    <a:pt x="330"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200">
                <a:solidFill>
                  <a:srgbClr val="332525"/>
                </a:solidFill>
              </a:endParaRPr>
            </a:p>
          </p:txBody>
        </p:sp>
        <p:sp>
          <p:nvSpPr>
            <p:cNvPr id="165" name="Freeform 21"/>
            <p:cNvSpPr/>
            <p:nvPr/>
          </p:nvSpPr>
          <p:spPr bwMode="auto">
            <a:xfrm>
              <a:off x="2982913" y="215900"/>
              <a:ext cx="206375" cy="201612"/>
            </a:xfrm>
            <a:custGeom>
              <a:avLst/>
              <a:gdLst>
                <a:gd name="T0" fmla="*/ 49 w 55"/>
                <a:gd name="T1" fmla="*/ 0 h 54"/>
                <a:gd name="T2" fmla="*/ 49 w 55"/>
                <a:gd name="T3" fmla="*/ 0 h 54"/>
                <a:gd name="T4" fmla="*/ 0 w 55"/>
                <a:gd name="T5" fmla="*/ 48 h 54"/>
                <a:gd name="T6" fmla="*/ 0 w 55"/>
                <a:gd name="T7" fmla="*/ 48 h 54"/>
                <a:gd name="T8" fmla="*/ 6 w 55"/>
                <a:gd name="T9" fmla="*/ 54 h 54"/>
                <a:gd name="T10" fmla="*/ 12 w 55"/>
                <a:gd name="T11" fmla="*/ 48 h 54"/>
                <a:gd name="T12" fmla="*/ 12 w 55"/>
                <a:gd name="T13" fmla="*/ 48 h 54"/>
                <a:gd name="T14" fmla="*/ 49 w 55"/>
                <a:gd name="T15" fmla="*/ 11 h 54"/>
                <a:gd name="T16" fmla="*/ 49 w 55"/>
                <a:gd name="T17" fmla="*/ 11 h 54"/>
                <a:gd name="T18" fmla="*/ 55 w 55"/>
                <a:gd name="T19" fmla="*/ 5 h 54"/>
                <a:gd name="T20" fmla="*/ 49 w 55"/>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54">
                  <a:moveTo>
                    <a:pt x="49" y="0"/>
                  </a:moveTo>
                  <a:cubicBezTo>
                    <a:pt x="49" y="0"/>
                    <a:pt x="49" y="0"/>
                    <a:pt x="49" y="0"/>
                  </a:cubicBezTo>
                  <a:cubicBezTo>
                    <a:pt x="22" y="0"/>
                    <a:pt x="0" y="21"/>
                    <a:pt x="0" y="48"/>
                  </a:cubicBezTo>
                  <a:cubicBezTo>
                    <a:pt x="0" y="48"/>
                    <a:pt x="0" y="48"/>
                    <a:pt x="0" y="48"/>
                  </a:cubicBezTo>
                  <a:cubicBezTo>
                    <a:pt x="0" y="52"/>
                    <a:pt x="3" y="54"/>
                    <a:pt x="6" y="54"/>
                  </a:cubicBezTo>
                  <a:cubicBezTo>
                    <a:pt x="9" y="54"/>
                    <a:pt x="12" y="52"/>
                    <a:pt x="12" y="48"/>
                  </a:cubicBezTo>
                  <a:cubicBezTo>
                    <a:pt x="12" y="48"/>
                    <a:pt x="12" y="48"/>
                    <a:pt x="12" y="48"/>
                  </a:cubicBezTo>
                  <a:cubicBezTo>
                    <a:pt x="12" y="28"/>
                    <a:pt x="29" y="11"/>
                    <a:pt x="49" y="11"/>
                  </a:cubicBezTo>
                  <a:cubicBezTo>
                    <a:pt x="49" y="11"/>
                    <a:pt x="49" y="11"/>
                    <a:pt x="49" y="11"/>
                  </a:cubicBezTo>
                  <a:cubicBezTo>
                    <a:pt x="52" y="11"/>
                    <a:pt x="55" y="8"/>
                    <a:pt x="55" y="5"/>
                  </a:cubicBezTo>
                  <a:cubicBezTo>
                    <a:pt x="55" y="2"/>
                    <a:pt x="52"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200">
                <a:solidFill>
                  <a:srgbClr val="332525"/>
                </a:solidFill>
              </a:endParaRPr>
            </a:p>
          </p:txBody>
        </p:sp>
      </p:grpSp>
      <p:sp>
        <p:nvSpPr>
          <p:cNvPr id="168" name="TextBox 167"/>
          <p:cNvSpPr txBox="1"/>
          <p:nvPr/>
        </p:nvSpPr>
        <p:spPr>
          <a:xfrm>
            <a:off x="3181350" y="1164590"/>
            <a:ext cx="3581400" cy="306705"/>
          </a:xfrm>
          <a:prstGeom prst="rect">
            <a:avLst/>
          </a:prstGeom>
          <a:noFill/>
        </p:spPr>
        <p:txBody>
          <a:bodyPr wrap="square" rtlCol="0">
            <a:spAutoFit/>
          </a:bodyPr>
          <a:lstStyle/>
          <a:p>
            <a:r>
              <a:rPr lang="en-GB" altLang="id-ID" b="1" dirty="0">
                <a:solidFill>
                  <a:schemeClr val="accent6"/>
                </a:solidFill>
                <a:latin typeface="Microsoft YaHei" panose="020B0503020204020204" pitchFamily="34" charset="-122"/>
                <a:ea typeface="Microsoft YaHei" panose="020B0503020204020204" pitchFamily="34" charset="-122"/>
              </a:rPr>
              <a:t>Self-service configuration</a:t>
            </a:r>
            <a:endParaRPr lang="en-GB" altLang="id-ID" b="1" dirty="0">
              <a:solidFill>
                <a:schemeClr val="accent6"/>
              </a:solidFill>
              <a:latin typeface="Microsoft YaHei" panose="020B0503020204020204" pitchFamily="34" charset="-122"/>
              <a:ea typeface="Microsoft YaHei" panose="020B0503020204020204" pitchFamily="34" charset="-122"/>
            </a:endParaRPr>
          </a:p>
        </p:txBody>
      </p:sp>
      <p:sp>
        <p:nvSpPr>
          <p:cNvPr id="171" name="TextBox 170"/>
          <p:cNvSpPr txBox="1"/>
          <p:nvPr/>
        </p:nvSpPr>
        <p:spPr>
          <a:xfrm>
            <a:off x="3528060" y="1618615"/>
            <a:ext cx="2803525" cy="306705"/>
          </a:xfrm>
          <a:prstGeom prst="rect">
            <a:avLst/>
          </a:prstGeom>
          <a:noFill/>
        </p:spPr>
        <p:txBody>
          <a:bodyPr wrap="square" rtlCol="0">
            <a:spAutoFit/>
          </a:bodyPr>
          <a:lstStyle/>
          <a:p>
            <a:r>
              <a:rPr lang="en-GB" b="1" dirty="0">
                <a:solidFill>
                  <a:srgbClr val="FFFF00"/>
                </a:solidFill>
                <a:latin typeface="Microsoft YaHei" panose="020B0503020204020204" pitchFamily="34" charset="-122"/>
                <a:ea typeface="Microsoft YaHei" panose="020B0503020204020204" pitchFamily="34" charset="-122"/>
              </a:rPr>
              <a:t>Automated provisioing</a:t>
            </a:r>
            <a:endParaRPr lang="en-GB" b="1" dirty="0">
              <a:solidFill>
                <a:srgbClr val="FFFF00"/>
              </a:solidFill>
              <a:latin typeface="Microsoft YaHei" panose="020B0503020204020204" pitchFamily="34" charset="-122"/>
              <a:ea typeface="Microsoft YaHei" panose="020B0503020204020204" pitchFamily="34" charset="-122"/>
            </a:endParaRPr>
          </a:p>
        </p:txBody>
      </p:sp>
      <p:sp>
        <p:nvSpPr>
          <p:cNvPr id="174" name="TextBox 173"/>
          <p:cNvSpPr txBox="1"/>
          <p:nvPr/>
        </p:nvSpPr>
        <p:spPr>
          <a:xfrm>
            <a:off x="3942080" y="2191385"/>
            <a:ext cx="2884170" cy="306705"/>
          </a:xfrm>
          <a:prstGeom prst="rect">
            <a:avLst/>
          </a:prstGeom>
          <a:noFill/>
        </p:spPr>
        <p:txBody>
          <a:bodyPr wrap="square" rtlCol="0">
            <a:spAutoFit/>
          </a:bodyPr>
          <a:lstStyle/>
          <a:p>
            <a:r>
              <a:rPr lang="en-GB" altLang="id-ID" b="1" dirty="0">
                <a:solidFill>
                  <a:srgbClr val="EE980C"/>
                </a:solidFill>
                <a:latin typeface="Microsoft YaHei" panose="020B0503020204020204" pitchFamily="34" charset="-122"/>
                <a:ea typeface="Microsoft YaHei" panose="020B0503020204020204" pitchFamily="34" charset="-122"/>
              </a:rPr>
              <a:t>Continuous build</a:t>
            </a:r>
            <a:endParaRPr lang="en-GB" altLang="id-ID" b="1" dirty="0">
              <a:solidFill>
                <a:srgbClr val="EE980C"/>
              </a:solidFill>
              <a:latin typeface="Microsoft YaHei" panose="020B0503020204020204" pitchFamily="34" charset="-122"/>
              <a:ea typeface="Microsoft YaHei" panose="020B0503020204020204" pitchFamily="34" charset="-122"/>
            </a:endParaRPr>
          </a:p>
        </p:txBody>
      </p:sp>
      <p:sp>
        <p:nvSpPr>
          <p:cNvPr id="177" name="TextBox 176"/>
          <p:cNvSpPr txBox="1"/>
          <p:nvPr/>
        </p:nvSpPr>
        <p:spPr>
          <a:xfrm>
            <a:off x="3463925" y="2705100"/>
            <a:ext cx="4655820" cy="306705"/>
          </a:xfrm>
          <a:prstGeom prst="rect">
            <a:avLst/>
          </a:prstGeom>
          <a:noFill/>
        </p:spPr>
        <p:txBody>
          <a:bodyPr wrap="square" rtlCol="0">
            <a:spAutoFit/>
          </a:bodyPr>
          <a:lstStyle/>
          <a:p>
            <a:r>
              <a:rPr lang="en-GB" altLang="id-ID" b="1" dirty="0">
                <a:solidFill>
                  <a:schemeClr val="accent1">
                    <a:lumMod val="60000"/>
                    <a:lumOff val="40000"/>
                  </a:schemeClr>
                </a:solidFill>
                <a:latin typeface="Microsoft YaHei" panose="020B0503020204020204" pitchFamily="34" charset="-122"/>
                <a:ea typeface="Microsoft YaHei" panose="020B0503020204020204" pitchFamily="34" charset="-122"/>
                <a:sym typeface="+mn-ea"/>
              </a:rPr>
              <a:t>Continuous  integration | Continuous  delivery</a:t>
            </a:r>
            <a:endParaRPr lang="en-GB" altLang="id-ID" b="1" dirty="0">
              <a:solidFill>
                <a:schemeClr val="accent1">
                  <a:lumMod val="60000"/>
                  <a:lumOff val="40000"/>
                </a:schemeClr>
              </a:solidFill>
              <a:latin typeface="Microsoft YaHei" panose="020B0503020204020204" pitchFamily="34" charset="-122"/>
              <a:ea typeface="Microsoft YaHei" panose="020B0503020204020204" pitchFamily="34" charset="-122"/>
              <a:sym typeface="+mn-ea"/>
            </a:endParaRPr>
          </a:p>
        </p:txBody>
      </p:sp>
      <p:grpSp>
        <p:nvGrpSpPr>
          <p:cNvPr id="2" name="Group 7"/>
          <p:cNvGrpSpPr/>
          <p:nvPr/>
        </p:nvGrpSpPr>
        <p:grpSpPr>
          <a:xfrm>
            <a:off x="2618075" y="2722780"/>
            <a:ext cx="638575" cy="854080"/>
            <a:chOff x="6420131" y="3531685"/>
            <a:chExt cx="1192668" cy="1595164"/>
          </a:xfrm>
        </p:grpSpPr>
        <p:sp>
          <p:nvSpPr>
            <p:cNvPr id="3" name="Rounded Rectangle 8"/>
            <p:cNvSpPr>
              <a:spLocks noChangeArrowheads="1"/>
            </p:cNvSpPr>
            <p:nvPr/>
          </p:nvSpPr>
          <p:spPr bwMode="auto">
            <a:xfrm>
              <a:off x="6420131" y="3749417"/>
              <a:ext cx="1192668" cy="1122553"/>
            </a:xfrm>
            <a:prstGeom prst="roundRect">
              <a:avLst>
                <a:gd name="adj" fmla="val 9375"/>
              </a:avLst>
            </a:prstGeom>
            <a:solidFill>
              <a:srgbClr val="332525"/>
            </a:solidFill>
            <a:ln w="9525">
              <a:no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chemeClr val="bg1"/>
                </a:solidFill>
              </a:endParaRPr>
            </a:p>
          </p:txBody>
        </p:sp>
        <p:sp>
          <p:nvSpPr>
            <p:cNvPr id="4" name="TextBox 22"/>
            <p:cNvSpPr txBox="1">
              <a:spLocks noChangeArrowheads="1"/>
            </p:cNvSpPr>
            <p:nvPr/>
          </p:nvSpPr>
          <p:spPr bwMode="auto">
            <a:xfrm>
              <a:off x="6575246" y="3531685"/>
              <a:ext cx="771727" cy="159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r>
                <a:rPr lang="nb-NO" altLang="id-ID" sz="4950" dirty="0">
                  <a:solidFill>
                    <a:schemeClr val="bg1"/>
                  </a:solidFill>
                </a:rPr>
                <a:t>2</a:t>
              </a:r>
              <a:endParaRPr lang="nb-NO" altLang="id-ID" sz="4950" dirty="0">
                <a:solidFill>
                  <a:schemeClr val="bg1"/>
                </a:solidFill>
              </a:endParaRPr>
            </a:p>
          </p:txBody>
        </p:sp>
      </p:grpSp>
      <p:sp>
        <p:nvSpPr>
          <p:cNvPr id="6" name="TextBox 176"/>
          <p:cNvSpPr txBox="1"/>
          <p:nvPr/>
        </p:nvSpPr>
        <p:spPr>
          <a:xfrm>
            <a:off x="3345180" y="3766185"/>
            <a:ext cx="2454275" cy="306705"/>
          </a:xfrm>
          <a:prstGeom prst="rect">
            <a:avLst/>
          </a:prstGeom>
          <a:noFill/>
        </p:spPr>
        <p:txBody>
          <a:bodyPr wrap="square" rtlCol="0">
            <a:spAutoFit/>
          </a:bodyPr>
          <a:p>
            <a:r>
              <a:rPr lang="en-GB" altLang="id-ID" b="1" dirty="0">
                <a:solidFill>
                  <a:schemeClr val="accent1">
                    <a:lumMod val="50000"/>
                  </a:schemeClr>
                </a:solidFill>
                <a:latin typeface="Microsoft YaHei" panose="020B0503020204020204" pitchFamily="34" charset="-122"/>
                <a:ea typeface="Microsoft YaHei" panose="020B0503020204020204" pitchFamily="34" charset="-122"/>
              </a:rPr>
              <a:t>Incemental testing</a:t>
            </a:r>
            <a:endParaRPr lang="en-GB" altLang="id-ID" b="1" dirty="0">
              <a:solidFill>
                <a:schemeClr val="accent1">
                  <a:lumMod val="50000"/>
                </a:schemeClr>
              </a:solidFill>
              <a:latin typeface="Microsoft YaHei" panose="020B0503020204020204" pitchFamily="34" charset="-122"/>
              <a:ea typeface="Microsoft YaHei" panose="020B0503020204020204" pitchFamily="34" charset="-122"/>
            </a:endParaRPr>
          </a:p>
        </p:txBody>
      </p:sp>
      <p:sp>
        <p:nvSpPr>
          <p:cNvPr id="32" name="TextBox 176"/>
          <p:cNvSpPr txBox="1"/>
          <p:nvPr/>
        </p:nvSpPr>
        <p:spPr>
          <a:xfrm>
            <a:off x="3528060" y="3249930"/>
            <a:ext cx="3395980" cy="306705"/>
          </a:xfrm>
          <a:prstGeom prst="rect">
            <a:avLst/>
          </a:prstGeom>
          <a:noFill/>
        </p:spPr>
        <p:txBody>
          <a:bodyPr wrap="square" rtlCol="0">
            <a:spAutoFit/>
          </a:bodyPr>
          <a:p>
            <a:r>
              <a:rPr lang="en-GB" altLang="id-ID" b="1" dirty="0">
                <a:solidFill>
                  <a:srgbClr val="912789"/>
                </a:solidFill>
                <a:latin typeface="Microsoft YaHei" panose="020B0503020204020204" pitchFamily="34" charset="-122"/>
                <a:ea typeface="Microsoft YaHei" panose="020B0503020204020204" pitchFamily="34" charset="-122"/>
              </a:rPr>
              <a:t>Automated release managment</a:t>
            </a:r>
            <a:endParaRPr lang="en-GB" altLang="id-ID" b="1" dirty="0">
              <a:solidFill>
                <a:srgbClr val="912789"/>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59646" y="175223"/>
            <a:ext cx="3583940" cy="464820"/>
          </a:xfrm>
          <a:prstGeom prst="rect">
            <a:avLst/>
          </a:prstGeom>
          <a:noFill/>
        </p:spPr>
        <p:txBody>
          <a:bodyPr wrap="none" lIns="34290" tIns="17145" rIns="34290" bIns="17145" rtlCol="0">
            <a:spAutoFit/>
          </a:bodyPr>
          <a:lstStyle/>
          <a:p>
            <a:pPr defTabSz="913765"/>
            <a:r>
              <a:rPr lang="en-GB" altLang="en-US" sz="2800" b="1" dirty="0">
                <a:ln/>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DevOps Lifecycle</a:t>
            </a:r>
            <a:endParaRPr lang="en-GB" altLang="en-US" sz="2800" b="1" dirty="0">
              <a:ln/>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p:cNvGrpSpPr/>
          <p:nvPr/>
        </p:nvGrpSpPr>
        <p:grpSpPr>
          <a:xfrm flipV="1">
            <a:off x="2143215" y="3052423"/>
            <a:ext cx="4692910" cy="3836714"/>
            <a:chOff x="1456360" y="-2202085"/>
            <a:chExt cx="5940000" cy="4856279"/>
          </a:xfrm>
          <a:solidFill>
            <a:srgbClr val="E75021"/>
          </a:solidFill>
        </p:grpSpPr>
        <p:sp>
          <p:nvSpPr>
            <p:cNvPr id="255" name="Freeform 6"/>
            <p:cNvSpPr>
              <a:spLocks noChangeAspect="1" noEditPoints="1"/>
            </p:cNvSpPr>
            <p:nvPr/>
          </p:nvSpPr>
          <p:spPr bwMode="auto">
            <a:xfrm rot="5400000">
              <a:off x="2093634" y="-2839359"/>
              <a:ext cx="4665451" cy="5940000"/>
            </a:xfrm>
            <a:custGeom>
              <a:avLst/>
              <a:gdLst>
                <a:gd name="T0" fmla="*/ 2596 w 2894"/>
                <a:gd name="T1" fmla="*/ 1549 h 3686"/>
                <a:gd name="T2" fmla="*/ 2116 w 2894"/>
                <a:gd name="T3" fmla="*/ 900 h 3686"/>
                <a:gd name="T4" fmla="*/ 1793 w 2894"/>
                <a:gd name="T5" fmla="*/ 797 h 3686"/>
                <a:gd name="T6" fmla="*/ 1195 w 2894"/>
                <a:gd name="T7" fmla="*/ 648 h 3686"/>
                <a:gd name="T8" fmla="*/ 614 w 2894"/>
                <a:gd name="T9" fmla="*/ 971 h 3686"/>
                <a:gd name="T10" fmla="*/ 377 w 2894"/>
                <a:gd name="T11" fmla="*/ 1259 h 3686"/>
                <a:gd name="T12" fmla="*/ 359 w 2894"/>
                <a:gd name="T13" fmla="*/ 1934 h 3686"/>
                <a:gd name="T14" fmla="*/ 269 w 2894"/>
                <a:gd name="T15" fmla="*/ 2640 h 3686"/>
                <a:gd name="T16" fmla="*/ 917 w 2894"/>
                <a:gd name="T17" fmla="*/ 2842 h 3686"/>
                <a:gd name="T18" fmla="*/ 1685 w 2894"/>
                <a:gd name="T19" fmla="*/ 2908 h 3686"/>
                <a:gd name="T20" fmla="*/ 2305 w 2894"/>
                <a:gd name="T21" fmla="*/ 3282 h 3686"/>
                <a:gd name="T22" fmla="*/ 2370 w 2894"/>
                <a:gd name="T23" fmla="*/ 2419 h 3686"/>
                <a:gd name="T24" fmla="*/ 2597 w 2894"/>
                <a:gd name="T25" fmla="*/ 1760 h 3686"/>
                <a:gd name="T26" fmla="*/ 516 w 2894"/>
                <a:gd name="T27" fmla="*/ 1250 h 3686"/>
                <a:gd name="T28" fmla="*/ 848 w 2894"/>
                <a:gd name="T29" fmla="*/ 2821 h 3686"/>
                <a:gd name="T30" fmla="*/ 2559 w 2894"/>
                <a:gd name="T31" fmla="*/ 1945 h 3686"/>
                <a:gd name="T32" fmla="*/ 2553 w 2894"/>
                <a:gd name="T33" fmla="*/ 1486 h 3686"/>
                <a:gd name="T34" fmla="*/ 2530 w 2894"/>
                <a:gd name="T35" fmla="*/ 1536 h 3686"/>
                <a:gd name="T36" fmla="*/ 2568 w 2894"/>
                <a:gd name="T37" fmla="*/ 1507 h 3686"/>
                <a:gd name="T38" fmla="*/ 2472 w 2894"/>
                <a:gd name="T39" fmla="*/ 1331 h 3686"/>
                <a:gd name="T40" fmla="*/ 2455 w 2894"/>
                <a:gd name="T41" fmla="*/ 774 h 3686"/>
                <a:gd name="T42" fmla="*/ 2476 w 2894"/>
                <a:gd name="T43" fmla="*/ 761 h 3686"/>
                <a:gd name="T44" fmla="*/ 2289 w 2894"/>
                <a:gd name="T45" fmla="*/ 883 h 3686"/>
                <a:gd name="T46" fmla="*/ 2096 w 2894"/>
                <a:gd name="T47" fmla="*/ 2995 h 3686"/>
                <a:gd name="T48" fmla="*/ 1226 w 2894"/>
                <a:gd name="T49" fmla="*/ 2949 h 3686"/>
                <a:gd name="T50" fmla="*/ 1227 w 2894"/>
                <a:gd name="T51" fmla="*/ 3171 h 3686"/>
                <a:gd name="T52" fmla="*/ 739 w 2894"/>
                <a:gd name="T53" fmla="*/ 494 h 3686"/>
                <a:gd name="T54" fmla="*/ 1737 w 2894"/>
                <a:gd name="T55" fmla="*/ 390 h 3686"/>
                <a:gd name="T56" fmla="*/ 1718 w 2894"/>
                <a:gd name="T57" fmla="*/ 522 h 3686"/>
                <a:gd name="T58" fmla="*/ 1876 w 2894"/>
                <a:gd name="T59" fmla="*/ 769 h 3686"/>
                <a:gd name="T60" fmla="*/ 1728 w 2894"/>
                <a:gd name="T61" fmla="*/ 329 h 3686"/>
                <a:gd name="T62" fmla="*/ 1626 w 2894"/>
                <a:gd name="T63" fmla="*/ 552 h 3686"/>
                <a:gd name="T64" fmla="*/ 1544 w 2894"/>
                <a:gd name="T65" fmla="*/ 610 h 3686"/>
                <a:gd name="T66" fmla="*/ 1542 w 2894"/>
                <a:gd name="T67" fmla="*/ 321 h 3686"/>
                <a:gd name="T68" fmla="*/ 1296 w 2894"/>
                <a:gd name="T69" fmla="*/ 66 h 3686"/>
                <a:gd name="T70" fmla="*/ 1003 w 2894"/>
                <a:gd name="T71" fmla="*/ 564 h 3686"/>
                <a:gd name="T72" fmla="*/ 674 w 2894"/>
                <a:gd name="T73" fmla="*/ 506 h 3686"/>
                <a:gd name="T74" fmla="*/ 723 w 2894"/>
                <a:gd name="T75" fmla="*/ 962 h 3686"/>
                <a:gd name="T76" fmla="*/ 706 w 2894"/>
                <a:gd name="T77" fmla="*/ 1044 h 3686"/>
                <a:gd name="T78" fmla="*/ 343 w 2894"/>
                <a:gd name="T79" fmla="*/ 2205 h 3686"/>
                <a:gd name="T80" fmla="*/ 362 w 2894"/>
                <a:gd name="T81" fmla="*/ 2151 h 3686"/>
                <a:gd name="T82" fmla="*/ 421 w 2894"/>
                <a:gd name="T83" fmla="*/ 1331 h 3686"/>
                <a:gd name="T84" fmla="*/ 183 w 2894"/>
                <a:gd name="T85" fmla="*/ 1377 h 3686"/>
                <a:gd name="T86" fmla="*/ 127 w 2894"/>
                <a:gd name="T87" fmla="*/ 1607 h 3686"/>
                <a:gd name="T88" fmla="*/ 327 w 2894"/>
                <a:gd name="T89" fmla="*/ 1615 h 3686"/>
                <a:gd name="T90" fmla="*/ 357 w 2894"/>
                <a:gd name="T91" fmla="*/ 2015 h 3686"/>
                <a:gd name="T92" fmla="*/ 301 w 2894"/>
                <a:gd name="T93" fmla="*/ 2443 h 3686"/>
                <a:gd name="T94" fmla="*/ 440 w 2894"/>
                <a:gd name="T95" fmla="*/ 2646 h 3686"/>
                <a:gd name="T96" fmla="*/ 541 w 2894"/>
                <a:gd name="T97" fmla="*/ 2859 h 3686"/>
                <a:gd name="T98" fmla="*/ 420 w 2894"/>
                <a:gd name="T99" fmla="*/ 3046 h 3686"/>
                <a:gd name="T100" fmla="*/ 1039 w 2894"/>
                <a:gd name="T101" fmla="*/ 2885 h 3686"/>
                <a:gd name="T102" fmla="*/ 1171 w 2894"/>
                <a:gd name="T103" fmla="*/ 3427 h 3686"/>
                <a:gd name="T104" fmla="*/ 1276 w 2894"/>
                <a:gd name="T105" fmla="*/ 3076 h 3686"/>
                <a:gd name="T106" fmla="*/ 1350 w 2894"/>
                <a:gd name="T107" fmla="*/ 3108 h 3686"/>
                <a:gd name="T108" fmla="*/ 1351 w 2894"/>
                <a:gd name="T109" fmla="*/ 3397 h 3686"/>
                <a:gd name="T110" fmla="*/ 1353 w 2894"/>
                <a:gd name="T111" fmla="*/ 3653 h 3686"/>
                <a:gd name="T112" fmla="*/ 1943 w 2894"/>
                <a:gd name="T113" fmla="*/ 3163 h 3686"/>
                <a:gd name="T114" fmla="*/ 2231 w 2894"/>
                <a:gd name="T115" fmla="*/ 3174 h 3686"/>
                <a:gd name="T116" fmla="*/ 2187 w 2894"/>
                <a:gd name="T117" fmla="*/ 2722 h 3686"/>
                <a:gd name="T118" fmla="*/ 2304 w 2894"/>
                <a:gd name="T119" fmla="*/ 2554 h 3686"/>
                <a:gd name="T120" fmla="*/ 2625 w 2894"/>
                <a:gd name="T121" fmla="*/ 2370 h 3686"/>
                <a:gd name="T122" fmla="*/ 2611 w 2894"/>
                <a:gd name="T123" fmla="*/ 2236 h 3686"/>
                <a:gd name="T124" fmla="*/ 2685 w 2894"/>
                <a:gd name="T125" fmla="*/ 2030 h 3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94" h="3686">
                  <a:moveTo>
                    <a:pt x="2894" y="2050"/>
                  </a:moveTo>
                  <a:cubicBezTo>
                    <a:pt x="2604" y="1992"/>
                    <a:pt x="2604" y="1992"/>
                    <a:pt x="2604" y="1992"/>
                  </a:cubicBezTo>
                  <a:cubicBezTo>
                    <a:pt x="2605" y="1991"/>
                    <a:pt x="2607" y="1991"/>
                    <a:pt x="2608" y="1990"/>
                  </a:cubicBezTo>
                  <a:cubicBezTo>
                    <a:pt x="2608" y="1991"/>
                    <a:pt x="2609" y="1991"/>
                    <a:pt x="2609" y="1991"/>
                  </a:cubicBezTo>
                  <a:cubicBezTo>
                    <a:pt x="2611" y="1991"/>
                    <a:pt x="2614" y="1991"/>
                    <a:pt x="2617" y="1990"/>
                  </a:cubicBezTo>
                  <a:cubicBezTo>
                    <a:pt x="2629" y="1989"/>
                    <a:pt x="2637" y="1980"/>
                    <a:pt x="2637" y="1969"/>
                  </a:cubicBezTo>
                  <a:cubicBezTo>
                    <a:pt x="2642" y="1966"/>
                    <a:pt x="2646" y="1963"/>
                    <a:pt x="2649" y="1958"/>
                  </a:cubicBezTo>
                  <a:cubicBezTo>
                    <a:pt x="2654" y="1950"/>
                    <a:pt x="2653" y="1940"/>
                    <a:pt x="2648" y="1933"/>
                  </a:cubicBezTo>
                  <a:cubicBezTo>
                    <a:pt x="2647" y="1933"/>
                    <a:pt x="2647" y="1933"/>
                    <a:pt x="2647" y="1933"/>
                  </a:cubicBezTo>
                  <a:cubicBezTo>
                    <a:pt x="2663" y="1920"/>
                    <a:pt x="2662" y="1894"/>
                    <a:pt x="2642" y="1883"/>
                  </a:cubicBezTo>
                  <a:cubicBezTo>
                    <a:pt x="2641" y="1882"/>
                    <a:pt x="2641" y="1882"/>
                    <a:pt x="2640" y="1881"/>
                  </a:cubicBezTo>
                  <a:cubicBezTo>
                    <a:pt x="2640" y="1881"/>
                    <a:pt x="2639" y="1881"/>
                    <a:pt x="2639" y="1881"/>
                  </a:cubicBezTo>
                  <a:cubicBezTo>
                    <a:pt x="2639" y="1874"/>
                    <a:pt x="2635" y="1866"/>
                    <a:pt x="2628" y="1864"/>
                  </a:cubicBezTo>
                  <a:cubicBezTo>
                    <a:pt x="2627" y="1864"/>
                    <a:pt x="2627" y="1864"/>
                    <a:pt x="2627" y="1864"/>
                  </a:cubicBezTo>
                  <a:cubicBezTo>
                    <a:pt x="2618" y="1858"/>
                    <a:pt x="2609" y="1857"/>
                    <a:pt x="2599" y="1861"/>
                  </a:cubicBezTo>
                  <a:cubicBezTo>
                    <a:pt x="2589" y="1865"/>
                    <a:pt x="2583" y="1872"/>
                    <a:pt x="2580" y="1883"/>
                  </a:cubicBezTo>
                  <a:cubicBezTo>
                    <a:pt x="2580" y="1883"/>
                    <a:pt x="2580" y="1883"/>
                    <a:pt x="2579" y="1883"/>
                  </a:cubicBezTo>
                  <a:cubicBezTo>
                    <a:pt x="2565" y="1890"/>
                    <a:pt x="2551" y="1896"/>
                    <a:pt x="2536" y="1901"/>
                  </a:cubicBezTo>
                  <a:cubicBezTo>
                    <a:pt x="2537" y="1880"/>
                    <a:pt x="2537" y="1860"/>
                    <a:pt x="2537" y="1839"/>
                  </a:cubicBezTo>
                  <a:cubicBezTo>
                    <a:pt x="2537" y="1824"/>
                    <a:pt x="2537" y="1808"/>
                    <a:pt x="2536" y="1793"/>
                  </a:cubicBezTo>
                  <a:cubicBezTo>
                    <a:pt x="2541" y="1796"/>
                    <a:pt x="2547" y="1797"/>
                    <a:pt x="2553" y="1797"/>
                  </a:cubicBezTo>
                  <a:cubicBezTo>
                    <a:pt x="2566" y="1795"/>
                    <a:pt x="2575" y="1782"/>
                    <a:pt x="2573" y="1768"/>
                  </a:cubicBezTo>
                  <a:cubicBezTo>
                    <a:pt x="2572" y="1754"/>
                    <a:pt x="2559" y="1745"/>
                    <a:pt x="2546" y="1746"/>
                  </a:cubicBezTo>
                  <a:cubicBezTo>
                    <a:pt x="2541" y="1747"/>
                    <a:pt x="2537" y="1749"/>
                    <a:pt x="2534" y="1752"/>
                  </a:cubicBezTo>
                  <a:cubicBezTo>
                    <a:pt x="2534" y="1750"/>
                    <a:pt x="2534" y="1748"/>
                    <a:pt x="2534" y="1746"/>
                  </a:cubicBezTo>
                  <a:cubicBezTo>
                    <a:pt x="2537" y="1744"/>
                    <a:pt x="2541" y="1743"/>
                    <a:pt x="2545" y="1742"/>
                  </a:cubicBezTo>
                  <a:cubicBezTo>
                    <a:pt x="2561" y="1740"/>
                    <a:pt x="2575" y="1751"/>
                    <a:pt x="2578" y="1768"/>
                  </a:cubicBezTo>
                  <a:cubicBezTo>
                    <a:pt x="2580" y="1784"/>
                    <a:pt x="2569" y="1799"/>
                    <a:pt x="2553" y="1801"/>
                  </a:cubicBezTo>
                  <a:cubicBezTo>
                    <a:pt x="2549" y="1802"/>
                    <a:pt x="2544" y="1801"/>
                    <a:pt x="2540" y="1800"/>
                  </a:cubicBezTo>
                  <a:cubicBezTo>
                    <a:pt x="2544" y="1830"/>
                    <a:pt x="2544" y="1830"/>
                    <a:pt x="2544" y="1830"/>
                  </a:cubicBezTo>
                  <a:cubicBezTo>
                    <a:pt x="2573" y="1827"/>
                    <a:pt x="2608" y="1813"/>
                    <a:pt x="2604" y="1776"/>
                  </a:cubicBezTo>
                  <a:cubicBezTo>
                    <a:pt x="2665" y="1739"/>
                    <a:pt x="2657" y="1648"/>
                    <a:pt x="2587" y="1629"/>
                  </a:cubicBezTo>
                  <a:cubicBezTo>
                    <a:pt x="2582" y="1620"/>
                    <a:pt x="2576" y="1614"/>
                    <a:pt x="2568" y="1610"/>
                  </a:cubicBezTo>
                  <a:cubicBezTo>
                    <a:pt x="2570" y="1610"/>
                    <a:pt x="2572" y="1610"/>
                    <a:pt x="2573" y="1610"/>
                  </a:cubicBezTo>
                  <a:cubicBezTo>
                    <a:pt x="2579" y="1609"/>
                    <a:pt x="2583" y="1607"/>
                    <a:pt x="2587" y="1603"/>
                  </a:cubicBezTo>
                  <a:cubicBezTo>
                    <a:pt x="2587" y="1603"/>
                    <a:pt x="2587" y="1603"/>
                    <a:pt x="2588" y="1603"/>
                  </a:cubicBezTo>
                  <a:cubicBezTo>
                    <a:pt x="2590" y="1602"/>
                    <a:pt x="2591" y="1601"/>
                    <a:pt x="2593" y="1600"/>
                  </a:cubicBezTo>
                  <a:cubicBezTo>
                    <a:pt x="2601" y="1596"/>
                    <a:pt x="2604" y="1586"/>
                    <a:pt x="2601" y="1578"/>
                  </a:cubicBezTo>
                  <a:cubicBezTo>
                    <a:pt x="2604" y="1574"/>
                    <a:pt x="2605" y="1570"/>
                    <a:pt x="2606" y="1566"/>
                  </a:cubicBezTo>
                  <a:cubicBezTo>
                    <a:pt x="2606" y="1559"/>
                    <a:pt x="2602" y="1552"/>
                    <a:pt x="2596" y="1549"/>
                  </a:cubicBezTo>
                  <a:cubicBezTo>
                    <a:pt x="2596" y="1549"/>
                    <a:pt x="2596" y="1549"/>
                    <a:pt x="2596" y="1549"/>
                  </a:cubicBezTo>
                  <a:cubicBezTo>
                    <a:pt x="2599" y="1542"/>
                    <a:pt x="2599" y="1536"/>
                    <a:pt x="2597" y="1530"/>
                  </a:cubicBezTo>
                  <a:cubicBezTo>
                    <a:pt x="2599" y="1530"/>
                    <a:pt x="2602" y="1529"/>
                    <a:pt x="2605" y="1528"/>
                  </a:cubicBezTo>
                  <a:cubicBezTo>
                    <a:pt x="2607" y="1528"/>
                    <a:pt x="2608" y="1529"/>
                    <a:pt x="2610" y="1531"/>
                  </a:cubicBezTo>
                  <a:cubicBezTo>
                    <a:pt x="2618" y="1543"/>
                    <a:pt x="2630" y="1547"/>
                    <a:pt x="2643" y="1542"/>
                  </a:cubicBezTo>
                  <a:cubicBezTo>
                    <a:pt x="2652" y="1539"/>
                    <a:pt x="2659" y="1533"/>
                    <a:pt x="2664" y="1526"/>
                  </a:cubicBezTo>
                  <a:cubicBezTo>
                    <a:pt x="2665" y="1526"/>
                    <a:pt x="2665" y="1525"/>
                    <a:pt x="2665" y="1525"/>
                  </a:cubicBezTo>
                  <a:cubicBezTo>
                    <a:pt x="2668" y="1523"/>
                    <a:pt x="2671" y="1521"/>
                    <a:pt x="2673" y="1518"/>
                  </a:cubicBezTo>
                  <a:cubicBezTo>
                    <a:pt x="2686" y="1507"/>
                    <a:pt x="2688" y="1490"/>
                    <a:pt x="2679" y="1477"/>
                  </a:cubicBezTo>
                  <a:cubicBezTo>
                    <a:pt x="2683" y="1470"/>
                    <a:pt x="2684" y="1462"/>
                    <a:pt x="2683" y="1454"/>
                  </a:cubicBezTo>
                  <a:cubicBezTo>
                    <a:pt x="2682" y="1441"/>
                    <a:pt x="2672" y="1431"/>
                    <a:pt x="2661" y="1428"/>
                  </a:cubicBezTo>
                  <a:cubicBezTo>
                    <a:pt x="2661" y="1428"/>
                    <a:pt x="2660" y="1428"/>
                    <a:pt x="2660" y="1428"/>
                  </a:cubicBezTo>
                  <a:cubicBezTo>
                    <a:pt x="2667" y="1399"/>
                    <a:pt x="2644" y="1372"/>
                    <a:pt x="2613" y="1376"/>
                  </a:cubicBezTo>
                  <a:cubicBezTo>
                    <a:pt x="2611" y="1376"/>
                    <a:pt x="2610" y="1376"/>
                    <a:pt x="2608" y="1376"/>
                  </a:cubicBezTo>
                  <a:cubicBezTo>
                    <a:pt x="2608" y="1376"/>
                    <a:pt x="2608" y="1376"/>
                    <a:pt x="2608" y="1376"/>
                  </a:cubicBezTo>
                  <a:cubicBezTo>
                    <a:pt x="2608" y="1376"/>
                    <a:pt x="2607" y="1375"/>
                    <a:pt x="2607" y="1375"/>
                  </a:cubicBezTo>
                  <a:cubicBezTo>
                    <a:pt x="2645" y="1355"/>
                    <a:pt x="2645" y="1355"/>
                    <a:pt x="2645" y="1355"/>
                  </a:cubicBezTo>
                  <a:cubicBezTo>
                    <a:pt x="2712" y="1217"/>
                    <a:pt x="2712" y="1217"/>
                    <a:pt x="2712" y="1217"/>
                  </a:cubicBezTo>
                  <a:cubicBezTo>
                    <a:pt x="2560" y="1193"/>
                    <a:pt x="2560" y="1193"/>
                    <a:pt x="2560" y="1193"/>
                  </a:cubicBezTo>
                  <a:cubicBezTo>
                    <a:pt x="2482" y="1234"/>
                    <a:pt x="2482" y="1234"/>
                    <a:pt x="2482" y="1234"/>
                  </a:cubicBezTo>
                  <a:cubicBezTo>
                    <a:pt x="2608" y="1137"/>
                    <a:pt x="2608" y="1137"/>
                    <a:pt x="2608" y="1137"/>
                  </a:cubicBezTo>
                  <a:cubicBezTo>
                    <a:pt x="2584" y="1106"/>
                    <a:pt x="2584" y="1106"/>
                    <a:pt x="2584" y="1106"/>
                  </a:cubicBezTo>
                  <a:cubicBezTo>
                    <a:pt x="2613" y="1084"/>
                    <a:pt x="2613" y="1084"/>
                    <a:pt x="2613" y="1084"/>
                  </a:cubicBezTo>
                  <a:cubicBezTo>
                    <a:pt x="2599" y="1065"/>
                    <a:pt x="2599" y="1065"/>
                    <a:pt x="2599" y="1065"/>
                  </a:cubicBezTo>
                  <a:cubicBezTo>
                    <a:pt x="2624" y="1046"/>
                    <a:pt x="2624" y="1046"/>
                    <a:pt x="2624" y="1046"/>
                  </a:cubicBezTo>
                  <a:cubicBezTo>
                    <a:pt x="2529" y="922"/>
                    <a:pt x="2529" y="922"/>
                    <a:pt x="2529" y="922"/>
                  </a:cubicBezTo>
                  <a:cubicBezTo>
                    <a:pt x="2504" y="942"/>
                    <a:pt x="2504" y="942"/>
                    <a:pt x="2504" y="942"/>
                  </a:cubicBezTo>
                  <a:cubicBezTo>
                    <a:pt x="2489" y="922"/>
                    <a:pt x="2489" y="922"/>
                    <a:pt x="2489" y="922"/>
                  </a:cubicBezTo>
                  <a:cubicBezTo>
                    <a:pt x="2460" y="944"/>
                    <a:pt x="2460" y="944"/>
                    <a:pt x="2460" y="944"/>
                  </a:cubicBezTo>
                  <a:cubicBezTo>
                    <a:pt x="2445" y="925"/>
                    <a:pt x="2445" y="925"/>
                    <a:pt x="2445" y="925"/>
                  </a:cubicBezTo>
                  <a:cubicBezTo>
                    <a:pt x="2309" y="1030"/>
                    <a:pt x="2309" y="1030"/>
                    <a:pt x="2309" y="1030"/>
                  </a:cubicBezTo>
                  <a:cubicBezTo>
                    <a:pt x="2630" y="698"/>
                    <a:pt x="2630" y="698"/>
                    <a:pt x="2630" y="698"/>
                  </a:cubicBezTo>
                  <a:cubicBezTo>
                    <a:pt x="2498" y="570"/>
                    <a:pt x="2498" y="570"/>
                    <a:pt x="2498" y="570"/>
                  </a:cubicBezTo>
                  <a:cubicBezTo>
                    <a:pt x="2109" y="974"/>
                    <a:pt x="2109" y="974"/>
                    <a:pt x="2109" y="974"/>
                  </a:cubicBezTo>
                  <a:cubicBezTo>
                    <a:pt x="2085" y="955"/>
                    <a:pt x="2060" y="938"/>
                    <a:pt x="2035" y="922"/>
                  </a:cubicBezTo>
                  <a:cubicBezTo>
                    <a:pt x="2035" y="921"/>
                    <a:pt x="2035" y="921"/>
                    <a:pt x="2035" y="921"/>
                  </a:cubicBezTo>
                  <a:cubicBezTo>
                    <a:pt x="2037" y="917"/>
                    <a:pt x="2038" y="913"/>
                    <a:pt x="2040" y="909"/>
                  </a:cubicBezTo>
                  <a:cubicBezTo>
                    <a:pt x="2040" y="909"/>
                    <a:pt x="2041" y="909"/>
                    <a:pt x="2042" y="908"/>
                  </a:cubicBezTo>
                  <a:cubicBezTo>
                    <a:pt x="2054" y="903"/>
                    <a:pt x="2068" y="907"/>
                    <a:pt x="2080" y="904"/>
                  </a:cubicBezTo>
                  <a:cubicBezTo>
                    <a:pt x="2088" y="902"/>
                    <a:pt x="2095" y="899"/>
                    <a:pt x="2101" y="895"/>
                  </a:cubicBezTo>
                  <a:cubicBezTo>
                    <a:pt x="2101" y="895"/>
                    <a:pt x="2102" y="895"/>
                    <a:pt x="2102" y="895"/>
                  </a:cubicBezTo>
                  <a:cubicBezTo>
                    <a:pt x="2106" y="897"/>
                    <a:pt x="2110" y="899"/>
                    <a:pt x="2116" y="900"/>
                  </a:cubicBezTo>
                  <a:cubicBezTo>
                    <a:pt x="2124" y="902"/>
                    <a:pt x="2132" y="899"/>
                    <a:pt x="2138" y="893"/>
                  </a:cubicBezTo>
                  <a:cubicBezTo>
                    <a:pt x="2140" y="892"/>
                    <a:pt x="2142" y="893"/>
                    <a:pt x="2144" y="894"/>
                  </a:cubicBezTo>
                  <a:cubicBezTo>
                    <a:pt x="2156" y="902"/>
                    <a:pt x="2168" y="900"/>
                    <a:pt x="2179" y="891"/>
                  </a:cubicBezTo>
                  <a:cubicBezTo>
                    <a:pt x="2186" y="885"/>
                    <a:pt x="2190" y="876"/>
                    <a:pt x="2192" y="867"/>
                  </a:cubicBezTo>
                  <a:cubicBezTo>
                    <a:pt x="2192" y="867"/>
                    <a:pt x="2192" y="867"/>
                    <a:pt x="2193" y="867"/>
                  </a:cubicBezTo>
                  <a:cubicBezTo>
                    <a:pt x="2195" y="864"/>
                    <a:pt x="2196" y="860"/>
                    <a:pt x="2197" y="857"/>
                  </a:cubicBezTo>
                  <a:cubicBezTo>
                    <a:pt x="2205" y="842"/>
                    <a:pt x="2199" y="825"/>
                    <a:pt x="2186" y="816"/>
                  </a:cubicBezTo>
                  <a:cubicBezTo>
                    <a:pt x="2187" y="809"/>
                    <a:pt x="2185" y="801"/>
                    <a:pt x="2181" y="794"/>
                  </a:cubicBezTo>
                  <a:cubicBezTo>
                    <a:pt x="2174" y="783"/>
                    <a:pt x="2162" y="777"/>
                    <a:pt x="2150" y="779"/>
                  </a:cubicBezTo>
                  <a:cubicBezTo>
                    <a:pt x="2150" y="779"/>
                    <a:pt x="2150" y="779"/>
                    <a:pt x="2149" y="779"/>
                  </a:cubicBezTo>
                  <a:cubicBezTo>
                    <a:pt x="2145" y="750"/>
                    <a:pt x="2112" y="734"/>
                    <a:pt x="2085" y="750"/>
                  </a:cubicBezTo>
                  <a:cubicBezTo>
                    <a:pt x="2084" y="751"/>
                    <a:pt x="2082" y="751"/>
                    <a:pt x="2081" y="752"/>
                  </a:cubicBezTo>
                  <a:cubicBezTo>
                    <a:pt x="2081" y="752"/>
                    <a:pt x="2081" y="752"/>
                    <a:pt x="2081" y="752"/>
                  </a:cubicBezTo>
                  <a:cubicBezTo>
                    <a:pt x="2072" y="748"/>
                    <a:pt x="2059" y="747"/>
                    <a:pt x="2052" y="754"/>
                  </a:cubicBezTo>
                  <a:cubicBezTo>
                    <a:pt x="2051" y="755"/>
                    <a:pt x="2051" y="755"/>
                    <a:pt x="2051" y="756"/>
                  </a:cubicBezTo>
                  <a:cubicBezTo>
                    <a:pt x="2038" y="762"/>
                    <a:pt x="2030" y="772"/>
                    <a:pt x="2028" y="787"/>
                  </a:cubicBezTo>
                  <a:cubicBezTo>
                    <a:pt x="2025" y="802"/>
                    <a:pt x="2030" y="815"/>
                    <a:pt x="2041" y="825"/>
                  </a:cubicBezTo>
                  <a:cubicBezTo>
                    <a:pt x="2041" y="826"/>
                    <a:pt x="2041" y="826"/>
                    <a:pt x="2041" y="827"/>
                  </a:cubicBezTo>
                  <a:cubicBezTo>
                    <a:pt x="2039" y="850"/>
                    <a:pt x="2036" y="873"/>
                    <a:pt x="2031" y="896"/>
                  </a:cubicBezTo>
                  <a:cubicBezTo>
                    <a:pt x="2029" y="899"/>
                    <a:pt x="2025" y="900"/>
                    <a:pt x="2021" y="903"/>
                  </a:cubicBezTo>
                  <a:cubicBezTo>
                    <a:pt x="2018" y="905"/>
                    <a:pt x="2015" y="907"/>
                    <a:pt x="2014" y="909"/>
                  </a:cubicBezTo>
                  <a:cubicBezTo>
                    <a:pt x="2002" y="902"/>
                    <a:pt x="1990" y="895"/>
                    <a:pt x="1978" y="888"/>
                  </a:cubicBezTo>
                  <a:cubicBezTo>
                    <a:pt x="1982" y="885"/>
                    <a:pt x="1986" y="882"/>
                    <a:pt x="1988" y="877"/>
                  </a:cubicBezTo>
                  <a:cubicBezTo>
                    <a:pt x="1994" y="865"/>
                    <a:pt x="1988" y="850"/>
                    <a:pt x="1976" y="844"/>
                  </a:cubicBezTo>
                  <a:cubicBezTo>
                    <a:pt x="1963" y="838"/>
                    <a:pt x="1948" y="843"/>
                    <a:pt x="1942" y="855"/>
                  </a:cubicBezTo>
                  <a:cubicBezTo>
                    <a:pt x="1940" y="859"/>
                    <a:pt x="1940" y="864"/>
                    <a:pt x="1940" y="868"/>
                  </a:cubicBezTo>
                  <a:cubicBezTo>
                    <a:pt x="1939" y="867"/>
                    <a:pt x="1937" y="866"/>
                    <a:pt x="1936" y="866"/>
                  </a:cubicBezTo>
                  <a:cubicBezTo>
                    <a:pt x="1936" y="861"/>
                    <a:pt x="1936" y="857"/>
                    <a:pt x="1938" y="853"/>
                  </a:cubicBezTo>
                  <a:cubicBezTo>
                    <a:pt x="1945" y="839"/>
                    <a:pt x="1963" y="833"/>
                    <a:pt x="1978" y="840"/>
                  </a:cubicBezTo>
                  <a:cubicBezTo>
                    <a:pt x="1992" y="847"/>
                    <a:pt x="1998" y="863"/>
                    <a:pt x="1993" y="877"/>
                  </a:cubicBezTo>
                  <a:cubicBezTo>
                    <a:pt x="1993" y="877"/>
                    <a:pt x="1993" y="878"/>
                    <a:pt x="1992" y="879"/>
                  </a:cubicBezTo>
                  <a:cubicBezTo>
                    <a:pt x="1992" y="879"/>
                    <a:pt x="1992" y="879"/>
                    <a:pt x="1992" y="879"/>
                  </a:cubicBezTo>
                  <a:cubicBezTo>
                    <a:pt x="1990" y="883"/>
                    <a:pt x="1987" y="886"/>
                    <a:pt x="1984" y="889"/>
                  </a:cubicBezTo>
                  <a:cubicBezTo>
                    <a:pt x="1998" y="896"/>
                    <a:pt x="1998" y="896"/>
                    <a:pt x="1998" y="896"/>
                  </a:cubicBezTo>
                  <a:cubicBezTo>
                    <a:pt x="1999" y="895"/>
                    <a:pt x="1999" y="894"/>
                    <a:pt x="2000" y="893"/>
                  </a:cubicBezTo>
                  <a:cubicBezTo>
                    <a:pt x="2005" y="895"/>
                    <a:pt x="2008" y="891"/>
                    <a:pt x="2011" y="884"/>
                  </a:cubicBezTo>
                  <a:cubicBezTo>
                    <a:pt x="2014" y="877"/>
                    <a:pt x="2008" y="874"/>
                    <a:pt x="2008" y="874"/>
                  </a:cubicBezTo>
                  <a:cubicBezTo>
                    <a:pt x="2008" y="874"/>
                    <a:pt x="2008" y="874"/>
                    <a:pt x="2008" y="874"/>
                  </a:cubicBezTo>
                  <a:cubicBezTo>
                    <a:pt x="2013" y="855"/>
                    <a:pt x="2012" y="835"/>
                    <a:pt x="1998" y="820"/>
                  </a:cubicBezTo>
                  <a:cubicBezTo>
                    <a:pt x="2002" y="747"/>
                    <a:pt x="1917" y="711"/>
                    <a:pt x="1863" y="758"/>
                  </a:cubicBezTo>
                  <a:cubicBezTo>
                    <a:pt x="1830" y="742"/>
                    <a:pt x="1805" y="771"/>
                    <a:pt x="1793" y="797"/>
                  </a:cubicBezTo>
                  <a:cubicBezTo>
                    <a:pt x="1821" y="811"/>
                    <a:pt x="1821" y="811"/>
                    <a:pt x="1821" y="811"/>
                  </a:cubicBezTo>
                  <a:cubicBezTo>
                    <a:pt x="1821" y="806"/>
                    <a:pt x="1822" y="802"/>
                    <a:pt x="1823" y="798"/>
                  </a:cubicBezTo>
                  <a:cubicBezTo>
                    <a:pt x="1830" y="784"/>
                    <a:pt x="1848" y="778"/>
                    <a:pt x="1863" y="785"/>
                  </a:cubicBezTo>
                  <a:cubicBezTo>
                    <a:pt x="1878" y="792"/>
                    <a:pt x="1884" y="810"/>
                    <a:pt x="1877" y="824"/>
                  </a:cubicBezTo>
                  <a:cubicBezTo>
                    <a:pt x="1875" y="828"/>
                    <a:pt x="1873" y="831"/>
                    <a:pt x="1869" y="834"/>
                  </a:cubicBezTo>
                  <a:cubicBezTo>
                    <a:pt x="1902" y="849"/>
                    <a:pt x="1902" y="849"/>
                    <a:pt x="1902" y="849"/>
                  </a:cubicBezTo>
                  <a:cubicBezTo>
                    <a:pt x="1889" y="844"/>
                    <a:pt x="1876" y="838"/>
                    <a:pt x="1863" y="833"/>
                  </a:cubicBezTo>
                  <a:cubicBezTo>
                    <a:pt x="1867" y="830"/>
                    <a:pt x="1871" y="827"/>
                    <a:pt x="1873" y="822"/>
                  </a:cubicBezTo>
                  <a:cubicBezTo>
                    <a:pt x="1879" y="810"/>
                    <a:pt x="1874" y="795"/>
                    <a:pt x="1861" y="789"/>
                  </a:cubicBezTo>
                  <a:cubicBezTo>
                    <a:pt x="1848" y="783"/>
                    <a:pt x="1833" y="788"/>
                    <a:pt x="1828" y="800"/>
                  </a:cubicBezTo>
                  <a:cubicBezTo>
                    <a:pt x="1825" y="806"/>
                    <a:pt x="1825" y="813"/>
                    <a:pt x="1827" y="818"/>
                  </a:cubicBezTo>
                  <a:cubicBezTo>
                    <a:pt x="1800" y="808"/>
                    <a:pt x="1772" y="799"/>
                    <a:pt x="1744" y="792"/>
                  </a:cubicBezTo>
                  <a:cubicBezTo>
                    <a:pt x="1822" y="264"/>
                    <a:pt x="1822" y="264"/>
                    <a:pt x="1822" y="264"/>
                  </a:cubicBezTo>
                  <a:cubicBezTo>
                    <a:pt x="1782" y="258"/>
                    <a:pt x="1782" y="258"/>
                    <a:pt x="1782" y="258"/>
                  </a:cubicBezTo>
                  <a:cubicBezTo>
                    <a:pt x="1787" y="224"/>
                    <a:pt x="1787" y="224"/>
                    <a:pt x="1787" y="224"/>
                  </a:cubicBezTo>
                  <a:cubicBezTo>
                    <a:pt x="1744" y="172"/>
                    <a:pt x="1744" y="172"/>
                    <a:pt x="1744" y="172"/>
                  </a:cubicBezTo>
                  <a:cubicBezTo>
                    <a:pt x="1687" y="209"/>
                    <a:pt x="1687" y="209"/>
                    <a:pt x="1687" y="209"/>
                  </a:cubicBezTo>
                  <a:cubicBezTo>
                    <a:pt x="1682" y="243"/>
                    <a:pt x="1682" y="243"/>
                    <a:pt x="1682" y="243"/>
                  </a:cubicBezTo>
                  <a:cubicBezTo>
                    <a:pt x="1642" y="237"/>
                    <a:pt x="1642" y="237"/>
                    <a:pt x="1642" y="237"/>
                  </a:cubicBezTo>
                  <a:cubicBezTo>
                    <a:pt x="1575" y="684"/>
                    <a:pt x="1575" y="684"/>
                    <a:pt x="1575" y="684"/>
                  </a:cubicBezTo>
                  <a:cubicBezTo>
                    <a:pt x="1571" y="0"/>
                    <a:pt x="1571" y="0"/>
                    <a:pt x="1571" y="0"/>
                  </a:cubicBezTo>
                  <a:cubicBezTo>
                    <a:pt x="1265" y="2"/>
                    <a:pt x="1265" y="2"/>
                    <a:pt x="1265" y="2"/>
                  </a:cubicBezTo>
                  <a:cubicBezTo>
                    <a:pt x="1269" y="766"/>
                    <a:pt x="1269" y="766"/>
                    <a:pt x="1269" y="766"/>
                  </a:cubicBezTo>
                  <a:cubicBezTo>
                    <a:pt x="1249" y="770"/>
                    <a:pt x="1229" y="774"/>
                    <a:pt x="1209" y="778"/>
                  </a:cubicBezTo>
                  <a:cubicBezTo>
                    <a:pt x="1209" y="778"/>
                    <a:pt x="1209" y="777"/>
                    <a:pt x="1208" y="776"/>
                  </a:cubicBezTo>
                  <a:cubicBezTo>
                    <a:pt x="1207" y="774"/>
                    <a:pt x="1206" y="771"/>
                    <a:pt x="1205" y="768"/>
                  </a:cubicBezTo>
                  <a:cubicBezTo>
                    <a:pt x="1205" y="768"/>
                    <a:pt x="1205" y="768"/>
                    <a:pt x="1205" y="767"/>
                  </a:cubicBezTo>
                  <a:cubicBezTo>
                    <a:pt x="1209" y="758"/>
                    <a:pt x="1218" y="753"/>
                    <a:pt x="1223" y="746"/>
                  </a:cubicBezTo>
                  <a:cubicBezTo>
                    <a:pt x="1225" y="741"/>
                    <a:pt x="1227" y="736"/>
                    <a:pt x="1229" y="731"/>
                  </a:cubicBezTo>
                  <a:cubicBezTo>
                    <a:pt x="1229" y="731"/>
                    <a:pt x="1229" y="730"/>
                    <a:pt x="1229" y="730"/>
                  </a:cubicBezTo>
                  <a:cubicBezTo>
                    <a:pt x="1232" y="730"/>
                    <a:pt x="1235" y="728"/>
                    <a:pt x="1239" y="726"/>
                  </a:cubicBezTo>
                  <a:cubicBezTo>
                    <a:pt x="1243" y="722"/>
                    <a:pt x="1246" y="717"/>
                    <a:pt x="1246" y="711"/>
                  </a:cubicBezTo>
                  <a:cubicBezTo>
                    <a:pt x="1247" y="710"/>
                    <a:pt x="1248" y="709"/>
                    <a:pt x="1249" y="709"/>
                  </a:cubicBezTo>
                  <a:cubicBezTo>
                    <a:pt x="1259" y="706"/>
                    <a:pt x="1265" y="700"/>
                    <a:pt x="1266" y="689"/>
                  </a:cubicBezTo>
                  <a:cubicBezTo>
                    <a:pt x="1266" y="683"/>
                    <a:pt x="1264" y="677"/>
                    <a:pt x="1260" y="671"/>
                  </a:cubicBezTo>
                  <a:cubicBezTo>
                    <a:pt x="1260" y="671"/>
                    <a:pt x="1260" y="671"/>
                    <a:pt x="1260" y="670"/>
                  </a:cubicBezTo>
                  <a:cubicBezTo>
                    <a:pt x="1260" y="668"/>
                    <a:pt x="1259" y="665"/>
                    <a:pt x="1258" y="663"/>
                  </a:cubicBezTo>
                  <a:cubicBezTo>
                    <a:pt x="1254" y="652"/>
                    <a:pt x="1243" y="646"/>
                    <a:pt x="1232" y="648"/>
                  </a:cubicBezTo>
                  <a:cubicBezTo>
                    <a:pt x="1228" y="644"/>
                    <a:pt x="1224" y="641"/>
                    <a:pt x="1218" y="640"/>
                  </a:cubicBezTo>
                  <a:cubicBezTo>
                    <a:pt x="1209" y="637"/>
                    <a:pt x="1200" y="641"/>
                    <a:pt x="1195" y="648"/>
                  </a:cubicBezTo>
                  <a:cubicBezTo>
                    <a:pt x="1195" y="648"/>
                    <a:pt x="1195" y="648"/>
                    <a:pt x="1195" y="648"/>
                  </a:cubicBezTo>
                  <a:cubicBezTo>
                    <a:pt x="1178" y="636"/>
                    <a:pt x="1153" y="644"/>
                    <a:pt x="1148" y="666"/>
                  </a:cubicBezTo>
                  <a:cubicBezTo>
                    <a:pt x="1147" y="667"/>
                    <a:pt x="1147" y="668"/>
                    <a:pt x="1147" y="669"/>
                  </a:cubicBezTo>
                  <a:cubicBezTo>
                    <a:pt x="1147" y="669"/>
                    <a:pt x="1147" y="669"/>
                    <a:pt x="1147" y="669"/>
                  </a:cubicBezTo>
                  <a:cubicBezTo>
                    <a:pt x="1140" y="671"/>
                    <a:pt x="1133" y="677"/>
                    <a:pt x="1133" y="685"/>
                  </a:cubicBezTo>
                  <a:cubicBezTo>
                    <a:pt x="1133" y="685"/>
                    <a:pt x="1133" y="685"/>
                    <a:pt x="1133" y="686"/>
                  </a:cubicBezTo>
                  <a:cubicBezTo>
                    <a:pt x="1130" y="695"/>
                    <a:pt x="1131" y="705"/>
                    <a:pt x="1137" y="713"/>
                  </a:cubicBezTo>
                  <a:cubicBezTo>
                    <a:pt x="1144" y="722"/>
                    <a:pt x="1153" y="726"/>
                    <a:pt x="1163" y="725"/>
                  </a:cubicBezTo>
                  <a:cubicBezTo>
                    <a:pt x="1164" y="726"/>
                    <a:pt x="1164" y="726"/>
                    <a:pt x="1164" y="726"/>
                  </a:cubicBezTo>
                  <a:cubicBezTo>
                    <a:pt x="1175" y="739"/>
                    <a:pt x="1185" y="753"/>
                    <a:pt x="1194" y="767"/>
                  </a:cubicBezTo>
                  <a:cubicBezTo>
                    <a:pt x="1194" y="769"/>
                    <a:pt x="1193" y="771"/>
                    <a:pt x="1192" y="775"/>
                  </a:cubicBezTo>
                  <a:cubicBezTo>
                    <a:pt x="1191" y="778"/>
                    <a:pt x="1191" y="780"/>
                    <a:pt x="1192" y="782"/>
                  </a:cubicBezTo>
                  <a:cubicBezTo>
                    <a:pt x="1180" y="785"/>
                    <a:pt x="1168" y="788"/>
                    <a:pt x="1156" y="791"/>
                  </a:cubicBezTo>
                  <a:cubicBezTo>
                    <a:pt x="1062" y="487"/>
                    <a:pt x="1062" y="487"/>
                    <a:pt x="1062" y="487"/>
                  </a:cubicBezTo>
                  <a:cubicBezTo>
                    <a:pt x="1005" y="434"/>
                    <a:pt x="1005" y="434"/>
                    <a:pt x="1005" y="434"/>
                  </a:cubicBezTo>
                  <a:cubicBezTo>
                    <a:pt x="903" y="466"/>
                    <a:pt x="903" y="466"/>
                    <a:pt x="903" y="466"/>
                  </a:cubicBezTo>
                  <a:cubicBezTo>
                    <a:pt x="887" y="541"/>
                    <a:pt x="887" y="541"/>
                    <a:pt x="887" y="541"/>
                  </a:cubicBezTo>
                  <a:cubicBezTo>
                    <a:pt x="955" y="760"/>
                    <a:pt x="955" y="760"/>
                    <a:pt x="955" y="760"/>
                  </a:cubicBezTo>
                  <a:cubicBezTo>
                    <a:pt x="752" y="368"/>
                    <a:pt x="752" y="368"/>
                    <a:pt x="752" y="368"/>
                  </a:cubicBezTo>
                  <a:cubicBezTo>
                    <a:pt x="732" y="379"/>
                    <a:pt x="732" y="379"/>
                    <a:pt x="732" y="379"/>
                  </a:cubicBezTo>
                  <a:cubicBezTo>
                    <a:pt x="712" y="340"/>
                    <a:pt x="712" y="340"/>
                    <a:pt x="712" y="340"/>
                  </a:cubicBezTo>
                  <a:cubicBezTo>
                    <a:pt x="696" y="348"/>
                    <a:pt x="696" y="348"/>
                    <a:pt x="696" y="348"/>
                  </a:cubicBezTo>
                  <a:cubicBezTo>
                    <a:pt x="676" y="311"/>
                    <a:pt x="676" y="311"/>
                    <a:pt x="676" y="311"/>
                  </a:cubicBezTo>
                  <a:cubicBezTo>
                    <a:pt x="569" y="366"/>
                    <a:pt x="569" y="366"/>
                    <a:pt x="569" y="366"/>
                  </a:cubicBezTo>
                  <a:cubicBezTo>
                    <a:pt x="589" y="403"/>
                    <a:pt x="589" y="403"/>
                    <a:pt x="589" y="403"/>
                  </a:cubicBezTo>
                  <a:cubicBezTo>
                    <a:pt x="572" y="412"/>
                    <a:pt x="572" y="412"/>
                    <a:pt x="572" y="412"/>
                  </a:cubicBezTo>
                  <a:cubicBezTo>
                    <a:pt x="593" y="451"/>
                    <a:pt x="593" y="451"/>
                    <a:pt x="593" y="451"/>
                  </a:cubicBezTo>
                  <a:cubicBezTo>
                    <a:pt x="576" y="459"/>
                    <a:pt x="576" y="459"/>
                    <a:pt x="576" y="459"/>
                  </a:cubicBezTo>
                  <a:cubicBezTo>
                    <a:pt x="753" y="801"/>
                    <a:pt x="753" y="801"/>
                    <a:pt x="753" y="801"/>
                  </a:cubicBezTo>
                  <a:cubicBezTo>
                    <a:pt x="748" y="798"/>
                    <a:pt x="742" y="796"/>
                    <a:pt x="736" y="795"/>
                  </a:cubicBezTo>
                  <a:cubicBezTo>
                    <a:pt x="736" y="795"/>
                    <a:pt x="736" y="795"/>
                    <a:pt x="736" y="794"/>
                  </a:cubicBezTo>
                  <a:cubicBezTo>
                    <a:pt x="732" y="792"/>
                    <a:pt x="728" y="790"/>
                    <a:pt x="724" y="789"/>
                  </a:cubicBezTo>
                  <a:cubicBezTo>
                    <a:pt x="706" y="781"/>
                    <a:pt x="686" y="788"/>
                    <a:pt x="677" y="803"/>
                  </a:cubicBezTo>
                  <a:cubicBezTo>
                    <a:pt x="668" y="803"/>
                    <a:pt x="659" y="805"/>
                    <a:pt x="651" y="810"/>
                  </a:cubicBezTo>
                  <a:cubicBezTo>
                    <a:pt x="638" y="818"/>
                    <a:pt x="632" y="833"/>
                    <a:pt x="634" y="847"/>
                  </a:cubicBezTo>
                  <a:cubicBezTo>
                    <a:pt x="634" y="847"/>
                    <a:pt x="634" y="847"/>
                    <a:pt x="634" y="847"/>
                  </a:cubicBezTo>
                  <a:cubicBezTo>
                    <a:pt x="601" y="854"/>
                    <a:pt x="582" y="892"/>
                    <a:pt x="602" y="923"/>
                  </a:cubicBezTo>
                  <a:cubicBezTo>
                    <a:pt x="603" y="925"/>
                    <a:pt x="604" y="927"/>
                    <a:pt x="605" y="928"/>
                  </a:cubicBezTo>
                  <a:cubicBezTo>
                    <a:pt x="605" y="928"/>
                    <a:pt x="605" y="928"/>
                    <a:pt x="605" y="928"/>
                  </a:cubicBezTo>
                  <a:cubicBezTo>
                    <a:pt x="600" y="939"/>
                    <a:pt x="600" y="954"/>
                    <a:pt x="608" y="962"/>
                  </a:cubicBezTo>
                  <a:cubicBezTo>
                    <a:pt x="609" y="963"/>
                    <a:pt x="609" y="963"/>
                    <a:pt x="610" y="964"/>
                  </a:cubicBezTo>
                  <a:cubicBezTo>
                    <a:pt x="611" y="966"/>
                    <a:pt x="613" y="968"/>
                    <a:pt x="614" y="971"/>
                  </a:cubicBezTo>
                  <a:cubicBezTo>
                    <a:pt x="613" y="974"/>
                    <a:pt x="613" y="978"/>
                    <a:pt x="614" y="981"/>
                  </a:cubicBezTo>
                  <a:cubicBezTo>
                    <a:pt x="614" y="981"/>
                    <a:pt x="614" y="981"/>
                    <a:pt x="614" y="981"/>
                  </a:cubicBezTo>
                  <a:cubicBezTo>
                    <a:pt x="596" y="986"/>
                    <a:pt x="588" y="1006"/>
                    <a:pt x="599" y="1022"/>
                  </a:cubicBezTo>
                  <a:cubicBezTo>
                    <a:pt x="600" y="1023"/>
                    <a:pt x="600" y="1024"/>
                    <a:pt x="601" y="1025"/>
                  </a:cubicBezTo>
                  <a:cubicBezTo>
                    <a:pt x="601" y="1025"/>
                    <a:pt x="601" y="1025"/>
                    <a:pt x="601" y="1025"/>
                  </a:cubicBezTo>
                  <a:cubicBezTo>
                    <a:pt x="598" y="1031"/>
                    <a:pt x="599" y="1038"/>
                    <a:pt x="603" y="1042"/>
                  </a:cubicBezTo>
                  <a:cubicBezTo>
                    <a:pt x="604" y="1043"/>
                    <a:pt x="604" y="1043"/>
                    <a:pt x="604" y="1043"/>
                  </a:cubicBezTo>
                  <a:cubicBezTo>
                    <a:pt x="609" y="1051"/>
                    <a:pt x="616" y="1055"/>
                    <a:pt x="625" y="1056"/>
                  </a:cubicBezTo>
                  <a:cubicBezTo>
                    <a:pt x="634" y="1056"/>
                    <a:pt x="642" y="1053"/>
                    <a:pt x="648" y="1045"/>
                  </a:cubicBezTo>
                  <a:cubicBezTo>
                    <a:pt x="648" y="1045"/>
                    <a:pt x="648" y="1045"/>
                    <a:pt x="648" y="1045"/>
                  </a:cubicBezTo>
                  <a:cubicBezTo>
                    <a:pt x="663" y="1045"/>
                    <a:pt x="677" y="1046"/>
                    <a:pt x="692" y="1048"/>
                  </a:cubicBezTo>
                  <a:cubicBezTo>
                    <a:pt x="693" y="1049"/>
                    <a:pt x="695" y="1051"/>
                    <a:pt x="696" y="1054"/>
                  </a:cubicBezTo>
                  <a:cubicBezTo>
                    <a:pt x="696" y="1054"/>
                    <a:pt x="696" y="1054"/>
                    <a:pt x="697" y="1054"/>
                  </a:cubicBezTo>
                  <a:cubicBezTo>
                    <a:pt x="670" y="1079"/>
                    <a:pt x="646" y="1106"/>
                    <a:pt x="622" y="1133"/>
                  </a:cubicBezTo>
                  <a:cubicBezTo>
                    <a:pt x="621" y="1127"/>
                    <a:pt x="618" y="1122"/>
                    <a:pt x="613" y="1118"/>
                  </a:cubicBezTo>
                  <a:cubicBezTo>
                    <a:pt x="602" y="1110"/>
                    <a:pt x="586" y="1113"/>
                    <a:pt x="578" y="1124"/>
                  </a:cubicBezTo>
                  <a:cubicBezTo>
                    <a:pt x="570" y="1136"/>
                    <a:pt x="572" y="1151"/>
                    <a:pt x="583" y="1159"/>
                  </a:cubicBezTo>
                  <a:cubicBezTo>
                    <a:pt x="587" y="1162"/>
                    <a:pt x="592" y="1164"/>
                    <a:pt x="597" y="1163"/>
                  </a:cubicBezTo>
                  <a:cubicBezTo>
                    <a:pt x="596" y="1164"/>
                    <a:pt x="596" y="1165"/>
                    <a:pt x="595" y="1166"/>
                  </a:cubicBezTo>
                  <a:cubicBezTo>
                    <a:pt x="578" y="1188"/>
                    <a:pt x="562" y="1209"/>
                    <a:pt x="546" y="1232"/>
                  </a:cubicBezTo>
                  <a:cubicBezTo>
                    <a:pt x="545" y="1228"/>
                    <a:pt x="542" y="1224"/>
                    <a:pt x="538" y="1221"/>
                  </a:cubicBezTo>
                  <a:cubicBezTo>
                    <a:pt x="527" y="1213"/>
                    <a:pt x="512" y="1216"/>
                    <a:pt x="504" y="1228"/>
                  </a:cubicBezTo>
                  <a:cubicBezTo>
                    <a:pt x="496" y="1239"/>
                    <a:pt x="498" y="1255"/>
                    <a:pt x="509" y="1262"/>
                  </a:cubicBezTo>
                  <a:cubicBezTo>
                    <a:pt x="513" y="1266"/>
                    <a:pt x="518" y="1267"/>
                    <a:pt x="523" y="1267"/>
                  </a:cubicBezTo>
                  <a:cubicBezTo>
                    <a:pt x="511" y="1286"/>
                    <a:pt x="500" y="1306"/>
                    <a:pt x="489" y="1326"/>
                  </a:cubicBezTo>
                  <a:cubicBezTo>
                    <a:pt x="488" y="1326"/>
                    <a:pt x="488" y="1325"/>
                    <a:pt x="488" y="1325"/>
                  </a:cubicBezTo>
                  <a:cubicBezTo>
                    <a:pt x="485" y="1325"/>
                    <a:pt x="482" y="1324"/>
                    <a:pt x="479" y="1323"/>
                  </a:cubicBezTo>
                  <a:cubicBezTo>
                    <a:pt x="479" y="1323"/>
                    <a:pt x="479" y="1323"/>
                    <a:pt x="478" y="1322"/>
                  </a:cubicBezTo>
                  <a:cubicBezTo>
                    <a:pt x="474" y="1314"/>
                    <a:pt x="475" y="1304"/>
                    <a:pt x="472" y="1296"/>
                  </a:cubicBezTo>
                  <a:cubicBezTo>
                    <a:pt x="470" y="1290"/>
                    <a:pt x="467" y="1286"/>
                    <a:pt x="463" y="1282"/>
                  </a:cubicBezTo>
                  <a:cubicBezTo>
                    <a:pt x="463" y="1282"/>
                    <a:pt x="463" y="1281"/>
                    <a:pt x="463" y="1281"/>
                  </a:cubicBezTo>
                  <a:cubicBezTo>
                    <a:pt x="464" y="1278"/>
                    <a:pt x="465" y="1275"/>
                    <a:pt x="465" y="1271"/>
                  </a:cubicBezTo>
                  <a:cubicBezTo>
                    <a:pt x="466" y="1265"/>
                    <a:pt x="463" y="1260"/>
                    <a:pt x="458" y="1256"/>
                  </a:cubicBezTo>
                  <a:cubicBezTo>
                    <a:pt x="457" y="1254"/>
                    <a:pt x="457" y="1253"/>
                    <a:pt x="458" y="1252"/>
                  </a:cubicBezTo>
                  <a:cubicBezTo>
                    <a:pt x="462" y="1243"/>
                    <a:pt x="460" y="1234"/>
                    <a:pt x="453" y="1227"/>
                  </a:cubicBezTo>
                  <a:cubicBezTo>
                    <a:pt x="447" y="1223"/>
                    <a:pt x="441" y="1221"/>
                    <a:pt x="435" y="1220"/>
                  </a:cubicBezTo>
                  <a:cubicBezTo>
                    <a:pt x="434" y="1220"/>
                    <a:pt x="434" y="1220"/>
                    <a:pt x="434" y="1220"/>
                  </a:cubicBezTo>
                  <a:cubicBezTo>
                    <a:pt x="432" y="1219"/>
                    <a:pt x="429" y="1218"/>
                    <a:pt x="426" y="1218"/>
                  </a:cubicBezTo>
                  <a:cubicBezTo>
                    <a:pt x="415" y="1214"/>
                    <a:pt x="404" y="1220"/>
                    <a:pt x="399" y="1230"/>
                  </a:cubicBezTo>
                  <a:cubicBezTo>
                    <a:pt x="394" y="1230"/>
                    <a:pt x="389" y="1232"/>
                    <a:pt x="384" y="1236"/>
                  </a:cubicBezTo>
                  <a:cubicBezTo>
                    <a:pt x="377" y="1241"/>
                    <a:pt x="374" y="1251"/>
                    <a:pt x="377" y="1259"/>
                  </a:cubicBezTo>
                  <a:cubicBezTo>
                    <a:pt x="377" y="1259"/>
                    <a:pt x="377" y="1259"/>
                    <a:pt x="377" y="1259"/>
                  </a:cubicBezTo>
                  <a:cubicBezTo>
                    <a:pt x="357" y="1266"/>
                    <a:pt x="349" y="1290"/>
                    <a:pt x="363" y="1307"/>
                  </a:cubicBezTo>
                  <a:cubicBezTo>
                    <a:pt x="363" y="1308"/>
                    <a:pt x="364" y="1309"/>
                    <a:pt x="365" y="1310"/>
                  </a:cubicBezTo>
                  <a:cubicBezTo>
                    <a:pt x="365" y="1310"/>
                    <a:pt x="365" y="1310"/>
                    <a:pt x="365" y="1310"/>
                  </a:cubicBezTo>
                  <a:cubicBezTo>
                    <a:pt x="364" y="1313"/>
                    <a:pt x="363" y="1315"/>
                    <a:pt x="363" y="1318"/>
                  </a:cubicBezTo>
                  <a:cubicBezTo>
                    <a:pt x="204" y="1259"/>
                    <a:pt x="204" y="1259"/>
                    <a:pt x="204" y="1259"/>
                  </a:cubicBezTo>
                  <a:cubicBezTo>
                    <a:pt x="195" y="1284"/>
                    <a:pt x="195" y="1284"/>
                    <a:pt x="195" y="1284"/>
                  </a:cubicBezTo>
                  <a:cubicBezTo>
                    <a:pt x="161" y="1272"/>
                    <a:pt x="161" y="1272"/>
                    <a:pt x="161" y="1272"/>
                  </a:cubicBezTo>
                  <a:cubicBezTo>
                    <a:pt x="155" y="1287"/>
                    <a:pt x="155" y="1287"/>
                    <a:pt x="155" y="1287"/>
                  </a:cubicBezTo>
                  <a:cubicBezTo>
                    <a:pt x="125" y="1276"/>
                    <a:pt x="125" y="1276"/>
                    <a:pt x="125" y="1276"/>
                  </a:cubicBezTo>
                  <a:cubicBezTo>
                    <a:pt x="88" y="1376"/>
                    <a:pt x="88" y="1376"/>
                    <a:pt x="88" y="1376"/>
                  </a:cubicBezTo>
                  <a:cubicBezTo>
                    <a:pt x="118" y="1387"/>
                    <a:pt x="118" y="1387"/>
                    <a:pt x="118" y="1387"/>
                  </a:cubicBezTo>
                  <a:cubicBezTo>
                    <a:pt x="112" y="1403"/>
                    <a:pt x="112" y="1403"/>
                    <a:pt x="112" y="1403"/>
                  </a:cubicBezTo>
                  <a:cubicBezTo>
                    <a:pt x="147" y="1415"/>
                    <a:pt x="147" y="1415"/>
                    <a:pt x="147" y="1415"/>
                  </a:cubicBezTo>
                  <a:cubicBezTo>
                    <a:pt x="141" y="1431"/>
                    <a:pt x="141" y="1431"/>
                    <a:pt x="141" y="1431"/>
                  </a:cubicBezTo>
                  <a:cubicBezTo>
                    <a:pt x="351" y="1508"/>
                    <a:pt x="351" y="1508"/>
                    <a:pt x="351" y="1508"/>
                  </a:cubicBezTo>
                  <a:cubicBezTo>
                    <a:pt x="37" y="1445"/>
                    <a:pt x="37" y="1445"/>
                    <a:pt x="37" y="1445"/>
                  </a:cubicBezTo>
                  <a:cubicBezTo>
                    <a:pt x="0" y="1636"/>
                    <a:pt x="0" y="1636"/>
                    <a:pt x="0" y="1636"/>
                  </a:cubicBezTo>
                  <a:cubicBezTo>
                    <a:pt x="289" y="1694"/>
                    <a:pt x="289" y="1694"/>
                    <a:pt x="289" y="1694"/>
                  </a:cubicBezTo>
                  <a:cubicBezTo>
                    <a:pt x="288" y="1695"/>
                    <a:pt x="286" y="1695"/>
                    <a:pt x="285" y="1695"/>
                  </a:cubicBezTo>
                  <a:cubicBezTo>
                    <a:pt x="285" y="1695"/>
                    <a:pt x="285" y="1695"/>
                    <a:pt x="285" y="1695"/>
                  </a:cubicBezTo>
                  <a:cubicBezTo>
                    <a:pt x="282" y="1695"/>
                    <a:pt x="279" y="1695"/>
                    <a:pt x="277" y="1696"/>
                  </a:cubicBezTo>
                  <a:cubicBezTo>
                    <a:pt x="265" y="1697"/>
                    <a:pt x="256" y="1706"/>
                    <a:pt x="256" y="1717"/>
                  </a:cubicBezTo>
                  <a:cubicBezTo>
                    <a:pt x="251" y="1720"/>
                    <a:pt x="247" y="1723"/>
                    <a:pt x="244" y="1728"/>
                  </a:cubicBezTo>
                  <a:cubicBezTo>
                    <a:pt x="239" y="1736"/>
                    <a:pt x="241" y="1746"/>
                    <a:pt x="246" y="1753"/>
                  </a:cubicBezTo>
                  <a:cubicBezTo>
                    <a:pt x="246" y="1753"/>
                    <a:pt x="246" y="1753"/>
                    <a:pt x="246" y="1753"/>
                  </a:cubicBezTo>
                  <a:cubicBezTo>
                    <a:pt x="230" y="1766"/>
                    <a:pt x="231" y="1792"/>
                    <a:pt x="251" y="1803"/>
                  </a:cubicBezTo>
                  <a:cubicBezTo>
                    <a:pt x="252" y="1803"/>
                    <a:pt x="253" y="1804"/>
                    <a:pt x="254" y="1805"/>
                  </a:cubicBezTo>
                  <a:cubicBezTo>
                    <a:pt x="254" y="1805"/>
                    <a:pt x="254" y="1805"/>
                    <a:pt x="254" y="1805"/>
                  </a:cubicBezTo>
                  <a:cubicBezTo>
                    <a:pt x="254" y="1812"/>
                    <a:pt x="259" y="1820"/>
                    <a:pt x="265" y="1822"/>
                  </a:cubicBezTo>
                  <a:cubicBezTo>
                    <a:pt x="266" y="1822"/>
                    <a:pt x="266" y="1822"/>
                    <a:pt x="267" y="1822"/>
                  </a:cubicBezTo>
                  <a:cubicBezTo>
                    <a:pt x="275" y="1828"/>
                    <a:pt x="284" y="1829"/>
                    <a:pt x="294" y="1825"/>
                  </a:cubicBezTo>
                  <a:cubicBezTo>
                    <a:pt x="305" y="1821"/>
                    <a:pt x="311" y="1814"/>
                    <a:pt x="313" y="1803"/>
                  </a:cubicBezTo>
                  <a:cubicBezTo>
                    <a:pt x="313" y="1803"/>
                    <a:pt x="313" y="1803"/>
                    <a:pt x="314" y="1803"/>
                  </a:cubicBezTo>
                  <a:cubicBezTo>
                    <a:pt x="328" y="1796"/>
                    <a:pt x="343" y="1790"/>
                    <a:pt x="358" y="1785"/>
                  </a:cubicBezTo>
                  <a:cubicBezTo>
                    <a:pt x="356" y="1805"/>
                    <a:pt x="356" y="1826"/>
                    <a:pt x="356" y="1847"/>
                  </a:cubicBezTo>
                  <a:cubicBezTo>
                    <a:pt x="356" y="1862"/>
                    <a:pt x="356" y="1878"/>
                    <a:pt x="357" y="1893"/>
                  </a:cubicBezTo>
                  <a:cubicBezTo>
                    <a:pt x="352" y="1890"/>
                    <a:pt x="346" y="1888"/>
                    <a:pt x="341" y="1889"/>
                  </a:cubicBezTo>
                  <a:cubicBezTo>
                    <a:pt x="327" y="1891"/>
                    <a:pt x="318" y="1904"/>
                    <a:pt x="320" y="1917"/>
                  </a:cubicBezTo>
                  <a:cubicBezTo>
                    <a:pt x="322" y="1931"/>
                    <a:pt x="334" y="1941"/>
                    <a:pt x="347" y="1939"/>
                  </a:cubicBezTo>
                  <a:cubicBezTo>
                    <a:pt x="352" y="1939"/>
                    <a:pt x="356" y="1937"/>
                    <a:pt x="359" y="1934"/>
                  </a:cubicBezTo>
                  <a:cubicBezTo>
                    <a:pt x="359" y="1936"/>
                    <a:pt x="360" y="1938"/>
                    <a:pt x="360" y="1939"/>
                  </a:cubicBezTo>
                  <a:cubicBezTo>
                    <a:pt x="356" y="1942"/>
                    <a:pt x="352" y="1943"/>
                    <a:pt x="348" y="1944"/>
                  </a:cubicBezTo>
                  <a:cubicBezTo>
                    <a:pt x="332" y="1946"/>
                    <a:pt x="318" y="1934"/>
                    <a:pt x="316" y="1918"/>
                  </a:cubicBezTo>
                  <a:cubicBezTo>
                    <a:pt x="314" y="1902"/>
                    <a:pt x="324" y="1887"/>
                    <a:pt x="340" y="1885"/>
                  </a:cubicBezTo>
                  <a:cubicBezTo>
                    <a:pt x="345" y="1884"/>
                    <a:pt x="349" y="1885"/>
                    <a:pt x="353" y="1886"/>
                  </a:cubicBezTo>
                  <a:cubicBezTo>
                    <a:pt x="349" y="1856"/>
                    <a:pt x="349" y="1856"/>
                    <a:pt x="349" y="1856"/>
                  </a:cubicBezTo>
                  <a:cubicBezTo>
                    <a:pt x="320" y="1859"/>
                    <a:pt x="285" y="1873"/>
                    <a:pt x="290" y="1909"/>
                  </a:cubicBezTo>
                  <a:cubicBezTo>
                    <a:pt x="228" y="1947"/>
                    <a:pt x="236" y="2038"/>
                    <a:pt x="306" y="2057"/>
                  </a:cubicBezTo>
                  <a:cubicBezTo>
                    <a:pt x="311" y="2066"/>
                    <a:pt x="317" y="2072"/>
                    <a:pt x="325" y="2076"/>
                  </a:cubicBezTo>
                  <a:cubicBezTo>
                    <a:pt x="323" y="2076"/>
                    <a:pt x="322" y="2076"/>
                    <a:pt x="320" y="2076"/>
                  </a:cubicBezTo>
                  <a:cubicBezTo>
                    <a:pt x="314" y="2076"/>
                    <a:pt x="310" y="2079"/>
                    <a:pt x="306" y="2083"/>
                  </a:cubicBezTo>
                  <a:cubicBezTo>
                    <a:pt x="306" y="2083"/>
                    <a:pt x="306" y="2083"/>
                    <a:pt x="306" y="2083"/>
                  </a:cubicBezTo>
                  <a:cubicBezTo>
                    <a:pt x="304" y="2083"/>
                    <a:pt x="302" y="2084"/>
                    <a:pt x="300" y="2086"/>
                  </a:cubicBezTo>
                  <a:cubicBezTo>
                    <a:pt x="292" y="2090"/>
                    <a:pt x="289" y="2100"/>
                    <a:pt x="292" y="2108"/>
                  </a:cubicBezTo>
                  <a:cubicBezTo>
                    <a:pt x="290" y="2111"/>
                    <a:pt x="288" y="2115"/>
                    <a:pt x="288" y="2120"/>
                  </a:cubicBezTo>
                  <a:cubicBezTo>
                    <a:pt x="287" y="2127"/>
                    <a:pt x="291" y="2134"/>
                    <a:pt x="297" y="2137"/>
                  </a:cubicBezTo>
                  <a:cubicBezTo>
                    <a:pt x="297" y="2137"/>
                    <a:pt x="297" y="2137"/>
                    <a:pt x="297" y="2137"/>
                  </a:cubicBezTo>
                  <a:cubicBezTo>
                    <a:pt x="294" y="2143"/>
                    <a:pt x="294" y="2150"/>
                    <a:pt x="297" y="2156"/>
                  </a:cubicBezTo>
                  <a:cubicBezTo>
                    <a:pt x="294" y="2156"/>
                    <a:pt x="291" y="2157"/>
                    <a:pt x="289" y="2158"/>
                  </a:cubicBezTo>
                  <a:cubicBezTo>
                    <a:pt x="286" y="2158"/>
                    <a:pt x="285" y="2157"/>
                    <a:pt x="284" y="2155"/>
                  </a:cubicBezTo>
                  <a:cubicBezTo>
                    <a:pt x="276" y="2143"/>
                    <a:pt x="264" y="2139"/>
                    <a:pt x="250" y="2143"/>
                  </a:cubicBezTo>
                  <a:cubicBezTo>
                    <a:pt x="241" y="2146"/>
                    <a:pt x="234" y="2153"/>
                    <a:pt x="229" y="2160"/>
                  </a:cubicBezTo>
                  <a:cubicBezTo>
                    <a:pt x="229" y="2160"/>
                    <a:pt x="228" y="2160"/>
                    <a:pt x="228" y="2160"/>
                  </a:cubicBezTo>
                  <a:cubicBezTo>
                    <a:pt x="225" y="2163"/>
                    <a:pt x="222" y="2165"/>
                    <a:pt x="220" y="2168"/>
                  </a:cubicBezTo>
                  <a:cubicBezTo>
                    <a:pt x="207" y="2179"/>
                    <a:pt x="205" y="2196"/>
                    <a:pt x="214" y="2209"/>
                  </a:cubicBezTo>
                  <a:cubicBezTo>
                    <a:pt x="211" y="2216"/>
                    <a:pt x="209" y="2224"/>
                    <a:pt x="210" y="2232"/>
                  </a:cubicBezTo>
                  <a:cubicBezTo>
                    <a:pt x="212" y="2245"/>
                    <a:pt x="221" y="2255"/>
                    <a:pt x="233" y="2258"/>
                  </a:cubicBezTo>
                  <a:cubicBezTo>
                    <a:pt x="233" y="2258"/>
                    <a:pt x="233" y="2258"/>
                    <a:pt x="233" y="2258"/>
                  </a:cubicBezTo>
                  <a:cubicBezTo>
                    <a:pt x="226" y="2287"/>
                    <a:pt x="249" y="2314"/>
                    <a:pt x="281" y="2310"/>
                  </a:cubicBezTo>
                  <a:cubicBezTo>
                    <a:pt x="282" y="2310"/>
                    <a:pt x="284" y="2310"/>
                    <a:pt x="285" y="2310"/>
                  </a:cubicBezTo>
                  <a:cubicBezTo>
                    <a:pt x="285" y="2310"/>
                    <a:pt x="285" y="2310"/>
                    <a:pt x="285" y="2310"/>
                  </a:cubicBezTo>
                  <a:cubicBezTo>
                    <a:pt x="286" y="2310"/>
                    <a:pt x="286" y="2310"/>
                    <a:pt x="286" y="2311"/>
                  </a:cubicBezTo>
                  <a:cubicBezTo>
                    <a:pt x="248" y="2330"/>
                    <a:pt x="248" y="2330"/>
                    <a:pt x="248" y="2330"/>
                  </a:cubicBezTo>
                  <a:cubicBezTo>
                    <a:pt x="181" y="2469"/>
                    <a:pt x="181" y="2469"/>
                    <a:pt x="181" y="2469"/>
                  </a:cubicBezTo>
                  <a:cubicBezTo>
                    <a:pt x="333" y="2493"/>
                    <a:pt x="333" y="2493"/>
                    <a:pt x="333" y="2493"/>
                  </a:cubicBezTo>
                  <a:cubicBezTo>
                    <a:pt x="412" y="2452"/>
                    <a:pt x="412" y="2452"/>
                    <a:pt x="412" y="2452"/>
                  </a:cubicBezTo>
                  <a:cubicBezTo>
                    <a:pt x="285" y="2549"/>
                    <a:pt x="285" y="2549"/>
                    <a:pt x="285" y="2549"/>
                  </a:cubicBezTo>
                  <a:cubicBezTo>
                    <a:pt x="309" y="2580"/>
                    <a:pt x="309" y="2580"/>
                    <a:pt x="309" y="2580"/>
                  </a:cubicBezTo>
                  <a:cubicBezTo>
                    <a:pt x="280" y="2602"/>
                    <a:pt x="280" y="2602"/>
                    <a:pt x="280" y="2602"/>
                  </a:cubicBezTo>
                  <a:cubicBezTo>
                    <a:pt x="294" y="2621"/>
                    <a:pt x="294" y="2621"/>
                    <a:pt x="294" y="2621"/>
                  </a:cubicBezTo>
                  <a:cubicBezTo>
                    <a:pt x="269" y="2640"/>
                    <a:pt x="269" y="2640"/>
                    <a:pt x="269" y="2640"/>
                  </a:cubicBezTo>
                  <a:cubicBezTo>
                    <a:pt x="364" y="2764"/>
                    <a:pt x="364" y="2764"/>
                    <a:pt x="364" y="2764"/>
                  </a:cubicBezTo>
                  <a:cubicBezTo>
                    <a:pt x="389" y="2744"/>
                    <a:pt x="389" y="2744"/>
                    <a:pt x="389" y="2744"/>
                  </a:cubicBezTo>
                  <a:cubicBezTo>
                    <a:pt x="404" y="2764"/>
                    <a:pt x="404" y="2764"/>
                    <a:pt x="404" y="2764"/>
                  </a:cubicBezTo>
                  <a:cubicBezTo>
                    <a:pt x="433" y="2742"/>
                    <a:pt x="433" y="2742"/>
                    <a:pt x="433" y="2742"/>
                  </a:cubicBezTo>
                  <a:cubicBezTo>
                    <a:pt x="448" y="2761"/>
                    <a:pt x="448" y="2761"/>
                    <a:pt x="448" y="2761"/>
                  </a:cubicBezTo>
                  <a:cubicBezTo>
                    <a:pt x="584" y="2656"/>
                    <a:pt x="584" y="2656"/>
                    <a:pt x="584" y="2656"/>
                  </a:cubicBezTo>
                  <a:cubicBezTo>
                    <a:pt x="263" y="2988"/>
                    <a:pt x="263" y="2988"/>
                    <a:pt x="263" y="2988"/>
                  </a:cubicBezTo>
                  <a:cubicBezTo>
                    <a:pt x="395" y="3115"/>
                    <a:pt x="395" y="3115"/>
                    <a:pt x="395" y="3115"/>
                  </a:cubicBezTo>
                  <a:cubicBezTo>
                    <a:pt x="785" y="2712"/>
                    <a:pt x="785" y="2712"/>
                    <a:pt x="785" y="2712"/>
                  </a:cubicBezTo>
                  <a:cubicBezTo>
                    <a:pt x="808" y="2730"/>
                    <a:pt x="833" y="2748"/>
                    <a:pt x="859" y="2764"/>
                  </a:cubicBezTo>
                  <a:cubicBezTo>
                    <a:pt x="858" y="2764"/>
                    <a:pt x="858" y="2765"/>
                    <a:pt x="858" y="2765"/>
                  </a:cubicBezTo>
                  <a:cubicBezTo>
                    <a:pt x="856" y="2769"/>
                    <a:pt x="855" y="2773"/>
                    <a:pt x="853" y="2776"/>
                  </a:cubicBezTo>
                  <a:cubicBezTo>
                    <a:pt x="853" y="2777"/>
                    <a:pt x="852" y="2777"/>
                    <a:pt x="851" y="2778"/>
                  </a:cubicBezTo>
                  <a:cubicBezTo>
                    <a:pt x="839" y="2783"/>
                    <a:pt x="825" y="2779"/>
                    <a:pt x="813" y="2782"/>
                  </a:cubicBezTo>
                  <a:cubicBezTo>
                    <a:pt x="806" y="2783"/>
                    <a:pt x="799" y="2787"/>
                    <a:pt x="792" y="2791"/>
                  </a:cubicBezTo>
                  <a:cubicBezTo>
                    <a:pt x="792" y="2791"/>
                    <a:pt x="792" y="2791"/>
                    <a:pt x="791" y="2791"/>
                  </a:cubicBezTo>
                  <a:cubicBezTo>
                    <a:pt x="788" y="2788"/>
                    <a:pt x="783" y="2786"/>
                    <a:pt x="778" y="2786"/>
                  </a:cubicBezTo>
                  <a:cubicBezTo>
                    <a:pt x="769" y="2784"/>
                    <a:pt x="761" y="2787"/>
                    <a:pt x="755" y="2793"/>
                  </a:cubicBezTo>
                  <a:cubicBezTo>
                    <a:pt x="753" y="2793"/>
                    <a:pt x="752" y="2793"/>
                    <a:pt x="750" y="2792"/>
                  </a:cubicBezTo>
                  <a:cubicBezTo>
                    <a:pt x="737" y="2784"/>
                    <a:pt x="725" y="2785"/>
                    <a:pt x="714" y="2795"/>
                  </a:cubicBezTo>
                  <a:cubicBezTo>
                    <a:pt x="707" y="2801"/>
                    <a:pt x="703" y="2809"/>
                    <a:pt x="701" y="2819"/>
                  </a:cubicBezTo>
                  <a:cubicBezTo>
                    <a:pt x="701" y="2819"/>
                    <a:pt x="701" y="2819"/>
                    <a:pt x="701" y="2819"/>
                  </a:cubicBezTo>
                  <a:cubicBezTo>
                    <a:pt x="699" y="2822"/>
                    <a:pt x="697" y="2826"/>
                    <a:pt x="696" y="2829"/>
                  </a:cubicBezTo>
                  <a:cubicBezTo>
                    <a:pt x="688" y="2844"/>
                    <a:pt x="694" y="2861"/>
                    <a:pt x="707" y="2870"/>
                  </a:cubicBezTo>
                  <a:cubicBezTo>
                    <a:pt x="707" y="2877"/>
                    <a:pt x="708" y="2885"/>
                    <a:pt x="712" y="2892"/>
                  </a:cubicBezTo>
                  <a:cubicBezTo>
                    <a:pt x="719" y="2903"/>
                    <a:pt x="731" y="2908"/>
                    <a:pt x="743" y="2907"/>
                  </a:cubicBezTo>
                  <a:cubicBezTo>
                    <a:pt x="744" y="2907"/>
                    <a:pt x="744" y="2907"/>
                    <a:pt x="744" y="2907"/>
                  </a:cubicBezTo>
                  <a:cubicBezTo>
                    <a:pt x="749" y="2936"/>
                    <a:pt x="781" y="2952"/>
                    <a:pt x="808" y="2936"/>
                  </a:cubicBezTo>
                  <a:cubicBezTo>
                    <a:pt x="809" y="2935"/>
                    <a:pt x="811" y="2935"/>
                    <a:pt x="812" y="2934"/>
                  </a:cubicBezTo>
                  <a:cubicBezTo>
                    <a:pt x="812" y="2934"/>
                    <a:pt x="812" y="2934"/>
                    <a:pt x="812" y="2934"/>
                  </a:cubicBezTo>
                  <a:cubicBezTo>
                    <a:pt x="821" y="2938"/>
                    <a:pt x="834" y="2939"/>
                    <a:pt x="841" y="2932"/>
                  </a:cubicBezTo>
                  <a:cubicBezTo>
                    <a:pt x="842" y="2931"/>
                    <a:pt x="842" y="2931"/>
                    <a:pt x="843" y="2930"/>
                  </a:cubicBezTo>
                  <a:cubicBezTo>
                    <a:pt x="855" y="2924"/>
                    <a:pt x="863" y="2913"/>
                    <a:pt x="866" y="2899"/>
                  </a:cubicBezTo>
                  <a:cubicBezTo>
                    <a:pt x="868" y="2883"/>
                    <a:pt x="863" y="2871"/>
                    <a:pt x="852" y="2861"/>
                  </a:cubicBezTo>
                  <a:cubicBezTo>
                    <a:pt x="852" y="2860"/>
                    <a:pt x="852" y="2860"/>
                    <a:pt x="852" y="2859"/>
                  </a:cubicBezTo>
                  <a:cubicBezTo>
                    <a:pt x="854" y="2836"/>
                    <a:pt x="857" y="2812"/>
                    <a:pt x="862" y="2789"/>
                  </a:cubicBezTo>
                  <a:cubicBezTo>
                    <a:pt x="865" y="2787"/>
                    <a:pt x="868" y="2785"/>
                    <a:pt x="872" y="2783"/>
                  </a:cubicBezTo>
                  <a:cubicBezTo>
                    <a:pt x="876" y="2781"/>
                    <a:pt x="878" y="2779"/>
                    <a:pt x="879" y="2777"/>
                  </a:cubicBezTo>
                  <a:cubicBezTo>
                    <a:pt x="891" y="2784"/>
                    <a:pt x="903" y="2791"/>
                    <a:pt x="916" y="2798"/>
                  </a:cubicBezTo>
                  <a:cubicBezTo>
                    <a:pt x="911" y="2800"/>
                    <a:pt x="907" y="2804"/>
                    <a:pt x="905" y="2809"/>
                  </a:cubicBezTo>
                  <a:cubicBezTo>
                    <a:pt x="899" y="2821"/>
                    <a:pt x="905" y="2836"/>
                    <a:pt x="917" y="2842"/>
                  </a:cubicBezTo>
                  <a:cubicBezTo>
                    <a:pt x="930" y="2848"/>
                    <a:pt x="945" y="2843"/>
                    <a:pt x="951" y="2831"/>
                  </a:cubicBezTo>
                  <a:cubicBezTo>
                    <a:pt x="953" y="2827"/>
                    <a:pt x="953" y="2822"/>
                    <a:pt x="953" y="2818"/>
                  </a:cubicBezTo>
                  <a:cubicBezTo>
                    <a:pt x="954" y="2819"/>
                    <a:pt x="956" y="2819"/>
                    <a:pt x="958" y="2820"/>
                  </a:cubicBezTo>
                  <a:cubicBezTo>
                    <a:pt x="958" y="2824"/>
                    <a:pt x="957" y="2829"/>
                    <a:pt x="955" y="2833"/>
                  </a:cubicBezTo>
                  <a:cubicBezTo>
                    <a:pt x="948" y="2847"/>
                    <a:pt x="931" y="2853"/>
                    <a:pt x="916" y="2846"/>
                  </a:cubicBezTo>
                  <a:cubicBezTo>
                    <a:pt x="902" y="2839"/>
                    <a:pt x="895" y="2823"/>
                    <a:pt x="900" y="2809"/>
                  </a:cubicBezTo>
                  <a:cubicBezTo>
                    <a:pt x="900" y="2809"/>
                    <a:pt x="901" y="2808"/>
                    <a:pt x="901" y="2807"/>
                  </a:cubicBezTo>
                  <a:cubicBezTo>
                    <a:pt x="901" y="2807"/>
                    <a:pt x="901" y="2807"/>
                    <a:pt x="901" y="2807"/>
                  </a:cubicBezTo>
                  <a:cubicBezTo>
                    <a:pt x="903" y="2803"/>
                    <a:pt x="906" y="2800"/>
                    <a:pt x="909" y="2797"/>
                  </a:cubicBezTo>
                  <a:cubicBezTo>
                    <a:pt x="895" y="2790"/>
                    <a:pt x="895" y="2790"/>
                    <a:pt x="895" y="2790"/>
                  </a:cubicBezTo>
                  <a:cubicBezTo>
                    <a:pt x="894" y="2791"/>
                    <a:pt x="894" y="2792"/>
                    <a:pt x="893" y="2793"/>
                  </a:cubicBezTo>
                  <a:cubicBezTo>
                    <a:pt x="888" y="2791"/>
                    <a:pt x="886" y="2795"/>
                    <a:pt x="882" y="2801"/>
                  </a:cubicBezTo>
                  <a:cubicBezTo>
                    <a:pt x="879" y="2809"/>
                    <a:pt x="885" y="2812"/>
                    <a:pt x="885" y="2812"/>
                  </a:cubicBezTo>
                  <a:cubicBezTo>
                    <a:pt x="885" y="2812"/>
                    <a:pt x="885" y="2812"/>
                    <a:pt x="885" y="2812"/>
                  </a:cubicBezTo>
                  <a:cubicBezTo>
                    <a:pt x="880" y="2831"/>
                    <a:pt x="881" y="2851"/>
                    <a:pt x="895" y="2866"/>
                  </a:cubicBezTo>
                  <a:cubicBezTo>
                    <a:pt x="892" y="2939"/>
                    <a:pt x="976" y="2975"/>
                    <a:pt x="1031" y="2928"/>
                  </a:cubicBezTo>
                  <a:cubicBezTo>
                    <a:pt x="1064" y="2944"/>
                    <a:pt x="1088" y="2915"/>
                    <a:pt x="1100" y="2888"/>
                  </a:cubicBezTo>
                  <a:cubicBezTo>
                    <a:pt x="1072" y="2875"/>
                    <a:pt x="1072" y="2875"/>
                    <a:pt x="1072" y="2875"/>
                  </a:cubicBezTo>
                  <a:cubicBezTo>
                    <a:pt x="1073" y="2879"/>
                    <a:pt x="1072" y="2884"/>
                    <a:pt x="1070" y="2888"/>
                  </a:cubicBezTo>
                  <a:cubicBezTo>
                    <a:pt x="1063" y="2902"/>
                    <a:pt x="1045" y="2908"/>
                    <a:pt x="1031" y="2901"/>
                  </a:cubicBezTo>
                  <a:cubicBezTo>
                    <a:pt x="1016" y="2893"/>
                    <a:pt x="1009" y="2876"/>
                    <a:pt x="1016" y="2862"/>
                  </a:cubicBezTo>
                  <a:cubicBezTo>
                    <a:pt x="1018" y="2858"/>
                    <a:pt x="1021" y="2855"/>
                    <a:pt x="1024" y="2852"/>
                  </a:cubicBezTo>
                  <a:cubicBezTo>
                    <a:pt x="992" y="2837"/>
                    <a:pt x="992" y="2837"/>
                    <a:pt x="992" y="2837"/>
                  </a:cubicBezTo>
                  <a:cubicBezTo>
                    <a:pt x="1004" y="2842"/>
                    <a:pt x="1017" y="2848"/>
                    <a:pt x="1030" y="2853"/>
                  </a:cubicBezTo>
                  <a:cubicBezTo>
                    <a:pt x="1026" y="2856"/>
                    <a:pt x="1022" y="2859"/>
                    <a:pt x="1020" y="2864"/>
                  </a:cubicBezTo>
                  <a:cubicBezTo>
                    <a:pt x="1014" y="2876"/>
                    <a:pt x="1020" y="2891"/>
                    <a:pt x="1032" y="2897"/>
                  </a:cubicBezTo>
                  <a:cubicBezTo>
                    <a:pt x="1045" y="2903"/>
                    <a:pt x="1060" y="2898"/>
                    <a:pt x="1066" y="2886"/>
                  </a:cubicBezTo>
                  <a:cubicBezTo>
                    <a:pt x="1069" y="2880"/>
                    <a:pt x="1069" y="2873"/>
                    <a:pt x="1066" y="2867"/>
                  </a:cubicBezTo>
                  <a:cubicBezTo>
                    <a:pt x="1094" y="2877"/>
                    <a:pt x="1121" y="2886"/>
                    <a:pt x="1150" y="2894"/>
                  </a:cubicBezTo>
                  <a:cubicBezTo>
                    <a:pt x="1071" y="3422"/>
                    <a:pt x="1071" y="3422"/>
                    <a:pt x="1071" y="3422"/>
                  </a:cubicBezTo>
                  <a:cubicBezTo>
                    <a:pt x="1111" y="3428"/>
                    <a:pt x="1111" y="3428"/>
                    <a:pt x="1111" y="3428"/>
                  </a:cubicBezTo>
                  <a:cubicBezTo>
                    <a:pt x="1106" y="3462"/>
                    <a:pt x="1106" y="3462"/>
                    <a:pt x="1106" y="3462"/>
                  </a:cubicBezTo>
                  <a:cubicBezTo>
                    <a:pt x="1150" y="3514"/>
                    <a:pt x="1150" y="3514"/>
                    <a:pt x="1150" y="3514"/>
                  </a:cubicBezTo>
                  <a:cubicBezTo>
                    <a:pt x="1206" y="3477"/>
                    <a:pt x="1206" y="3477"/>
                    <a:pt x="1206" y="3477"/>
                  </a:cubicBezTo>
                  <a:cubicBezTo>
                    <a:pt x="1211" y="3443"/>
                    <a:pt x="1211" y="3443"/>
                    <a:pt x="1211" y="3443"/>
                  </a:cubicBezTo>
                  <a:cubicBezTo>
                    <a:pt x="1251" y="3449"/>
                    <a:pt x="1251" y="3449"/>
                    <a:pt x="1251" y="3449"/>
                  </a:cubicBezTo>
                  <a:cubicBezTo>
                    <a:pt x="1318" y="3002"/>
                    <a:pt x="1318" y="3002"/>
                    <a:pt x="1318" y="3002"/>
                  </a:cubicBezTo>
                  <a:cubicBezTo>
                    <a:pt x="1322" y="3686"/>
                    <a:pt x="1322" y="3686"/>
                    <a:pt x="1322" y="3686"/>
                  </a:cubicBezTo>
                  <a:cubicBezTo>
                    <a:pt x="1628" y="3684"/>
                    <a:pt x="1628" y="3684"/>
                    <a:pt x="1628" y="3684"/>
                  </a:cubicBezTo>
                  <a:cubicBezTo>
                    <a:pt x="1624" y="2920"/>
                    <a:pt x="1624" y="2920"/>
                    <a:pt x="1624" y="2920"/>
                  </a:cubicBezTo>
                  <a:cubicBezTo>
                    <a:pt x="1644" y="2916"/>
                    <a:pt x="1665" y="2912"/>
                    <a:pt x="1685" y="2908"/>
                  </a:cubicBezTo>
                  <a:cubicBezTo>
                    <a:pt x="1685" y="2908"/>
                    <a:pt x="1685" y="2909"/>
                    <a:pt x="1685" y="2909"/>
                  </a:cubicBezTo>
                  <a:cubicBezTo>
                    <a:pt x="1686" y="2912"/>
                    <a:pt x="1687" y="2915"/>
                    <a:pt x="1688" y="2917"/>
                  </a:cubicBezTo>
                  <a:cubicBezTo>
                    <a:pt x="1688" y="2918"/>
                    <a:pt x="1688" y="2918"/>
                    <a:pt x="1688" y="2919"/>
                  </a:cubicBezTo>
                  <a:cubicBezTo>
                    <a:pt x="1684" y="2927"/>
                    <a:pt x="1675" y="2933"/>
                    <a:pt x="1671" y="2940"/>
                  </a:cubicBezTo>
                  <a:cubicBezTo>
                    <a:pt x="1668" y="2945"/>
                    <a:pt x="1666" y="2950"/>
                    <a:pt x="1665" y="2955"/>
                  </a:cubicBezTo>
                  <a:cubicBezTo>
                    <a:pt x="1665" y="2955"/>
                    <a:pt x="1665" y="2956"/>
                    <a:pt x="1664" y="2956"/>
                  </a:cubicBezTo>
                  <a:cubicBezTo>
                    <a:pt x="1661" y="2956"/>
                    <a:pt x="1658" y="2958"/>
                    <a:pt x="1655" y="2960"/>
                  </a:cubicBezTo>
                  <a:cubicBezTo>
                    <a:pt x="1650" y="2963"/>
                    <a:pt x="1647" y="2969"/>
                    <a:pt x="1647" y="2975"/>
                  </a:cubicBezTo>
                  <a:cubicBezTo>
                    <a:pt x="1646" y="2976"/>
                    <a:pt x="1646" y="2977"/>
                    <a:pt x="1644" y="2977"/>
                  </a:cubicBezTo>
                  <a:cubicBezTo>
                    <a:pt x="1634" y="2979"/>
                    <a:pt x="1628" y="2986"/>
                    <a:pt x="1628" y="2996"/>
                  </a:cubicBezTo>
                  <a:cubicBezTo>
                    <a:pt x="1627" y="3003"/>
                    <a:pt x="1629" y="3009"/>
                    <a:pt x="1633" y="3015"/>
                  </a:cubicBezTo>
                  <a:cubicBezTo>
                    <a:pt x="1633" y="3015"/>
                    <a:pt x="1633" y="3015"/>
                    <a:pt x="1633" y="3015"/>
                  </a:cubicBezTo>
                  <a:cubicBezTo>
                    <a:pt x="1633" y="3018"/>
                    <a:pt x="1634" y="3021"/>
                    <a:pt x="1636" y="3023"/>
                  </a:cubicBezTo>
                  <a:cubicBezTo>
                    <a:pt x="1639" y="3034"/>
                    <a:pt x="1651" y="3040"/>
                    <a:pt x="1662" y="3038"/>
                  </a:cubicBezTo>
                  <a:cubicBezTo>
                    <a:pt x="1665" y="3042"/>
                    <a:pt x="1670" y="3045"/>
                    <a:pt x="1675" y="3046"/>
                  </a:cubicBezTo>
                  <a:cubicBezTo>
                    <a:pt x="1684" y="3049"/>
                    <a:pt x="1693" y="3045"/>
                    <a:pt x="1699" y="3038"/>
                  </a:cubicBezTo>
                  <a:cubicBezTo>
                    <a:pt x="1699" y="3038"/>
                    <a:pt x="1699" y="3038"/>
                    <a:pt x="1699" y="3038"/>
                  </a:cubicBezTo>
                  <a:cubicBezTo>
                    <a:pt x="1716" y="3050"/>
                    <a:pt x="1740" y="3042"/>
                    <a:pt x="1746" y="3020"/>
                  </a:cubicBezTo>
                  <a:cubicBezTo>
                    <a:pt x="1746" y="3019"/>
                    <a:pt x="1746" y="3018"/>
                    <a:pt x="1747" y="3017"/>
                  </a:cubicBezTo>
                  <a:cubicBezTo>
                    <a:pt x="1747" y="3017"/>
                    <a:pt x="1747" y="3017"/>
                    <a:pt x="1747" y="3017"/>
                  </a:cubicBezTo>
                  <a:cubicBezTo>
                    <a:pt x="1754" y="3015"/>
                    <a:pt x="1760" y="3008"/>
                    <a:pt x="1760" y="3001"/>
                  </a:cubicBezTo>
                  <a:cubicBezTo>
                    <a:pt x="1760" y="3001"/>
                    <a:pt x="1760" y="3000"/>
                    <a:pt x="1760" y="3000"/>
                  </a:cubicBezTo>
                  <a:cubicBezTo>
                    <a:pt x="1763" y="2990"/>
                    <a:pt x="1762" y="2981"/>
                    <a:pt x="1756" y="2973"/>
                  </a:cubicBezTo>
                  <a:cubicBezTo>
                    <a:pt x="1749" y="2964"/>
                    <a:pt x="1741" y="2960"/>
                    <a:pt x="1730" y="2960"/>
                  </a:cubicBezTo>
                  <a:cubicBezTo>
                    <a:pt x="1730" y="2960"/>
                    <a:pt x="1729" y="2960"/>
                    <a:pt x="1729" y="2960"/>
                  </a:cubicBezTo>
                  <a:cubicBezTo>
                    <a:pt x="1718" y="2947"/>
                    <a:pt x="1708" y="2933"/>
                    <a:pt x="1699" y="2919"/>
                  </a:cubicBezTo>
                  <a:cubicBezTo>
                    <a:pt x="1699" y="2917"/>
                    <a:pt x="1700" y="2914"/>
                    <a:pt x="1701" y="2911"/>
                  </a:cubicBezTo>
                  <a:cubicBezTo>
                    <a:pt x="1702" y="2908"/>
                    <a:pt x="1702" y="2906"/>
                    <a:pt x="1701" y="2904"/>
                  </a:cubicBezTo>
                  <a:cubicBezTo>
                    <a:pt x="1713" y="2901"/>
                    <a:pt x="1725" y="2898"/>
                    <a:pt x="1737" y="2894"/>
                  </a:cubicBezTo>
                  <a:cubicBezTo>
                    <a:pt x="1831" y="3199"/>
                    <a:pt x="1831" y="3199"/>
                    <a:pt x="1831" y="3199"/>
                  </a:cubicBezTo>
                  <a:cubicBezTo>
                    <a:pt x="1888" y="3252"/>
                    <a:pt x="1888" y="3252"/>
                    <a:pt x="1888" y="3252"/>
                  </a:cubicBezTo>
                  <a:cubicBezTo>
                    <a:pt x="1990" y="3220"/>
                    <a:pt x="1990" y="3220"/>
                    <a:pt x="1990" y="3220"/>
                  </a:cubicBezTo>
                  <a:cubicBezTo>
                    <a:pt x="2006" y="3145"/>
                    <a:pt x="2006" y="3145"/>
                    <a:pt x="2006" y="3145"/>
                  </a:cubicBezTo>
                  <a:cubicBezTo>
                    <a:pt x="1939" y="2926"/>
                    <a:pt x="1939" y="2926"/>
                    <a:pt x="1939" y="2926"/>
                  </a:cubicBezTo>
                  <a:cubicBezTo>
                    <a:pt x="2141" y="3318"/>
                    <a:pt x="2141" y="3318"/>
                    <a:pt x="2141" y="3318"/>
                  </a:cubicBezTo>
                  <a:cubicBezTo>
                    <a:pt x="2161" y="3307"/>
                    <a:pt x="2161" y="3307"/>
                    <a:pt x="2161" y="3307"/>
                  </a:cubicBezTo>
                  <a:cubicBezTo>
                    <a:pt x="2181" y="3346"/>
                    <a:pt x="2181" y="3346"/>
                    <a:pt x="2181" y="3346"/>
                  </a:cubicBezTo>
                  <a:cubicBezTo>
                    <a:pt x="2198" y="3338"/>
                    <a:pt x="2198" y="3338"/>
                    <a:pt x="2198" y="3338"/>
                  </a:cubicBezTo>
                  <a:cubicBezTo>
                    <a:pt x="2217" y="3375"/>
                    <a:pt x="2217" y="3375"/>
                    <a:pt x="2217" y="3375"/>
                  </a:cubicBezTo>
                  <a:cubicBezTo>
                    <a:pt x="2324" y="3320"/>
                    <a:pt x="2324" y="3320"/>
                    <a:pt x="2324" y="3320"/>
                  </a:cubicBezTo>
                  <a:cubicBezTo>
                    <a:pt x="2305" y="3282"/>
                    <a:pt x="2305" y="3282"/>
                    <a:pt x="2305" y="3282"/>
                  </a:cubicBezTo>
                  <a:cubicBezTo>
                    <a:pt x="2321" y="3274"/>
                    <a:pt x="2321" y="3274"/>
                    <a:pt x="2321" y="3274"/>
                  </a:cubicBezTo>
                  <a:cubicBezTo>
                    <a:pt x="2301" y="3235"/>
                    <a:pt x="2301" y="3235"/>
                    <a:pt x="2301" y="3235"/>
                  </a:cubicBezTo>
                  <a:cubicBezTo>
                    <a:pt x="2317" y="3227"/>
                    <a:pt x="2317" y="3227"/>
                    <a:pt x="2317" y="3227"/>
                  </a:cubicBezTo>
                  <a:cubicBezTo>
                    <a:pt x="2140" y="2885"/>
                    <a:pt x="2140" y="2885"/>
                    <a:pt x="2140" y="2885"/>
                  </a:cubicBezTo>
                  <a:cubicBezTo>
                    <a:pt x="2145" y="2888"/>
                    <a:pt x="2151" y="2890"/>
                    <a:pt x="2157" y="2891"/>
                  </a:cubicBezTo>
                  <a:cubicBezTo>
                    <a:pt x="2157" y="2891"/>
                    <a:pt x="2157" y="2891"/>
                    <a:pt x="2158" y="2891"/>
                  </a:cubicBezTo>
                  <a:cubicBezTo>
                    <a:pt x="2161" y="2894"/>
                    <a:pt x="2165" y="2896"/>
                    <a:pt x="2170" y="2897"/>
                  </a:cubicBezTo>
                  <a:cubicBezTo>
                    <a:pt x="2187" y="2905"/>
                    <a:pt x="2207" y="2898"/>
                    <a:pt x="2216" y="2883"/>
                  </a:cubicBezTo>
                  <a:cubicBezTo>
                    <a:pt x="2225" y="2883"/>
                    <a:pt x="2234" y="2881"/>
                    <a:pt x="2242" y="2876"/>
                  </a:cubicBezTo>
                  <a:cubicBezTo>
                    <a:pt x="2255" y="2868"/>
                    <a:pt x="2261" y="2853"/>
                    <a:pt x="2259" y="2839"/>
                  </a:cubicBezTo>
                  <a:cubicBezTo>
                    <a:pt x="2259" y="2839"/>
                    <a:pt x="2259" y="2839"/>
                    <a:pt x="2259" y="2839"/>
                  </a:cubicBezTo>
                  <a:cubicBezTo>
                    <a:pt x="2293" y="2832"/>
                    <a:pt x="2311" y="2794"/>
                    <a:pt x="2291" y="2763"/>
                  </a:cubicBezTo>
                  <a:cubicBezTo>
                    <a:pt x="2290" y="2761"/>
                    <a:pt x="2290" y="2759"/>
                    <a:pt x="2289" y="2758"/>
                  </a:cubicBezTo>
                  <a:cubicBezTo>
                    <a:pt x="2289" y="2758"/>
                    <a:pt x="2289" y="2758"/>
                    <a:pt x="2288" y="2758"/>
                  </a:cubicBezTo>
                  <a:cubicBezTo>
                    <a:pt x="2294" y="2747"/>
                    <a:pt x="2294" y="2732"/>
                    <a:pt x="2285" y="2724"/>
                  </a:cubicBezTo>
                  <a:cubicBezTo>
                    <a:pt x="2285" y="2723"/>
                    <a:pt x="2284" y="2723"/>
                    <a:pt x="2284" y="2722"/>
                  </a:cubicBezTo>
                  <a:cubicBezTo>
                    <a:pt x="2282" y="2720"/>
                    <a:pt x="2281" y="2717"/>
                    <a:pt x="2279" y="2715"/>
                  </a:cubicBezTo>
                  <a:cubicBezTo>
                    <a:pt x="2280" y="2712"/>
                    <a:pt x="2280" y="2708"/>
                    <a:pt x="2280" y="2705"/>
                  </a:cubicBezTo>
                  <a:cubicBezTo>
                    <a:pt x="2280" y="2705"/>
                    <a:pt x="2280" y="2705"/>
                    <a:pt x="2280" y="2705"/>
                  </a:cubicBezTo>
                  <a:cubicBezTo>
                    <a:pt x="2297" y="2700"/>
                    <a:pt x="2305" y="2679"/>
                    <a:pt x="2294" y="2664"/>
                  </a:cubicBezTo>
                  <a:cubicBezTo>
                    <a:pt x="2294" y="2663"/>
                    <a:pt x="2293" y="2662"/>
                    <a:pt x="2293" y="2661"/>
                  </a:cubicBezTo>
                  <a:cubicBezTo>
                    <a:pt x="2293" y="2661"/>
                    <a:pt x="2293" y="2661"/>
                    <a:pt x="2293" y="2661"/>
                  </a:cubicBezTo>
                  <a:cubicBezTo>
                    <a:pt x="2295" y="2655"/>
                    <a:pt x="2295" y="2648"/>
                    <a:pt x="2290" y="2643"/>
                  </a:cubicBezTo>
                  <a:cubicBezTo>
                    <a:pt x="2290" y="2643"/>
                    <a:pt x="2289" y="2643"/>
                    <a:pt x="2289" y="2643"/>
                  </a:cubicBezTo>
                  <a:cubicBezTo>
                    <a:pt x="2284" y="2635"/>
                    <a:pt x="2278" y="2631"/>
                    <a:pt x="2268" y="2630"/>
                  </a:cubicBezTo>
                  <a:cubicBezTo>
                    <a:pt x="2259" y="2630"/>
                    <a:pt x="2251" y="2633"/>
                    <a:pt x="2246" y="2641"/>
                  </a:cubicBezTo>
                  <a:cubicBezTo>
                    <a:pt x="2245" y="2641"/>
                    <a:pt x="2245" y="2641"/>
                    <a:pt x="2245" y="2641"/>
                  </a:cubicBezTo>
                  <a:cubicBezTo>
                    <a:pt x="2230" y="2640"/>
                    <a:pt x="2216" y="2640"/>
                    <a:pt x="2201" y="2638"/>
                  </a:cubicBezTo>
                  <a:cubicBezTo>
                    <a:pt x="2200" y="2636"/>
                    <a:pt x="2199" y="2635"/>
                    <a:pt x="2197" y="2632"/>
                  </a:cubicBezTo>
                  <a:cubicBezTo>
                    <a:pt x="2197" y="2632"/>
                    <a:pt x="2197" y="2632"/>
                    <a:pt x="2197" y="2632"/>
                  </a:cubicBezTo>
                  <a:cubicBezTo>
                    <a:pt x="2223" y="2607"/>
                    <a:pt x="2248" y="2580"/>
                    <a:pt x="2271" y="2553"/>
                  </a:cubicBezTo>
                  <a:cubicBezTo>
                    <a:pt x="2272" y="2559"/>
                    <a:pt x="2275" y="2564"/>
                    <a:pt x="2281" y="2568"/>
                  </a:cubicBezTo>
                  <a:cubicBezTo>
                    <a:pt x="2291" y="2576"/>
                    <a:pt x="2307" y="2573"/>
                    <a:pt x="2315" y="2562"/>
                  </a:cubicBezTo>
                  <a:cubicBezTo>
                    <a:pt x="2323" y="2550"/>
                    <a:pt x="2321" y="2535"/>
                    <a:pt x="2310" y="2527"/>
                  </a:cubicBezTo>
                  <a:cubicBezTo>
                    <a:pt x="2306" y="2524"/>
                    <a:pt x="2301" y="2522"/>
                    <a:pt x="2296" y="2522"/>
                  </a:cubicBezTo>
                  <a:cubicBezTo>
                    <a:pt x="2297" y="2521"/>
                    <a:pt x="2297" y="2521"/>
                    <a:pt x="2298" y="2520"/>
                  </a:cubicBezTo>
                  <a:cubicBezTo>
                    <a:pt x="2315" y="2498"/>
                    <a:pt x="2332" y="2477"/>
                    <a:pt x="2347" y="2454"/>
                  </a:cubicBezTo>
                  <a:cubicBezTo>
                    <a:pt x="2349" y="2458"/>
                    <a:pt x="2351" y="2462"/>
                    <a:pt x="2355" y="2465"/>
                  </a:cubicBezTo>
                  <a:cubicBezTo>
                    <a:pt x="2366" y="2472"/>
                    <a:pt x="2381" y="2470"/>
                    <a:pt x="2390" y="2458"/>
                  </a:cubicBezTo>
                  <a:cubicBezTo>
                    <a:pt x="2398" y="2447"/>
                    <a:pt x="2396" y="2431"/>
                    <a:pt x="2385" y="2423"/>
                  </a:cubicBezTo>
                  <a:cubicBezTo>
                    <a:pt x="2380" y="2420"/>
                    <a:pt x="2375" y="2419"/>
                    <a:pt x="2370" y="2419"/>
                  </a:cubicBezTo>
                  <a:cubicBezTo>
                    <a:pt x="2382" y="2400"/>
                    <a:pt x="2394" y="2380"/>
                    <a:pt x="2405" y="2360"/>
                  </a:cubicBezTo>
                  <a:cubicBezTo>
                    <a:pt x="2405" y="2360"/>
                    <a:pt x="2405" y="2360"/>
                    <a:pt x="2406" y="2360"/>
                  </a:cubicBezTo>
                  <a:cubicBezTo>
                    <a:pt x="2408" y="2361"/>
                    <a:pt x="2411" y="2362"/>
                    <a:pt x="2414" y="2363"/>
                  </a:cubicBezTo>
                  <a:cubicBezTo>
                    <a:pt x="2414" y="2363"/>
                    <a:pt x="2415" y="2363"/>
                    <a:pt x="2415" y="2364"/>
                  </a:cubicBezTo>
                  <a:cubicBezTo>
                    <a:pt x="2420" y="2372"/>
                    <a:pt x="2418" y="2382"/>
                    <a:pt x="2422" y="2390"/>
                  </a:cubicBezTo>
                  <a:cubicBezTo>
                    <a:pt x="2424" y="2395"/>
                    <a:pt x="2426" y="2400"/>
                    <a:pt x="2430" y="2404"/>
                  </a:cubicBezTo>
                  <a:cubicBezTo>
                    <a:pt x="2430" y="2404"/>
                    <a:pt x="2430" y="2405"/>
                    <a:pt x="2430" y="2405"/>
                  </a:cubicBezTo>
                  <a:cubicBezTo>
                    <a:pt x="2429" y="2408"/>
                    <a:pt x="2428" y="2411"/>
                    <a:pt x="2428" y="2415"/>
                  </a:cubicBezTo>
                  <a:cubicBezTo>
                    <a:pt x="2428" y="2421"/>
                    <a:pt x="2431" y="2426"/>
                    <a:pt x="2435" y="2430"/>
                  </a:cubicBezTo>
                  <a:cubicBezTo>
                    <a:pt x="2436" y="2431"/>
                    <a:pt x="2436" y="2432"/>
                    <a:pt x="2435" y="2434"/>
                  </a:cubicBezTo>
                  <a:cubicBezTo>
                    <a:pt x="2431" y="2443"/>
                    <a:pt x="2433" y="2452"/>
                    <a:pt x="2441" y="2459"/>
                  </a:cubicBezTo>
                  <a:cubicBezTo>
                    <a:pt x="2446" y="2463"/>
                    <a:pt x="2452" y="2465"/>
                    <a:pt x="2459" y="2465"/>
                  </a:cubicBezTo>
                  <a:cubicBezTo>
                    <a:pt x="2459" y="2466"/>
                    <a:pt x="2459" y="2466"/>
                    <a:pt x="2459" y="2466"/>
                  </a:cubicBezTo>
                  <a:cubicBezTo>
                    <a:pt x="2462" y="2467"/>
                    <a:pt x="2464" y="2468"/>
                    <a:pt x="2467" y="2468"/>
                  </a:cubicBezTo>
                  <a:cubicBezTo>
                    <a:pt x="2478" y="2472"/>
                    <a:pt x="2489" y="2466"/>
                    <a:pt x="2494" y="2456"/>
                  </a:cubicBezTo>
                  <a:cubicBezTo>
                    <a:pt x="2499" y="2456"/>
                    <a:pt x="2505" y="2454"/>
                    <a:pt x="2509" y="2450"/>
                  </a:cubicBezTo>
                  <a:cubicBezTo>
                    <a:pt x="2516" y="2445"/>
                    <a:pt x="2519" y="2435"/>
                    <a:pt x="2517" y="2427"/>
                  </a:cubicBezTo>
                  <a:cubicBezTo>
                    <a:pt x="2517" y="2427"/>
                    <a:pt x="2517" y="2427"/>
                    <a:pt x="2517" y="2427"/>
                  </a:cubicBezTo>
                  <a:cubicBezTo>
                    <a:pt x="2536" y="2420"/>
                    <a:pt x="2545" y="2396"/>
                    <a:pt x="2531" y="2378"/>
                  </a:cubicBezTo>
                  <a:cubicBezTo>
                    <a:pt x="2530" y="2378"/>
                    <a:pt x="2529" y="2377"/>
                    <a:pt x="2529" y="2376"/>
                  </a:cubicBezTo>
                  <a:cubicBezTo>
                    <a:pt x="2529" y="2376"/>
                    <a:pt x="2529" y="2376"/>
                    <a:pt x="2529" y="2376"/>
                  </a:cubicBezTo>
                  <a:cubicBezTo>
                    <a:pt x="2529" y="2373"/>
                    <a:pt x="2530" y="2371"/>
                    <a:pt x="2530" y="2368"/>
                  </a:cubicBezTo>
                  <a:cubicBezTo>
                    <a:pt x="2689" y="2427"/>
                    <a:pt x="2689" y="2427"/>
                    <a:pt x="2689" y="2427"/>
                  </a:cubicBezTo>
                  <a:cubicBezTo>
                    <a:pt x="2698" y="2402"/>
                    <a:pt x="2698" y="2402"/>
                    <a:pt x="2698" y="2402"/>
                  </a:cubicBezTo>
                  <a:cubicBezTo>
                    <a:pt x="2733" y="2414"/>
                    <a:pt x="2733" y="2414"/>
                    <a:pt x="2733" y="2414"/>
                  </a:cubicBezTo>
                  <a:cubicBezTo>
                    <a:pt x="2738" y="2399"/>
                    <a:pt x="2738" y="2399"/>
                    <a:pt x="2738" y="2399"/>
                  </a:cubicBezTo>
                  <a:cubicBezTo>
                    <a:pt x="2768" y="2410"/>
                    <a:pt x="2768" y="2410"/>
                    <a:pt x="2768" y="2410"/>
                  </a:cubicBezTo>
                  <a:cubicBezTo>
                    <a:pt x="2805" y="2310"/>
                    <a:pt x="2805" y="2310"/>
                    <a:pt x="2805" y="2310"/>
                  </a:cubicBezTo>
                  <a:cubicBezTo>
                    <a:pt x="2775" y="2299"/>
                    <a:pt x="2775" y="2299"/>
                    <a:pt x="2775" y="2299"/>
                  </a:cubicBezTo>
                  <a:cubicBezTo>
                    <a:pt x="2781" y="2283"/>
                    <a:pt x="2781" y="2283"/>
                    <a:pt x="2781" y="2283"/>
                  </a:cubicBezTo>
                  <a:cubicBezTo>
                    <a:pt x="2747" y="2270"/>
                    <a:pt x="2747" y="2270"/>
                    <a:pt x="2747" y="2270"/>
                  </a:cubicBezTo>
                  <a:cubicBezTo>
                    <a:pt x="2752" y="2255"/>
                    <a:pt x="2752" y="2255"/>
                    <a:pt x="2752" y="2255"/>
                  </a:cubicBezTo>
                  <a:cubicBezTo>
                    <a:pt x="2543" y="2178"/>
                    <a:pt x="2543" y="2178"/>
                    <a:pt x="2543" y="2178"/>
                  </a:cubicBezTo>
                  <a:cubicBezTo>
                    <a:pt x="2856" y="2241"/>
                    <a:pt x="2856" y="2241"/>
                    <a:pt x="2856" y="2241"/>
                  </a:cubicBezTo>
                  <a:lnTo>
                    <a:pt x="2894" y="2050"/>
                  </a:lnTo>
                  <a:close/>
                  <a:moveTo>
                    <a:pt x="2549" y="1763"/>
                  </a:moveTo>
                  <a:cubicBezTo>
                    <a:pt x="2554" y="1762"/>
                    <a:pt x="2559" y="1766"/>
                    <a:pt x="2560" y="1771"/>
                  </a:cubicBezTo>
                  <a:cubicBezTo>
                    <a:pt x="2561" y="1777"/>
                    <a:pt x="2557" y="1782"/>
                    <a:pt x="2551" y="1782"/>
                  </a:cubicBezTo>
                  <a:cubicBezTo>
                    <a:pt x="2546" y="1783"/>
                    <a:pt x="2541" y="1779"/>
                    <a:pt x="2540" y="1774"/>
                  </a:cubicBezTo>
                  <a:cubicBezTo>
                    <a:pt x="2540" y="1768"/>
                    <a:pt x="2543" y="1763"/>
                    <a:pt x="2549" y="1763"/>
                  </a:cubicBezTo>
                  <a:close/>
                  <a:moveTo>
                    <a:pt x="2597" y="1760"/>
                  </a:moveTo>
                  <a:cubicBezTo>
                    <a:pt x="2597" y="1760"/>
                    <a:pt x="2597" y="1760"/>
                    <a:pt x="2596" y="1760"/>
                  </a:cubicBezTo>
                  <a:cubicBezTo>
                    <a:pt x="2589" y="1707"/>
                    <a:pt x="2589" y="1707"/>
                    <a:pt x="2589" y="1707"/>
                  </a:cubicBezTo>
                  <a:cubicBezTo>
                    <a:pt x="2630" y="1702"/>
                    <a:pt x="2630" y="1702"/>
                    <a:pt x="2630" y="1702"/>
                  </a:cubicBezTo>
                  <a:cubicBezTo>
                    <a:pt x="2631" y="1733"/>
                    <a:pt x="2614" y="1758"/>
                    <a:pt x="2597" y="1760"/>
                  </a:cubicBezTo>
                  <a:close/>
                  <a:moveTo>
                    <a:pt x="2628" y="1689"/>
                  </a:moveTo>
                  <a:cubicBezTo>
                    <a:pt x="2588" y="1694"/>
                    <a:pt x="2588" y="1694"/>
                    <a:pt x="2588" y="1694"/>
                  </a:cubicBezTo>
                  <a:cubicBezTo>
                    <a:pt x="2581" y="1645"/>
                    <a:pt x="2581" y="1645"/>
                    <a:pt x="2581" y="1645"/>
                  </a:cubicBezTo>
                  <a:cubicBezTo>
                    <a:pt x="2598" y="1644"/>
                    <a:pt x="2621" y="1661"/>
                    <a:pt x="2628" y="1689"/>
                  </a:cubicBezTo>
                  <a:close/>
                  <a:moveTo>
                    <a:pt x="2081" y="879"/>
                  </a:moveTo>
                  <a:cubicBezTo>
                    <a:pt x="2083" y="879"/>
                    <a:pt x="2085" y="878"/>
                    <a:pt x="2086" y="877"/>
                  </a:cubicBezTo>
                  <a:cubicBezTo>
                    <a:pt x="2088" y="877"/>
                    <a:pt x="2089" y="877"/>
                    <a:pt x="2090" y="877"/>
                  </a:cubicBezTo>
                  <a:cubicBezTo>
                    <a:pt x="2091" y="881"/>
                    <a:pt x="2093" y="885"/>
                    <a:pt x="2096" y="888"/>
                  </a:cubicBezTo>
                  <a:cubicBezTo>
                    <a:pt x="2096" y="888"/>
                    <a:pt x="2096" y="889"/>
                    <a:pt x="2096" y="889"/>
                  </a:cubicBezTo>
                  <a:cubicBezTo>
                    <a:pt x="2089" y="893"/>
                    <a:pt x="2081" y="896"/>
                    <a:pt x="2072" y="897"/>
                  </a:cubicBezTo>
                  <a:cubicBezTo>
                    <a:pt x="2066" y="897"/>
                    <a:pt x="2060" y="897"/>
                    <a:pt x="2054" y="897"/>
                  </a:cubicBezTo>
                  <a:cubicBezTo>
                    <a:pt x="2061" y="891"/>
                    <a:pt x="2071" y="884"/>
                    <a:pt x="2081" y="879"/>
                  </a:cubicBezTo>
                  <a:close/>
                  <a:moveTo>
                    <a:pt x="2057" y="861"/>
                  </a:moveTo>
                  <a:cubicBezTo>
                    <a:pt x="2057" y="861"/>
                    <a:pt x="2057" y="861"/>
                    <a:pt x="2057" y="861"/>
                  </a:cubicBezTo>
                  <a:cubicBezTo>
                    <a:pt x="2061" y="864"/>
                    <a:pt x="2065" y="868"/>
                    <a:pt x="2069" y="871"/>
                  </a:cubicBezTo>
                  <a:cubicBezTo>
                    <a:pt x="2071" y="872"/>
                    <a:pt x="2073" y="873"/>
                    <a:pt x="2074" y="875"/>
                  </a:cubicBezTo>
                  <a:cubicBezTo>
                    <a:pt x="2074" y="875"/>
                    <a:pt x="2075" y="875"/>
                    <a:pt x="2075" y="875"/>
                  </a:cubicBezTo>
                  <a:cubicBezTo>
                    <a:pt x="2074" y="875"/>
                    <a:pt x="2074" y="876"/>
                    <a:pt x="2073" y="876"/>
                  </a:cubicBezTo>
                  <a:cubicBezTo>
                    <a:pt x="2070" y="877"/>
                    <a:pt x="2063" y="882"/>
                    <a:pt x="2058" y="884"/>
                  </a:cubicBezTo>
                  <a:cubicBezTo>
                    <a:pt x="2056" y="884"/>
                    <a:pt x="2054" y="884"/>
                    <a:pt x="2053" y="884"/>
                  </a:cubicBezTo>
                  <a:cubicBezTo>
                    <a:pt x="2051" y="882"/>
                    <a:pt x="2055" y="867"/>
                    <a:pt x="2057" y="861"/>
                  </a:cubicBezTo>
                  <a:close/>
                  <a:moveTo>
                    <a:pt x="2049" y="838"/>
                  </a:moveTo>
                  <a:cubicBezTo>
                    <a:pt x="2049" y="838"/>
                    <a:pt x="2049" y="837"/>
                    <a:pt x="2049" y="837"/>
                  </a:cubicBezTo>
                  <a:cubicBezTo>
                    <a:pt x="2049" y="837"/>
                    <a:pt x="2049" y="838"/>
                    <a:pt x="2049" y="838"/>
                  </a:cubicBezTo>
                  <a:cubicBezTo>
                    <a:pt x="2049" y="843"/>
                    <a:pt x="2050" y="848"/>
                    <a:pt x="2049" y="852"/>
                  </a:cubicBezTo>
                  <a:cubicBezTo>
                    <a:pt x="2049" y="852"/>
                    <a:pt x="2049" y="852"/>
                    <a:pt x="2049" y="853"/>
                  </a:cubicBezTo>
                  <a:cubicBezTo>
                    <a:pt x="2049" y="856"/>
                    <a:pt x="2047" y="860"/>
                    <a:pt x="2045" y="865"/>
                  </a:cubicBezTo>
                  <a:cubicBezTo>
                    <a:pt x="2047" y="856"/>
                    <a:pt x="2048" y="847"/>
                    <a:pt x="2049" y="838"/>
                  </a:cubicBezTo>
                  <a:close/>
                  <a:moveTo>
                    <a:pt x="1211" y="733"/>
                  </a:moveTo>
                  <a:cubicBezTo>
                    <a:pt x="1211" y="731"/>
                    <a:pt x="1212" y="730"/>
                    <a:pt x="1212" y="729"/>
                  </a:cubicBezTo>
                  <a:cubicBezTo>
                    <a:pt x="1213" y="728"/>
                    <a:pt x="1213" y="728"/>
                    <a:pt x="1214" y="727"/>
                  </a:cubicBezTo>
                  <a:cubicBezTo>
                    <a:pt x="1217" y="729"/>
                    <a:pt x="1220" y="730"/>
                    <a:pt x="1223" y="730"/>
                  </a:cubicBezTo>
                  <a:cubicBezTo>
                    <a:pt x="1223" y="730"/>
                    <a:pt x="1223" y="730"/>
                    <a:pt x="1223" y="730"/>
                  </a:cubicBezTo>
                  <a:cubicBezTo>
                    <a:pt x="1221" y="736"/>
                    <a:pt x="1219" y="741"/>
                    <a:pt x="1215" y="746"/>
                  </a:cubicBezTo>
                  <a:cubicBezTo>
                    <a:pt x="1212" y="750"/>
                    <a:pt x="1209" y="753"/>
                    <a:pt x="1206" y="756"/>
                  </a:cubicBezTo>
                  <a:cubicBezTo>
                    <a:pt x="1207" y="749"/>
                    <a:pt x="1208" y="740"/>
                    <a:pt x="1211" y="733"/>
                  </a:cubicBezTo>
                  <a:close/>
                  <a:moveTo>
                    <a:pt x="516" y="1250"/>
                  </a:moveTo>
                  <a:cubicBezTo>
                    <a:pt x="512" y="1247"/>
                    <a:pt x="511" y="1241"/>
                    <a:pt x="514" y="1237"/>
                  </a:cubicBezTo>
                  <a:cubicBezTo>
                    <a:pt x="517" y="1232"/>
                    <a:pt x="524" y="1231"/>
                    <a:pt x="528" y="1234"/>
                  </a:cubicBezTo>
                  <a:cubicBezTo>
                    <a:pt x="532" y="1238"/>
                    <a:pt x="533" y="1244"/>
                    <a:pt x="530" y="1248"/>
                  </a:cubicBezTo>
                  <a:cubicBezTo>
                    <a:pt x="527" y="1252"/>
                    <a:pt x="521" y="1253"/>
                    <a:pt x="516" y="1250"/>
                  </a:cubicBezTo>
                  <a:close/>
                  <a:moveTo>
                    <a:pt x="344" y="1923"/>
                  </a:moveTo>
                  <a:cubicBezTo>
                    <a:pt x="339" y="1924"/>
                    <a:pt x="334" y="1920"/>
                    <a:pt x="333" y="1915"/>
                  </a:cubicBezTo>
                  <a:cubicBezTo>
                    <a:pt x="333" y="1909"/>
                    <a:pt x="337" y="1904"/>
                    <a:pt x="342" y="1904"/>
                  </a:cubicBezTo>
                  <a:cubicBezTo>
                    <a:pt x="347" y="1903"/>
                    <a:pt x="352" y="1907"/>
                    <a:pt x="353" y="1912"/>
                  </a:cubicBezTo>
                  <a:cubicBezTo>
                    <a:pt x="354" y="1917"/>
                    <a:pt x="350" y="1922"/>
                    <a:pt x="344" y="1923"/>
                  </a:cubicBezTo>
                  <a:close/>
                  <a:moveTo>
                    <a:pt x="296" y="1926"/>
                  </a:moveTo>
                  <a:cubicBezTo>
                    <a:pt x="297" y="1926"/>
                    <a:pt x="297" y="1926"/>
                    <a:pt x="297" y="1926"/>
                  </a:cubicBezTo>
                  <a:cubicBezTo>
                    <a:pt x="304" y="1979"/>
                    <a:pt x="304" y="1979"/>
                    <a:pt x="304" y="1979"/>
                  </a:cubicBezTo>
                  <a:cubicBezTo>
                    <a:pt x="264" y="1984"/>
                    <a:pt x="264" y="1984"/>
                    <a:pt x="264" y="1984"/>
                  </a:cubicBezTo>
                  <a:cubicBezTo>
                    <a:pt x="262" y="1953"/>
                    <a:pt x="279" y="1928"/>
                    <a:pt x="296" y="1926"/>
                  </a:cubicBezTo>
                  <a:close/>
                  <a:moveTo>
                    <a:pt x="266" y="1997"/>
                  </a:moveTo>
                  <a:cubicBezTo>
                    <a:pt x="306" y="1991"/>
                    <a:pt x="306" y="1991"/>
                    <a:pt x="306" y="1991"/>
                  </a:cubicBezTo>
                  <a:cubicBezTo>
                    <a:pt x="312" y="2041"/>
                    <a:pt x="312" y="2041"/>
                    <a:pt x="312" y="2041"/>
                  </a:cubicBezTo>
                  <a:cubicBezTo>
                    <a:pt x="295" y="2042"/>
                    <a:pt x="273" y="2025"/>
                    <a:pt x="266" y="1997"/>
                  </a:cubicBezTo>
                  <a:close/>
                  <a:moveTo>
                    <a:pt x="812" y="2806"/>
                  </a:moveTo>
                  <a:cubicBezTo>
                    <a:pt x="810" y="2807"/>
                    <a:pt x="809" y="2808"/>
                    <a:pt x="807" y="2808"/>
                  </a:cubicBezTo>
                  <a:cubicBezTo>
                    <a:pt x="806" y="2809"/>
                    <a:pt x="804" y="2809"/>
                    <a:pt x="804" y="2808"/>
                  </a:cubicBezTo>
                  <a:cubicBezTo>
                    <a:pt x="802" y="2804"/>
                    <a:pt x="800" y="2801"/>
                    <a:pt x="797" y="2797"/>
                  </a:cubicBezTo>
                  <a:cubicBezTo>
                    <a:pt x="797" y="2797"/>
                    <a:pt x="797" y="2797"/>
                    <a:pt x="797" y="2797"/>
                  </a:cubicBezTo>
                  <a:cubicBezTo>
                    <a:pt x="804" y="2793"/>
                    <a:pt x="813" y="2790"/>
                    <a:pt x="821" y="2789"/>
                  </a:cubicBezTo>
                  <a:cubicBezTo>
                    <a:pt x="827" y="2788"/>
                    <a:pt x="834" y="2789"/>
                    <a:pt x="840" y="2788"/>
                  </a:cubicBezTo>
                  <a:cubicBezTo>
                    <a:pt x="832" y="2795"/>
                    <a:pt x="822" y="2802"/>
                    <a:pt x="812" y="2806"/>
                  </a:cubicBezTo>
                  <a:close/>
                  <a:moveTo>
                    <a:pt x="837" y="2825"/>
                  </a:moveTo>
                  <a:cubicBezTo>
                    <a:pt x="837" y="2825"/>
                    <a:pt x="837" y="2825"/>
                    <a:pt x="837" y="2825"/>
                  </a:cubicBezTo>
                  <a:cubicBezTo>
                    <a:pt x="833" y="2822"/>
                    <a:pt x="828" y="2818"/>
                    <a:pt x="824" y="2815"/>
                  </a:cubicBezTo>
                  <a:cubicBezTo>
                    <a:pt x="822" y="2814"/>
                    <a:pt x="821" y="2812"/>
                    <a:pt x="819" y="2811"/>
                  </a:cubicBezTo>
                  <a:cubicBezTo>
                    <a:pt x="819" y="2811"/>
                    <a:pt x="819" y="2811"/>
                    <a:pt x="819" y="2811"/>
                  </a:cubicBezTo>
                  <a:cubicBezTo>
                    <a:pt x="819" y="2811"/>
                    <a:pt x="820" y="2810"/>
                    <a:pt x="820" y="2810"/>
                  </a:cubicBezTo>
                  <a:cubicBezTo>
                    <a:pt x="824" y="2809"/>
                    <a:pt x="830" y="2803"/>
                    <a:pt x="835" y="2802"/>
                  </a:cubicBezTo>
                  <a:cubicBezTo>
                    <a:pt x="837" y="2801"/>
                    <a:pt x="839" y="2801"/>
                    <a:pt x="840" y="2802"/>
                  </a:cubicBezTo>
                  <a:cubicBezTo>
                    <a:pt x="843" y="2804"/>
                    <a:pt x="838" y="2819"/>
                    <a:pt x="837" y="2825"/>
                  </a:cubicBezTo>
                  <a:close/>
                  <a:moveTo>
                    <a:pt x="845" y="2848"/>
                  </a:moveTo>
                  <a:cubicBezTo>
                    <a:pt x="845" y="2848"/>
                    <a:pt x="845" y="2849"/>
                    <a:pt x="845" y="2849"/>
                  </a:cubicBezTo>
                  <a:cubicBezTo>
                    <a:pt x="845" y="2848"/>
                    <a:pt x="845" y="2848"/>
                    <a:pt x="844" y="2847"/>
                  </a:cubicBezTo>
                  <a:cubicBezTo>
                    <a:pt x="844" y="2843"/>
                    <a:pt x="844" y="2838"/>
                    <a:pt x="844" y="2834"/>
                  </a:cubicBezTo>
                  <a:cubicBezTo>
                    <a:pt x="844" y="2834"/>
                    <a:pt x="844" y="2833"/>
                    <a:pt x="844" y="2833"/>
                  </a:cubicBezTo>
                  <a:cubicBezTo>
                    <a:pt x="844" y="2830"/>
                    <a:pt x="846" y="2826"/>
                    <a:pt x="848" y="2821"/>
                  </a:cubicBezTo>
                  <a:cubicBezTo>
                    <a:pt x="847" y="2830"/>
                    <a:pt x="846" y="2839"/>
                    <a:pt x="845" y="2848"/>
                  </a:cubicBezTo>
                  <a:close/>
                  <a:moveTo>
                    <a:pt x="1682" y="2953"/>
                  </a:moveTo>
                  <a:cubicBezTo>
                    <a:pt x="1682" y="2954"/>
                    <a:pt x="1681" y="2956"/>
                    <a:pt x="1681" y="2957"/>
                  </a:cubicBezTo>
                  <a:cubicBezTo>
                    <a:pt x="1681" y="2958"/>
                    <a:pt x="1680" y="2958"/>
                    <a:pt x="1679" y="2958"/>
                  </a:cubicBezTo>
                  <a:cubicBezTo>
                    <a:pt x="1676" y="2957"/>
                    <a:pt x="1673" y="2956"/>
                    <a:pt x="1671" y="2956"/>
                  </a:cubicBezTo>
                  <a:cubicBezTo>
                    <a:pt x="1671" y="2956"/>
                    <a:pt x="1671" y="2956"/>
                    <a:pt x="1671" y="2956"/>
                  </a:cubicBezTo>
                  <a:cubicBezTo>
                    <a:pt x="1672" y="2950"/>
                    <a:pt x="1674" y="2945"/>
                    <a:pt x="1678" y="2940"/>
                  </a:cubicBezTo>
                  <a:cubicBezTo>
                    <a:pt x="1681" y="2936"/>
                    <a:pt x="1684" y="2933"/>
                    <a:pt x="1687" y="2930"/>
                  </a:cubicBezTo>
                  <a:cubicBezTo>
                    <a:pt x="1687" y="2937"/>
                    <a:pt x="1685" y="2946"/>
                    <a:pt x="1682" y="2953"/>
                  </a:cubicBezTo>
                  <a:close/>
                  <a:moveTo>
                    <a:pt x="2377" y="2436"/>
                  </a:moveTo>
                  <a:cubicBezTo>
                    <a:pt x="2381" y="2439"/>
                    <a:pt x="2382" y="2445"/>
                    <a:pt x="2379" y="2449"/>
                  </a:cubicBezTo>
                  <a:cubicBezTo>
                    <a:pt x="2376" y="2454"/>
                    <a:pt x="2370" y="2455"/>
                    <a:pt x="2365" y="2452"/>
                  </a:cubicBezTo>
                  <a:cubicBezTo>
                    <a:pt x="2361" y="2448"/>
                    <a:pt x="2360" y="2442"/>
                    <a:pt x="2363" y="2438"/>
                  </a:cubicBezTo>
                  <a:cubicBezTo>
                    <a:pt x="2366" y="2433"/>
                    <a:pt x="2372" y="2432"/>
                    <a:pt x="2377" y="2436"/>
                  </a:cubicBezTo>
                  <a:close/>
                  <a:moveTo>
                    <a:pt x="2575" y="1892"/>
                  </a:moveTo>
                  <a:cubicBezTo>
                    <a:pt x="2575" y="1892"/>
                    <a:pt x="2576" y="1892"/>
                    <a:pt x="2576" y="1891"/>
                  </a:cubicBezTo>
                  <a:cubicBezTo>
                    <a:pt x="2576" y="1892"/>
                    <a:pt x="2575" y="1892"/>
                    <a:pt x="2575" y="1892"/>
                  </a:cubicBezTo>
                  <a:cubicBezTo>
                    <a:pt x="2572" y="1894"/>
                    <a:pt x="2570" y="1896"/>
                    <a:pt x="2567" y="1897"/>
                  </a:cubicBezTo>
                  <a:cubicBezTo>
                    <a:pt x="2567" y="1897"/>
                    <a:pt x="2566" y="1897"/>
                    <a:pt x="2566" y="1897"/>
                  </a:cubicBezTo>
                  <a:cubicBezTo>
                    <a:pt x="2565" y="1898"/>
                    <a:pt x="2561" y="1899"/>
                    <a:pt x="2558" y="1899"/>
                  </a:cubicBezTo>
                  <a:cubicBezTo>
                    <a:pt x="2563" y="1897"/>
                    <a:pt x="2569" y="1894"/>
                    <a:pt x="2575" y="1892"/>
                  </a:cubicBezTo>
                  <a:close/>
                  <a:moveTo>
                    <a:pt x="2564" y="1905"/>
                  </a:moveTo>
                  <a:cubicBezTo>
                    <a:pt x="2564" y="1905"/>
                    <a:pt x="2564" y="1905"/>
                    <a:pt x="2564" y="1905"/>
                  </a:cubicBezTo>
                  <a:cubicBezTo>
                    <a:pt x="2563" y="1909"/>
                    <a:pt x="2563" y="1912"/>
                    <a:pt x="2562" y="1916"/>
                  </a:cubicBezTo>
                  <a:cubicBezTo>
                    <a:pt x="2562" y="1918"/>
                    <a:pt x="2562" y="1919"/>
                    <a:pt x="2562" y="1921"/>
                  </a:cubicBezTo>
                  <a:cubicBezTo>
                    <a:pt x="2562" y="1921"/>
                    <a:pt x="2562" y="1921"/>
                    <a:pt x="2562" y="1921"/>
                  </a:cubicBezTo>
                  <a:cubicBezTo>
                    <a:pt x="2561" y="1921"/>
                    <a:pt x="2561" y="1921"/>
                    <a:pt x="2561" y="1920"/>
                  </a:cubicBezTo>
                  <a:cubicBezTo>
                    <a:pt x="2559" y="1919"/>
                    <a:pt x="2553" y="1917"/>
                    <a:pt x="2550" y="1914"/>
                  </a:cubicBezTo>
                  <a:cubicBezTo>
                    <a:pt x="2549" y="1913"/>
                    <a:pt x="2549" y="1912"/>
                    <a:pt x="2549" y="1911"/>
                  </a:cubicBezTo>
                  <a:cubicBezTo>
                    <a:pt x="2549" y="1909"/>
                    <a:pt x="2560" y="1906"/>
                    <a:pt x="2564" y="1905"/>
                  </a:cubicBezTo>
                  <a:close/>
                  <a:moveTo>
                    <a:pt x="2561" y="1927"/>
                  </a:moveTo>
                  <a:cubicBezTo>
                    <a:pt x="2562" y="1928"/>
                    <a:pt x="2563" y="1928"/>
                    <a:pt x="2564" y="1929"/>
                  </a:cubicBezTo>
                  <a:cubicBezTo>
                    <a:pt x="2565" y="1930"/>
                    <a:pt x="2565" y="1930"/>
                    <a:pt x="2566" y="1931"/>
                  </a:cubicBezTo>
                  <a:cubicBezTo>
                    <a:pt x="2564" y="1934"/>
                    <a:pt x="2562" y="1936"/>
                    <a:pt x="2561" y="1939"/>
                  </a:cubicBezTo>
                  <a:cubicBezTo>
                    <a:pt x="2561" y="1939"/>
                    <a:pt x="2561" y="1939"/>
                    <a:pt x="2561" y="1939"/>
                  </a:cubicBezTo>
                  <a:cubicBezTo>
                    <a:pt x="2556" y="1936"/>
                    <a:pt x="2551" y="1932"/>
                    <a:pt x="2547" y="1927"/>
                  </a:cubicBezTo>
                  <a:cubicBezTo>
                    <a:pt x="2545" y="1924"/>
                    <a:pt x="2543" y="1920"/>
                    <a:pt x="2540" y="1916"/>
                  </a:cubicBezTo>
                  <a:cubicBezTo>
                    <a:pt x="2547" y="1918"/>
                    <a:pt x="2555" y="1922"/>
                    <a:pt x="2561" y="1927"/>
                  </a:cubicBezTo>
                  <a:close/>
                  <a:moveTo>
                    <a:pt x="2546" y="1935"/>
                  </a:moveTo>
                  <a:cubicBezTo>
                    <a:pt x="2549" y="1939"/>
                    <a:pt x="2554" y="1942"/>
                    <a:pt x="2559" y="1944"/>
                  </a:cubicBezTo>
                  <a:cubicBezTo>
                    <a:pt x="2559" y="1945"/>
                    <a:pt x="2559" y="1945"/>
                    <a:pt x="2559" y="1945"/>
                  </a:cubicBezTo>
                  <a:cubicBezTo>
                    <a:pt x="2559" y="1948"/>
                    <a:pt x="2559" y="1952"/>
                    <a:pt x="2561" y="1955"/>
                  </a:cubicBezTo>
                  <a:cubicBezTo>
                    <a:pt x="2563" y="1961"/>
                    <a:pt x="2568" y="1965"/>
                    <a:pt x="2573" y="1967"/>
                  </a:cubicBezTo>
                  <a:cubicBezTo>
                    <a:pt x="2574" y="1968"/>
                    <a:pt x="2575" y="1968"/>
                    <a:pt x="2575" y="1970"/>
                  </a:cubicBezTo>
                  <a:cubicBezTo>
                    <a:pt x="2574" y="1977"/>
                    <a:pt x="2577" y="1983"/>
                    <a:pt x="2582" y="1987"/>
                  </a:cubicBezTo>
                  <a:cubicBezTo>
                    <a:pt x="2529" y="1976"/>
                    <a:pt x="2529" y="1976"/>
                    <a:pt x="2529" y="1976"/>
                  </a:cubicBezTo>
                  <a:cubicBezTo>
                    <a:pt x="2531" y="1957"/>
                    <a:pt x="2533" y="1937"/>
                    <a:pt x="2535" y="1918"/>
                  </a:cubicBezTo>
                  <a:cubicBezTo>
                    <a:pt x="2539" y="1923"/>
                    <a:pt x="2541" y="1930"/>
                    <a:pt x="2546" y="1935"/>
                  </a:cubicBezTo>
                  <a:close/>
                  <a:moveTo>
                    <a:pt x="2454" y="1164"/>
                  </a:moveTo>
                  <a:cubicBezTo>
                    <a:pt x="2470" y="1185"/>
                    <a:pt x="2470" y="1185"/>
                    <a:pt x="2470" y="1185"/>
                  </a:cubicBezTo>
                  <a:cubicBezTo>
                    <a:pt x="2437" y="1211"/>
                    <a:pt x="2437" y="1211"/>
                    <a:pt x="2437" y="1211"/>
                  </a:cubicBezTo>
                  <a:cubicBezTo>
                    <a:pt x="2420" y="1190"/>
                    <a:pt x="2420" y="1190"/>
                    <a:pt x="2420" y="1190"/>
                  </a:cubicBezTo>
                  <a:lnTo>
                    <a:pt x="2454" y="1164"/>
                  </a:lnTo>
                  <a:close/>
                  <a:moveTo>
                    <a:pt x="2406" y="1172"/>
                  </a:moveTo>
                  <a:cubicBezTo>
                    <a:pt x="2390" y="1151"/>
                    <a:pt x="2390" y="1151"/>
                    <a:pt x="2390" y="1151"/>
                  </a:cubicBezTo>
                  <a:cubicBezTo>
                    <a:pt x="2424" y="1125"/>
                    <a:pt x="2424" y="1125"/>
                    <a:pt x="2424" y="1125"/>
                  </a:cubicBezTo>
                  <a:cubicBezTo>
                    <a:pt x="2440" y="1146"/>
                    <a:pt x="2440" y="1146"/>
                    <a:pt x="2440" y="1146"/>
                  </a:cubicBezTo>
                  <a:lnTo>
                    <a:pt x="2406" y="1172"/>
                  </a:lnTo>
                  <a:close/>
                  <a:moveTo>
                    <a:pt x="2453" y="1136"/>
                  </a:moveTo>
                  <a:cubicBezTo>
                    <a:pt x="2436" y="1115"/>
                    <a:pt x="2436" y="1115"/>
                    <a:pt x="2436" y="1115"/>
                  </a:cubicBezTo>
                  <a:cubicBezTo>
                    <a:pt x="2470" y="1089"/>
                    <a:pt x="2470" y="1089"/>
                    <a:pt x="2470" y="1089"/>
                  </a:cubicBezTo>
                  <a:cubicBezTo>
                    <a:pt x="2486" y="1110"/>
                    <a:pt x="2486" y="1110"/>
                    <a:pt x="2486" y="1110"/>
                  </a:cubicBezTo>
                  <a:lnTo>
                    <a:pt x="2453" y="1136"/>
                  </a:lnTo>
                  <a:close/>
                  <a:moveTo>
                    <a:pt x="2423" y="1097"/>
                  </a:moveTo>
                  <a:cubicBezTo>
                    <a:pt x="2406" y="1076"/>
                    <a:pt x="2406" y="1076"/>
                    <a:pt x="2406" y="1076"/>
                  </a:cubicBezTo>
                  <a:cubicBezTo>
                    <a:pt x="2440" y="1050"/>
                    <a:pt x="2440" y="1050"/>
                    <a:pt x="2440" y="1050"/>
                  </a:cubicBezTo>
                  <a:cubicBezTo>
                    <a:pt x="2456" y="1071"/>
                    <a:pt x="2456" y="1071"/>
                    <a:pt x="2456" y="1071"/>
                  </a:cubicBezTo>
                  <a:lnTo>
                    <a:pt x="2423" y="1097"/>
                  </a:lnTo>
                  <a:close/>
                  <a:moveTo>
                    <a:pt x="2410" y="1107"/>
                  </a:moveTo>
                  <a:cubicBezTo>
                    <a:pt x="2376" y="1133"/>
                    <a:pt x="2376" y="1133"/>
                    <a:pt x="2376" y="1133"/>
                  </a:cubicBezTo>
                  <a:cubicBezTo>
                    <a:pt x="2360" y="1112"/>
                    <a:pt x="2360" y="1112"/>
                    <a:pt x="2360" y="1112"/>
                  </a:cubicBezTo>
                  <a:cubicBezTo>
                    <a:pt x="2394" y="1086"/>
                    <a:pt x="2394" y="1086"/>
                    <a:pt x="2394" y="1086"/>
                  </a:cubicBezTo>
                  <a:lnTo>
                    <a:pt x="2410" y="1107"/>
                  </a:lnTo>
                  <a:close/>
                  <a:moveTo>
                    <a:pt x="2544" y="1443"/>
                  </a:moveTo>
                  <a:cubicBezTo>
                    <a:pt x="2543" y="1447"/>
                    <a:pt x="2541" y="1451"/>
                    <a:pt x="2539" y="1455"/>
                  </a:cubicBezTo>
                  <a:cubicBezTo>
                    <a:pt x="2539" y="1456"/>
                    <a:pt x="2539" y="1456"/>
                    <a:pt x="2539" y="1456"/>
                  </a:cubicBezTo>
                  <a:cubicBezTo>
                    <a:pt x="2538" y="1458"/>
                    <a:pt x="2534" y="1462"/>
                    <a:pt x="2531" y="1465"/>
                  </a:cubicBezTo>
                  <a:cubicBezTo>
                    <a:pt x="2535" y="1458"/>
                    <a:pt x="2540" y="1450"/>
                    <a:pt x="2544" y="1442"/>
                  </a:cubicBezTo>
                  <a:cubicBezTo>
                    <a:pt x="2544" y="1442"/>
                    <a:pt x="2545" y="1441"/>
                    <a:pt x="2545" y="1441"/>
                  </a:cubicBezTo>
                  <a:cubicBezTo>
                    <a:pt x="2545" y="1442"/>
                    <a:pt x="2544" y="1442"/>
                    <a:pt x="2544" y="1443"/>
                  </a:cubicBezTo>
                  <a:close/>
                  <a:moveTo>
                    <a:pt x="2550" y="1480"/>
                  </a:moveTo>
                  <a:cubicBezTo>
                    <a:pt x="2551" y="1482"/>
                    <a:pt x="2552" y="1484"/>
                    <a:pt x="2553" y="1486"/>
                  </a:cubicBezTo>
                  <a:cubicBezTo>
                    <a:pt x="2553" y="1486"/>
                    <a:pt x="2554" y="1486"/>
                    <a:pt x="2554" y="1486"/>
                  </a:cubicBezTo>
                  <a:cubicBezTo>
                    <a:pt x="2553" y="1486"/>
                    <a:pt x="2552" y="1487"/>
                    <a:pt x="2552" y="1487"/>
                  </a:cubicBezTo>
                  <a:cubicBezTo>
                    <a:pt x="2548" y="1486"/>
                    <a:pt x="2540" y="1489"/>
                    <a:pt x="2535" y="1488"/>
                  </a:cubicBezTo>
                  <a:cubicBezTo>
                    <a:pt x="2533" y="1488"/>
                    <a:pt x="2531" y="1487"/>
                    <a:pt x="2530" y="1486"/>
                  </a:cubicBezTo>
                  <a:cubicBezTo>
                    <a:pt x="2529" y="1483"/>
                    <a:pt x="2539" y="1471"/>
                    <a:pt x="2542" y="1467"/>
                  </a:cubicBezTo>
                  <a:cubicBezTo>
                    <a:pt x="2542" y="1467"/>
                    <a:pt x="2542" y="1466"/>
                    <a:pt x="2543" y="1466"/>
                  </a:cubicBezTo>
                  <a:cubicBezTo>
                    <a:pt x="2545" y="1471"/>
                    <a:pt x="2548" y="1476"/>
                    <a:pt x="2550" y="1480"/>
                  </a:cubicBezTo>
                  <a:close/>
                  <a:moveTo>
                    <a:pt x="2542" y="1429"/>
                  </a:moveTo>
                  <a:cubicBezTo>
                    <a:pt x="2531" y="1449"/>
                    <a:pt x="2519" y="1469"/>
                    <a:pt x="2505" y="1489"/>
                  </a:cubicBezTo>
                  <a:cubicBezTo>
                    <a:pt x="2502" y="1490"/>
                    <a:pt x="2498" y="1490"/>
                    <a:pt x="2494" y="1491"/>
                  </a:cubicBezTo>
                  <a:cubicBezTo>
                    <a:pt x="2487" y="1491"/>
                    <a:pt x="2483" y="1494"/>
                    <a:pt x="2483" y="1498"/>
                  </a:cubicBezTo>
                  <a:cubicBezTo>
                    <a:pt x="2477" y="1481"/>
                    <a:pt x="2472" y="1465"/>
                    <a:pt x="2465" y="1449"/>
                  </a:cubicBezTo>
                  <a:cubicBezTo>
                    <a:pt x="2539" y="1411"/>
                    <a:pt x="2539" y="1411"/>
                    <a:pt x="2539" y="1411"/>
                  </a:cubicBezTo>
                  <a:cubicBezTo>
                    <a:pt x="2539" y="1416"/>
                    <a:pt x="2540" y="1422"/>
                    <a:pt x="2543" y="1427"/>
                  </a:cubicBezTo>
                  <a:cubicBezTo>
                    <a:pt x="2542" y="1428"/>
                    <a:pt x="2542" y="1428"/>
                    <a:pt x="2542" y="1429"/>
                  </a:cubicBezTo>
                  <a:close/>
                  <a:moveTo>
                    <a:pt x="2526" y="1557"/>
                  </a:moveTo>
                  <a:cubicBezTo>
                    <a:pt x="2526" y="1557"/>
                    <a:pt x="2526" y="1557"/>
                    <a:pt x="2526" y="1557"/>
                  </a:cubicBezTo>
                  <a:cubicBezTo>
                    <a:pt x="2527" y="1559"/>
                    <a:pt x="2528" y="1562"/>
                    <a:pt x="2529" y="1565"/>
                  </a:cubicBezTo>
                  <a:cubicBezTo>
                    <a:pt x="2530" y="1566"/>
                    <a:pt x="2530" y="1567"/>
                    <a:pt x="2530" y="1569"/>
                  </a:cubicBezTo>
                  <a:cubicBezTo>
                    <a:pt x="2530" y="1569"/>
                    <a:pt x="2530" y="1569"/>
                    <a:pt x="2530" y="1569"/>
                  </a:cubicBezTo>
                  <a:cubicBezTo>
                    <a:pt x="2530" y="1569"/>
                    <a:pt x="2530" y="1569"/>
                    <a:pt x="2529" y="1569"/>
                  </a:cubicBezTo>
                  <a:cubicBezTo>
                    <a:pt x="2527" y="1568"/>
                    <a:pt x="2523" y="1569"/>
                    <a:pt x="2520" y="1568"/>
                  </a:cubicBezTo>
                  <a:cubicBezTo>
                    <a:pt x="2519" y="1567"/>
                    <a:pt x="2518" y="1567"/>
                    <a:pt x="2517" y="1566"/>
                  </a:cubicBezTo>
                  <a:cubicBezTo>
                    <a:pt x="2517" y="1564"/>
                    <a:pt x="2524" y="1559"/>
                    <a:pt x="2526" y="1557"/>
                  </a:cubicBezTo>
                  <a:close/>
                  <a:moveTo>
                    <a:pt x="2520" y="1555"/>
                  </a:moveTo>
                  <a:cubicBezTo>
                    <a:pt x="2523" y="1551"/>
                    <a:pt x="2527" y="1547"/>
                    <a:pt x="2530" y="1543"/>
                  </a:cubicBezTo>
                  <a:cubicBezTo>
                    <a:pt x="2530" y="1543"/>
                    <a:pt x="2530" y="1543"/>
                    <a:pt x="2531" y="1543"/>
                  </a:cubicBezTo>
                  <a:cubicBezTo>
                    <a:pt x="2530" y="1543"/>
                    <a:pt x="2530" y="1543"/>
                    <a:pt x="2530" y="1544"/>
                  </a:cubicBezTo>
                  <a:cubicBezTo>
                    <a:pt x="2529" y="1546"/>
                    <a:pt x="2528" y="1548"/>
                    <a:pt x="2526" y="1550"/>
                  </a:cubicBezTo>
                  <a:cubicBezTo>
                    <a:pt x="2526" y="1550"/>
                    <a:pt x="2526" y="1550"/>
                    <a:pt x="2526" y="1550"/>
                  </a:cubicBezTo>
                  <a:cubicBezTo>
                    <a:pt x="2525" y="1552"/>
                    <a:pt x="2522" y="1553"/>
                    <a:pt x="2520" y="1555"/>
                  </a:cubicBezTo>
                  <a:close/>
                  <a:moveTo>
                    <a:pt x="2532" y="1573"/>
                  </a:moveTo>
                  <a:cubicBezTo>
                    <a:pt x="2533" y="1573"/>
                    <a:pt x="2534" y="1574"/>
                    <a:pt x="2535" y="1574"/>
                  </a:cubicBezTo>
                  <a:cubicBezTo>
                    <a:pt x="2536" y="1574"/>
                    <a:pt x="2536" y="1574"/>
                    <a:pt x="2537" y="1575"/>
                  </a:cubicBezTo>
                  <a:cubicBezTo>
                    <a:pt x="2536" y="1577"/>
                    <a:pt x="2536" y="1580"/>
                    <a:pt x="2536" y="1582"/>
                  </a:cubicBezTo>
                  <a:cubicBezTo>
                    <a:pt x="2536" y="1582"/>
                    <a:pt x="2536" y="1582"/>
                    <a:pt x="2536" y="1582"/>
                  </a:cubicBezTo>
                  <a:cubicBezTo>
                    <a:pt x="2531" y="1582"/>
                    <a:pt x="2526" y="1581"/>
                    <a:pt x="2522" y="1578"/>
                  </a:cubicBezTo>
                  <a:cubicBezTo>
                    <a:pt x="2519" y="1576"/>
                    <a:pt x="2516" y="1574"/>
                    <a:pt x="2513" y="1572"/>
                  </a:cubicBezTo>
                  <a:cubicBezTo>
                    <a:pt x="2519" y="1572"/>
                    <a:pt x="2526" y="1572"/>
                    <a:pt x="2532" y="1573"/>
                  </a:cubicBezTo>
                  <a:close/>
                  <a:moveTo>
                    <a:pt x="2531" y="1535"/>
                  </a:moveTo>
                  <a:cubicBezTo>
                    <a:pt x="2531" y="1535"/>
                    <a:pt x="2531" y="1535"/>
                    <a:pt x="2530" y="1536"/>
                  </a:cubicBezTo>
                  <a:cubicBezTo>
                    <a:pt x="2522" y="1546"/>
                    <a:pt x="2513" y="1556"/>
                    <a:pt x="2503" y="1565"/>
                  </a:cubicBezTo>
                  <a:cubicBezTo>
                    <a:pt x="2503" y="1565"/>
                    <a:pt x="2503" y="1565"/>
                    <a:pt x="2503" y="1565"/>
                  </a:cubicBezTo>
                  <a:cubicBezTo>
                    <a:pt x="2498" y="1547"/>
                    <a:pt x="2493" y="1529"/>
                    <a:pt x="2487" y="1512"/>
                  </a:cubicBezTo>
                  <a:cubicBezTo>
                    <a:pt x="2490" y="1516"/>
                    <a:pt x="2495" y="1516"/>
                    <a:pt x="2500" y="1513"/>
                  </a:cubicBezTo>
                  <a:cubicBezTo>
                    <a:pt x="2503" y="1510"/>
                    <a:pt x="2505" y="1507"/>
                    <a:pt x="2508" y="1504"/>
                  </a:cubicBezTo>
                  <a:cubicBezTo>
                    <a:pt x="2509" y="1504"/>
                    <a:pt x="2509" y="1504"/>
                    <a:pt x="2511" y="1503"/>
                  </a:cubicBezTo>
                  <a:cubicBezTo>
                    <a:pt x="2520" y="1504"/>
                    <a:pt x="2529" y="1509"/>
                    <a:pt x="2538" y="1512"/>
                  </a:cubicBezTo>
                  <a:cubicBezTo>
                    <a:pt x="2537" y="1513"/>
                    <a:pt x="2537" y="1513"/>
                    <a:pt x="2537" y="1513"/>
                  </a:cubicBezTo>
                  <a:cubicBezTo>
                    <a:pt x="2531" y="1519"/>
                    <a:pt x="2529" y="1527"/>
                    <a:pt x="2531" y="1535"/>
                  </a:cubicBezTo>
                  <a:close/>
                  <a:moveTo>
                    <a:pt x="2532" y="1635"/>
                  </a:moveTo>
                  <a:cubicBezTo>
                    <a:pt x="2537" y="1635"/>
                    <a:pt x="2542" y="1638"/>
                    <a:pt x="2543" y="1644"/>
                  </a:cubicBezTo>
                  <a:cubicBezTo>
                    <a:pt x="2544" y="1649"/>
                    <a:pt x="2540" y="1654"/>
                    <a:pt x="2535" y="1655"/>
                  </a:cubicBezTo>
                  <a:cubicBezTo>
                    <a:pt x="2529" y="1656"/>
                    <a:pt x="2524" y="1652"/>
                    <a:pt x="2523" y="1646"/>
                  </a:cubicBezTo>
                  <a:cubicBezTo>
                    <a:pt x="2523" y="1641"/>
                    <a:pt x="2527" y="1636"/>
                    <a:pt x="2532" y="1635"/>
                  </a:cubicBezTo>
                  <a:close/>
                  <a:moveTo>
                    <a:pt x="2537" y="1675"/>
                  </a:moveTo>
                  <a:cubicBezTo>
                    <a:pt x="2533" y="1675"/>
                    <a:pt x="2529" y="1675"/>
                    <a:pt x="2525" y="1674"/>
                  </a:cubicBezTo>
                  <a:cubicBezTo>
                    <a:pt x="2525" y="1672"/>
                    <a:pt x="2524" y="1671"/>
                    <a:pt x="2524" y="1669"/>
                  </a:cubicBezTo>
                  <a:cubicBezTo>
                    <a:pt x="2528" y="1670"/>
                    <a:pt x="2532" y="1671"/>
                    <a:pt x="2536" y="1670"/>
                  </a:cubicBezTo>
                  <a:cubicBezTo>
                    <a:pt x="2549" y="1669"/>
                    <a:pt x="2559" y="1656"/>
                    <a:pt x="2557" y="1642"/>
                  </a:cubicBezTo>
                  <a:cubicBezTo>
                    <a:pt x="2555" y="1628"/>
                    <a:pt x="2543" y="1618"/>
                    <a:pt x="2529" y="1620"/>
                  </a:cubicBezTo>
                  <a:cubicBezTo>
                    <a:pt x="2524" y="1621"/>
                    <a:pt x="2520" y="1623"/>
                    <a:pt x="2517" y="1626"/>
                  </a:cubicBezTo>
                  <a:cubicBezTo>
                    <a:pt x="2513" y="1608"/>
                    <a:pt x="2509" y="1591"/>
                    <a:pt x="2505" y="1573"/>
                  </a:cubicBezTo>
                  <a:cubicBezTo>
                    <a:pt x="2512" y="1575"/>
                    <a:pt x="2517" y="1581"/>
                    <a:pt x="2523" y="1584"/>
                  </a:cubicBezTo>
                  <a:cubicBezTo>
                    <a:pt x="2527" y="1586"/>
                    <a:pt x="2532" y="1587"/>
                    <a:pt x="2536" y="1587"/>
                  </a:cubicBezTo>
                  <a:cubicBezTo>
                    <a:pt x="2536" y="1587"/>
                    <a:pt x="2536" y="1587"/>
                    <a:pt x="2537" y="1587"/>
                  </a:cubicBezTo>
                  <a:cubicBezTo>
                    <a:pt x="2537" y="1589"/>
                    <a:pt x="2539" y="1592"/>
                    <a:pt x="2541" y="1594"/>
                  </a:cubicBezTo>
                  <a:cubicBezTo>
                    <a:pt x="2545" y="1597"/>
                    <a:pt x="2549" y="1598"/>
                    <a:pt x="2554" y="1598"/>
                  </a:cubicBezTo>
                  <a:cubicBezTo>
                    <a:pt x="2555" y="1598"/>
                    <a:pt x="2556" y="1599"/>
                    <a:pt x="2556" y="1600"/>
                  </a:cubicBezTo>
                  <a:cubicBezTo>
                    <a:pt x="2557" y="1603"/>
                    <a:pt x="2559" y="1605"/>
                    <a:pt x="2561" y="1607"/>
                  </a:cubicBezTo>
                  <a:cubicBezTo>
                    <a:pt x="2554" y="1604"/>
                    <a:pt x="2546" y="1603"/>
                    <a:pt x="2538" y="1602"/>
                  </a:cubicBezTo>
                  <a:cubicBezTo>
                    <a:pt x="2538" y="1602"/>
                    <a:pt x="2538" y="1602"/>
                    <a:pt x="2538" y="1602"/>
                  </a:cubicBezTo>
                  <a:cubicBezTo>
                    <a:pt x="2538" y="1602"/>
                    <a:pt x="2537" y="1595"/>
                    <a:pt x="2529" y="1596"/>
                  </a:cubicBezTo>
                  <a:cubicBezTo>
                    <a:pt x="2522" y="1597"/>
                    <a:pt x="2517" y="1598"/>
                    <a:pt x="2517" y="1604"/>
                  </a:cubicBezTo>
                  <a:cubicBezTo>
                    <a:pt x="2517" y="1604"/>
                    <a:pt x="2516" y="1604"/>
                    <a:pt x="2515" y="1604"/>
                  </a:cubicBezTo>
                  <a:cubicBezTo>
                    <a:pt x="2517" y="1620"/>
                    <a:pt x="2517" y="1620"/>
                    <a:pt x="2517" y="1620"/>
                  </a:cubicBezTo>
                  <a:cubicBezTo>
                    <a:pt x="2520" y="1618"/>
                    <a:pt x="2524" y="1616"/>
                    <a:pt x="2529" y="1616"/>
                  </a:cubicBezTo>
                  <a:cubicBezTo>
                    <a:pt x="2529" y="1616"/>
                    <a:pt x="2529" y="1616"/>
                    <a:pt x="2529" y="1616"/>
                  </a:cubicBezTo>
                  <a:cubicBezTo>
                    <a:pt x="2530" y="1616"/>
                    <a:pt x="2531" y="1616"/>
                    <a:pt x="2531" y="1615"/>
                  </a:cubicBezTo>
                  <a:cubicBezTo>
                    <a:pt x="2546" y="1615"/>
                    <a:pt x="2559" y="1626"/>
                    <a:pt x="2561" y="1642"/>
                  </a:cubicBezTo>
                  <a:cubicBezTo>
                    <a:pt x="2563" y="1658"/>
                    <a:pt x="2552" y="1673"/>
                    <a:pt x="2537" y="1675"/>
                  </a:cubicBezTo>
                  <a:close/>
                  <a:moveTo>
                    <a:pt x="2568" y="1507"/>
                  </a:moveTo>
                  <a:cubicBezTo>
                    <a:pt x="2567" y="1507"/>
                    <a:pt x="2567" y="1507"/>
                    <a:pt x="2567" y="1507"/>
                  </a:cubicBezTo>
                  <a:cubicBezTo>
                    <a:pt x="2564" y="1506"/>
                    <a:pt x="2562" y="1505"/>
                    <a:pt x="2559" y="1506"/>
                  </a:cubicBezTo>
                  <a:cubicBezTo>
                    <a:pt x="2559" y="1506"/>
                    <a:pt x="2558" y="1506"/>
                    <a:pt x="2558" y="1506"/>
                  </a:cubicBezTo>
                  <a:cubicBezTo>
                    <a:pt x="2554" y="1505"/>
                    <a:pt x="2551" y="1506"/>
                    <a:pt x="2547" y="1507"/>
                  </a:cubicBezTo>
                  <a:cubicBezTo>
                    <a:pt x="2546" y="1506"/>
                    <a:pt x="2544" y="1506"/>
                    <a:pt x="2543" y="1505"/>
                  </a:cubicBezTo>
                  <a:cubicBezTo>
                    <a:pt x="2537" y="1503"/>
                    <a:pt x="2531" y="1501"/>
                    <a:pt x="2525" y="1499"/>
                  </a:cubicBezTo>
                  <a:cubicBezTo>
                    <a:pt x="2535" y="1496"/>
                    <a:pt x="2547" y="1493"/>
                    <a:pt x="2558" y="1493"/>
                  </a:cubicBezTo>
                  <a:cubicBezTo>
                    <a:pt x="2560" y="1493"/>
                    <a:pt x="2562" y="1493"/>
                    <a:pt x="2563" y="1493"/>
                  </a:cubicBezTo>
                  <a:cubicBezTo>
                    <a:pt x="2565" y="1493"/>
                    <a:pt x="2566" y="1494"/>
                    <a:pt x="2567" y="1495"/>
                  </a:cubicBezTo>
                  <a:cubicBezTo>
                    <a:pt x="2566" y="1499"/>
                    <a:pt x="2567" y="1503"/>
                    <a:pt x="2568" y="1507"/>
                  </a:cubicBezTo>
                  <a:cubicBezTo>
                    <a:pt x="2568" y="1507"/>
                    <a:pt x="2568" y="1507"/>
                    <a:pt x="2568" y="1507"/>
                  </a:cubicBezTo>
                  <a:close/>
                  <a:moveTo>
                    <a:pt x="2622" y="1300"/>
                  </a:moveTo>
                  <a:cubicBezTo>
                    <a:pt x="2628" y="1311"/>
                    <a:pt x="2624" y="1325"/>
                    <a:pt x="2613" y="1330"/>
                  </a:cubicBezTo>
                  <a:cubicBezTo>
                    <a:pt x="2602" y="1336"/>
                    <a:pt x="2589" y="1332"/>
                    <a:pt x="2583" y="1321"/>
                  </a:cubicBezTo>
                  <a:cubicBezTo>
                    <a:pt x="2578" y="1310"/>
                    <a:pt x="2582" y="1297"/>
                    <a:pt x="2593" y="1291"/>
                  </a:cubicBezTo>
                  <a:cubicBezTo>
                    <a:pt x="2603" y="1285"/>
                    <a:pt x="2617" y="1290"/>
                    <a:pt x="2622" y="1300"/>
                  </a:cubicBezTo>
                  <a:close/>
                  <a:moveTo>
                    <a:pt x="2563" y="1234"/>
                  </a:moveTo>
                  <a:cubicBezTo>
                    <a:pt x="2574" y="1228"/>
                    <a:pt x="2587" y="1232"/>
                    <a:pt x="2593" y="1243"/>
                  </a:cubicBezTo>
                  <a:cubicBezTo>
                    <a:pt x="2598" y="1254"/>
                    <a:pt x="2594" y="1267"/>
                    <a:pt x="2583" y="1273"/>
                  </a:cubicBezTo>
                  <a:cubicBezTo>
                    <a:pt x="2572" y="1279"/>
                    <a:pt x="2559" y="1274"/>
                    <a:pt x="2553" y="1264"/>
                  </a:cubicBezTo>
                  <a:cubicBezTo>
                    <a:pt x="2548" y="1253"/>
                    <a:pt x="2552" y="1239"/>
                    <a:pt x="2563" y="1234"/>
                  </a:cubicBezTo>
                  <a:close/>
                  <a:moveTo>
                    <a:pt x="2567" y="1329"/>
                  </a:moveTo>
                  <a:cubicBezTo>
                    <a:pt x="2572" y="1340"/>
                    <a:pt x="2568" y="1354"/>
                    <a:pt x="2557" y="1359"/>
                  </a:cubicBezTo>
                  <a:cubicBezTo>
                    <a:pt x="2547" y="1365"/>
                    <a:pt x="2533" y="1361"/>
                    <a:pt x="2528" y="1350"/>
                  </a:cubicBezTo>
                  <a:cubicBezTo>
                    <a:pt x="2522" y="1339"/>
                    <a:pt x="2526" y="1326"/>
                    <a:pt x="2537" y="1320"/>
                  </a:cubicBezTo>
                  <a:cubicBezTo>
                    <a:pt x="2548" y="1314"/>
                    <a:pt x="2561" y="1319"/>
                    <a:pt x="2567" y="1329"/>
                  </a:cubicBezTo>
                  <a:close/>
                  <a:moveTo>
                    <a:pt x="2507" y="1263"/>
                  </a:moveTo>
                  <a:cubicBezTo>
                    <a:pt x="2518" y="1257"/>
                    <a:pt x="2531" y="1261"/>
                    <a:pt x="2537" y="1272"/>
                  </a:cubicBezTo>
                  <a:cubicBezTo>
                    <a:pt x="2543" y="1283"/>
                    <a:pt x="2538" y="1296"/>
                    <a:pt x="2528" y="1302"/>
                  </a:cubicBezTo>
                  <a:cubicBezTo>
                    <a:pt x="2517" y="1308"/>
                    <a:pt x="2503" y="1303"/>
                    <a:pt x="2498" y="1293"/>
                  </a:cubicBezTo>
                  <a:cubicBezTo>
                    <a:pt x="2492" y="1282"/>
                    <a:pt x="2496" y="1268"/>
                    <a:pt x="2507" y="1263"/>
                  </a:cubicBezTo>
                  <a:close/>
                  <a:moveTo>
                    <a:pt x="2511" y="1358"/>
                  </a:moveTo>
                  <a:cubicBezTo>
                    <a:pt x="2517" y="1369"/>
                    <a:pt x="2513" y="1383"/>
                    <a:pt x="2502" y="1388"/>
                  </a:cubicBezTo>
                  <a:cubicBezTo>
                    <a:pt x="2491" y="1394"/>
                    <a:pt x="2478" y="1390"/>
                    <a:pt x="2472" y="1379"/>
                  </a:cubicBezTo>
                  <a:cubicBezTo>
                    <a:pt x="2466" y="1368"/>
                    <a:pt x="2471" y="1355"/>
                    <a:pt x="2481" y="1349"/>
                  </a:cubicBezTo>
                  <a:cubicBezTo>
                    <a:pt x="2492" y="1344"/>
                    <a:pt x="2505" y="1348"/>
                    <a:pt x="2511" y="1358"/>
                  </a:cubicBezTo>
                  <a:close/>
                  <a:moveTo>
                    <a:pt x="2472" y="1331"/>
                  </a:moveTo>
                  <a:cubicBezTo>
                    <a:pt x="2461" y="1337"/>
                    <a:pt x="2448" y="1332"/>
                    <a:pt x="2442" y="1322"/>
                  </a:cubicBezTo>
                  <a:cubicBezTo>
                    <a:pt x="2436" y="1311"/>
                    <a:pt x="2441" y="1297"/>
                    <a:pt x="2451" y="1292"/>
                  </a:cubicBezTo>
                  <a:cubicBezTo>
                    <a:pt x="2462" y="1286"/>
                    <a:pt x="2476" y="1290"/>
                    <a:pt x="2481" y="1301"/>
                  </a:cubicBezTo>
                  <a:cubicBezTo>
                    <a:pt x="2487" y="1312"/>
                    <a:pt x="2483" y="1325"/>
                    <a:pt x="2472" y="1331"/>
                  </a:cubicBezTo>
                  <a:close/>
                  <a:moveTo>
                    <a:pt x="2483" y="1175"/>
                  </a:moveTo>
                  <a:cubicBezTo>
                    <a:pt x="2467" y="1154"/>
                    <a:pt x="2467" y="1154"/>
                    <a:pt x="2467" y="1154"/>
                  </a:cubicBezTo>
                  <a:cubicBezTo>
                    <a:pt x="2501" y="1128"/>
                    <a:pt x="2501" y="1128"/>
                    <a:pt x="2501" y="1128"/>
                  </a:cubicBezTo>
                  <a:cubicBezTo>
                    <a:pt x="2517" y="1149"/>
                    <a:pt x="2517" y="1149"/>
                    <a:pt x="2517" y="1149"/>
                  </a:cubicBezTo>
                  <a:lnTo>
                    <a:pt x="2483" y="1175"/>
                  </a:lnTo>
                  <a:close/>
                  <a:moveTo>
                    <a:pt x="2564" y="1113"/>
                  </a:moveTo>
                  <a:cubicBezTo>
                    <a:pt x="2530" y="1140"/>
                    <a:pt x="2530" y="1140"/>
                    <a:pt x="2530" y="1140"/>
                  </a:cubicBezTo>
                  <a:cubicBezTo>
                    <a:pt x="2514" y="1118"/>
                    <a:pt x="2514" y="1118"/>
                    <a:pt x="2514" y="1118"/>
                  </a:cubicBezTo>
                  <a:cubicBezTo>
                    <a:pt x="2547" y="1092"/>
                    <a:pt x="2547" y="1092"/>
                    <a:pt x="2547" y="1092"/>
                  </a:cubicBezTo>
                  <a:lnTo>
                    <a:pt x="2564" y="1113"/>
                  </a:lnTo>
                  <a:close/>
                  <a:moveTo>
                    <a:pt x="2517" y="1053"/>
                  </a:moveTo>
                  <a:cubicBezTo>
                    <a:pt x="2533" y="1074"/>
                    <a:pt x="2533" y="1074"/>
                    <a:pt x="2533" y="1074"/>
                  </a:cubicBezTo>
                  <a:cubicBezTo>
                    <a:pt x="2499" y="1100"/>
                    <a:pt x="2499" y="1100"/>
                    <a:pt x="2499" y="1100"/>
                  </a:cubicBezTo>
                  <a:cubicBezTo>
                    <a:pt x="2483" y="1079"/>
                    <a:pt x="2483" y="1079"/>
                    <a:pt x="2483" y="1079"/>
                  </a:cubicBezTo>
                  <a:lnTo>
                    <a:pt x="2517" y="1053"/>
                  </a:lnTo>
                  <a:close/>
                  <a:moveTo>
                    <a:pt x="2503" y="1035"/>
                  </a:moveTo>
                  <a:cubicBezTo>
                    <a:pt x="2469" y="1061"/>
                    <a:pt x="2469" y="1061"/>
                    <a:pt x="2469" y="1061"/>
                  </a:cubicBezTo>
                  <a:cubicBezTo>
                    <a:pt x="2453" y="1040"/>
                    <a:pt x="2453" y="1040"/>
                    <a:pt x="2453" y="1040"/>
                  </a:cubicBezTo>
                  <a:cubicBezTo>
                    <a:pt x="2487" y="1014"/>
                    <a:pt x="2487" y="1014"/>
                    <a:pt x="2487" y="1014"/>
                  </a:cubicBezTo>
                  <a:lnTo>
                    <a:pt x="2503" y="1035"/>
                  </a:lnTo>
                  <a:close/>
                  <a:moveTo>
                    <a:pt x="2456" y="974"/>
                  </a:moveTo>
                  <a:cubicBezTo>
                    <a:pt x="2472" y="995"/>
                    <a:pt x="2472" y="995"/>
                    <a:pt x="2472" y="995"/>
                  </a:cubicBezTo>
                  <a:cubicBezTo>
                    <a:pt x="2439" y="1021"/>
                    <a:pt x="2439" y="1021"/>
                    <a:pt x="2439" y="1021"/>
                  </a:cubicBezTo>
                  <a:cubicBezTo>
                    <a:pt x="2422" y="1000"/>
                    <a:pt x="2422" y="1000"/>
                    <a:pt x="2422" y="1000"/>
                  </a:cubicBezTo>
                  <a:lnTo>
                    <a:pt x="2456" y="974"/>
                  </a:lnTo>
                  <a:close/>
                  <a:moveTo>
                    <a:pt x="2410" y="1010"/>
                  </a:moveTo>
                  <a:cubicBezTo>
                    <a:pt x="2426" y="1031"/>
                    <a:pt x="2426" y="1031"/>
                    <a:pt x="2426" y="1031"/>
                  </a:cubicBezTo>
                  <a:cubicBezTo>
                    <a:pt x="2392" y="1057"/>
                    <a:pt x="2392" y="1057"/>
                    <a:pt x="2392" y="1057"/>
                  </a:cubicBezTo>
                  <a:cubicBezTo>
                    <a:pt x="2376" y="1036"/>
                    <a:pt x="2376" y="1036"/>
                    <a:pt x="2376" y="1036"/>
                  </a:cubicBezTo>
                  <a:lnTo>
                    <a:pt x="2410" y="1010"/>
                  </a:lnTo>
                  <a:close/>
                  <a:moveTo>
                    <a:pt x="2363" y="1046"/>
                  </a:moveTo>
                  <a:cubicBezTo>
                    <a:pt x="2379" y="1067"/>
                    <a:pt x="2379" y="1067"/>
                    <a:pt x="2379" y="1067"/>
                  </a:cubicBezTo>
                  <a:cubicBezTo>
                    <a:pt x="2345" y="1093"/>
                    <a:pt x="2345" y="1093"/>
                    <a:pt x="2345" y="1093"/>
                  </a:cubicBezTo>
                  <a:cubicBezTo>
                    <a:pt x="2329" y="1072"/>
                    <a:pt x="2329" y="1072"/>
                    <a:pt x="2329" y="1072"/>
                  </a:cubicBezTo>
                  <a:lnTo>
                    <a:pt x="2363" y="1046"/>
                  </a:lnTo>
                  <a:close/>
                  <a:moveTo>
                    <a:pt x="2294" y="887"/>
                  </a:moveTo>
                  <a:cubicBezTo>
                    <a:pt x="2315" y="866"/>
                    <a:pt x="2315" y="866"/>
                    <a:pt x="2315" y="866"/>
                  </a:cubicBezTo>
                  <a:cubicBezTo>
                    <a:pt x="2341" y="891"/>
                    <a:pt x="2341" y="891"/>
                    <a:pt x="2341" y="891"/>
                  </a:cubicBezTo>
                  <a:cubicBezTo>
                    <a:pt x="2320" y="913"/>
                    <a:pt x="2320" y="913"/>
                    <a:pt x="2320" y="913"/>
                  </a:cubicBezTo>
                  <a:lnTo>
                    <a:pt x="2294" y="887"/>
                  </a:lnTo>
                  <a:close/>
                  <a:moveTo>
                    <a:pt x="2455" y="774"/>
                  </a:moveTo>
                  <a:cubicBezTo>
                    <a:pt x="2434" y="795"/>
                    <a:pt x="2434" y="795"/>
                    <a:pt x="2434" y="795"/>
                  </a:cubicBezTo>
                  <a:cubicBezTo>
                    <a:pt x="2407" y="770"/>
                    <a:pt x="2407" y="770"/>
                    <a:pt x="2407" y="770"/>
                  </a:cubicBezTo>
                  <a:cubicBezTo>
                    <a:pt x="2428" y="748"/>
                    <a:pt x="2428" y="748"/>
                    <a:pt x="2428" y="748"/>
                  </a:cubicBezTo>
                  <a:lnTo>
                    <a:pt x="2455" y="774"/>
                  </a:lnTo>
                  <a:close/>
                  <a:moveTo>
                    <a:pt x="2445" y="731"/>
                  </a:moveTo>
                  <a:cubicBezTo>
                    <a:pt x="2466" y="709"/>
                    <a:pt x="2466" y="709"/>
                    <a:pt x="2466" y="709"/>
                  </a:cubicBezTo>
                  <a:cubicBezTo>
                    <a:pt x="2492" y="735"/>
                    <a:pt x="2492" y="735"/>
                    <a:pt x="2492" y="735"/>
                  </a:cubicBezTo>
                  <a:cubicBezTo>
                    <a:pt x="2472" y="756"/>
                    <a:pt x="2472" y="756"/>
                    <a:pt x="2472" y="756"/>
                  </a:cubicBezTo>
                  <a:lnTo>
                    <a:pt x="2445" y="731"/>
                  </a:lnTo>
                  <a:close/>
                  <a:moveTo>
                    <a:pt x="2417" y="813"/>
                  </a:moveTo>
                  <a:cubicBezTo>
                    <a:pt x="2396" y="835"/>
                    <a:pt x="2396" y="835"/>
                    <a:pt x="2396" y="835"/>
                  </a:cubicBezTo>
                  <a:cubicBezTo>
                    <a:pt x="2370" y="809"/>
                    <a:pt x="2370" y="809"/>
                    <a:pt x="2370" y="809"/>
                  </a:cubicBezTo>
                  <a:cubicBezTo>
                    <a:pt x="2390" y="787"/>
                    <a:pt x="2390" y="787"/>
                    <a:pt x="2390" y="787"/>
                  </a:cubicBezTo>
                  <a:lnTo>
                    <a:pt x="2417" y="813"/>
                  </a:lnTo>
                  <a:close/>
                  <a:moveTo>
                    <a:pt x="2379" y="852"/>
                  </a:moveTo>
                  <a:cubicBezTo>
                    <a:pt x="2358" y="874"/>
                    <a:pt x="2358" y="874"/>
                    <a:pt x="2358" y="874"/>
                  </a:cubicBezTo>
                  <a:cubicBezTo>
                    <a:pt x="2332" y="848"/>
                    <a:pt x="2332" y="848"/>
                    <a:pt x="2332" y="848"/>
                  </a:cubicBezTo>
                  <a:cubicBezTo>
                    <a:pt x="2353" y="827"/>
                    <a:pt x="2353" y="827"/>
                    <a:pt x="2353" y="827"/>
                  </a:cubicBezTo>
                  <a:lnTo>
                    <a:pt x="2379" y="852"/>
                  </a:lnTo>
                  <a:close/>
                  <a:moveTo>
                    <a:pt x="2351" y="943"/>
                  </a:moveTo>
                  <a:cubicBezTo>
                    <a:pt x="2325" y="917"/>
                    <a:pt x="2325" y="917"/>
                    <a:pt x="2325" y="917"/>
                  </a:cubicBezTo>
                  <a:cubicBezTo>
                    <a:pt x="2346" y="896"/>
                    <a:pt x="2346" y="896"/>
                    <a:pt x="2346" y="896"/>
                  </a:cubicBezTo>
                  <a:cubicBezTo>
                    <a:pt x="2372" y="921"/>
                    <a:pt x="2372" y="921"/>
                    <a:pt x="2372" y="921"/>
                  </a:cubicBezTo>
                  <a:lnTo>
                    <a:pt x="2351" y="943"/>
                  </a:lnTo>
                  <a:close/>
                  <a:moveTo>
                    <a:pt x="2389" y="904"/>
                  </a:moveTo>
                  <a:cubicBezTo>
                    <a:pt x="2363" y="878"/>
                    <a:pt x="2363" y="878"/>
                    <a:pt x="2363" y="878"/>
                  </a:cubicBezTo>
                  <a:cubicBezTo>
                    <a:pt x="2384" y="857"/>
                    <a:pt x="2384" y="857"/>
                    <a:pt x="2384" y="857"/>
                  </a:cubicBezTo>
                  <a:cubicBezTo>
                    <a:pt x="2410" y="882"/>
                    <a:pt x="2410" y="882"/>
                    <a:pt x="2410" y="882"/>
                  </a:cubicBezTo>
                  <a:lnTo>
                    <a:pt x="2389" y="904"/>
                  </a:lnTo>
                  <a:close/>
                  <a:moveTo>
                    <a:pt x="2427" y="865"/>
                  </a:moveTo>
                  <a:cubicBezTo>
                    <a:pt x="2401" y="839"/>
                    <a:pt x="2401" y="839"/>
                    <a:pt x="2401" y="839"/>
                  </a:cubicBezTo>
                  <a:cubicBezTo>
                    <a:pt x="2422" y="818"/>
                    <a:pt x="2422" y="818"/>
                    <a:pt x="2422" y="818"/>
                  </a:cubicBezTo>
                  <a:cubicBezTo>
                    <a:pt x="2448" y="843"/>
                    <a:pt x="2448" y="843"/>
                    <a:pt x="2448" y="843"/>
                  </a:cubicBezTo>
                  <a:lnTo>
                    <a:pt x="2427" y="865"/>
                  </a:lnTo>
                  <a:close/>
                  <a:moveTo>
                    <a:pt x="2465" y="826"/>
                  </a:moveTo>
                  <a:cubicBezTo>
                    <a:pt x="2438" y="800"/>
                    <a:pt x="2438" y="800"/>
                    <a:pt x="2438" y="800"/>
                  </a:cubicBezTo>
                  <a:cubicBezTo>
                    <a:pt x="2459" y="778"/>
                    <a:pt x="2459" y="778"/>
                    <a:pt x="2459" y="778"/>
                  </a:cubicBezTo>
                  <a:cubicBezTo>
                    <a:pt x="2486" y="804"/>
                    <a:pt x="2486" y="804"/>
                    <a:pt x="2486" y="804"/>
                  </a:cubicBezTo>
                  <a:lnTo>
                    <a:pt x="2465" y="826"/>
                  </a:lnTo>
                  <a:close/>
                  <a:moveTo>
                    <a:pt x="2503" y="786"/>
                  </a:moveTo>
                  <a:cubicBezTo>
                    <a:pt x="2476" y="761"/>
                    <a:pt x="2476" y="761"/>
                    <a:pt x="2476" y="761"/>
                  </a:cubicBezTo>
                  <a:cubicBezTo>
                    <a:pt x="2497" y="739"/>
                    <a:pt x="2497" y="739"/>
                    <a:pt x="2497" y="739"/>
                  </a:cubicBezTo>
                  <a:cubicBezTo>
                    <a:pt x="2523" y="765"/>
                    <a:pt x="2523" y="765"/>
                    <a:pt x="2523" y="765"/>
                  </a:cubicBezTo>
                  <a:lnTo>
                    <a:pt x="2503" y="786"/>
                  </a:lnTo>
                  <a:close/>
                  <a:moveTo>
                    <a:pt x="2561" y="726"/>
                  </a:moveTo>
                  <a:cubicBezTo>
                    <a:pt x="2540" y="747"/>
                    <a:pt x="2540" y="747"/>
                    <a:pt x="2540" y="747"/>
                  </a:cubicBezTo>
                  <a:cubicBezTo>
                    <a:pt x="2514" y="722"/>
                    <a:pt x="2514" y="722"/>
                    <a:pt x="2514" y="722"/>
                  </a:cubicBezTo>
                  <a:cubicBezTo>
                    <a:pt x="2535" y="700"/>
                    <a:pt x="2535" y="700"/>
                    <a:pt x="2535" y="700"/>
                  </a:cubicBezTo>
                  <a:lnTo>
                    <a:pt x="2561" y="726"/>
                  </a:lnTo>
                  <a:close/>
                  <a:moveTo>
                    <a:pt x="2530" y="696"/>
                  </a:moveTo>
                  <a:cubicBezTo>
                    <a:pt x="2509" y="717"/>
                    <a:pt x="2509" y="717"/>
                    <a:pt x="2509" y="717"/>
                  </a:cubicBezTo>
                  <a:cubicBezTo>
                    <a:pt x="2483" y="692"/>
                    <a:pt x="2483" y="692"/>
                    <a:pt x="2483" y="692"/>
                  </a:cubicBezTo>
                  <a:cubicBezTo>
                    <a:pt x="2504" y="670"/>
                    <a:pt x="2504" y="670"/>
                    <a:pt x="2504" y="670"/>
                  </a:cubicBezTo>
                  <a:lnTo>
                    <a:pt x="2530" y="696"/>
                  </a:lnTo>
                  <a:close/>
                  <a:moveTo>
                    <a:pt x="2473" y="640"/>
                  </a:moveTo>
                  <a:cubicBezTo>
                    <a:pt x="2499" y="666"/>
                    <a:pt x="2499" y="666"/>
                    <a:pt x="2499" y="666"/>
                  </a:cubicBezTo>
                  <a:cubicBezTo>
                    <a:pt x="2478" y="687"/>
                    <a:pt x="2478" y="687"/>
                    <a:pt x="2478" y="687"/>
                  </a:cubicBezTo>
                  <a:cubicBezTo>
                    <a:pt x="2452" y="662"/>
                    <a:pt x="2452" y="662"/>
                    <a:pt x="2452" y="662"/>
                  </a:cubicBezTo>
                  <a:lnTo>
                    <a:pt x="2473" y="640"/>
                  </a:lnTo>
                  <a:close/>
                  <a:moveTo>
                    <a:pt x="2435" y="679"/>
                  </a:moveTo>
                  <a:cubicBezTo>
                    <a:pt x="2461" y="705"/>
                    <a:pt x="2461" y="705"/>
                    <a:pt x="2461" y="705"/>
                  </a:cubicBezTo>
                  <a:cubicBezTo>
                    <a:pt x="2440" y="726"/>
                    <a:pt x="2440" y="726"/>
                    <a:pt x="2440" y="726"/>
                  </a:cubicBezTo>
                  <a:cubicBezTo>
                    <a:pt x="2414" y="701"/>
                    <a:pt x="2414" y="701"/>
                    <a:pt x="2414" y="701"/>
                  </a:cubicBezTo>
                  <a:lnTo>
                    <a:pt x="2435" y="679"/>
                  </a:lnTo>
                  <a:close/>
                  <a:moveTo>
                    <a:pt x="2397" y="718"/>
                  </a:moveTo>
                  <a:cubicBezTo>
                    <a:pt x="2424" y="744"/>
                    <a:pt x="2424" y="744"/>
                    <a:pt x="2424" y="744"/>
                  </a:cubicBezTo>
                  <a:cubicBezTo>
                    <a:pt x="2403" y="765"/>
                    <a:pt x="2403" y="765"/>
                    <a:pt x="2403" y="765"/>
                  </a:cubicBezTo>
                  <a:cubicBezTo>
                    <a:pt x="2376" y="740"/>
                    <a:pt x="2376" y="740"/>
                    <a:pt x="2376" y="740"/>
                  </a:cubicBezTo>
                  <a:lnTo>
                    <a:pt x="2397" y="718"/>
                  </a:lnTo>
                  <a:close/>
                  <a:moveTo>
                    <a:pt x="2359" y="757"/>
                  </a:moveTo>
                  <a:cubicBezTo>
                    <a:pt x="2386" y="783"/>
                    <a:pt x="2386" y="783"/>
                    <a:pt x="2386" y="783"/>
                  </a:cubicBezTo>
                  <a:cubicBezTo>
                    <a:pt x="2365" y="805"/>
                    <a:pt x="2365" y="805"/>
                    <a:pt x="2365" y="805"/>
                  </a:cubicBezTo>
                  <a:cubicBezTo>
                    <a:pt x="2339" y="779"/>
                    <a:pt x="2339" y="779"/>
                    <a:pt x="2339" y="779"/>
                  </a:cubicBezTo>
                  <a:lnTo>
                    <a:pt x="2359" y="757"/>
                  </a:lnTo>
                  <a:close/>
                  <a:moveTo>
                    <a:pt x="2322" y="797"/>
                  </a:moveTo>
                  <a:cubicBezTo>
                    <a:pt x="2348" y="822"/>
                    <a:pt x="2348" y="822"/>
                    <a:pt x="2348" y="822"/>
                  </a:cubicBezTo>
                  <a:cubicBezTo>
                    <a:pt x="2327" y="844"/>
                    <a:pt x="2327" y="844"/>
                    <a:pt x="2327" y="844"/>
                  </a:cubicBezTo>
                  <a:cubicBezTo>
                    <a:pt x="2301" y="818"/>
                    <a:pt x="2301" y="818"/>
                    <a:pt x="2301" y="818"/>
                  </a:cubicBezTo>
                  <a:lnTo>
                    <a:pt x="2322" y="797"/>
                  </a:lnTo>
                  <a:close/>
                  <a:moveTo>
                    <a:pt x="2284" y="836"/>
                  </a:moveTo>
                  <a:cubicBezTo>
                    <a:pt x="2310" y="861"/>
                    <a:pt x="2310" y="861"/>
                    <a:pt x="2310" y="861"/>
                  </a:cubicBezTo>
                  <a:cubicBezTo>
                    <a:pt x="2289" y="883"/>
                    <a:pt x="2289" y="883"/>
                    <a:pt x="2289" y="883"/>
                  </a:cubicBezTo>
                  <a:cubicBezTo>
                    <a:pt x="2263" y="857"/>
                    <a:pt x="2263" y="857"/>
                    <a:pt x="2263" y="857"/>
                  </a:cubicBezTo>
                  <a:lnTo>
                    <a:pt x="2284" y="836"/>
                  </a:lnTo>
                  <a:close/>
                  <a:moveTo>
                    <a:pt x="2125" y="2829"/>
                  </a:moveTo>
                  <a:cubicBezTo>
                    <a:pt x="2126" y="2831"/>
                    <a:pt x="2126" y="2833"/>
                    <a:pt x="2124" y="2835"/>
                  </a:cubicBezTo>
                  <a:cubicBezTo>
                    <a:pt x="2122" y="2839"/>
                    <a:pt x="2121" y="2842"/>
                    <a:pt x="2120" y="2846"/>
                  </a:cubicBezTo>
                  <a:cubicBezTo>
                    <a:pt x="2065" y="2740"/>
                    <a:pt x="2065" y="2740"/>
                    <a:pt x="2065" y="2740"/>
                  </a:cubicBezTo>
                  <a:cubicBezTo>
                    <a:pt x="2077" y="2731"/>
                    <a:pt x="2089" y="2722"/>
                    <a:pt x="2101" y="2713"/>
                  </a:cubicBezTo>
                  <a:cubicBezTo>
                    <a:pt x="2102" y="2714"/>
                    <a:pt x="2103" y="2714"/>
                    <a:pt x="2103" y="2715"/>
                  </a:cubicBezTo>
                  <a:cubicBezTo>
                    <a:pt x="2103" y="2715"/>
                    <a:pt x="2104" y="2715"/>
                    <a:pt x="2106" y="2717"/>
                  </a:cubicBezTo>
                  <a:cubicBezTo>
                    <a:pt x="2111" y="2730"/>
                    <a:pt x="2107" y="2747"/>
                    <a:pt x="2111" y="2761"/>
                  </a:cubicBezTo>
                  <a:cubicBezTo>
                    <a:pt x="2113" y="2770"/>
                    <a:pt x="2117" y="2778"/>
                    <a:pt x="2122" y="2785"/>
                  </a:cubicBezTo>
                  <a:cubicBezTo>
                    <a:pt x="2122" y="2786"/>
                    <a:pt x="2122" y="2786"/>
                    <a:pt x="2122" y="2786"/>
                  </a:cubicBezTo>
                  <a:cubicBezTo>
                    <a:pt x="2119" y="2791"/>
                    <a:pt x="2117" y="2796"/>
                    <a:pt x="2116" y="2802"/>
                  </a:cubicBezTo>
                  <a:cubicBezTo>
                    <a:pt x="2115" y="2812"/>
                    <a:pt x="2119" y="2822"/>
                    <a:pt x="2125" y="2829"/>
                  </a:cubicBezTo>
                  <a:close/>
                  <a:moveTo>
                    <a:pt x="2118" y="3067"/>
                  </a:moveTo>
                  <a:cubicBezTo>
                    <a:pt x="2142" y="3115"/>
                    <a:pt x="2142" y="3115"/>
                    <a:pt x="2142" y="3115"/>
                  </a:cubicBezTo>
                  <a:cubicBezTo>
                    <a:pt x="2121" y="3126"/>
                    <a:pt x="2121" y="3126"/>
                    <a:pt x="2121" y="3126"/>
                  </a:cubicBezTo>
                  <a:cubicBezTo>
                    <a:pt x="2096" y="3078"/>
                    <a:pt x="2096" y="3078"/>
                    <a:pt x="2096" y="3078"/>
                  </a:cubicBezTo>
                  <a:lnTo>
                    <a:pt x="2118" y="3067"/>
                  </a:lnTo>
                  <a:close/>
                  <a:moveTo>
                    <a:pt x="2087" y="3061"/>
                  </a:moveTo>
                  <a:cubicBezTo>
                    <a:pt x="2062" y="3013"/>
                    <a:pt x="2062" y="3013"/>
                    <a:pt x="2062" y="3013"/>
                  </a:cubicBezTo>
                  <a:cubicBezTo>
                    <a:pt x="2084" y="3001"/>
                    <a:pt x="2084" y="3001"/>
                    <a:pt x="2084" y="3001"/>
                  </a:cubicBezTo>
                  <a:cubicBezTo>
                    <a:pt x="2109" y="3049"/>
                    <a:pt x="2109" y="3049"/>
                    <a:pt x="2109" y="3049"/>
                  </a:cubicBezTo>
                  <a:lnTo>
                    <a:pt x="2087" y="3061"/>
                  </a:lnTo>
                  <a:close/>
                  <a:moveTo>
                    <a:pt x="2151" y="3132"/>
                  </a:moveTo>
                  <a:cubicBezTo>
                    <a:pt x="2176" y="3180"/>
                    <a:pt x="2176" y="3180"/>
                    <a:pt x="2176" y="3180"/>
                  </a:cubicBezTo>
                  <a:cubicBezTo>
                    <a:pt x="2155" y="3192"/>
                    <a:pt x="2155" y="3192"/>
                    <a:pt x="2155" y="3192"/>
                  </a:cubicBezTo>
                  <a:cubicBezTo>
                    <a:pt x="2130" y="3144"/>
                    <a:pt x="2130" y="3144"/>
                    <a:pt x="2130" y="3144"/>
                  </a:cubicBezTo>
                  <a:lnTo>
                    <a:pt x="2151" y="3132"/>
                  </a:lnTo>
                  <a:close/>
                  <a:moveTo>
                    <a:pt x="2164" y="3126"/>
                  </a:moveTo>
                  <a:cubicBezTo>
                    <a:pt x="2185" y="3115"/>
                    <a:pt x="2185" y="3115"/>
                    <a:pt x="2185" y="3115"/>
                  </a:cubicBezTo>
                  <a:cubicBezTo>
                    <a:pt x="2210" y="3163"/>
                    <a:pt x="2210" y="3163"/>
                    <a:pt x="2210" y="3163"/>
                  </a:cubicBezTo>
                  <a:cubicBezTo>
                    <a:pt x="2188" y="3174"/>
                    <a:pt x="2188" y="3174"/>
                    <a:pt x="2188" y="3174"/>
                  </a:cubicBezTo>
                  <a:lnTo>
                    <a:pt x="2164" y="3126"/>
                  </a:lnTo>
                  <a:close/>
                  <a:moveTo>
                    <a:pt x="2155" y="3109"/>
                  </a:moveTo>
                  <a:cubicBezTo>
                    <a:pt x="2130" y="3061"/>
                    <a:pt x="2130" y="3061"/>
                    <a:pt x="2130" y="3061"/>
                  </a:cubicBezTo>
                  <a:cubicBezTo>
                    <a:pt x="2151" y="3049"/>
                    <a:pt x="2151" y="3049"/>
                    <a:pt x="2151" y="3049"/>
                  </a:cubicBezTo>
                  <a:cubicBezTo>
                    <a:pt x="2176" y="3097"/>
                    <a:pt x="2176" y="3097"/>
                    <a:pt x="2176" y="3097"/>
                  </a:cubicBezTo>
                  <a:lnTo>
                    <a:pt x="2155" y="3109"/>
                  </a:lnTo>
                  <a:close/>
                  <a:moveTo>
                    <a:pt x="2121" y="3043"/>
                  </a:moveTo>
                  <a:cubicBezTo>
                    <a:pt x="2096" y="2995"/>
                    <a:pt x="2096" y="2995"/>
                    <a:pt x="2096" y="2995"/>
                  </a:cubicBezTo>
                  <a:cubicBezTo>
                    <a:pt x="2118" y="2984"/>
                    <a:pt x="2118" y="2984"/>
                    <a:pt x="2118" y="2984"/>
                  </a:cubicBezTo>
                  <a:cubicBezTo>
                    <a:pt x="2142" y="3032"/>
                    <a:pt x="2142" y="3032"/>
                    <a:pt x="2142" y="3032"/>
                  </a:cubicBezTo>
                  <a:lnTo>
                    <a:pt x="2121" y="3043"/>
                  </a:lnTo>
                  <a:close/>
                  <a:moveTo>
                    <a:pt x="1894" y="3050"/>
                  </a:moveTo>
                  <a:cubicBezTo>
                    <a:pt x="1910" y="3102"/>
                    <a:pt x="1910" y="3102"/>
                    <a:pt x="1910" y="3102"/>
                  </a:cubicBezTo>
                  <a:cubicBezTo>
                    <a:pt x="1886" y="3109"/>
                    <a:pt x="1886" y="3109"/>
                    <a:pt x="1886" y="3109"/>
                  </a:cubicBezTo>
                  <a:cubicBezTo>
                    <a:pt x="1870" y="3057"/>
                    <a:pt x="1870" y="3057"/>
                    <a:pt x="1870" y="3057"/>
                  </a:cubicBezTo>
                  <a:lnTo>
                    <a:pt x="1894" y="3050"/>
                  </a:lnTo>
                  <a:close/>
                  <a:moveTo>
                    <a:pt x="1866" y="3044"/>
                  </a:moveTo>
                  <a:cubicBezTo>
                    <a:pt x="1851" y="2993"/>
                    <a:pt x="1851" y="2993"/>
                    <a:pt x="1851" y="2993"/>
                  </a:cubicBezTo>
                  <a:cubicBezTo>
                    <a:pt x="1874" y="2986"/>
                    <a:pt x="1874" y="2986"/>
                    <a:pt x="1874" y="2986"/>
                  </a:cubicBezTo>
                  <a:cubicBezTo>
                    <a:pt x="1890" y="3037"/>
                    <a:pt x="1890" y="3037"/>
                    <a:pt x="1890" y="3037"/>
                  </a:cubicBezTo>
                  <a:lnTo>
                    <a:pt x="1866" y="3044"/>
                  </a:lnTo>
                  <a:close/>
                  <a:moveTo>
                    <a:pt x="1887" y="2982"/>
                  </a:moveTo>
                  <a:cubicBezTo>
                    <a:pt x="1910" y="2974"/>
                    <a:pt x="1910" y="2974"/>
                    <a:pt x="1910" y="2974"/>
                  </a:cubicBezTo>
                  <a:cubicBezTo>
                    <a:pt x="1926" y="3026"/>
                    <a:pt x="1926" y="3026"/>
                    <a:pt x="1926" y="3026"/>
                  </a:cubicBezTo>
                  <a:cubicBezTo>
                    <a:pt x="1903" y="3033"/>
                    <a:pt x="1903" y="3033"/>
                    <a:pt x="1903" y="3033"/>
                  </a:cubicBezTo>
                  <a:lnTo>
                    <a:pt x="1887" y="2982"/>
                  </a:lnTo>
                  <a:close/>
                  <a:moveTo>
                    <a:pt x="1158" y="3280"/>
                  </a:moveTo>
                  <a:cubicBezTo>
                    <a:pt x="1165" y="3238"/>
                    <a:pt x="1165" y="3238"/>
                    <a:pt x="1165" y="3238"/>
                  </a:cubicBezTo>
                  <a:cubicBezTo>
                    <a:pt x="1183" y="3240"/>
                    <a:pt x="1183" y="3240"/>
                    <a:pt x="1183" y="3240"/>
                  </a:cubicBezTo>
                  <a:cubicBezTo>
                    <a:pt x="1176" y="3283"/>
                    <a:pt x="1176" y="3283"/>
                    <a:pt x="1176" y="3283"/>
                  </a:cubicBezTo>
                  <a:lnTo>
                    <a:pt x="1158" y="3280"/>
                  </a:lnTo>
                  <a:close/>
                  <a:moveTo>
                    <a:pt x="1174" y="3298"/>
                  </a:moveTo>
                  <a:cubicBezTo>
                    <a:pt x="1168" y="3341"/>
                    <a:pt x="1168" y="3341"/>
                    <a:pt x="1168" y="3341"/>
                  </a:cubicBezTo>
                  <a:cubicBezTo>
                    <a:pt x="1150" y="3338"/>
                    <a:pt x="1150" y="3338"/>
                    <a:pt x="1150" y="3338"/>
                  </a:cubicBezTo>
                  <a:cubicBezTo>
                    <a:pt x="1156" y="3296"/>
                    <a:pt x="1156" y="3296"/>
                    <a:pt x="1156" y="3296"/>
                  </a:cubicBezTo>
                  <a:lnTo>
                    <a:pt x="1174" y="3298"/>
                  </a:lnTo>
                  <a:close/>
                  <a:moveTo>
                    <a:pt x="1167" y="3222"/>
                  </a:moveTo>
                  <a:cubicBezTo>
                    <a:pt x="1173" y="3179"/>
                    <a:pt x="1173" y="3179"/>
                    <a:pt x="1173" y="3179"/>
                  </a:cubicBezTo>
                  <a:cubicBezTo>
                    <a:pt x="1191" y="3182"/>
                    <a:pt x="1191" y="3182"/>
                    <a:pt x="1191" y="3182"/>
                  </a:cubicBezTo>
                  <a:cubicBezTo>
                    <a:pt x="1185" y="3224"/>
                    <a:pt x="1185" y="3224"/>
                    <a:pt x="1185" y="3224"/>
                  </a:cubicBezTo>
                  <a:lnTo>
                    <a:pt x="1167" y="3222"/>
                  </a:lnTo>
                  <a:close/>
                  <a:moveTo>
                    <a:pt x="1217" y="3008"/>
                  </a:moveTo>
                  <a:cubicBezTo>
                    <a:pt x="1211" y="3050"/>
                    <a:pt x="1211" y="3050"/>
                    <a:pt x="1211" y="3050"/>
                  </a:cubicBezTo>
                  <a:cubicBezTo>
                    <a:pt x="1193" y="3047"/>
                    <a:pt x="1193" y="3047"/>
                    <a:pt x="1193" y="3047"/>
                  </a:cubicBezTo>
                  <a:cubicBezTo>
                    <a:pt x="1199" y="3005"/>
                    <a:pt x="1199" y="3005"/>
                    <a:pt x="1199" y="3005"/>
                  </a:cubicBezTo>
                  <a:lnTo>
                    <a:pt x="1217" y="3008"/>
                  </a:lnTo>
                  <a:close/>
                  <a:moveTo>
                    <a:pt x="1202" y="2989"/>
                  </a:moveTo>
                  <a:cubicBezTo>
                    <a:pt x="1208" y="2947"/>
                    <a:pt x="1208" y="2947"/>
                    <a:pt x="1208" y="2947"/>
                  </a:cubicBezTo>
                  <a:cubicBezTo>
                    <a:pt x="1226" y="2949"/>
                    <a:pt x="1226" y="2949"/>
                    <a:pt x="1226" y="2949"/>
                  </a:cubicBezTo>
                  <a:cubicBezTo>
                    <a:pt x="1220" y="2992"/>
                    <a:pt x="1220" y="2992"/>
                    <a:pt x="1220" y="2992"/>
                  </a:cubicBezTo>
                  <a:lnTo>
                    <a:pt x="1202" y="2989"/>
                  </a:lnTo>
                  <a:close/>
                  <a:moveTo>
                    <a:pt x="1208" y="3066"/>
                  </a:moveTo>
                  <a:cubicBezTo>
                    <a:pt x="1202" y="3108"/>
                    <a:pt x="1202" y="3108"/>
                    <a:pt x="1202" y="3108"/>
                  </a:cubicBezTo>
                  <a:cubicBezTo>
                    <a:pt x="1184" y="3105"/>
                    <a:pt x="1184" y="3105"/>
                    <a:pt x="1184" y="3105"/>
                  </a:cubicBezTo>
                  <a:cubicBezTo>
                    <a:pt x="1190" y="3063"/>
                    <a:pt x="1190" y="3063"/>
                    <a:pt x="1190" y="3063"/>
                  </a:cubicBezTo>
                  <a:lnTo>
                    <a:pt x="1208" y="3066"/>
                  </a:lnTo>
                  <a:close/>
                  <a:moveTo>
                    <a:pt x="1186" y="2987"/>
                  </a:moveTo>
                  <a:cubicBezTo>
                    <a:pt x="1168" y="2984"/>
                    <a:pt x="1168" y="2984"/>
                    <a:pt x="1168" y="2984"/>
                  </a:cubicBezTo>
                  <a:cubicBezTo>
                    <a:pt x="1174" y="2942"/>
                    <a:pt x="1174" y="2942"/>
                    <a:pt x="1174" y="2942"/>
                  </a:cubicBezTo>
                  <a:cubicBezTo>
                    <a:pt x="1192" y="2944"/>
                    <a:pt x="1192" y="2944"/>
                    <a:pt x="1192" y="2944"/>
                  </a:cubicBezTo>
                  <a:lnTo>
                    <a:pt x="1186" y="2987"/>
                  </a:lnTo>
                  <a:close/>
                  <a:moveTo>
                    <a:pt x="1183" y="3003"/>
                  </a:moveTo>
                  <a:cubicBezTo>
                    <a:pt x="1177" y="3045"/>
                    <a:pt x="1177" y="3045"/>
                    <a:pt x="1177" y="3045"/>
                  </a:cubicBezTo>
                  <a:cubicBezTo>
                    <a:pt x="1159" y="3042"/>
                    <a:pt x="1159" y="3042"/>
                    <a:pt x="1159" y="3042"/>
                  </a:cubicBezTo>
                  <a:cubicBezTo>
                    <a:pt x="1165" y="3000"/>
                    <a:pt x="1165" y="3000"/>
                    <a:pt x="1165" y="3000"/>
                  </a:cubicBezTo>
                  <a:lnTo>
                    <a:pt x="1183" y="3003"/>
                  </a:lnTo>
                  <a:close/>
                  <a:moveTo>
                    <a:pt x="1175" y="3061"/>
                  </a:moveTo>
                  <a:cubicBezTo>
                    <a:pt x="1168" y="3103"/>
                    <a:pt x="1168" y="3103"/>
                    <a:pt x="1168" y="3103"/>
                  </a:cubicBezTo>
                  <a:cubicBezTo>
                    <a:pt x="1150" y="3100"/>
                    <a:pt x="1150" y="3100"/>
                    <a:pt x="1150" y="3100"/>
                  </a:cubicBezTo>
                  <a:cubicBezTo>
                    <a:pt x="1157" y="3058"/>
                    <a:pt x="1157" y="3058"/>
                    <a:pt x="1157" y="3058"/>
                  </a:cubicBezTo>
                  <a:lnTo>
                    <a:pt x="1175" y="3061"/>
                  </a:lnTo>
                  <a:close/>
                  <a:moveTo>
                    <a:pt x="1176" y="3164"/>
                  </a:moveTo>
                  <a:cubicBezTo>
                    <a:pt x="1182" y="3121"/>
                    <a:pt x="1182" y="3121"/>
                    <a:pt x="1182" y="3121"/>
                  </a:cubicBezTo>
                  <a:cubicBezTo>
                    <a:pt x="1200" y="3124"/>
                    <a:pt x="1200" y="3124"/>
                    <a:pt x="1200" y="3124"/>
                  </a:cubicBezTo>
                  <a:cubicBezTo>
                    <a:pt x="1194" y="3166"/>
                    <a:pt x="1194" y="3166"/>
                    <a:pt x="1194" y="3166"/>
                  </a:cubicBezTo>
                  <a:lnTo>
                    <a:pt x="1176" y="3164"/>
                  </a:lnTo>
                  <a:close/>
                  <a:moveTo>
                    <a:pt x="1198" y="3243"/>
                  </a:moveTo>
                  <a:cubicBezTo>
                    <a:pt x="1216" y="3245"/>
                    <a:pt x="1216" y="3245"/>
                    <a:pt x="1216" y="3245"/>
                  </a:cubicBezTo>
                  <a:cubicBezTo>
                    <a:pt x="1210" y="3287"/>
                    <a:pt x="1210" y="3287"/>
                    <a:pt x="1210" y="3287"/>
                  </a:cubicBezTo>
                  <a:cubicBezTo>
                    <a:pt x="1192" y="3285"/>
                    <a:pt x="1192" y="3285"/>
                    <a:pt x="1192" y="3285"/>
                  </a:cubicBezTo>
                  <a:lnTo>
                    <a:pt x="1198" y="3243"/>
                  </a:lnTo>
                  <a:close/>
                  <a:moveTo>
                    <a:pt x="1200" y="3227"/>
                  </a:moveTo>
                  <a:cubicBezTo>
                    <a:pt x="1207" y="3184"/>
                    <a:pt x="1207" y="3184"/>
                    <a:pt x="1207" y="3184"/>
                  </a:cubicBezTo>
                  <a:cubicBezTo>
                    <a:pt x="1225" y="3187"/>
                    <a:pt x="1225" y="3187"/>
                    <a:pt x="1225" y="3187"/>
                  </a:cubicBezTo>
                  <a:cubicBezTo>
                    <a:pt x="1218" y="3229"/>
                    <a:pt x="1218" y="3229"/>
                    <a:pt x="1218" y="3229"/>
                  </a:cubicBezTo>
                  <a:lnTo>
                    <a:pt x="1200" y="3227"/>
                  </a:lnTo>
                  <a:close/>
                  <a:moveTo>
                    <a:pt x="1209" y="3168"/>
                  </a:moveTo>
                  <a:cubicBezTo>
                    <a:pt x="1215" y="3126"/>
                    <a:pt x="1215" y="3126"/>
                    <a:pt x="1215" y="3126"/>
                  </a:cubicBezTo>
                  <a:cubicBezTo>
                    <a:pt x="1233" y="3129"/>
                    <a:pt x="1233" y="3129"/>
                    <a:pt x="1233" y="3129"/>
                  </a:cubicBezTo>
                  <a:cubicBezTo>
                    <a:pt x="1227" y="3171"/>
                    <a:pt x="1227" y="3171"/>
                    <a:pt x="1227" y="3171"/>
                  </a:cubicBezTo>
                  <a:lnTo>
                    <a:pt x="1209" y="3168"/>
                  </a:lnTo>
                  <a:close/>
                  <a:moveTo>
                    <a:pt x="1218" y="3110"/>
                  </a:moveTo>
                  <a:cubicBezTo>
                    <a:pt x="1224" y="3068"/>
                    <a:pt x="1224" y="3068"/>
                    <a:pt x="1224" y="3068"/>
                  </a:cubicBezTo>
                  <a:cubicBezTo>
                    <a:pt x="1242" y="3071"/>
                    <a:pt x="1242" y="3071"/>
                    <a:pt x="1242" y="3071"/>
                  </a:cubicBezTo>
                  <a:cubicBezTo>
                    <a:pt x="1236" y="3113"/>
                    <a:pt x="1236" y="3113"/>
                    <a:pt x="1236" y="3113"/>
                  </a:cubicBezTo>
                  <a:lnTo>
                    <a:pt x="1218" y="3110"/>
                  </a:lnTo>
                  <a:close/>
                  <a:moveTo>
                    <a:pt x="1226" y="3052"/>
                  </a:moveTo>
                  <a:cubicBezTo>
                    <a:pt x="1232" y="3010"/>
                    <a:pt x="1232" y="3010"/>
                    <a:pt x="1232" y="3010"/>
                  </a:cubicBezTo>
                  <a:cubicBezTo>
                    <a:pt x="1250" y="3013"/>
                    <a:pt x="1250" y="3013"/>
                    <a:pt x="1250" y="3013"/>
                  </a:cubicBezTo>
                  <a:cubicBezTo>
                    <a:pt x="1244" y="3055"/>
                    <a:pt x="1244" y="3055"/>
                    <a:pt x="1244" y="3055"/>
                  </a:cubicBezTo>
                  <a:lnTo>
                    <a:pt x="1226" y="3052"/>
                  </a:lnTo>
                  <a:close/>
                  <a:moveTo>
                    <a:pt x="1235" y="2994"/>
                  </a:moveTo>
                  <a:cubicBezTo>
                    <a:pt x="1241" y="2952"/>
                    <a:pt x="1241" y="2952"/>
                    <a:pt x="1241" y="2952"/>
                  </a:cubicBezTo>
                  <a:cubicBezTo>
                    <a:pt x="1259" y="2954"/>
                    <a:pt x="1259" y="2954"/>
                    <a:pt x="1259" y="2954"/>
                  </a:cubicBezTo>
                  <a:cubicBezTo>
                    <a:pt x="1253" y="2997"/>
                    <a:pt x="1253" y="2997"/>
                    <a:pt x="1253" y="2997"/>
                  </a:cubicBezTo>
                  <a:lnTo>
                    <a:pt x="1235" y="2994"/>
                  </a:lnTo>
                  <a:close/>
                  <a:moveTo>
                    <a:pt x="768" y="857"/>
                  </a:moveTo>
                  <a:cubicBezTo>
                    <a:pt x="767" y="855"/>
                    <a:pt x="767" y="853"/>
                    <a:pt x="769" y="851"/>
                  </a:cubicBezTo>
                  <a:cubicBezTo>
                    <a:pt x="771" y="847"/>
                    <a:pt x="773" y="843"/>
                    <a:pt x="773" y="840"/>
                  </a:cubicBezTo>
                  <a:cubicBezTo>
                    <a:pt x="828" y="946"/>
                    <a:pt x="828" y="946"/>
                    <a:pt x="828" y="946"/>
                  </a:cubicBezTo>
                  <a:cubicBezTo>
                    <a:pt x="816" y="955"/>
                    <a:pt x="804" y="963"/>
                    <a:pt x="792" y="972"/>
                  </a:cubicBezTo>
                  <a:cubicBezTo>
                    <a:pt x="791" y="972"/>
                    <a:pt x="791" y="972"/>
                    <a:pt x="790" y="971"/>
                  </a:cubicBezTo>
                  <a:cubicBezTo>
                    <a:pt x="790" y="971"/>
                    <a:pt x="789" y="970"/>
                    <a:pt x="788" y="969"/>
                  </a:cubicBezTo>
                  <a:cubicBezTo>
                    <a:pt x="782" y="956"/>
                    <a:pt x="786" y="939"/>
                    <a:pt x="783" y="925"/>
                  </a:cubicBezTo>
                  <a:cubicBezTo>
                    <a:pt x="780" y="916"/>
                    <a:pt x="777" y="908"/>
                    <a:pt x="772" y="901"/>
                  </a:cubicBezTo>
                  <a:cubicBezTo>
                    <a:pt x="771" y="900"/>
                    <a:pt x="771" y="900"/>
                    <a:pt x="771" y="900"/>
                  </a:cubicBezTo>
                  <a:cubicBezTo>
                    <a:pt x="774" y="895"/>
                    <a:pt x="776" y="890"/>
                    <a:pt x="777" y="883"/>
                  </a:cubicBezTo>
                  <a:cubicBezTo>
                    <a:pt x="778" y="874"/>
                    <a:pt x="775" y="864"/>
                    <a:pt x="768" y="857"/>
                  </a:cubicBezTo>
                  <a:close/>
                  <a:moveTo>
                    <a:pt x="776" y="619"/>
                  </a:moveTo>
                  <a:cubicBezTo>
                    <a:pt x="751" y="571"/>
                    <a:pt x="751" y="571"/>
                    <a:pt x="751" y="571"/>
                  </a:cubicBezTo>
                  <a:cubicBezTo>
                    <a:pt x="773" y="560"/>
                    <a:pt x="773" y="560"/>
                    <a:pt x="773" y="560"/>
                  </a:cubicBezTo>
                  <a:cubicBezTo>
                    <a:pt x="797" y="608"/>
                    <a:pt x="797" y="608"/>
                    <a:pt x="797" y="608"/>
                  </a:cubicBezTo>
                  <a:lnTo>
                    <a:pt x="776" y="619"/>
                  </a:lnTo>
                  <a:close/>
                  <a:moveTo>
                    <a:pt x="806" y="625"/>
                  </a:moveTo>
                  <a:cubicBezTo>
                    <a:pt x="831" y="673"/>
                    <a:pt x="831" y="673"/>
                    <a:pt x="831" y="673"/>
                  </a:cubicBezTo>
                  <a:cubicBezTo>
                    <a:pt x="810" y="684"/>
                    <a:pt x="810" y="684"/>
                    <a:pt x="810" y="684"/>
                  </a:cubicBezTo>
                  <a:cubicBezTo>
                    <a:pt x="785" y="636"/>
                    <a:pt x="785" y="636"/>
                    <a:pt x="785" y="636"/>
                  </a:cubicBezTo>
                  <a:lnTo>
                    <a:pt x="806" y="625"/>
                  </a:lnTo>
                  <a:close/>
                  <a:moveTo>
                    <a:pt x="742" y="554"/>
                  </a:moveTo>
                  <a:cubicBezTo>
                    <a:pt x="717" y="506"/>
                    <a:pt x="717" y="506"/>
                    <a:pt x="717" y="506"/>
                  </a:cubicBezTo>
                  <a:cubicBezTo>
                    <a:pt x="739" y="494"/>
                    <a:pt x="739" y="494"/>
                    <a:pt x="739" y="494"/>
                  </a:cubicBezTo>
                  <a:cubicBezTo>
                    <a:pt x="764" y="542"/>
                    <a:pt x="764" y="542"/>
                    <a:pt x="764" y="542"/>
                  </a:cubicBezTo>
                  <a:lnTo>
                    <a:pt x="742" y="554"/>
                  </a:lnTo>
                  <a:close/>
                  <a:moveTo>
                    <a:pt x="730" y="560"/>
                  </a:moveTo>
                  <a:cubicBezTo>
                    <a:pt x="708" y="571"/>
                    <a:pt x="708" y="571"/>
                    <a:pt x="708" y="571"/>
                  </a:cubicBezTo>
                  <a:cubicBezTo>
                    <a:pt x="683" y="523"/>
                    <a:pt x="683" y="523"/>
                    <a:pt x="683" y="523"/>
                  </a:cubicBezTo>
                  <a:cubicBezTo>
                    <a:pt x="705" y="512"/>
                    <a:pt x="705" y="512"/>
                    <a:pt x="705" y="512"/>
                  </a:cubicBezTo>
                  <a:lnTo>
                    <a:pt x="730" y="560"/>
                  </a:lnTo>
                  <a:close/>
                  <a:moveTo>
                    <a:pt x="739" y="577"/>
                  </a:moveTo>
                  <a:cubicBezTo>
                    <a:pt x="764" y="625"/>
                    <a:pt x="764" y="625"/>
                    <a:pt x="764" y="625"/>
                  </a:cubicBezTo>
                  <a:cubicBezTo>
                    <a:pt x="742" y="636"/>
                    <a:pt x="742" y="636"/>
                    <a:pt x="742" y="636"/>
                  </a:cubicBezTo>
                  <a:cubicBezTo>
                    <a:pt x="717" y="589"/>
                    <a:pt x="717" y="589"/>
                    <a:pt x="717" y="589"/>
                  </a:cubicBezTo>
                  <a:lnTo>
                    <a:pt x="739" y="577"/>
                  </a:lnTo>
                  <a:close/>
                  <a:moveTo>
                    <a:pt x="773" y="643"/>
                  </a:moveTo>
                  <a:cubicBezTo>
                    <a:pt x="797" y="691"/>
                    <a:pt x="797" y="691"/>
                    <a:pt x="797" y="691"/>
                  </a:cubicBezTo>
                  <a:cubicBezTo>
                    <a:pt x="776" y="702"/>
                    <a:pt x="776" y="702"/>
                    <a:pt x="776" y="702"/>
                  </a:cubicBezTo>
                  <a:cubicBezTo>
                    <a:pt x="751" y="654"/>
                    <a:pt x="751" y="654"/>
                    <a:pt x="751" y="654"/>
                  </a:cubicBezTo>
                  <a:lnTo>
                    <a:pt x="773" y="643"/>
                  </a:lnTo>
                  <a:close/>
                  <a:moveTo>
                    <a:pt x="999" y="636"/>
                  </a:moveTo>
                  <a:cubicBezTo>
                    <a:pt x="984" y="584"/>
                    <a:pt x="984" y="584"/>
                    <a:pt x="984" y="584"/>
                  </a:cubicBezTo>
                  <a:cubicBezTo>
                    <a:pt x="1007" y="577"/>
                    <a:pt x="1007" y="577"/>
                    <a:pt x="1007" y="577"/>
                  </a:cubicBezTo>
                  <a:cubicBezTo>
                    <a:pt x="1023" y="628"/>
                    <a:pt x="1023" y="628"/>
                    <a:pt x="1023" y="628"/>
                  </a:cubicBezTo>
                  <a:lnTo>
                    <a:pt x="999" y="636"/>
                  </a:lnTo>
                  <a:close/>
                  <a:moveTo>
                    <a:pt x="1027" y="642"/>
                  </a:moveTo>
                  <a:cubicBezTo>
                    <a:pt x="1043" y="693"/>
                    <a:pt x="1043" y="693"/>
                    <a:pt x="1043" y="693"/>
                  </a:cubicBezTo>
                  <a:cubicBezTo>
                    <a:pt x="1019" y="700"/>
                    <a:pt x="1019" y="700"/>
                    <a:pt x="1019" y="700"/>
                  </a:cubicBezTo>
                  <a:cubicBezTo>
                    <a:pt x="1004" y="649"/>
                    <a:pt x="1004" y="649"/>
                    <a:pt x="1004" y="649"/>
                  </a:cubicBezTo>
                  <a:lnTo>
                    <a:pt x="1027" y="642"/>
                  </a:lnTo>
                  <a:close/>
                  <a:moveTo>
                    <a:pt x="1006" y="704"/>
                  </a:moveTo>
                  <a:cubicBezTo>
                    <a:pt x="983" y="712"/>
                    <a:pt x="983" y="712"/>
                    <a:pt x="983" y="712"/>
                  </a:cubicBezTo>
                  <a:cubicBezTo>
                    <a:pt x="967" y="660"/>
                    <a:pt x="967" y="660"/>
                    <a:pt x="967" y="660"/>
                  </a:cubicBezTo>
                  <a:cubicBezTo>
                    <a:pt x="990" y="653"/>
                    <a:pt x="990" y="653"/>
                    <a:pt x="990" y="653"/>
                  </a:cubicBezTo>
                  <a:lnTo>
                    <a:pt x="1006" y="704"/>
                  </a:lnTo>
                  <a:close/>
                  <a:moveTo>
                    <a:pt x="1735" y="406"/>
                  </a:moveTo>
                  <a:cubicBezTo>
                    <a:pt x="1729" y="448"/>
                    <a:pt x="1729" y="448"/>
                    <a:pt x="1729" y="448"/>
                  </a:cubicBezTo>
                  <a:cubicBezTo>
                    <a:pt x="1711" y="446"/>
                    <a:pt x="1711" y="446"/>
                    <a:pt x="1711" y="446"/>
                  </a:cubicBezTo>
                  <a:cubicBezTo>
                    <a:pt x="1717" y="403"/>
                    <a:pt x="1717" y="403"/>
                    <a:pt x="1717" y="403"/>
                  </a:cubicBezTo>
                  <a:lnTo>
                    <a:pt x="1735" y="406"/>
                  </a:lnTo>
                  <a:close/>
                  <a:moveTo>
                    <a:pt x="1719" y="387"/>
                  </a:moveTo>
                  <a:cubicBezTo>
                    <a:pt x="1726" y="345"/>
                    <a:pt x="1726" y="345"/>
                    <a:pt x="1726" y="345"/>
                  </a:cubicBezTo>
                  <a:cubicBezTo>
                    <a:pt x="1744" y="348"/>
                    <a:pt x="1744" y="348"/>
                    <a:pt x="1744" y="348"/>
                  </a:cubicBezTo>
                  <a:cubicBezTo>
                    <a:pt x="1737" y="390"/>
                    <a:pt x="1737" y="390"/>
                    <a:pt x="1737" y="390"/>
                  </a:cubicBezTo>
                  <a:lnTo>
                    <a:pt x="1719" y="387"/>
                  </a:lnTo>
                  <a:close/>
                  <a:moveTo>
                    <a:pt x="1726" y="464"/>
                  </a:moveTo>
                  <a:cubicBezTo>
                    <a:pt x="1720" y="506"/>
                    <a:pt x="1720" y="506"/>
                    <a:pt x="1720" y="506"/>
                  </a:cubicBezTo>
                  <a:cubicBezTo>
                    <a:pt x="1702" y="504"/>
                    <a:pt x="1702" y="504"/>
                    <a:pt x="1702" y="504"/>
                  </a:cubicBezTo>
                  <a:cubicBezTo>
                    <a:pt x="1708" y="461"/>
                    <a:pt x="1708" y="461"/>
                    <a:pt x="1708" y="461"/>
                  </a:cubicBezTo>
                  <a:lnTo>
                    <a:pt x="1726" y="464"/>
                  </a:lnTo>
                  <a:close/>
                  <a:moveTo>
                    <a:pt x="1676" y="678"/>
                  </a:moveTo>
                  <a:cubicBezTo>
                    <a:pt x="1682" y="636"/>
                    <a:pt x="1682" y="636"/>
                    <a:pt x="1682" y="636"/>
                  </a:cubicBezTo>
                  <a:cubicBezTo>
                    <a:pt x="1700" y="639"/>
                    <a:pt x="1700" y="639"/>
                    <a:pt x="1700" y="639"/>
                  </a:cubicBezTo>
                  <a:cubicBezTo>
                    <a:pt x="1694" y="681"/>
                    <a:pt x="1694" y="681"/>
                    <a:pt x="1694" y="681"/>
                  </a:cubicBezTo>
                  <a:lnTo>
                    <a:pt x="1676" y="678"/>
                  </a:lnTo>
                  <a:close/>
                  <a:moveTo>
                    <a:pt x="1692" y="697"/>
                  </a:moveTo>
                  <a:cubicBezTo>
                    <a:pt x="1685" y="739"/>
                    <a:pt x="1685" y="739"/>
                    <a:pt x="1685" y="739"/>
                  </a:cubicBezTo>
                  <a:cubicBezTo>
                    <a:pt x="1667" y="736"/>
                    <a:pt x="1667" y="736"/>
                    <a:pt x="1667" y="736"/>
                  </a:cubicBezTo>
                  <a:cubicBezTo>
                    <a:pt x="1674" y="694"/>
                    <a:pt x="1674" y="694"/>
                    <a:pt x="1674" y="694"/>
                  </a:cubicBezTo>
                  <a:lnTo>
                    <a:pt x="1692" y="697"/>
                  </a:lnTo>
                  <a:close/>
                  <a:moveTo>
                    <a:pt x="1685" y="620"/>
                  </a:moveTo>
                  <a:cubicBezTo>
                    <a:pt x="1691" y="578"/>
                    <a:pt x="1691" y="578"/>
                    <a:pt x="1691" y="578"/>
                  </a:cubicBezTo>
                  <a:cubicBezTo>
                    <a:pt x="1709" y="580"/>
                    <a:pt x="1709" y="580"/>
                    <a:pt x="1709" y="580"/>
                  </a:cubicBezTo>
                  <a:cubicBezTo>
                    <a:pt x="1703" y="623"/>
                    <a:pt x="1703" y="623"/>
                    <a:pt x="1703" y="623"/>
                  </a:cubicBezTo>
                  <a:lnTo>
                    <a:pt x="1685" y="620"/>
                  </a:lnTo>
                  <a:close/>
                  <a:moveTo>
                    <a:pt x="1708" y="699"/>
                  </a:moveTo>
                  <a:cubicBezTo>
                    <a:pt x="1726" y="702"/>
                    <a:pt x="1726" y="702"/>
                    <a:pt x="1726" y="702"/>
                  </a:cubicBezTo>
                  <a:cubicBezTo>
                    <a:pt x="1719" y="744"/>
                    <a:pt x="1719" y="744"/>
                    <a:pt x="1719" y="744"/>
                  </a:cubicBezTo>
                  <a:cubicBezTo>
                    <a:pt x="1701" y="741"/>
                    <a:pt x="1701" y="741"/>
                    <a:pt x="1701" y="741"/>
                  </a:cubicBezTo>
                  <a:lnTo>
                    <a:pt x="1708" y="699"/>
                  </a:lnTo>
                  <a:close/>
                  <a:moveTo>
                    <a:pt x="1710" y="683"/>
                  </a:moveTo>
                  <a:cubicBezTo>
                    <a:pt x="1716" y="641"/>
                    <a:pt x="1716" y="641"/>
                    <a:pt x="1716" y="641"/>
                  </a:cubicBezTo>
                  <a:cubicBezTo>
                    <a:pt x="1734" y="644"/>
                    <a:pt x="1734" y="644"/>
                    <a:pt x="1734" y="644"/>
                  </a:cubicBezTo>
                  <a:cubicBezTo>
                    <a:pt x="1728" y="686"/>
                    <a:pt x="1728" y="686"/>
                    <a:pt x="1728" y="686"/>
                  </a:cubicBezTo>
                  <a:lnTo>
                    <a:pt x="1710" y="683"/>
                  </a:lnTo>
                  <a:close/>
                  <a:moveTo>
                    <a:pt x="1719" y="625"/>
                  </a:moveTo>
                  <a:cubicBezTo>
                    <a:pt x="1725" y="583"/>
                    <a:pt x="1725" y="583"/>
                    <a:pt x="1725" y="583"/>
                  </a:cubicBezTo>
                  <a:cubicBezTo>
                    <a:pt x="1743" y="586"/>
                    <a:pt x="1743" y="586"/>
                    <a:pt x="1743" y="586"/>
                  </a:cubicBezTo>
                  <a:cubicBezTo>
                    <a:pt x="1737" y="628"/>
                    <a:pt x="1737" y="628"/>
                    <a:pt x="1737" y="628"/>
                  </a:cubicBezTo>
                  <a:lnTo>
                    <a:pt x="1719" y="625"/>
                  </a:lnTo>
                  <a:close/>
                  <a:moveTo>
                    <a:pt x="1718" y="522"/>
                  </a:moveTo>
                  <a:cubicBezTo>
                    <a:pt x="1711" y="565"/>
                    <a:pt x="1711" y="565"/>
                    <a:pt x="1711" y="565"/>
                  </a:cubicBezTo>
                  <a:cubicBezTo>
                    <a:pt x="1693" y="562"/>
                    <a:pt x="1693" y="562"/>
                    <a:pt x="1693" y="562"/>
                  </a:cubicBezTo>
                  <a:cubicBezTo>
                    <a:pt x="1700" y="520"/>
                    <a:pt x="1700" y="520"/>
                    <a:pt x="1700" y="520"/>
                  </a:cubicBezTo>
                  <a:lnTo>
                    <a:pt x="1718" y="522"/>
                  </a:lnTo>
                  <a:close/>
                  <a:moveTo>
                    <a:pt x="1695" y="443"/>
                  </a:moveTo>
                  <a:cubicBezTo>
                    <a:pt x="1677" y="441"/>
                    <a:pt x="1677" y="441"/>
                    <a:pt x="1677" y="441"/>
                  </a:cubicBezTo>
                  <a:cubicBezTo>
                    <a:pt x="1684" y="398"/>
                    <a:pt x="1684" y="398"/>
                    <a:pt x="1684" y="398"/>
                  </a:cubicBezTo>
                  <a:cubicBezTo>
                    <a:pt x="1702" y="401"/>
                    <a:pt x="1702" y="401"/>
                    <a:pt x="1702" y="401"/>
                  </a:cubicBezTo>
                  <a:lnTo>
                    <a:pt x="1695" y="443"/>
                  </a:lnTo>
                  <a:close/>
                  <a:moveTo>
                    <a:pt x="1693" y="459"/>
                  </a:moveTo>
                  <a:cubicBezTo>
                    <a:pt x="1687" y="501"/>
                    <a:pt x="1687" y="501"/>
                    <a:pt x="1687" y="501"/>
                  </a:cubicBezTo>
                  <a:cubicBezTo>
                    <a:pt x="1669" y="499"/>
                    <a:pt x="1669" y="499"/>
                    <a:pt x="1669" y="499"/>
                  </a:cubicBezTo>
                  <a:cubicBezTo>
                    <a:pt x="1675" y="457"/>
                    <a:pt x="1675" y="457"/>
                    <a:pt x="1675" y="457"/>
                  </a:cubicBezTo>
                  <a:lnTo>
                    <a:pt x="1693" y="459"/>
                  </a:lnTo>
                  <a:close/>
                  <a:moveTo>
                    <a:pt x="1684" y="517"/>
                  </a:moveTo>
                  <a:cubicBezTo>
                    <a:pt x="1678" y="560"/>
                    <a:pt x="1678" y="560"/>
                    <a:pt x="1678" y="560"/>
                  </a:cubicBezTo>
                  <a:cubicBezTo>
                    <a:pt x="1660" y="557"/>
                    <a:pt x="1660" y="557"/>
                    <a:pt x="1660" y="557"/>
                  </a:cubicBezTo>
                  <a:cubicBezTo>
                    <a:pt x="1666" y="515"/>
                    <a:pt x="1666" y="515"/>
                    <a:pt x="1666" y="515"/>
                  </a:cubicBezTo>
                  <a:lnTo>
                    <a:pt x="1684" y="517"/>
                  </a:lnTo>
                  <a:close/>
                  <a:moveTo>
                    <a:pt x="1676" y="576"/>
                  </a:moveTo>
                  <a:cubicBezTo>
                    <a:pt x="1669" y="618"/>
                    <a:pt x="1669" y="618"/>
                    <a:pt x="1669" y="618"/>
                  </a:cubicBezTo>
                  <a:cubicBezTo>
                    <a:pt x="1651" y="615"/>
                    <a:pt x="1651" y="615"/>
                    <a:pt x="1651" y="615"/>
                  </a:cubicBezTo>
                  <a:cubicBezTo>
                    <a:pt x="1658" y="573"/>
                    <a:pt x="1658" y="573"/>
                    <a:pt x="1658" y="573"/>
                  </a:cubicBezTo>
                  <a:lnTo>
                    <a:pt x="1676" y="576"/>
                  </a:lnTo>
                  <a:close/>
                  <a:moveTo>
                    <a:pt x="1667" y="634"/>
                  </a:moveTo>
                  <a:cubicBezTo>
                    <a:pt x="1661" y="676"/>
                    <a:pt x="1661" y="676"/>
                    <a:pt x="1661" y="676"/>
                  </a:cubicBezTo>
                  <a:cubicBezTo>
                    <a:pt x="1643" y="673"/>
                    <a:pt x="1643" y="673"/>
                    <a:pt x="1643" y="673"/>
                  </a:cubicBezTo>
                  <a:cubicBezTo>
                    <a:pt x="1649" y="631"/>
                    <a:pt x="1649" y="631"/>
                    <a:pt x="1649" y="631"/>
                  </a:cubicBezTo>
                  <a:lnTo>
                    <a:pt x="1667" y="634"/>
                  </a:lnTo>
                  <a:close/>
                  <a:moveTo>
                    <a:pt x="1658" y="692"/>
                  </a:moveTo>
                  <a:cubicBezTo>
                    <a:pt x="1652" y="734"/>
                    <a:pt x="1652" y="734"/>
                    <a:pt x="1652" y="734"/>
                  </a:cubicBezTo>
                  <a:cubicBezTo>
                    <a:pt x="1634" y="731"/>
                    <a:pt x="1634" y="731"/>
                    <a:pt x="1634" y="731"/>
                  </a:cubicBezTo>
                  <a:cubicBezTo>
                    <a:pt x="1640" y="689"/>
                    <a:pt x="1640" y="689"/>
                    <a:pt x="1640" y="689"/>
                  </a:cubicBezTo>
                  <a:lnTo>
                    <a:pt x="1658" y="692"/>
                  </a:lnTo>
                  <a:close/>
                  <a:moveTo>
                    <a:pt x="1957" y="861"/>
                  </a:moveTo>
                  <a:cubicBezTo>
                    <a:pt x="1959" y="856"/>
                    <a:pt x="1965" y="854"/>
                    <a:pt x="1970" y="857"/>
                  </a:cubicBezTo>
                  <a:cubicBezTo>
                    <a:pt x="1975" y="859"/>
                    <a:pt x="1977" y="865"/>
                    <a:pt x="1975" y="870"/>
                  </a:cubicBezTo>
                  <a:cubicBezTo>
                    <a:pt x="1972" y="875"/>
                    <a:pt x="1966" y="877"/>
                    <a:pt x="1961" y="874"/>
                  </a:cubicBezTo>
                  <a:cubicBezTo>
                    <a:pt x="1956" y="872"/>
                    <a:pt x="1954" y="866"/>
                    <a:pt x="1957" y="861"/>
                  </a:cubicBezTo>
                  <a:close/>
                  <a:moveTo>
                    <a:pt x="1980" y="820"/>
                  </a:moveTo>
                  <a:cubicBezTo>
                    <a:pt x="1936" y="798"/>
                    <a:pt x="1936" y="798"/>
                    <a:pt x="1936" y="798"/>
                  </a:cubicBezTo>
                  <a:cubicBezTo>
                    <a:pt x="1953" y="762"/>
                    <a:pt x="1953" y="762"/>
                    <a:pt x="1953" y="762"/>
                  </a:cubicBezTo>
                  <a:cubicBezTo>
                    <a:pt x="1977" y="777"/>
                    <a:pt x="1987" y="804"/>
                    <a:pt x="1980" y="820"/>
                  </a:cubicBezTo>
                  <a:close/>
                  <a:moveTo>
                    <a:pt x="1876" y="770"/>
                  </a:moveTo>
                  <a:cubicBezTo>
                    <a:pt x="1876" y="770"/>
                    <a:pt x="1876" y="769"/>
                    <a:pt x="1876" y="769"/>
                  </a:cubicBezTo>
                  <a:cubicBezTo>
                    <a:pt x="1884" y="754"/>
                    <a:pt x="1913" y="745"/>
                    <a:pt x="1941" y="756"/>
                  </a:cubicBezTo>
                  <a:cubicBezTo>
                    <a:pt x="1924" y="793"/>
                    <a:pt x="1924" y="793"/>
                    <a:pt x="1924" y="793"/>
                  </a:cubicBezTo>
                  <a:lnTo>
                    <a:pt x="1876" y="770"/>
                  </a:lnTo>
                  <a:close/>
                  <a:moveTo>
                    <a:pt x="1841" y="806"/>
                  </a:moveTo>
                  <a:cubicBezTo>
                    <a:pt x="1843" y="801"/>
                    <a:pt x="1849" y="799"/>
                    <a:pt x="1854" y="801"/>
                  </a:cubicBezTo>
                  <a:cubicBezTo>
                    <a:pt x="1859" y="803"/>
                    <a:pt x="1861" y="809"/>
                    <a:pt x="1859" y="814"/>
                  </a:cubicBezTo>
                  <a:cubicBezTo>
                    <a:pt x="1856" y="819"/>
                    <a:pt x="1850" y="821"/>
                    <a:pt x="1845" y="819"/>
                  </a:cubicBezTo>
                  <a:cubicBezTo>
                    <a:pt x="1841" y="817"/>
                    <a:pt x="1838" y="811"/>
                    <a:pt x="1841" y="806"/>
                  </a:cubicBezTo>
                  <a:close/>
                  <a:moveTo>
                    <a:pt x="1745" y="570"/>
                  </a:moveTo>
                  <a:cubicBezTo>
                    <a:pt x="1727" y="567"/>
                    <a:pt x="1727" y="567"/>
                    <a:pt x="1727" y="567"/>
                  </a:cubicBezTo>
                  <a:cubicBezTo>
                    <a:pt x="1734" y="525"/>
                    <a:pt x="1734" y="525"/>
                    <a:pt x="1734" y="525"/>
                  </a:cubicBezTo>
                  <a:cubicBezTo>
                    <a:pt x="1752" y="527"/>
                    <a:pt x="1752" y="527"/>
                    <a:pt x="1752" y="527"/>
                  </a:cubicBezTo>
                  <a:lnTo>
                    <a:pt x="1745" y="570"/>
                  </a:lnTo>
                  <a:close/>
                  <a:moveTo>
                    <a:pt x="1754" y="511"/>
                  </a:moveTo>
                  <a:cubicBezTo>
                    <a:pt x="1736" y="509"/>
                    <a:pt x="1736" y="509"/>
                    <a:pt x="1736" y="509"/>
                  </a:cubicBezTo>
                  <a:cubicBezTo>
                    <a:pt x="1742" y="467"/>
                    <a:pt x="1742" y="467"/>
                    <a:pt x="1742" y="467"/>
                  </a:cubicBezTo>
                  <a:cubicBezTo>
                    <a:pt x="1760" y="469"/>
                    <a:pt x="1760" y="469"/>
                    <a:pt x="1760" y="469"/>
                  </a:cubicBezTo>
                  <a:lnTo>
                    <a:pt x="1754" y="511"/>
                  </a:lnTo>
                  <a:close/>
                  <a:moveTo>
                    <a:pt x="1763" y="453"/>
                  </a:moveTo>
                  <a:cubicBezTo>
                    <a:pt x="1745" y="451"/>
                    <a:pt x="1745" y="451"/>
                    <a:pt x="1745" y="451"/>
                  </a:cubicBezTo>
                  <a:cubicBezTo>
                    <a:pt x="1751" y="408"/>
                    <a:pt x="1751" y="408"/>
                    <a:pt x="1751" y="408"/>
                  </a:cubicBezTo>
                  <a:cubicBezTo>
                    <a:pt x="1769" y="411"/>
                    <a:pt x="1769" y="411"/>
                    <a:pt x="1769" y="411"/>
                  </a:cubicBezTo>
                  <a:lnTo>
                    <a:pt x="1763" y="453"/>
                  </a:lnTo>
                  <a:close/>
                  <a:moveTo>
                    <a:pt x="1771" y="395"/>
                  </a:moveTo>
                  <a:cubicBezTo>
                    <a:pt x="1753" y="392"/>
                    <a:pt x="1753" y="392"/>
                    <a:pt x="1753" y="392"/>
                  </a:cubicBezTo>
                  <a:cubicBezTo>
                    <a:pt x="1760" y="350"/>
                    <a:pt x="1760" y="350"/>
                    <a:pt x="1760" y="350"/>
                  </a:cubicBezTo>
                  <a:cubicBezTo>
                    <a:pt x="1778" y="353"/>
                    <a:pt x="1778" y="353"/>
                    <a:pt x="1778" y="353"/>
                  </a:cubicBezTo>
                  <a:lnTo>
                    <a:pt x="1771" y="395"/>
                  </a:lnTo>
                  <a:close/>
                  <a:moveTo>
                    <a:pt x="1786" y="295"/>
                  </a:moveTo>
                  <a:cubicBezTo>
                    <a:pt x="1780" y="337"/>
                    <a:pt x="1780" y="337"/>
                    <a:pt x="1780" y="337"/>
                  </a:cubicBezTo>
                  <a:cubicBezTo>
                    <a:pt x="1762" y="334"/>
                    <a:pt x="1762" y="334"/>
                    <a:pt x="1762" y="334"/>
                  </a:cubicBezTo>
                  <a:cubicBezTo>
                    <a:pt x="1768" y="292"/>
                    <a:pt x="1768" y="292"/>
                    <a:pt x="1768" y="292"/>
                  </a:cubicBezTo>
                  <a:lnTo>
                    <a:pt x="1786" y="295"/>
                  </a:lnTo>
                  <a:close/>
                  <a:moveTo>
                    <a:pt x="1745" y="219"/>
                  </a:moveTo>
                  <a:cubicBezTo>
                    <a:pt x="1763" y="221"/>
                    <a:pt x="1763" y="221"/>
                    <a:pt x="1763" y="221"/>
                  </a:cubicBezTo>
                  <a:cubicBezTo>
                    <a:pt x="1757" y="264"/>
                    <a:pt x="1757" y="264"/>
                    <a:pt x="1757" y="264"/>
                  </a:cubicBezTo>
                  <a:cubicBezTo>
                    <a:pt x="1739" y="261"/>
                    <a:pt x="1739" y="261"/>
                    <a:pt x="1739" y="261"/>
                  </a:cubicBezTo>
                  <a:lnTo>
                    <a:pt x="1745" y="219"/>
                  </a:lnTo>
                  <a:close/>
                  <a:moveTo>
                    <a:pt x="1752" y="290"/>
                  </a:moveTo>
                  <a:cubicBezTo>
                    <a:pt x="1746" y="332"/>
                    <a:pt x="1746" y="332"/>
                    <a:pt x="1746" y="332"/>
                  </a:cubicBezTo>
                  <a:cubicBezTo>
                    <a:pt x="1728" y="329"/>
                    <a:pt x="1728" y="329"/>
                    <a:pt x="1728" y="329"/>
                  </a:cubicBezTo>
                  <a:cubicBezTo>
                    <a:pt x="1734" y="287"/>
                    <a:pt x="1734" y="287"/>
                    <a:pt x="1734" y="287"/>
                  </a:cubicBezTo>
                  <a:lnTo>
                    <a:pt x="1752" y="290"/>
                  </a:lnTo>
                  <a:close/>
                  <a:moveTo>
                    <a:pt x="1711" y="214"/>
                  </a:moveTo>
                  <a:cubicBezTo>
                    <a:pt x="1729" y="216"/>
                    <a:pt x="1729" y="216"/>
                    <a:pt x="1729" y="216"/>
                  </a:cubicBezTo>
                  <a:cubicBezTo>
                    <a:pt x="1723" y="259"/>
                    <a:pt x="1723" y="259"/>
                    <a:pt x="1723" y="259"/>
                  </a:cubicBezTo>
                  <a:cubicBezTo>
                    <a:pt x="1705" y="256"/>
                    <a:pt x="1705" y="256"/>
                    <a:pt x="1705" y="256"/>
                  </a:cubicBezTo>
                  <a:lnTo>
                    <a:pt x="1711" y="214"/>
                  </a:lnTo>
                  <a:close/>
                  <a:moveTo>
                    <a:pt x="1701" y="282"/>
                  </a:moveTo>
                  <a:cubicBezTo>
                    <a:pt x="1719" y="285"/>
                    <a:pt x="1719" y="285"/>
                    <a:pt x="1719" y="285"/>
                  </a:cubicBezTo>
                  <a:cubicBezTo>
                    <a:pt x="1713" y="327"/>
                    <a:pt x="1713" y="327"/>
                    <a:pt x="1713" y="327"/>
                  </a:cubicBezTo>
                  <a:cubicBezTo>
                    <a:pt x="1695" y="324"/>
                    <a:pt x="1695" y="324"/>
                    <a:pt x="1695" y="324"/>
                  </a:cubicBezTo>
                  <a:lnTo>
                    <a:pt x="1701" y="282"/>
                  </a:lnTo>
                  <a:close/>
                  <a:moveTo>
                    <a:pt x="1692" y="340"/>
                  </a:moveTo>
                  <a:cubicBezTo>
                    <a:pt x="1710" y="343"/>
                    <a:pt x="1710" y="343"/>
                    <a:pt x="1710" y="343"/>
                  </a:cubicBezTo>
                  <a:cubicBezTo>
                    <a:pt x="1704" y="385"/>
                    <a:pt x="1704" y="385"/>
                    <a:pt x="1704" y="385"/>
                  </a:cubicBezTo>
                  <a:cubicBezTo>
                    <a:pt x="1686" y="382"/>
                    <a:pt x="1686" y="382"/>
                    <a:pt x="1686" y="382"/>
                  </a:cubicBezTo>
                  <a:lnTo>
                    <a:pt x="1692" y="340"/>
                  </a:lnTo>
                  <a:close/>
                  <a:moveTo>
                    <a:pt x="1667" y="277"/>
                  </a:moveTo>
                  <a:cubicBezTo>
                    <a:pt x="1685" y="280"/>
                    <a:pt x="1685" y="280"/>
                    <a:pt x="1685" y="280"/>
                  </a:cubicBezTo>
                  <a:cubicBezTo>
                    <a:pt x="1679" y="322"/>
                    <a:pt x="1679" y="322"/>
                    <a:pt x="1679" y="322"/>
                  </a:cubicBezTo>
                  <a:cubicBezTo>
                    <a:pt x="1661" y="319"/>
                    <a:pt x="1661" y="319"/>
                    <a:pt x="1661" y="319"/>
                  </a:cubicBezTo>
                  <a:lnTo>
                    <a:pt x="1667" y="277"/>
                  </a:lnTo>
                  <a:close/>
                  <a:moveTo>
                    <a:pt x="1658" y="335"/>
                  </a:moveTo>
                  <a:cubicBezTo>
                    <a:pt x="1676" y="338"/>
                    <a:pt x="1676" y="338"/>
                    <a:pt x="1676" y="338"/>
                  </a:cubicBezTo>
                  <a:cubicBezTo>
                    <a:pt x="1670" y="380"/>
                    <a:pt x="1670" y="380"/>
                    <a:pt x="1670" y="380"/>
                  </a:cubicBezTo>
                  <a:cubicBezTo>
                    <a:pt x="1652" y="377"/>
                    <a:pt x="1652" y="377"/>
                    <a:pt x="1652" y="377"/>
                  </a:cubicBezTo>
                  <a:lnTo>
                    <a:pt x="1658" y="335"/>
                  </a:lnTo>
                  <a:close/>
                  <a:moveTo>
                    <a:pt x="1650" y="393"/>
                  </a:moveTo>
                  <a:cubicBezTo>
                    <a:pt x="1668" y="396"/>
                    <a:pt x="1668" y="396"/>
                    <a:pt x="1668" y="396"/>
                  </a:cubicBezTo>
                  <a:cubicBezTo>
                    <a:pt x="1662" y="438"/>
                    <a:pt x="1662" y="438"/>
                    <a:pt x="1662" y="438"/>
                  </a:cubicBezTo>
                  <a:cubicBezTo>
                    <a:pt x="1644" y="436"/>
                    <a:pt x="1644" y="436"/>
                    <a:pt x="1644" y="436"/>
                  </a:cubicBezTo>
                  <a:lnTo>
                    <a:pt x="1650" y="393"/>
                  </a:lnTo>
                  <a:close/>
                  <a:moveTo>
                    <a:pt x="1641" y="451"/>
                  </a:moveTo>
                  <a:cubicBezTo>
                    <a:pt x="1659" y="454"/>
                    <a:pt x="1659" y="454"/>
                    <a:pt x="1659" y="454"/>
                  </a:cubicBezTo>
                  <a:cubicBezTo>
                    <a:pt x="1653" y="496"/>
                    <a:pt x="1653" y="496"/>
                    <a:pt x="1653" y="496"/>
                  </a:cubicBezTo>
                  <a:cubicBezTo>
                    <a:pt x="1635" y="494"/>
                    <a:pt x="1635" y="494"/>
                    <a:pt x="1635" y="494"/>
                  </a:cubicBezTo>
                  <a:lnTo>
                    <a:pt x="1641" y="451"/>
                  </a:lnTo>
                  <a:close/>
                  <a:moveTo>
                    <a:pt x="1632" y="510"/>
                  </a:moveTo>
                  <a:cubicBezTo>
                    <a:pt x="1650" y="512"/>
                    <a:pt x="1650" y="512"/>
                    <a:pt x="1650" y="512"/>
                  </a:cubicBezTo>
                  <a:cubicBezTo>
                    <a:pt x="1644" y="555"/>
                    <a:pt x="1644" y="555"/>
                    <a:pt x="1644" y="555"/>
                  </a:cubicBezTo>
                  <a:cubicBezTo>
                    <a:pt x="1626" y="552"/>
                    <a:pt x="1626" y="552"/>
                    <a:pt x="1626" y="552"/>
                  </a:cubicBezTo>
                  <a:lnTo>
                    <a:pt x="1632" y="510"/>
                  </a:lnTo>
                  <a:close/>
                  <a:moveTo>
                    <a:pt x="1624" y="568"/>
                  </a:moveTo>
                  <a:cubicBezTo>
                    <a:pt x="1642" y="570"/>
                    <a:pt x="1642" y="570"/>
                    <a:pt x="1642" y="570"/>
                  </a:cubicBezTo>
                  <a:cubicBezTo>
                    <a:pt x="1636" y="613"/>
                    <a:pt x="1636" y="613"/>
                    <a:pt x="1636" y="613"/>
                  </a:cubicBezTo>
                  <a:cubicBezTo>
                    <a:pt x="1618" y="610"/>
                    <a:pt x="1618" y="610"/>
                    <a:pt x="1618" y="610"/>
                  </a:cubicBezTo>
                  <a:lnTo>
                    <a:pt x="1624" y="568"/>
                  </a:lnTo>
                  <a:close/>
                  <a:moveTo>
                    <a:pt x="1615" y="626"/>
                  </a:moveTo>
                  <a:cubicBezTo>
                    <a:pt x="1633" y="629"/>
                    <a:pt x="1633" y="629"/>
                    <a:pt x="1633" y="629"/>
                  </a:cubicBezTo>
                  <a:cubicBezTo>
                    <a:pt x="1627" y="671"/>
                    <a:pt x="1627" y="671"/>
                    <a:pt x="1627" y="671"/>
                  </a:cubicBezTo>
                  <a:cubicBezTo>
                    <a:pt x="1609" y="668"/>
                    <a:pt x="1609" y="668"/>
                    <a:pt x="1609" y="668"/>
                  </a:cubicBezTo>
                  <a:lnTo>
                    <a:pt x="1615" y="626"/>
                  </a:lnTo>
                  <a:close/>
                  <a:moveTo>
                    <a:pt x="1607" y="684"/>
                  </a:moveTo>
                  <a:cubicBezTo>
                    <a:pt x="1625" y="687"/>
                    <a:pt x="1625" y="687"/>
                    <a:pt x="1625" y="687"/>
                  </a:cubicBezTo>
                  <a:cubicBezTo>
                    <a:pt x="1618" y="729"/>
                    <a:pt x="1618" y="729"/>
                    <a:pt x="1618" y="729"/>
                  </a:cubicBezTo>
                  <a:cubicBezTo>
                    <a:pt x="1600" y="726"/>
                    <a:pt x="1600" y="726"/>
                    <a:pt x="1600" y="726"/>
                  </a:cubicBezTo>
                  <a:lnTo>
                    <a:pt x="1607" y="684"/>
                  </a:lnTo>
                  <a:close/>
                  <a:moveTo>
                    <a:pt x="1545" y="738"/>
                  </a:moveTo>
                  <a:cubicBezTo>
                    <a:pt x="1300" y="739"/>
                    <a:pt x="1300" y="739"/>
                    <a:pt x="1300" y="739"/>
                  </a:cubicBezTo>
                  <a:cubicBezTo>
                    <a:pt x="1300" y="730"/>
                    <a:pt x="1300" y="730"/>
                    <a:pt x="1300" y="730"/>
                  </a:cubicBezTo>
                  <a:cubicBezTo>
                    <a:pt x="1544" y="729"/>
                    <a:pt x="1544" y="729"/>
                    <a:pt x="1544" y="729"/>
                  </a:cubicBezTo>
                  <a:lnTo>
                    <a:pt x="1545" y="738"/>
                  </a:lnTo>
                  <a:close/>
                  <a:moveTo>
                    <a:pt x="1544" y="706"/>
                  </a:moveTo>
                  <a:cubicBezTo>
                    <a:pt x="1300" y="707"/>
                    <a:pt x="1300" y="707"/>
                    <a:pt x="1300" y="707"/>
                  </a:cubicBezTo>
                  <a:cubicBezTo>
                    <a:pt x="1300" y="698"/>
                    <a:pt x="1300" y="698"/>
                    <a:pt x="1300" y="698"/>
                  </a:cubicBezTo>
                  <a:cubicBezTo>
                    <a:pt x="1544" y="697"/>
                    <a:pt x="1544" y="697"/>
                    <a:pt x="1544" y="697"/>
                  </a:cubicBezTo>
                  <a:lnTo>
                    <a:pt x="1544" y="706"/>
                  </a:lnTo>
                  <a:close/>
                  <a:moveTo>
                    <a:pt x="1544" y="674"/>
                  </a:moveTo>
                  <a:cubicBezTo>
                    <a:pt x="1300" y="675"/>
                    <a:pt x="1300" y="675"/>
                    <a:pt x="1300" y="675"/>
                  </a:cubicBezTo>
                  <a:cubicBezTo>
                    <a:pt x="1300" y="666"/>
                    <a:pt x="1300" y="666"/>
                    <a:pt x="1300" y="666"/>
                  </a:cubicBezTo>
                  <a:cubicBezTo>
                    <a:pt x="1544" y="665"/>
                    <a:pt x="1544" y="665"/>
                    <a:pt x="1544" y="665"/>
                  </a:cubicBezTo>
                  <a:lnTo>
                    <a:pt x="1544" y="674"/>
                  </a:lnTo>
                  <a:close/>
                  <a:moveTo>
                    <a:pt x="1544" y="642"/>
                  </a:moveTo>
                  <a:cubicBezTo>
                    <a:pt x="1300" y="643"/>
                    <a:pt x="1300" y="643"/>
                    <a:pt x="1300" y="643"/>
                  </a:cubicBezTo>
                  <a:cubicBezTo>
                    <a:pt x="1299" y="634"/>
                    <a:pt x="1299" y="634"/>
                    <a:pt x="1299" y="634"/>
                  </a:cubicBezTo>
                  <a:cubicBezTo>
                    <a:pt x="1544" y="632"/>
                    <a:pt x="1544" y="632"/>
                    <a:pt x="1544" y="632"/>
                  </a:cubicBezTo>
                  <a:lnTo>
                    <a:pt x="1544" y="642"/>
                  </a:lnTo>
                  <a:close/>
                  <a:moveTo>
                    <a:pt x="1544" y="610"/>
                  </a:moveTo>
                  <a:cubicBezTo>
                    <a:pt x="1299" y="611"/>
                    <a:pt x="1299" y="611"/>
                    <a:pt x="1299" y="611"/>
                  </a:cubicBezTo>
                  <a:cubicBezTo>
                    <a:pt x="1299" y="602"/>
                    <a:pt x="1299" y="602"/>
                    <a:pt x="1299" y="602"/>
                  </a:cubicBezTo>
                  <a:cubicBezTo>
                    <a:pt x="1544" y="600"/>
                    <a:pt x="1544" y="600"/>
                    <a:pt x="1544" y="600"/>
                  </a:cubicBezTo>
                  <a:lnTo>
                    <a:pt x="1544" y="610"/>
                  </a:lnTo>
                  <a:close/>
                  <a:moveTo>
                    <a:pt x="1544" y="578"/>
                  </a:moveTo>
                  <a:cubicBezTo>
                    <a:pt x="1299" y="579"/>
                    <a:pt x="1299" y="579"/>
                    <a:pt x="1299" y="579"/>
                  </a:cubicBezTo>
                  <a:cubicBezTo>
                    <a:pt x="1299" y="570"/>
                    <a:pt x="1299" y="570"/>
                    <a:pt x="1299" y="570"/>
                  </a:cubicBezTo>
                  <a:cubicBezTo>
                    <a:pt x="1544" y="568"/>
                    <a:pt x="1544" y="568"/>
                    <a:pt x="1544" y="568"/>
                  </a:cubicBezTo>
                  <a:lnTo>
                    <a:pt x="1544" y="578"/>
                  </a:lnTo>
                  <a:close/>
                  <a:moveTo>
                    <a:pt x="1543" y="545"/>
                  </a:moveTo>
                  <a:cubicBezTo>
                    <a:pt x="1299" y="547"/>
                    <a:pt x="1299" y="547"/>
                    <a:pt x="1299" y="547"/>
                  </a:cubicBezTo>
                  <a:cubicBezTo>
                    <a:pt x="1299" y="538"/>
                    <a:pt x="1299" y="538"/>
                    <a:pt x="1299" y="538"/>
                  </a:cubicBezTo>
                  <a:cubicBezTo>
                    <a:pt x="1543" y="536"/>
                    <a:pt x="1543" y="536"/>
                    <a:pt x="1543" y="536"/>
                  </a:cubicBezTo>
                  <a:lnTo>
                    <a:pt x="1543" y="545"/>
                  </a:lnTo>
                  <a:close/>
                  <a:moveTo>
                    <a:pt x="1543" y="513"/>
                  </a:moveTo>
                  <a:cubicBezTo>
                    <a:pt x="1299" y="515"/>
                    <a:pt x="1299" y="515"/>
                    <a:pt x="1299" y="515"/>
                  </a:cubicBezTo>
                  <a:cubicBezTo>
                    <a:pt x="1299" y="506"/>
                    <a:pt x="1299" y="506"/>
                    <a:pt x="1299" y="506"/>
                  </a:cubicBezTo>
                  <a:cubicBezTo>
                    <a:pt x="1543" y="504"/>
                    <a:pt x="1543" y="504"/>
                    <a:pt x="1543" y="504"/>
                  </a:cubicBezTo>
                  <a:lnTo>
                    <a:pt x="1543" y="513"/>
                  </a:lnTo>
                  <a:close/>
                  <a:moveTo>
                    <a:pt x="1543" y="481"/>
                  </a:moveTo>
                  <a:cubicBezTo>
                    <a:pt x="1299" y="483"/>
                    <a:pt x="1299" y="483"/>
                    <a:pt x="1299" y="483"/>
                  </a:cubicBezTo>
                  <a:cubicBezTo>
                    <a:pt x="1299" y="474"/>
                    <a:pt x="1299" y="474"/>
                    <a:pt x="1299" y="474"/>
                  </a:cubicBezTo>
                  <a:cubicBezTo>
                    <a:pt x="1543" y="472"/>
                    <a:pt x="1543" y="472"/>
                    <a:pt x="1543" y="472"/>
                  </a:cubicBezTo>
                  <a:lnTo>
                    <a:pt x="1543" y="481"/>
                  </a:lnTo>
                  <a:close/>
                  <a:moveTo>
                    <a:pt x="1543" y="449"/>
                  </a:moveTo>
                  <a:cubicBezTo>
                    <a:pt x="1298" y="451"/>
                    <a:pt x="1298" y="451"/>
                    <a:pt x="1298" y="451"/>
                  </a:cubicBezTo>
                  <a:cubicBezTo>
                    <a:pt x="1298" y="442"/>
                    <a:pt x="1298" y="442"/>
                    <a:pt x="1298" y="442"/>
                  </a:cubicBezTo>
                  <a:cubicBezTo>
                    <a:pt x="1543" y="440"/>
                    <a:pt x="1543" y="440"/>
                    <a:pt x="1543" y="440"/>
                  </a:cubicBezTo>
                  <a:lnTo>
                    <a:pt x="1543" y="449"/>
                  </a:lnTo>
                  <a:close/>
                  <a:moveTo>
                    <a:pt x="1543" y="417"/>
                  </a:moveTo>
                  <a:cubicBezTo>
                    <a:pt x="1298" y="419"/>
                    <a:pt x="1298" y="419"/>
                    <a:pt x="1298" y="419"/>
                  </a:cubicBezTo>
                  <a:cubicBezTo>
                    <a:pt x="1298" y="410"/>
                    <a:pt x="1298" y="410"/>
                    <a:pt x="1298" y="410"/>
                  </a:cubicBezTo>
                  <a:cubicBezTo>
                    <a:pt x="1543" y="408"/>
                    <a:pt x="1543" y="408"/>
                    <a:pt x="1543" y="408"/>
                  </a:cubicBezTo>
                  <a:lnTo>
                    <a:pt x="1543" y="417"/>
                  </a:lnTo>
                  <a:close/>
                  <a:moveTo>
                    <a:pt x="1543" y="385"/>
                  </a:moveTo>
                  <a:cubicBezTo>
                    <a:pt x="1298" y="387"/>
                    <a:pt x="1298" y="387"/>
                    <a:pt x="1298" y="387"/>
                  </a:cubicBezTo>
                  <a:cubicBezTo>
                    <a:pt x="1298" y="378"/>
                    <a:pt x="1298" y="378"/>
                    <a:pt x="1298" y="378"/>
                  </a:cubicBezTo>
                  <a:cubicBezTo>
                    <a:pt x="1542" y="376"/>
                    <a:pt x="1542" y="376"/>
                    <a:pt x="1542" y="376"/>
                  </a:cubicBezTo>
                  <a:lnTo>
                    <a:pt x="1543" y="385"/>
                  </a:lnTo>
                  <a:close/>
                  <a:moveTo>
                    <a:pt x="1542" y="353"/>
                  </a:moveTo>
                  <a:cubicBezTo>
                    <a:pt x="1298" y="355"/>
                    <a:pt x="1298" y="355"/>
                    <a:pt x="1298" y="355"/>
                  </a:cubicBezTo>
                  <a:cubicBezTo>
                    <a:pt x="1298" y="345"/>
                    <a:pt x="1298" y="345"/>
                    <a:pt x="1298" y="345"/>
                  </a:cubicBezTo>
                  <a:cubicBezTo>
                    <a:pt x="1542" y="344"/>
                    <a:pt x="1542" y="344"/>
                    <a:pt x="1542" y="344"/>
                  </a:cubicBezTo>
                  <a:lnTo>
                    <a:pt x="1542" y="353"/>
                  </a:lnTo>
                  <a:close/>
                  <a:moveTo>
                    <a:pt x="1542" y="321"/>
                  </a:moveTo>
                  <a:cubicBezTo>
                    <a:pt x="1298" y="323"/>
                    <a:pt x="1298" y="323"/>
                    <a:pt x="1298" y="323"/>
                  </a:cubicBezTo>
                  <a:cubicBezTo>
                    <a:pt x="1298" y="313"/>
                    <a:pt x="1298" y="313"/>
                    <a:pt x="1298" y="313"/>
                  </a:cubicBezTo>
                  <a:cubicBezTo>
                    <a:pt x="1542" y="312"/>
                    <a:pt x="1542" y="312"/>
                    <a:pt x="1542" y="312"/>
                  </a:cubicBezTo>
                  <a:lnTo>
                    <a:pt x="1542" y="321"/>
                  </a:lnTo>
                  <a:close/>
                  <a:moveTo>
                    <a:pt x="1542" y="289"/>
                  </a:moveTo>
                  <a:cubicBezTo>
                    <a:pt x="1298" y="290"/>
                    <a:pt x="1298" y="290"/>
                    <a:pt x="1298" y="290"/>
                  </a:cubicBezTo>
                  <a:cubicBezTo>
                    <a:pt x="1297" y="281"/>
                    <a:pt x="1297" y="281"/>
                    <a:pt x="1297" y="281"/>
                  </a:cubicBezTo>
                  <a:cubicBezTo>
                    <a:pt x="1542" y="280"/>
                    <a:pt x="1542" y="280"/>
                    <a:pt x="1542" y="280"/>
                  </a:cubicBezTo>
                  <a:lnTo>
                    <a:pt x="1542" y="289"/>
                  </a:lnTo>
                  <a:close/>
                  <a:moveTo>
                    <a:pt x="1542" y="257"/>
                  </a:moveTo>
                  <a:cubicBezTo>
                    <a:pt x="1297" y="258"/>
                    <a:pt x="1297" y="258"/>
                    <a:pt x="1297" y="258"/>
                  </a:cubicBezTo>
                  <a:cubicBezTo>
                    <a:pt x="1297" y="249"/>
                    <a:pt x="1297" y="249"/>
                    <a:pt x="1297" y="249"/>
                  </a:cubicBezTo>
                  <a:cubicBezTo>
                    <a:pt x="1542" y="248"/>
                    <a:pt x="1542" y="248"/>
                    <a:pt x="1542" y="248"/>
                  </a:cubicBezTo>
                  <a:lnTo>
                    <a:pt x="1542" y="257"/>
                  </a:lnTo>
                  <a:close/>
                  <a:moveTo>
                    <a:pt x="1542" y="225"/>
                  </a:moveTo>
                  <a:cubicBezTo>
                    <a:pt x="1297" y="226"/>
                    <a:pt x="1297" y="226"/>
                    <a:pt x="1297" y="226"/>
                  </a:cubicBezTo>
                  <a:cubicBezTo>
                    <a:pt x="1297" y="217"/>
                    <a:pt x="1297" y="217"/>
                    <a:pt x="1297" y="217"/>
                  </a:cubicBezTo>
                  <a:cubicBezTo>
                    <a:pt x="1542" y="216"/>
                    <a:pt x="1542" y="216"/>
                    <a:pt x="1542" y="216"/>
                  </a:cubicBezTo>
                  <a:lnTo>
                    <a:pt x="1542" y="225"/>
                  </a:lnTo>
                  <a:close/>
                  <a:moveTo>
                    <a:pt x="1541" y="193"/>
                  </a:moveTo>
                  <a:cubicBezTo>
                    <a:pt x="1297" y="194"/>
                    <a:pt x="1297" y="194"/>
                    <a:pt x="1297" y="194"/>
                  </a:cubicBezTo>
                  <a:cubicBezTo>
                    <a:pt x="1297" y="185"/>
                    <a:pt x="1297" y="185"/>
                    <a:pt x="1297" y="185"/>
                  </a:cubicBezTo>
                  <a:cubicBezTo>
                    <a:pt x="1541" y="184"/>
                    <a:pt x="1541" y="184"/>
                    <a:pt x="1541" y="184"/>
                  </a:cubicBezTo>
                  <a:lnTo>
                    <a:pt x="1541" y="193"/>
                  </a:lnTo>
                  <a:close/>
                  <a:moveTo>
                    <a:pt x="1541" y="161"/>
                  </a:moveTo>
                  <a:cubicBezTo>
                    <a:pt x="1297" y="162"/>
                    <a:pt x="1297" y="162"/>
                    <a:pt x="1297" y="162"/>
                  </a:cubicBezTo>
                  <a:cubicBezTo>
                    <a:pt x="1297" y="153"/>
                    <a:pt x="1297" y="153"/>
                    <a:pt x="1297" y="153"/>
                  </a:cubicBezTo>
                  <a:cubicBezTo>
                    <a:pt x="1541" y="152"/>
                    <a:pt x="1541" y="152"/>
                    <a:pt x="1541" y="152"/>
                  </a:cubicBezTo>
                  <a:lnTo>
                    <a:pt x="1541" y="161"/>
                  </a:lnTo>
                  <a:close/>
                  <a:moveTo>
                    <a:pt x="1541" y="129"/>
                  </a:moveTo>
                  <a:cubicBezTo>
                    <a:pt x="1297" y="130"/>
                    <a:pt x="1297" y="130"/>
                    <a:pt x="1297" y="130"/>
                  </a:cubicBezTo>
                  <a:cubicBezTo>
                    <a:pt x="1297" y="121"/>
                    <a:pt x="1297" y="121"/>
                    <a:pt x="1297" y="121"/>
                  </a:cubicBezTo>
                  <a:cubicBezTo>
                    <a:pt x="1541" y="120"/>
                    <a:pt x="1541" y="120"/>
                    <a:pt x="1541" y="120"/>
                  </a:cubicBezTo>
                  <a:lnTo>
                    <a:pt x="1541" y="129"/>
                  </a:lnTo>
                  <a:close/>
                  <a:moveTo>
                    <a:pt x="1541" y="97"/>
                  </a:moveTo>
                  <a:cubicBezTo>
                    <a:pt x="1296" y="98"/>
                    <a:pt x="1296" y="98"/>
                    <a:pt x="1296" y="98"/>
                  </a:cubicBezTo>
                  <a:cubicBezTo>
                    <a:pt x="1296" y="89"/>
                    <a:pt x="1296" y="89"/>
                    <a:pt x="1296" y="89"/>
                  </a:cubicBezTo>
                  <a:cubicBezTo>
                    <a:pt x="1541" y="88"/>
                    <a:pt x="1541" y="88"/>
                    <a:pt x="1541" y="88"/>
                  </a:cubicBezTo>
                  <a:lnTo>
                    <a:pt x="1541" y="97"/>
                  </a:lnTo>
                  <a:close/>
                  <a:moveTo>
                    <a:pt x="1541" y="65"/>
                  </a:moveTo>
                  <a:cubicBezTo>
                    <a:pt x="1296" y="66"/>
                    <a:pt x="1296" y="66"/>
                    <a:pt x="1296" y="66"/>
                  </a:cubicBezTo>
                  <a:cubicBezTo>
                    <a:pt x="1296" y="57"/>
                    <a:pt x="1296" y="57"/>
                    <a:pt x="1296" y="57"/>
                  </a:cubicBezTo>
                  <a:cubicBezTo>
                    <a:pt x="1541" y="56"/>
                    <a:pt x="1541" y="56"/>
                    <a:pt x="1541" y="56"/>
                  </a:cubicBezTo>
                  <a:lnTo>
                    <a:pt x="1541" y="65"/>
                  </a:lnTo>
                  <a:close/>
                  <a:moveTo>
                    <a:pt x="1540" y="24"/>
                  </a:moveTo>
                  <a:cubicBezTo>
                    <a:pt x="1541" y="33"/>
                    <a:pt x="1541" y="33"/>
                    <a:pt x="1541" y="33"/>
                  </a:cubicBezTo>
                  <a:cubicBezTo>
                    <a:pt x="1296" y="34"/>
                    <a:pt x="1296" y="34"/>
                    <a:pt x="1296" y="34"/>
                  </a:cubicBezTo>
                  <a:cubicBezTo>
                    <a:pt x="1296" y="25"/>
                    <a:pt x="1296" y="25"/>
                    <a:pt x="1296" y="25"/>
                  </a:cubicBezTo>
                  <a:lnTo>
                    <a:pt x="1540" y="24"/>
                  </a:lnTo>
                  <a:close/>
                  <a:moveTo>
                    <a:pt x="1173" y="728"/>
                  </a:moveTo>
                  <a:cubicBezTo>
                    <a:pt x="1173" y="728"/>
                    <a:pt x="1173" y="728"/>
                    <a:pt x="1173" y="728"/>
                  </a:cubicBezTo>
                  <a:cubicBezTo>
                    <a:pt x="1173" y="728"/>
                    <a:pt x="1174" y="728"/>
                    <a:pt x="1174" y="728"/>
                  </a:cubicBezTo>
                  <a:cubicBezTo>
                    <a:pt x="1176" y="731"/>
                    <a:pt x="1179" y="733"/>
                    <a:pt x="1181" y="735"/>
                  </a:cubicBezTo>
                  <a:cubicBezTo>
                    <a:pt x="1181" y="735"/>
                    <a:pt x="1181" y="735"/>
                    <a:pt x="1181" y="735"/>
                  </a:cubicBezTo>
                  <a:cubicBezTo>
                    <a:pt x="1183" y="737"/>
                    <a:pt x="1184" y="740"/>
                    <a:pt x="1185" y="743"/>
                  </a:cubicBezTo>
                  <a:cubicBezTo>
                    <a:pt x="1181" y="738"/>
                    <a:pt x="1177" y="733"/>
                    <a:pt x="1173" y="728"/>
                  </a:cubicBezTo>
                  <a:close/>
                  <a:moveTo>
                    <a:pt x="1189" y="736"/>
                  </a:moveTo>
                  <a:cubicBezTo>
                    <a:pt x="1189" y="736"/>
                    <a:pt x="1189" y="736"/>
                    <a:pt x="1189" y="736"/>
                  </a:cubicBezTo>
                  <a:cubicBezTo>
                    <a:pt x="1193" y="735"/>
                    <a:pt x="1197" y="735"/>
                    <a:pt x="1200" y="734"/>
                  </a:cubicBezTo>
                  <a:cubicBezTo>
                    <a:pt x="1202" y="734"/>
                    <a:pt x="1203" y="734"/>
                    <a:pt x="1205" y="734"/>
                  </a:cubicBezTo>
                  <a:cubicBezTo>
                    <a:pt x="1205" y="734"/>
                    <a:pt x="1205" y="734"/>
                    <a:pt x="1205" y="734"/>
                  </a:cubicBezTo>
                  <a:cubicBezTo>
                    <a:pt x="1205" y="734"/>
                    <a:pt x="1205" y="735"/>
                    <a:pt x="1205" y="735"/>
                  </a:cubicBezTo>
                  <a:cubicBezTo>
                    <a:pt x="1204" y="737"/>
                    <a:pt x="1203" y="743"/>
                    <a:pt x="1201" y="747"/>
                  </a:cubicBezTo>
                  <a:cubicBezTo>
                    <a:pt x="1201" y="748"/>
                    <a:pt x="1200" y="749"/>
                    <a:pt x="1199" y="749"/>
                  </a:cubicBezTo>
                  <a:cubicBezTo>
                    <a:pt x="1197" y="749"/>
                    <a:pt x="1191" y="739"/>
                    <a:pt x="1189" y="736"/>
                  </a:cubicBezTo>
                  <a:close/>
                  <a:moveTo>
                    <a:pt x="1063" y="630"/>
                  </a:moveTo>
                  <a:cubicBezTo>
                    <a:pt x="1079" y="682"/>
                    <a:pt x="1079" y="682"/>
                    <a:pt x="1079" y="682"/>
                  </a:cubicBezTo>
                  <a:cubicBezTo>
                    <a:pt x="1056" y="689"/>
                    <a:pt x="1056" y="689"/>
                    <a:pt x="1056" y="689"/>
                  </a:cubicBezTo>
                  <a:cubicBezTo>
                    <a:pt x="1040" y="638"/>
                    <a:pt x="1040" y="638"/>
                    <a:pt x="1040" y="638"/>
                  </a:cubicBezTo>
                  <a:lnTo>
                    <a:pt x="1063" y="630"/>
                  </a:lnTo>
                  <a:close/>
                  <a:moveTo>
                    <a:pt x="1059" y="617"/>
                  </a:moveTo>
                  <a:cubicBezTo>
                    <a:pt x="1036" y="624"/>
                    <a:pt x="1036" y="624"/>
                    <a:pt x="1036" y="624"/>
                  </a:cubicBezTo>
                  <a:cubicBezTo>
                    <a:pt x="1020" y="573"/>
                    <a:pt x="1020" y="573"/>
                    <a:pt x="1020" y="573"/>
                  </a:cubicBezTo>
                  <a:cubicBezTo>
                    <a:pt x="1043" y="566"/>
                    <a:pt x="1043" y="566"/>
                    <a:pt x="1043" y="566"/>
                  </a:cubicBezTo>
                  <a:lnTo>
                    <a:pt x="1059" y="617"/>
                  </a:lnTo>
                  <a:close/>
                  <a:moveTo>
                    <a:pt x="1023" y="501"/>
                  </a:moveTo>
                  <a:cubicBezTo>
                    <a:pt x="1039" y="552"/>
                    <a:pt x="1039" y="552"/>
                    <a:pt x="1039" y="552"/>
                  </a:cubicBezTo>
                  <a:cubicBezTo>
                    <a:pt x="1016" y="560"/>
                    <a:pt x="1016" y="560"/>
                    <a:pt x="1016" y="560"/>
                  </a:cubicBezTo>
                  <a:cubicBezTo>
                    <a:pt x="1000" y="508"/>
                    <a:pt x="1000" y="508"/>
                    <a:pt x="1000" y="508"/>
                  </a:cubicBezTo>
                  <a:lnTo>
                    <a:pt x="1023" y="501"/>
                  </a:lnTo>
                  <a:close/>
                  <a:moveTo>
                    <a:pt x="987" y="512"/>
                  </a:moveTo>
                  <a:cubicBezTo>
                    <a:pt x="1003" y="564"/>
                    <a:pt x="1003" y="564"/>
                    <a:pt x="1003" y="564"/>
                  </a:cubicBezTo>
                  <a:cubicBezTo>
                    <a:pt x="980" y="571"/>
                    <a:pt x="980" y="571"/>
                    <a:pt x="980" y="571"/>
                  </a:cubicBezTo>
                  <a:cubicBezTo>
                    <a:pt x="964" y="519"/>
                    <a:pt x="964" y="519"/>
                    <a:pt x="964" y="519"/>
                  </a:cubicBezTo>
                  <a:lnTo>
                    <a:pt x="987" y="512"/>
                  </a:lnTo>
                  <a:close/>
                  <a:moveTo>
                    <a:pt x="927" y="531"/>
                  </a:moveTo>
                  <a:cubicBezTo>
                    <a:pt x="951" y="523"/>
                    <a:pt x="951" y="523"/>
                    <a:pt x="951" y="523"/>
                  </a:cubicBezTo>
                  <a:cubicBezTo>
                    <a:pt x="966" y="575"/>
                    <a:pt x="966" y="575"/>
                    <a:pt x="966" y="575"/>
                  </a:cubicBezTo>
                  <a:cubicBezTo>
                    <a:pt x="943" y="582"/>
                    <a:pt x="943" y="582"/>
                    <a:pt x="943" y="582"/>
                  </a:cubicBezTo>
                  <a:lnTo>
                    <a:pt x="927" y="531"/>
                  </a:lnTo>
                  <a:close/>
                  <a:moveTo>
                    <a:pt x="947" y="595"/>
                  </a:moveTo>
                  <a:cubicBezTo>
                    <a:pt x="971" y="588"/>
                    <a:pt x="971" y="588"/>
                    <a:pt x="971" y="588"/>
                  </a:cubicBezTo>
                  <a:cubicBezTo>
                    <a:pt x="986" y="640"/>
                    <a:pt x="986" y="640"/>
                    <a:pt x="986" y="640"/>
                  </a:cubicBezTo>
                  <a:cubicBezTo>
                    <a:pt x="963" y="647"/>
                    <a:pt x="963" y="647"/>
                    <a:pt x="963" y="647"/>
                  </a:cubicBezTo>
                  <a:lnTo>
                    <a:pt x="947" y="595"/>
                  </a:lnTo>
                  <a:close/>
                  <a:moveTo>
                    <a:pt x="865" y="656"/>
                  </a:moveTo>
                  <a:cubicBezTo>
                    <a:pt x="843" y="667"/>
                    <a:pt x="843" y="667"/>
                    <a:pt x="843" y="667"/>
                  </a:cubicBezTo>
                  <a:cubicBezTo>
                    <a:pt x="819" y="619"/>
                    <a:pt x="819" y="619"/>
                    <a:pt x="819" y="619"/>
                  </a:cubicBezTo>
                  <a:cubicBezTo>
                    <a:pt x="840" y="608"/>
                    <a:pt x="840" y="608"/>
                    <a:pt x="840" y="608"/>
                  </a:cubicBezTo>
                  <a:lnTo>
                    <a:pt x="865" y="656"/>
                  </a:lnTo>
                  <a:close/>
                  <a:moveTo>
                    <a:pt x="831" y="590"/>
                  </a:moveTo>
                  <a:cubicBezTo>
                    <a:pt x="809" y="601"/>
                    <a:pt x="809" y="601"/>
                    <a:pt x="809" y="601"/>
                  </a:cubicBezTo>
                  <a:cubicBezTo>
                    <a:pt x="785" y="554"/>
                    <a:pt x="785" y="554"/>
                    <a:pt x="785" y="554"/>
                  </a:cubicBezTo>
                  <a:cubicBezTo>
                    <a:pt x="806" y="542"/>
                    <a:pt x="806" y="542"/>
                    <a:pt x="806" y="542"/>
                  </a:cubicBezTo>
                  <a:lnTo>
                    <a:pt x="831" y="590"/>
                  </a:lnTo>
                  <a:close/>
                  <a:moveTo>
                    <a:pt x="797" y="525"/>
                  </a:moveTo>
                  <a:cubicBezTo>
                    <a:pt x="776" y="536"/>
                    <a:pt x="776" y="536"/>
                    <a:pt x="776" y="536"/>
                  </a:cubicBezTo>
                  <a:cubicBezTo>
                    <a:pt x="751" y="488"/>
                    <a:pt x="751" y="488"/>
                    <a:pt x="751" y="488"/>
                  </a:cubicBezTo>
                  <a:cubicBezTo>
                    <a:pt x="773" y="477"/>
                    <a:pt x="773" y="477"/>
                    <a:pt x="773" y="477"/>
                  </a:cubicBezTo>
                  <a:lnTo>
                    <a:pt x="797" y="525"/>
                  </a:lnTo>
                  <a:close/>
                  <a:moveTo>
                    <a:pt x="739" y="411"/>
                  </a:moveTo>
                  <a:cubicBezTo>
                    <a:pt x="763" y="459"/>
                    <a:pt x="763" y="459"/>
                    <a:pt x="763" y="459"/>
                  </a:cubicBezTo>
                  <a:cubicBezTo>
                    <a:pt x="742" y="471"/>
                    <a:pt x="742" y="471"/>
                    <a:pt x="742" y="471"/>
                  </a:cubicBezTo>
                  <a:cubicBezTo>
                    <a:pt x="717" y="423"/>
                    <a:pt x="717" y="423"/>
                    <a:pt x="717" y="423"/>
                  </a:cubicBezTo>
                  <a:lnTo>
                    <a:pt x="739" y="411"/>
                  </a:lnTo>
                  <a:close/>
                  <a:moveTo>
                    <a:pt x="705" y="429"/>
                  </a:moveTo>
                  <a:cubicBezTo>
                    <a:pt x="730" y="477"/>
                    <a:pt x="730" y="477"/>
                    <a:pt x="730" y="477"/>
                  </a:cubicBezTo>
                  <a:cubicBezTo>
                    <a:pt x="708" y="488"/>
                    <a:pt x="708" y="488"/>
                    <a:pt x="708" y="488"/>
                  </a:cubicBezTo>
                  <a:cubicBezTo>
                    <a:pt x="683" y="440"/>
                    <a:pt x="683" y="440"/>
                    <a:pt x="683" y="440"/>
                  </a:cubicBezTo>
                  <a:lnTo>
                    <a:pt x="705" y="429"/>
                  </a:lnTo>
                  <a:close/>
                  <a:moveTo>
                    <a:pt x="671" y="446"/>
                  </a:moveTo>
                  <a:cubicBezTo>
                    <a:pt x="696" y="494"/>
                    <a:pt x="696" y="494"/>
                    <a:pt x="696" y="494"/>
                  </a:cubicBezTo>
                  <a:cubicBezTo>
                    <a:pt x="674" y="506"/>
                    <a:pt x="674" y="506"/>
                    <a:pt x="674" y="506"/>
                  </a:cubicBezTo>
                  <a:cubicBezTo>
                    <a:pt x="649" y="458"/>
                    <a:pt x="649" y="458"/>
                    <a:pt x="649" y="458"/>
                  </a:cubicBezTo>
                  <a:lnTo>
                    <a:pt x="671" y="446"/>
                  </a:lnTo>
                  <a:close/>
                  <a:moveTo>
                    <a:pt x="616" y="475"/>
                  </a:moveTo>
                  <a:cubicBezTo>
                    <a:pt x="637" y="464"/>
                    <a:pt x="637" y="464"/>
                    <a:pt x="637" y="464"/>
                  </a:cubicBezTo>
                  <a:cubicBezTo>
                    <a:pt x="662" y="512"/>
                    <a:pt x="662" y="512"/>
                    <a:pt x="662" y="512"/>
                  </a:cubicBezTo>
                  <a:cubicBezTo>
                    <a:pt x="640" y="523"/>
                    <a:pt x="640" y="523"/>
                    <a:pt x="640" y="523"/>
                  </a:cubicBezTo>
                  <a:lnTo>
                    <a:pt x="616" y="475"/>
                  </a:lnTo>
                  <a:close/>
                  <a:moveTo>
                    <a:pt x="649" y="541"/>
                  </a:moveTo>
                  <a:cubicBezTo>
                    <a:pt x="671" y="529"/>
                    <a:pt x="671" y="529"/>
                    <a:pt x="671" y="529"/>
                  </a:cubicBezTo>
                  <a:cubicBezTo>
                    <a:pt x="696" y="577"/>
                    <a:pt x="696" y="577"/>
                    <a:pt x="696" y="577"/>
                  </a:cubicBezTo>
                  <a:cubicBezTo>
                    <a:pt x="674" y="588"/>
                    <a:pt x="674" y="588"/>
                    <a:pt x="674" y="588"/>
                  </a:cubicBezTo>
                  <a:lnTo>
                    <a:pt x="649" y="541"/>
                  </a:lnTo>
                  <a:close/>
                  <a:moveTo>
                    <a:pt x="683" y="606"/>
                  </a:moveTo>
                  <a:cubicBezTo>
                    <a:pt x="705" y="595"/>
                    <a:pt x="705" y="595"/>
                    <a:pt x="705" y="595"/>
                  </a:cubicBezTo>
                  <a:cubicBezTo>
                    <a:pt x="730" y="643"/>
                    <a:pt x="730" y="643"/>
                    <a:pt x="730" y="643"/>
                  </a:cubicBezTo>
                  <a:cubicBezTo>
                    <a:pt x="708" y="654"/>
                    <a:pt x="708" y="654"/>
                    <a:pt x="708" y="654"/>
                  </a:cubicBezTo>
                  <a:lnTo>
                    <a:pt x="683" y="606"/>
                  </a:lnTo>
                  <a:close/>
                  <a:moveTo>
                    <a:pt x="742" y="719"/>
                  </a:moveTo>
                  <a:cubicBezTo>
                    <a:pt x="717" y="671"/>
                    <a:pt x="717" y="671"/>
                    <a:pt x="717" y="671"/>
                  </a:cubicBezTo>
                  <a:cubicBezTo>
                    <a:pt x="739" y="660"/>
                    <a:pt x="739" y="660"/>
                    <a:pt x="739" y="660"/>
                  </a:cubicBezTo>
                  <a:cubicBezTo>
                    <a:pt x="764" y="708"/>
                    <a:pt x="764" y="708"/>
                    <a:pt x="764" y="708"/>
                  </a:cubicBezTo>
                  <a:lnTo>
                    <a:pt x="742" y="719"/>
                  </a:lnTo>
                  <a:close/>
                  <a:moveTo>
                    <a:pt x="751" y="914"/>
                  </a:moveTo>
                  <a:cubicBezTo>
                    <a:pt x="756" y="912"/>
                    <a:pt x="760" y="910"/>
                    <a:pt x="764" y="907"/>
                  </a:cubicBezTo>
                  <a:cubicBezTo>
                    <a:pt x="764" y="907"/>
                    <a:pt x="764" y="907"/>
                    <a:pt x="764" y="907"/>
                  </a:cubicBezTo>
                  <a:cubicBezTo>
                    <a:pt x="769" y="915"/>
                    <a:pt x="773" y="924"/>
                    <a:pt x="774" y="935"/>
                  </a:cubicBezTo>
                  <a:cubicBezTo>
                    <a:pt x="775" y="942"/>
                    <a:pt x="775" y="949"/>
                    <a:pt x="775" y="956"/>
                  </a:cubicBezTo>
                  <a:cubicBezTo>
                    <a:pt x="768" y="947"/>
                    <a:pt x="759" y="936"/>
                    <a:pt x="754" y="924"/>
                  </a:cubicBezTo>
                  <a:cubicBezTo>
                    <a:pt x="753" y="922"/>
                    <a:pt x="752" y="920"/>
                    <a:pt x="751" y="918"/>
                  </a:cubicBezTo>
                  <a:cubicBezTo>
                    <a:pt x="751" y="917"/>
                    <a:pt x="751" y="915"/>
                    <a:pt x="751" y="914"/>
                  </a:cubicBezTo>
                  <a:close/>
                  <a:moveTo>
                    <a:pt x="744" y="938"/>
                  </a:moveTo>
                  <a:cubicBezTo>
                    <a:pt x="745" y="936"/>
                    <a:pt x="747" y="935"/>
                    <a:pt x="748" y="932"/>
                  </a:cubicBezTo>
                  <a:cubicBezTo>
                    <a:pt x="748" y="932"/>
                    <a:pt x="749" y="932"/>
                    <a:pt x="749" y="932"/>
                  </a:cubicBezTo>
                  <a:cubicBezTo>
                    <a:pt x="749" y="933"/>
                    <a:pt x="749" y="933"/>
                    <a:pt x="750" y="934"/>
                  </a:cubicBezTo>
                  <a:cubicBezTo>
                    <a:pt x="751" y="938"/>
                    <a:pt x="758" y="945"/>
                    <a:pt x="760" y="951"/>
                  </a:cubicBezTo>
                  <a:cubicBezTo>
                    <a:pt x="760" y="954"/>
                    <a:pt x="760" y="956"/>
                    <a:pt x="759" y="957"/>
                  </a:cubicBezTo>
                  <a:cubicBezTo>
                    <a:pt x="758" y="960"/>
                    <a:pt x="739" y="955"/>
                    <a:pt x="733" y="954"/>
                  </a:cubicBezTo>
                  <a:cubicBezTo>
                    <a:pt x="733" y="954"/>
                    <a:pt x="733" y="954"/>
                    <a:pt x="733" y="954"/>
                  </a:cubicBezTo>
                  <a:cubicBezTo>
                    <a:pt x="737" y="949"/>
                    <a:pt x="740" y="944"/>
                    <a:pt x="744" y="938"/>
                  </a:cubicBezTo>
                  <a:close/>
                  <a:moveTo>
                    <a:pt x="707" y="963"/>
                  </a:moveTo>
                  <a:cubicBezTo>
                    <a:pt x="712" y="963"/>
                    <a:pt x="717" y="962"/>
                    <a:pt x="723" y="962"/>
                  </a:cubicBezTo>
                  <a:cubicBezTo>
                    <a:pt x="723" y="962"/>
                    <a:pt x="723" y="962"/>
                    <a:pt x="723" y="962"/>
                  </a:cubicBezTo>
                  <a:cubicBezTo>
                    <a:pt x="727" y="962"/>
                    <a:pt x="732" y="965"/>
                    <a:pt x="737" y="967"/>
                  </a:cubicBezTo>
                  <a:cubicBezTo>
                    <a:pt x="727" y="966"/>
                    <a:pt x="717" y="965"/>
                    <a:pt x="706" y="964"/>
                  </a:cubicBezTo>
                  <a:cubicBezTo>
                    <a:pt x="706" y="964"/>
                    <a:pt x="705" y="964"/>
                    <a:pt x="705" y="964"/>
                  </a:cubicBezTo>
                  <a:cubicBezTo>
                    <a:pt x="705" y="964"/>
                    <a:pt x="706" y="963"/>
                    <a:pt x="707" y="963"/>
                  </a:cubicBezTo>
                  <a:close/>
                  <a:moveTo>
                    <a:pt x="655" y="1040"/>
                  </a:moveTo>
                  <a:cubicBezTo>
                    <a:pt x="655" y="1040"/>
                    <a:pt x="655" y="1040"/>
                    <a:pt x="654" y="1040"/>
                  </a:cubicBezTo>
                  <a:cubicBezTo>
                    <a:pt x="655" y="1040"/>
                    <a:pt x="655" y="1040"/>
                    <a:pt x="655" y="1040"/>
                  </a:cubicBezTo>
                  <a:cubicBezTo>
                    <a:pt x="658" y="1040"/>
                    <a:pt x="661" y="1039"/>
                    <a:pt x="664" y="1039"/>
                  </a:cubicBezTo>
                  <a:cubicBezTo>
                    <a:pt x="664" y="1039"/>
                    <a:pt x="664" y="1039"/>
                    <a:pt x="664" y="1039"/>
                  </a:cubicBezTo>
                  <a:cubicBezTo>
                    <a:pt x="666" y="1039"/>
                    <a:pt x="669" y="1040"/>
                    <a:pt x="672" y="1041"/>
                  </a:cubicBezTo>
                  <a:cubicBezTo>
                    <a:pt x="666" y="1041"/>
                    <a:pt x="661" y="1040"/>
                    <a:pt x="655" y="1040"/>
                  </a:cubicBezTo>
                  <a:close/>
                  <a:moveTo>
                    <a:pt x="683" y="1035"/>
                  </a:moveTo>
                  <a:cubicBezTo>
                    <a:pt x="682" y="1037"/>
                    <a:pt x="672" y="1035"/>
                    <a:pt x="669" y="1034"/>
                  </a:cubicBezTo>
                  <a:cubicBezTo>
                    <a:pt x="669" y="1034"/>
                    <a:pt x="669" y="1034"/>
                    <a:pt x="669" y="1034"/>
                  </a:cubicBezTo>
                  <a:cubicBezTo>
                    <a:pt x="671" y="1031"/>
                    <a:pt x="672" y="1029"/>
                    <a:pt x="674" y="1026"/>
                  </a:cubicBezTo>
                  <a:cubicBezTo>
                    <a:pt x="675" y="1025"/>
                    <a:pt x="676" y="1024"/>
                    <a:pt x="676" y="1023"/>
                  </a:cubicBezTo>
                  <a:cubicBezTo>
                    <a:pt x="676" y="1022"/>
                    <a:pt x="676" y="1022"/>
                    <a:pt x="676" y="1022"/>
                  </a:cubicBezTo>
                  <a:cubicBezTo>
                    <a:pt x="677" y="1023"/>
                    <a:pt x="677" y="1023"/>
                    <a:pt x="677" y="1023"/>
                  </a:cubicBezTo>
                  <a:cubicBezTo>
                    <a:pt x="678" y="1025"/>
                    <a:pt x="682" y="1029"/>
                    <a:pt x="683" y="1032"/>
                  </a:cubicBezTo>
                  <a:cubicBezTo>
                    <a:pt x="683" y="1033"/>
                    <a:pt x="683" y="1034"/>
                    <a:pt x="683" y="1035"/>
                  </a:cubicBezTo>
                  <a:close/>
                  <a:moveTo>
                    <a:pt x="679" y="1018"/>
                  </a:moveTo>
                  <a:cubicBezTo>
                    <a:pt x="678" y="1017"/>
                    <a:pt x="678" y="1016"/>
                    <a:pt x="677" y="1015"/>
                  </a:cubicBezTo>
                  <a:cubicBezTo>
                    <a:pt x="677" y="1014"/>
                    <a:pt x="677" y="1014"/>
                    <a:pt x="677" y="1013"/>
                  </a:cubicBezTo>
                  <a:cubicBezTo>
                    <a:pt x="680" y="1012"/>
                    <a:pt x="682" y="1010"/>
                    <a:pt x="684" y="1009"/>
                  </a:cubicBezTo>
                  <a:cubicBezTo>
                    <a:pt x="684" y="1009"/>
                    <a:pt x="684" y="1009"/>
                    <a:pt x="684" y="1009"/>
                  </a:cubicBezTo>
                  <a:cubicBezTo>
                    <a:pt x="687" y="1013"/>
                    <a:pt x="689" y="1018"/>
                    <a:pt x="690" y="1023"/>
                  </a:cubicBezTo>
                  <a:cubicBezTo>
                    <a:pt x="691" y="1027"/>
                    <a:pt x="691" y="1030"/>
                    <a:pt x="691" y="1034"/>
                  </a:cubicBezTo>
                  <a:cubicBezTo>
                    <a:pt x="687" y="1030"/>
                    <a:pt x="682" y="1024"/>
                    <a:pt x="679" y="1018"/>
                  </a:cubicBezTo>
                  <a:close/>
                  <a:moveTo>
                    <a:pt x="694" y="1017"/>
                  </a:moveTo>
                  <a:cubicBezTo>
                    <a:pt x="693" y="1013"/>
                    <a:pt x="690" y="1009"/>
                    <a:pt x="688" y="1005"/>
                  </a:cubicBezTo>
                  <a:cubicBezTo>
                    <a:pt x="687" y="1005"/>
                    <a:pt x="687" y="1005"/>
                    <a:pt x="687" y="1005"/>
                  </a:cubicBezTo>
                  <a:cubicBezTo>
                    <a:pt x="689" y="1002"/>
                    <a:pt x="690" y="999"/>
                    <a:pt x="690" y="996"/>
                  </a:cubicBezTo>
                  <a:cubicBezTo>
                    <a:pt x="690" y="991"/>
                    <a:pt x="688" y="986"/>
                    <a:pt x="684" y="982"/>
                  </a:cubicBezTo>
                  <a:cubicBezTo>
                    <a:pt x="684" y="981"/>
                    <a:pt x="684" y="980"/>
                    <a:pt x="684" y="979"/>
                  </a:cubicBezTo>
                  <a:cubicBezTo>
                    <a:pt x="687" y="977"/>
                    <a:pt x="689" y="975"/>
                    <a:pt x="691" y="972"/>
                  </a:cubicBezTo>
                  <a:cubicBezTo>
                    <a:pt x="692" y="973"/>
                    <a:pt x="692" y="973"/>
                    <a:pt x="693" y="973"/>
                  </a:cubicBezTo>
                  <a:cubicBezTo>
                    <a:pt x="721" y="974"/>
                    <a:pt x="748" y="978"/>
                    <a:pt x="775" y="982"/>
                  </a:cubicBezTo>
                  <a:cubicBezTo>
                    <a:pt x="776" y="983"/>
                    <a:pt x="776" y="984"/>
                    <a:pt x="777" y="985"/>
                  </a:cubicBezTo>
                  <a:cubicBezTo>
                    <a:pt x="753" y="1004"/>
                    <a:pt x="729" y="1023"/>
                    <a:pt x="707" y="1044"/>
                  </a:cubicBezTo>
                  <a:cubicBezTo>
                    <a:pt x="707" y="1044"/>
                    <a:pt x="707" y="1044"/>
                    <a:pt x="706" y="1044"/>
                  </a:cubicBezTo>
                  <a:cubicBezTo>
                    <a:pt x="704" y="1043"/>
                    <a:pt x="702" y="1043"/>
                    <a:pt x="699" y="1042"/>
                  </a:cubicBezTo>
                  <a:cubicBezTo>
                    <a:pt x="699" y="1042"/>
                    <a:pt x="699" y="1041"/>
                    <a:pt x="698" y="1041"/>
                  </a:cubicBezTo>
                  <a:cubicBezTo>
                    <a:pt x="695" y="1034"/>
                    <a:pt x="696" y="1025"/>
                    <a:pt x="694" y="1017"/>
                  </a:cubicBezTo>
                  <a:close/>
                  <a:moveTo>
                    <a:pt x="592" y="1146"/>
                  </a:moveTo>
                  <a:cubicBezTo>
                    <a:pt x="587" y="1143"/>
                    <a:pt x="586" y="1137"/>
                    <a:pt x="589" y="1132"/>
                  </a:cubicBezTo>
                  <a:cubicBezTo>
                    <a:pt x="593" y="1128"/>
                    <a:pt x="599" y="1127"/>
                    <a:pt x="603" y="1130"/>
                  </a:cubicBezTo>
                  <a:cubicBezTo>
                    <a:pt x="608" y="1133"/>
                    <a:pt x="609" y="1139"/>
                    <a:pt x="605" y="1144"/>
                  </a:cubicBezTo>
                  <a:cubicBezTo>
                    <a:pt x="602" y="1148"/>
                    <a:pt x="596" y="1149"/>
                    <a:pt x="592" y="1146"/>
                  </a:cubicBezTo>
                  <a:close/>
                  <a:moveTo>
                    <a:pt x="439" y="2522"/>
                  </a:moveTo>
                  <a:cubicBezTo>
                    <a:pt x="423" y="2501"/>
                    <a:pt x="423" y="2501"/>
                    <a:pt x="423" y="2501"/>
                  </a:cubicBezTo>
                  <a:cubicBezTo>
                    <a:pt x="457" y="2475"/>
                    <a:pt x="457" y="2475"/>
                    <a:pt x="457" y="2475"/>
                  </a:cubicBezTo>
                  <a:cubicBezTo>
                    <a:pt x="473" y="2496"/>
                    <a:pt x="473" y="2496"/>
                    <a:pt x="473" y="2496"/>
                  </a:cubicBezTo>
                  <a:lnTo>
                    <a:pt x="439" y="2522"/>
                  </a:lnTo>
                  <a:close/>
                  <a:moveTo>
                    <a:pt x="487" y="2514"/>
                  </a:moveTo>
                  <a:cubicBezTo>
                    <a:pt x="503" y="2535"/>
                    <a:pt x="503" y="2535"/>
                    <a:pt x="503" y="2535"/>
                  </a:cubicBezTo>
                  <a:cubicBezTo>
                    <a:pt x="470" y="2561"/>
                    <a:pt x="470" y="2561"/>
                    <a:pt x="470" y="2561"/>
                  </a:cubicBezTo>
                  <a:cubicBezTo>
                    <a:pt x="453" y="2540"/>
                    <a:pt x="453" y="2540"/>
                    <a:pt x="453" y="2540"/>
                  </a:cubicBezTo>
                  <a:lnTo>
                    <a:pt x="487" y="2514"/>
                  </a:lnTo>
                  <a:close/>
                  <a:moveTo>
                    <a:pt x="441" y="2550"/>
                  </a:moveTo>
                  <a:cubicBezTo>
                    <a:pt x="457" y="2571"/>
                    <a:pt x="457" y="2571"/>
                    <a:pt x="457" y="2571"/>
                  </a:cubicBezTo>
                  <a:cubicBezTo>
                    <a:pt x="423" y="2597"/>
                    <a:pt x="423" y="2597"/>
                    <a:pt x="423" y="2597"/>
                  </a:cubicBezTo>
                  <a:cubicBezTo>
                    <a:pt x="407" y="2576"/>
                    <a:pt x="407" y="2576"/>
                    <a:pt x="407" y="2576"/>
                  </a:cubicBezTo>
                  <a:lnTo>
                    <a:pt x="441" y="2550"/>
                  </a:lnTo>
                  <a:close/>
                  <a:moveTo>
                    <a:pt x="471" y="2589"/>
                  </a:moveTo>
                  <a:cubicBezTo>
                    <a:pt x="487" y="2610"/>
                    <a:pt x="487" y="2610"/>
                    <a:pt x="487" y="2610"/>
                  </a:cubicBezTo>
                  <a:cubicBezTo>
                    <a:pt x="453" y="2636"/>
                    <a:pt x="453" y="2636"/>
                    <a:pt x="453" y="2636"/>
                  </a:cubicBezTo>
                  <a:cubicBezTo>
                    <a:pt x="437" y="2615"/>
                    <a:pt x="437" y="2615"/>
                    <a:pt x="437" y="2615"/>
                  </a:cubicBezTo>
                  <a:lnTo>
                    <a:pt x="471" y="2589"/>
                  </a:lnTo>
                  <a:close/>
                  <a:moveTo>
                    <a:pt x="483" y="2579"/>
                  </a:moveTo>
                  <a:cubicBezTo>
                    <a:pt x="517" y="2553"/>
                    <a:pt x="517" y="2553"/>
                    <a:pt x="517" y="2553"/>
                  </a:cubicBezTo>
                  <a:cubicBezTo>
                    <a:pt x="534" y="2574"/>
                    <a:pt x="534" y="2574"/>
                    <a:pt x="534" y="2574"/>
                  </a:cubicBezTo>
                  <a:cubicBezTo>
                    <a:pt x="500" y="2600"/>
                    <a:pt x="500" y="2600"/>
                    <a:pt x="500" y="2600"/>
                  </a:cubicBezTo>
                  <a:lnTo>
                    <a:pt x="483" y="2579"/>
                  </a:lnTo>
                  <a:close/>
                  <a:moveTo>
                    <a:pt x="349" y="2243"/>
                  </a:moveTo>
                  <a:cubicBezTo>
                    <a:pt x="350" y="2239"/>
                    <a:pt x="352" y="2235"/>
                    <a:pt x="354" y="2230"/>
                  </a:cubicBezTo>
                  <a:cubicBezTo>
                    <a:pt x="354" y="2230"/>
                    <a:pt x="354" y="2230"/>
                    <a:pt x="354" y="2230"/>
                  </a:cubicBezTo>
                  <a:cubicBezTo>
                    <a:pt x="355" y="2227"/>
                    <a:pt x="359" y="2224"/>
                    <a:pt x="363" y="2221"/>
                  </a:cubicBezTo>
                  <a:cubicBezTo>
                    <a:pt x="358" y="2228"/>
                    <a:pt x="353" y="2236"/>
                    <a:pt x="349" y="2244"/>
                  </a:cubicBezTo>
                  <a:cubicBezTo>
                    <a:pt x="349" y="2244"/>
                    <a:pt x="349" y="2244"/>
                    <a:pt x="348" y="2245"/>
                  </a:cubicBezTo>
                  <a:cubicBezTo>
                    <a:pt x="349" y="2244"/>
                    <a:pt x="349" y="2244"/>
                    <a:pt x="349" y="2243"/>
                  </a:cubicBezTo>
                  <a:close/>
                  <a:moveTo>
                    <a:pt x="343" y="2205"/>
                  </a:moveTo>
                  <a:cubicBezTo>
                    <a:pt x="342" y="2204"/>
                    <a:pt x="341" y="2202"/>
                    <a:pt x="340" y="2200"/>
                  </a:cubicBezTo>
                  <a:cubicBezTo>
                    <a:pt x="340" y="2200"/>
                    <a:pt x="340" y="2200"/>
                    <a:pt x="340" y="2199"/>
                  </a:cubicBezTo>
                  <a:cubicBezTo>
                    <a:pt x="340" y="2199"/>
                    <a:pt x="341" y="2199"/>
                    <a:pt x="341" y="2199"/>
                  </a:cubicBezTo>
                  <a:cubicBezTo>
                    <a:pt x="345" y="2200"/>
                    <a:pt x="353" y="2197"/>
                    <a:pt x="359" y="2198"/>
                  </a:cubicBezTo>
                  <a:cubicBezTo>
                    <a:pt x="360" y="2198"/>
                    <a:pt x="362" y="2199"/>
                    <a:pt x="363" y="2200"/>
                  </a:cubicBezTo>
                  <a:cubicBezTo>
                    <a:pt x="365" y="2203"/>
                    <a:pt x="354" y="2215"/>
                    <a:pt x="351" y="2219"/>
                  </a:cubicBezTo>
                  <a:cubicBezTo>
                    <a:pt x="351" y="2219"/>
                    <a:pt x="351" y="2219"/>
                    <a:pt x="351" y="2219"/>
                  </a:cubicBezTo>
                  <a:cubicBezTo>
                    <a:pt x="348" y="2215"/>
                    <a:pt x="346" y="2210"/>
                    <a:pt x="343" y="2205"/>
                  </a:cubicBezTo>
                  <a:close/>
                  <a:moveTo>
                    <a:pt x="351" y="2257"/>
                  </a:moveTo>
                  <a:cubicBezTo>
                    <a:pt x="362" y="2236"/>
                    <a:pt x="375" y="2216"/>
                    <a:pt x="388" y="2197"/>
                  </a:cubicBezTo>
                  <a:cubicBezTo>
                    <a:pt x="391" y="2196"/>
                    <a:pt x="395" y="2196"/>
                    <a:pt x="400" y="2195"/>
                  </a:cubicBezTo>
                  <a:cubicBezTo>
                    <a:pt x="406" y="2194"/>
                    <a:pt x="410" y="2192"/>
                    <a:pt x="410" y="2188"/>
                  </a:cubicBezTo>
                  <a:cubicBezTo>
                    <a:pt x="416" y="2204"/>
                    <a:pt x="422" y="2221"/>
                    <a:pt x="428" y="2237"/>
                  </a:cubicBezTo>
                  <a:cubicBezTo>
                    <a:pt x="355" y="2275"/>
                    <a:pt x="355" y="2275"/>
                    <a:pt x="355" y="2275"/>
                  </a:cubicBezTo>
                  <a:cubicBezTo>
                    <a:pt x="354" y="2269"/>
                    <a:pt x="353" y="2264"/>
                    <a:pt x="351" y="2258"/>
                  </a:cubicBezTo>
                  <a:cubicBezTo>
                    <a:pt x="351" y="2258"/>
                    <a:pt x="351" y="2258"/>
                    <a:pt x="351" y="2257"/>
                  </a:cubicBezTo>
                  <a:close/>
                  <a:moveTo>
                    <a:pt x="367" y="2129"/>
                  </a:moveTo>
                  <a:cubicBezTo>
                    <a:pt x="367" y="2129"/>
                    <a:pt x="367" y="2129"/>
                    <a:pt x="367" y="2129"/>
                  </a:cubicBezTo>
                  <a:cubicBezTo>
                    <a:pt x="366" y="2126"/>
                    <a:pt x="365" y="2124"/>
                    <a:pt x="364" y="2121"/>
                  </a:cubicBezTo>
                  <a:cubicBezTo>
                    <a:pt x="364" y="2119"/>
                    <a:pt x="363" y="2118"/>
                    <a:pt x="363" y="2117"/>
                  </a:cubicBezTo>
                  <a:cubicBezTo>
                    <a:pt x="363" y="2117"/>
                    <a:pt x="363" y="2117"/>
                    <a:pt x="363" y="2117"/>
                  </a:cubicBezTo>
                  <a:cubicBezTo>
                    <a:pt x="363" y="2117"/>
                    <a:pt x="364" y="2117"/>
                    <a:pt x="364" y="2117"/>
                  </a:cubicBezTo>
                  <a:cubicBezTo>
                    <a:pt x="366" y="2118"/>
                    <a:pt x="371" y="2117"/>
                    <a:pt x="374" y="2118"/>
                  </a:cubicBezTo>
                  <a:cubicBezTo>
                    <a:pt x="375" y="2119"/>
                    <a:pt x="375" y="2119"/>
                    <a:pt x="376" y="2120"/>
                  </a:cubicBezTo>
                  <a:cubicBezTo>
                    <a:pt x="376" y="2122"/>
                    <a:pt x="369" y="2127"/>
                    <a:pt x="367" y="2129"/>
                  </a:cubicBezTo>
                  <a:close/>
                  <a:moveTo>
                    <a:pt x="373" y="2131"/>
                  </a:moveTo>
                  <a:cubicBezTo>
                    <a:pt x="370" y="2135"/>
                    <a:pt x="366" y="2139"/>
                    <a:pt x="363" y="2143"/>
                  </a:cubicBezTo>
                  <a:cubicBezTo>
                    <a:pt x="363" y="2143"/>
                    <a:pt x="363" y="2143"/>
                    <a:pt x="363" y="2143"/>
                  </a:cubicBezTo>
                  <a:cubicBezTo>
                    <a:pt x="363" y="2143"/>
                    <a:pt x="363" y="2143"/>
                    <a:pt x="363" y="2142"/>
                  </a:cubicBezTo>
                  <a:cubicBezTo>
                    <a:pt x="364" y="2140"/>
                    <a:pt x="366" y="2138"/>
                    <a:pt x="367" y="2136"/>
                  </a:cubicBezTo>
                  <a:cubicBezTo>
                    <a:pt x="367" y="2136"/>
                    <a:pt x="367" y="2136"/>
                    <a:pt x="367" y="2136"/>
                  </a:cubicBezTo>
                  <a:cubicBezTo>
                    <a:pt x="368" y="2134"/>
                    <a:pt x="371" y="2133"/>
                    <a:pt x="373" y="2131"/>
                  </a:cubicBezTo>
                  <a:close/>
                  <a:moveTo>
                    <a:pt x="361" y="2113"/>
                  </a:moveTo>
                  <a:cubicBezTo>
                    <a:pt x="360" y="2113"/>
                    <a:pt x="359" y="2112"/>
                    <a:pt x="358" y="2112"/>
                  </a:cubicBezTo>
                  <a:cubicBezTo>
                    <a:pt x="358" y="2112"/>
                    <a:pt x="357" y="2111"/>
                    <a:pt x="357" y="2111"/>
                  </a:cubicBezTo>
                  <a:cubicBezTo>
                    <a:pt x="357" y="2109"/>
                    <a:pt x="358" y="2106"/>
                    <a:pt x="357" y="2104"/>
                  </a:cubicBezTo>
                  <a:cubicBezTo>
                    <a:pt x="358" y="2104"/>
                    <a:pt x="358" y="2104"/>
                    <a:pt x="358" y="2104"/>
                  </a:cubicBezTo>
                  <a:cubicBezTo>
                    <a:pt x="362" y="2104"/>
                    <a:pt x="367" y="2105"/>
                    <a:pt x="371" y="2108"/>
                  </a:cubicBezTo>
                  <a:cubicBezTo>
                    <a:pt x="374" y="2109"/>
                    <a:pt x="377" y="2112"/>
                    <a:pt x="380" y="2113"/>
                  </a:cubicBezTo>
                  <a:cubicBezTo>
                    <a:pt x="374" y="2114"/>
                    <a:pt x="367" y="2114"/>
                    <a:pt x="361" y="2113"/>
                  </a:cubicBezTo>
                  <a:close/>
                  <a:moveTo>
                    <a:pt x="362" y="2151"/>
                  </a:moveTo>
                  <a:cubicBezTo>
                    <a:pt x="362" y="2151"/>
                    <a:pt x="363" y="2150"/>
                    <a:pt x="363" y="2150"/>
                  </a:cubicBezTo>
                  <a:cubicBezTo>
                    <a:pt x="371" y="2140"/>
                    <a:pt x="380" y="2130"/>
                    <a:pt x="390" y="2121"/>
                  </a:cubicBezTo>
                  <a:cubicBezTo>
                    <a:pt x="390" y="2121"/>
                    <a:pt x="390" y="2121"/>
                    <a:pt x="391" y="2121"/>
                  </a:cubicBezTo>
                  <a:cubicBezTo>
                    <a:pt x="395" y="2139"/>
                    <a:pt x="400" y="2157"/>
                    <a:pt x="406" y="2174"/>
                  </a:cubicBezTo>
                  <a:cubicBezTo>
                    <a:pt x="403" y="2170"/>
                    <a:pt x="398" y="2169"/>
                    <a:pt x="394" y="2173"/>
                  </a:cubicBezTo>
                  <a:cubicBezTo>
                    <a:pt x="391" y="2176"/>
                    <a:pt x="388" y="2179"/>
                    <a:pt x="385" y="2181"/>
                  </a:cubicBezTo>
                  <a:cubicBezTo>
                    <a:pt x="385" y="2181"/>
                    <a:pt x="384" y="2182"/>
                    <a:pt x="382" y="2182"/>
                  </a:cubicBezTo>
                  <a:cubicBezTo>
                    <a:pt x="373" y="2182"/>
                    <a:pt x="364" y="2177"/>
                    <a:pt x="356" y="2173"/>
                  </a:cubicBezTo>
                  <a:cubicBezTo>
                    <a:pt x="356" y="2173"/>
                    <a:pt x="356" y="2173"/>
                    <a:pt x="356" y="2173"/>
                  </a:cubicBezTo>
                  <a:cubicBezTo>
                    <a:pt x="362" y="2167"/>
                    <a:pt x="364" y="2159"/>
                    <a:pt x="362" y="2151"/>
                  </a:cubicBezTo>
                  <a:close/>
                  <a:moveTo>
                    <a:pt x="361" y="2050"/>
                  </a:moveTo>
                  <a:cubicBezTo>
                    <a:pt x="356" y="2051"/>
                    <a:pt x="351" y="2047"/>
                    <a:pt x="350" y="2042"/>
                  </a:cubicBezTo>
                  <a:cubicBezTo>
                    <a:pt x="350" y="2037"/>
                    <a:pt x="353" y="2032"/>
                    <a:pt x="359" y="2031"/>
                  </a:cubicBezTo>
                  <a:cubicBezTo>
                    <a:pt x="364" y="2030"/>
                    <a:pt x="369" y="2034"/>
                    <a:pt x="370" y="2039"/>
                  </a:cubicBezTo>
                  <a:cubicBezTo>
                    <a:pt x="371" y="2045"/>
                    <a:pt x="367" y="2050"/>
                    <a:pt x="361" y="2050"/>
                  </a:cubicBezTo>
                  <a:close/>
                  <a:moveTo>
                    <a:pt x="452" y="1291"/>
                  </a:moveTo>
                  <a:cubicBezTo>
                    <a:pt x="455" y="1290"/>
                    <a:pt x="457" y="1288"/>
                    <a:pt x="459" y="1286"/>
                  </a:cubicBezTo>
                  <a:cubicBezTo>
                    <a:pt x="459" y="1286"/>
                    <a:pt x="459" y="1286"/>
                    <a:pt x="459" y="1286"/>
                  </a:cubicBezTo>
                  <a:cubicBezTo>
                    <a:pt x="463" y="1291"/>
                    <a:pt x="466" y="1296"/>
                    <a:pt x="467" y="1302"/>
                  </a:cubicBezTo>
                  <a:cubicBezTo>
                    <a:pt x="468" y="1306"/>
                    <a:pt x="469" y="1311"/>
                    <a:pt x="470" y="1315"/>
                  </a:cubicBezTo>
                  <a:cubicBezTo>
                    <a:pt x="464" y="1310"/>
                    <a:pt x="458" y="1304"/>
                    <a:pt x="454" y="1297"/>
                  </a:cubicBezTo>
                  <a:cubicBezTo>
                    <a:pt x="453" y="1296"/>
                    <a:pt x="453" y="1295"/>
                    <a:pt x="452" y="1294"/>
                  </a:cubicBezTo>
                  <a:cubicBezTo>
                    <a:pt x="452" y="1293"/>
                    <a:pt x="452" y="1292"/>
                    <a:pt x="452" y="1291"/>
                  </a:cubicBezTo>
                  <a:close/>
                  <a:moveTo>
                    <a:pt x="449" y="1306"/>
                  </a:moveTo>
                  <a:cubicBezTo>
                    <a:pt x="450" y="1305"/>
                    <a:pt x="451" y="1304"/>
                    <a:pt x="452" y="1303"/>
                  </a:cubicBezTo>
                  <a:cubicBezTo>
                    <a:pt x="452" y="1302"/>
                    <a:pt x="452" y="1302"/>
                    <a:pt x="452" y="1302"/>
                  </a:cubicBezTo>
                  <a:cubicBezTo>
                    <a:pt x="452" y="1303"/>
                    <a:pt x="452" y="1303"/>
                    <a:pt x="452" y="1303"/>
                  </a:cubicBezTo>
                  <a:cubicBezTo>
                    <a:pt x="454" y="1306"/>
                    <a:pt x="458" y="1310"/>
                    <a:pt x="460" y="1313"/>
                  </a:cubicBezTo>
                  <a:cubicBezTo>
                    <a:pt x="460" y="1314"/>
                    <a:pt x="460" y="1316"/>
                    <a:pt x="460" y="1317"/>
                  </a:cubicBezTo>
                  <a:cubicBezTo>
                    <a:pt x="459" y="1319"/>
                    <a:pt x="448" y="1317"/>
                    <a:pt x="444" y="1316"/>
                  </a:cubicBezTo>
                  <a:cubicBezTo>
                    <a:pt x="444" y="1316"/>
                    <a:pt x="444" y="1316"/>
                    <a:pt x="444" y="1316"/>
                  </a:cubicBezTo>
                  <a:cubicBezTo>
                    <a:pt x="446" y="1313"/>
                    <a:pt x="447" y="1310"/>
                    <a:pt x="449" y="1306"/>
                  </a:cubicBezTo>
                  <a:close/>
                  <a:moveTo>
                    <a:pt x="429" y="1324"/>
                  </a:moveTo>
                  <a:cubicBezTo>
                    <a:pt x="432" y="1323"/>
                    <a:pt x="435" y="1323"/>
                    <a:pt x="438" y="1322"/>
                  </a:cubicBezTo>
                  <a:cubicBezTo>
                    <a:pt x="438" y="1322"/>
                    <a:pt x="438" y="1322"/>
                    <a:pt x="438" y="1322"/>
                  </a:cubicBezTo>
                  <a:cubicBezTo>
                    <a:pt x="441" y="1322"/>
                    <a:pt x="444" y="1323"/>
                    <a:pt x="447" y="1324"/>
                  </a:cubicBezTo>
                  <a:cubicBezTo>
                    <a:pt x="441" y="1324"/>
                    <a:pt x="435" y="1324"/>
                    <a:pt x="428" y="1324"/>
                  </a:cubicBezTo>
                  <a:cubicBezTo>
                    <a:pt x="428" y="1324"/>
                    <a:pt x="428" y="1324"/>
                    <a:pt x="427" y="1324"/>
                  </a:cubicBezTo>
                  <a:cubicBezTo>
                    <a:pt x="428" y="1324"/>
                    <a:pt x="428" y="1324"/>
                    <a:pt x="429" y="1324"/>
                  </a:cubicBezTo>
                  <a:close/>
                  <a:moveTo>
                    <a:pt x="420" y="1331"/>
                  </a:moveTo>
                  <a:cubicBezTo>
                    <a:pt x="420" y="1331"/>
                    <a:pt x="421" y="1331"/>
                    <a:pt x="421" y="1331"/>
                  </a:cubicBezTo>
                  <a:cubicBezTo>
                    <a:pt x="438" y="1330"/>
                    <a:pt x="454" y="1330"/>
                    <a:pt x="471" y="1331"/>
                  </a:cubicBezTo>
                  <a:cubicBezTo>
                    <a:pt x="473" y="1332"/>
                    <a:pt x="475" y="1334"/>
                    <a:pt x="477" y="1337"/>
                  </a:cubicBezTo>
                  <a:cubicBezTo>
                    <a:pt x="478" y="1339"/>
                    <a:pt x="479" y="1340"/>
                    <a:pt x="481" y="1341"/>
                  </a:cubicBezTo>
                  <a:cubicBezTo>
                    <a:pt x="478" y="1346"/>
                    <a:pt x="475" y="1352"/>
                    <a:pt x="472" y="1358"/>
                  </a:cubicBezTo>
                  <a:cubicBezTo>
                    <a:pt x="415" y="1337"/>
                    <a:pt x="415" y="1337"/>
                    <a:pt x="415" y="1337"/>
                  </a:cubicBezTo>
                  <a:cubicBezTo>
                    <a:pt x="417" y="1335"/>
                    <a:pt x="418" y="1333"/>
                    <a:pt x="420" y="1331"/>
                  </a:cubicBezTo>
                  <a:close/>
                  <a:moveTo>
                    <a:pt x="324" y="1336"/>
                  </a:moveTo>
                  <a:cubicBezTo>
                    <a:pt x="364" y="1351"/>
                    <a:pt x="364" y="1351"/>
                    <a:pt x="364" y="1351"/>
                  </a:cubicBezTo>
                  <a:cubicBezTo>
                    <a:pt x="357" y="1368"/>
                    <a:pt x="357" y="1368"/>
                    <a:pt x="357" y="1368"/>
                  </a:cubicBezTo>
                  <a:cubicBezTo>
                    <a:pt x="317" y="1353"/>
                    <a:pt x="317" y="1353"/>
                    <a:pt x="317" y="1353"/>
                  </a:cubicBezTo>
                  <a:lnTo>
                    <a:pt x="324" y="1336"/>
                  </a:lnTo>
                  <a:close/>
                  <a:moveTo>
                    <a:pt x="268" y="1316"/>
                  </a:moveTo>
                  <a:cubicBezTo>
                    <a:pt x="308" y="1331"/>
                    <a:pt x="308" y="1331"/>
                    <a:pt x="308" y="1331"/>
                  </a:cubicBezTo>
                  <a:cubicBezTo>
                    <a:pt x="302" y="1348"/>
                    <a:pt x="302" y="1348"/>
                    <a:pt x="302" y="1348"/>
                  </a:cubicBezTo>
                  <a:cubicBezTo>
                    <a:pt x="262" y="1333"/>
                    <a:pt x="262" y="1333"/>
                    <a:pt x="262" y="1333"/>
                  </a:cubicBezTo>
                  <a:lnTo>
                    <a:pt x="268" y="1316"/>
                  </a:lnTo>
                  <a:close/>
                  <a:moveTo>
                    <a:pt x="297" y="1363"/>
                  </a:moveTo>
                  <a:cubicBezTo>
                    <a:pt x="290" y="1380"/>
                    <a:pt x="290" y="1380"/>
                    <a:pt x="290" y="1380"/>
                  </a:cubicBezTo>
                  <a:cubicBezTo>
                    <a:pt x="250" y="1365"/>
                    <a:pt x="250" y="1365"/>
                    <a:pt x="250" y="1365"/>
                  </a:cubicBezTo>
                  <a:cubicBezTo>
                    <a:pt x="257" y="1348"/>
                    <a:pt x="257" y="1348"/>
                    <a:pt x="257" y="1348"/>
                  </a:cubicBezTo>
                  <a:lnTo>
                    <a:pt x="297" y="1363"/>
                  </a:lnTo>
                  <a:close/>
                  <a:moveTo>
                    <a:pt x="213" y="1296"/>
                  </a:moveTo>
                  <a:cubicBezTo>
                    <a:pt x="253" y="1311"/>
                    <a:pt x="253" y="1311"/>
                    <a:pt x="253" y="1311"/>
                  </a:cubicBezTo>
                  <a:cubicBezTo>
                    <a:pt x="247" y="1328"/>
                    <a:pt x="247" y="1328"/>
                    <a:pt x="247" y="1328"/>
                  </a:cubicBezTo>
                  <a:cubicBezTo>
                    <a:pt x="207" y="1313"/>
                    <a:pt x="207" y="1313"/>
                    <a:pt x="207" y="1313"/>
                  </a:cubicBezTo>
                  <a:lnTo>
                    <a:pt x="213" y="1296"/>
                  </a:lnTo>
                  <a:close/>
                  <a:moveTo>
                    <a:pt x="201" y="1328"/>
                  </a:moveTo>
                  <a:cubicBezTo>
                    <a:pt x="241" y="1343"/>
                    <a:pt x="241" y="1343"/>
                    <a:pt x="241" y="1343"/>
                  </a:cubicBezTo>
                  <a:cubicBezTo>
                    <a:pt x="235" y="1360"/>
                    <a:pt x="235" y="1360"/>
                    <a:pt x="235" y="1360"/>
                  </a:cubicBezTo>
                  <a:cubicBezTo>
                    <a:pt x="195" y="1345"/>
                    <a:pt x="195" y="1345"/>
                    <a:pt x="195" y="1345"/>
                  </a:cubicBezTo>
                  <a:lnTo>
                    <a:pt x="201" y="1328"/>
                  </a:lnTo>
                  <a:close/>
                  <a:moveTo>
                    <a:pt x="212" y="1424"/>
                  </a:moveTo>
                  <a:cubicBezTo>
                    <a:pt x="172" y="1409"/>
                    <a:pt x="172" y="1409"/>
                    <a:pt x="172" y="1409"/>
                  </a:cubicBezTo>
                  <a:cubicBezTo>
                    <a:pt x="178" y="1392"/>
                    <a:pt x="178" y="1392"/>
                    <a:pt x="178" y="1392"/>
                  </a:cubicBezTo>
                  <a:cubicBezTo>
                    <a:pt x="218" y="1407"/>
                    <a:pt x="218" y="1407"/>
                    <a:pt x="218" y="1407"/>
                  </a:cubicBezTo>
                  <a:lnTo>
                    <a:pt x="212" y="1424"/>
                  </a:lnTo>
                  <a:close/>
                  <a:moveTo>
                    <a:pt x="183" y="1377"/>
                  </a:moveTo>
                  <a:cubicBezTo>
                    <a:pt x="190" y="1360"/>
                    <a:pt x="190" y="1360"/>
                    <a:pt x="190" y="1360"/>
                  </a:cubicBezTo>
                  <a:cubicBezTo>
                    <a:pt x="230" y="1374"/>
                    <a:pt x="230" y="1374"/>
                    <a:pt x="230" y="1374"/>
                  </a:cubicBezTo>
                  <a:cubicBezTo>
                    <a:pt x="224" y="1391"/>
                    <a:pt x="224" y="1391"/>
                    <a:pt x="224" y="1391"/>
                  </a:cubicBezTo>
                  <a:lnTo>
                    <a:pt x="183" y="1377"/>
                  </a:lnTo>
                  <a:close/>
                  <a:moveTo>
                    <a:pt x="267" y="1444"/>
                  </a:moveTo>
                  <a:cubicBezTo>
                    <a:pt x="227" y="1429"/>
                    <a:pt x="227" y="1429"/>
                    <a:pt x="227" y="1429"/>
                  </a:cubicBezTo>
                  <a:cubicBezTo>
                    <a:pt x="233" y="1412"/>
                    <a:pt x="233" y="1412"/>
                    <a:pt x="233" y="1412"/>
                  </a:cubicBezTo>
                  <a:cubicBezTo>
                    <a:pt x="273" y="1427"/>
                    <a:pt x="273" y="1427"/>
                    <a:pt x="273" y="1427"/>
                  </a:cubicBezTo>
                  <a:lnTo>
                    <a:pt x="267" y="1444"/>
                  </a:lnTo>
                  <a:close/>
                  <a:moveTo>
                    <a:pt x="239" y="1397"/>
                  </a:moveTo>
                  <a:cubicBezTo>
                    <a:pt x="245" y="1380"/>
                    <a:pt x="245" y="1380"/>
                    <a:pt x="245" y="1380"/>
                  </a:cubicBezTo>
                  <a:cubicBezTo>
                    <a:pt x="285" y="1395"/>
                    <a:pt x="285" y="1395"/>
                    <a:pt x="285" y="1395"/>
                  </a:cubicBezTo>
                  <a:cubicBezTo>
                    <a:pt x="279" y="1412"/>
                    <a:pt x="279" y="1412"/>
                    <a:pt x="279" y="1412"/>
                  </a:cubicBezTo>
                  <a:lnTo>
                    <a:pt x="239" y="1397"/>
                  </a:lnTo>
                  <a:close/>
                  <a:moveTo>
                    <a:pt x="322" y="1464"/>
                  </a:moveTo>
                  <a:cubicBezTo>
                    <a:pt x="282" y="1449"/>
                    <a:pt x="282" y="1449"/>
                    <a:pt x="282" y="1449"/>
                  </a:cubicBezTo>
                  <a:cubicBezTo>
                    <a:pt x="288" y="1432"/>
                    <a:pt x="288" y="1432"/>
                    <a:pt x="288" y="1432"/>
                  </a:cubicBezTo>
                  <a:cubicBezTo>
                    <a:pt x="328" y="1447"/>
                    <a:pt x="328" y="1447"/>
                    <a:pt x="328" y="1447"/>
                  </a:cubicBezTo>
                  <a:lnTo>
                    <a:pt x="322" y="1464"/>
                  </a:lnTo>
                  <a:close/>
                  <a:moveTo>
                    <a:pt x="334" y="1432"/>
                  </a:moveTo>
                  <a:cubicBezTo>
                    <a:pt x="294" y="1417"/>
                    <a:pt x="294" y="1417"/>
                    <a:pt x="294" y="1417"/>
                  </a:cubicBezTo>
                  <a:cubicBezTo>
                    <a:pt x="300" y="1400"/>
                    <a:pt x="300" y="1400"/>
                    <a:pt x="300" y="1400"/>
                  </a:cubicBezTo>
                  <a:cubicBezTo>
                    <a:pt x="340" y="1415"/>
                    <a:pt x="340" y="1415"/>
                    <a:pt x="340" y="1415"/>
                  </a:cubicBezTo>
                  <a:lnTo>
                    <a:pt x="334" y="1432"/>
                  </a:lnTo>
                  <a:close/>
                  <a:moveTo>
                    <a:pt x="346" y="1400"/>
                  </a:moveTo>
                  <a:cubicBezTo>
                    <a:pt x="305" y="1386"/>
                    <a:pt x="305" y="1386"/>
                    <a:pt x="305" y="1386"/>
                  </a:cubicBezTo>
                  <a:cubicBezTo>
                    <a:pt x="312" y="1369"/>
                    <a:pt x="312" y="1369"/>
                    <a:pt x="312" y="1369"/>
                  </a:cubicBezTo>
                  <a:cubicBezTo>
                    <a:pt x="352" y="1383"/>
                    <a:pt x="352" y="1383"/>
                    <a:pt x="352" y="1383"/>
                  </a:cubicBezTo>
                  <a:lnTo>
                    <a:pt x="346" y="1400"/>
                  </a:lnTo>
                  <a:close/>
                  <a:moveTo>
                    <a:pt x="319" y="1556"/>
                  </a:moveTo>
                  <a:cubicBezTo>
                    <a:pt x="323" y="1539"/>
                    <a:pt x="334" y="1527"/>
                    <a:pt x="345" y="1529"/>
                  </a:cubicBezTo>
                  <a:cubicBezTo>
                    <a:pt x="355" y="1531"/>
                    <a:pt x="361" y="1547"/>
                    <a:pt x="358" y="1564"/>
                  </a:cubicBezTo>
                  <a:cubicBezTo>
                    <a:pt x="354" y="1581"/>
                    <a:pt x="343" y="1594"/>
                    <a:pt x="332" y="1591"/>
                  </a:cubicBezTo>
                  <a:cubicBezTo>
                    <a:pt x="322" y="1589"/>
                    <a:pt x="316" y="1574"/>
                    <a:pt x="319" y="1556"/>
                  </a:cubicBezTo>
                  <a:close/>
                  <a:moveTo>
                    <a:pt x="73" y="1596"/>
                  </a:moveTo>
                  <a:cubicBezTo>
                    <a:pt x="70" y="1613"/>
                    <a:pt x="58" y="1626"/>
                    <a:pt x="48" y="1624"/>
                  </a:cubicBezTo>
                  <a:cubicBezTo>
                    <a:pt x="37" y="1621"/>
                    <a:pt x="31" y="1606"/>
                    <a:pt x="35" y="1588"/>
                  </a:cubicBezTo>
                  <a:cubicBezTo>
                    <a:pt x="39" y="1571"/>
                    <a:pt x="50" y="1559"/>
                    <a:pt x="60" y="1561"/>
                  </a:cubicBezTo>
                  <a:cubicBezTo>
                    <a:pt x="71" y="1563"/>
                    <a:pt x="77" y="1579"/>
                    <a:pt x="73" y="1596"/>
                  </a:cubicBezTo>
                  <a:close/>
                  <a:moveTo>
                    <a:pt x="65" y="1537"/>
                  </a:moveTo>
                  <a:cubicBezTo>
                    <a:pt x="55" y="1535"/>
                    <a:pt x="49" y="1519"/>
                    <a:pt x="52" y="1502"/>
                  </a:cubicBezTo>
                  <a:cubicBezTo>
                    <a:pt x="56" y="1485"/>
                    <a:pt x="67" y="1472"/>
                    <a:pt x="78" y="1475"/>
                  </a:cubicBezTo>
                  <a:cubicBezTo>
                    <a:pt x="88" y="1477"/>
                    <a:pt x="94" y="1493"/>
                    <a:pt x="91" y="1510"/>
                  </a:cubicBezTo>
                  <a:cubicBezTo>
                    <a:pt x="87" y="1527"/>
                    <a:pt x="76" y="1540"/>
                    <a:pt x="65" y="1537"/>
                  </a:cubicBezTo>
                  <a:close/>
                  <a:moveTo>
                    <a:pt x="127" y="1607"/>
                  </a:moveTo>
                  <a:cubicBezTo>
                    <a:pt x="123" y="1624"/>
                    <a:pt x="112" y="1637"/>
                    <a:pt x="101" y="1634"/>
                  </a:cubicBezTo>
                  <a:cubicBezTo>
                    <a:pt x="91" y="1632"/>
                    <a:pt x="85" y="1616"/>
                    <a:pt x="88" y="1599"/>
                  </a:cubicBezTo>
                  <a:cubicBezTo>
                    <a:pt x="92" y="1582"/>
                    <a:pt x="103" y="1569"/>
                    <a:pt x="114" y="1572"/>
                  </a:cubicBezTo>
                  <a:cubicBezTo>
                    <a:pt x="124" y="1574"/>
                    <a:pt x="130" y="1589"/>
                    <a:pt x="127" y="1607"/>
                  </a:cubicBezTo>
                  <a:close/>
                  <a:moveTo>
                    <a:pt x="119" y="1548"/>
                  </a:moveTo>
                  <a:cubicBezTo>
                    <a:pt x="108" y="1546"/>
                    <a:pt x="102" y="1530"/>
                    <a:pt x="106" y="1513"/>
                  </a:cubicBezTo>
                  <a:cubicBezTo>
                    <a:pt x="109" y="1496"/>
                    <a:pt x="121" y="1483"/>
                    <a:pt x="131" y="1485"/>
                  </a:cubicBezTo>
                  <a:cubicBezTo>
                    <a:pt x="142" y="1488"/>
                    <a:pt x="148" y="1503"/>
                    <a:pt x="144" y="1521"/>
                  </a:cubicBezTo>
                  <a:cubicBezTo>
                    <a:pt x="141" y="1538"/>
                    <a:pt x="129" y="1550"/>
                    <a:pt x="119" y="1548"/>
                  </a:cubicBezTo>
                  <a:close/>
                  <a:moveTo>
                    <a:pt x="180" y="1618"/>
                  </a:moveTo>
                  <a:cubicBezTo>
                    <a:pt x="177" y="1635"/>
                    <a:pt x="165" y="1647"/>
                    <a:pt x="155" y="1645"/>
                  </a:cubicBezTo>
                  <a:cubicBezTo>
                    <a:pt x="144" y="1643"/>
                    <a:pt x="138" y="1627"/>
                    <a:pt x="142" y="1610"/>
                  </a:cubicBezTo>
                  <a:cubicBezTo>
                    <a:pt x="145" y="1593"/>
                    <a:pt x="157" y="1580"/>
                    <a:pt x="167" y="1582"/>
                  </a:cubicBezTo>
                  <a:cubicBezTo>
                    <a:pt x="178" y="1584"/>
                    <a:pt x="184" y="1600"/>
                    <a:pt x="180" y="1618"/>
                  </a:cubicBezTo>
                  <a:close/>
                  <a:moveTo>
                    <a:pt x="172" y="1559"/>
                  </a:moveTo>
                  <a:cubicBezTo>
                    <a:pt x="161" y="1557"/>
                    <a:pt x="156" y="1541"/>
                    <a:pt x="159" y="1524"/>
                  </a:cubicBezTo>
                  <a:cubicBezTo>
                    <a:pt x="163" y="1506"/>
                    <a:pt x="174" y="1494"/>
                    <a:pt x="185" y="1496"/>
                  </a:cubicBezTo>
                  <a:cubicBezTo>
                    <a:pt x="195" y="1498"/>
                    <a:pt x="201" y="1514"/>
                    <a:pt x="197" y="1532"/>
                  </a:cubicBezTo>
                  <a:cubicBezTo>
                    <a:pt x="194" y="1549"/>
                    <a:pt x="183" y="1561"/>
                    <a:pt x="172" y="1559"/>
                  </a:cubicBezTo>
                  <a:close/>
                  <a:moveTo>
                    <a:pt x="233" y="1628"/>
                  </a:moveTo>
                  <a:cubicBezTo>
                    <a:pt x="230" y="1646"/>
                    <a:pt x="219" y="1658"/>
                    <a:pt x="208" y="1656"/>
                  </a:cubicBezTo>
                  <a:cubicBezTo>
                    <a:pt x="197" y="1654"/>
                    <a:pt x="192" y="1638"/>
                    <a:pt x="195" y="1621"/>
                  </a:cubicBezTo>
                  <a:cubicBezTo>
                    <a:pt x="199" y="1603"/>
                    <a:pt x="210" y="1591"/>
                    <a:pt x="221" y="1593"/>
                  </a:cubicBezTo>
                  <a:cubicBezTo>
                    <a:pt x="231" y="1595"/>
                    <a:pt x="237" y="1611"/>
                    <a:pt x="233" y="1628"/>
                  </a:cubicBezTo>
                  <a:close/>
                  <a:moveTo>
                    <a:pt x="225" y="1570"/>
                  </a:moveTo>
                  <a:cubicBezTo>
                    <a:pt x="215" y="1568"/>
                    <a:pt x="209" y="1552"/>
                    <a:pt x="213" y="1535"/>
                  </a:cubicBezTo>
                  <a:cubicBezTo>
                    <a:pt x="216" y="1517"/>
                    <a:pt x="228" y="1505"/>
                    <a:pt x="238" y="1507"/>
                  </a:cubicBezTo>
                  <a:cubicBezTo>
                    <a:pt x="249" y="1509"/>
                    <a:pt x="254" y="1525"/>
                    <a:pt x="251" y="1542"/>
                  </a:cubicBezTo>
                  <a:cubicBezTo>
                    <a:pt x="247" y="1560"/>
                    <a:pt x="236" y="1572"/>
                    <a:pt x="225" y="1570"/>
                  </a:cubicBezTo>
                  <a:close/>
                  <a:moveTo>
                    <a:pt x="287" y="1639"/>
                  </a:moveTo>
                  <a:cubicBezTo>
                    <a:pt x="283" y="1657"/>
                    <a:pt x="272" y="1669"/>
                    <a:pt x="261" y="1667"/>
                  </a:cubicBezTo>
                  <a:cubicBezTo>
                    <a:pt x="251" y="1665"/>
                    <a:pt x="245" y="1649"/>
                    <a:pt x="249" y="1632"/>
                  </a:cubicBezTo>
                  <a:cubicBezTo>
                    <a:pt x="252" y="1614"/>
                    <a:pt x="264" y="1602"/>
                    <a:pt x="274" y="1604"/>
                  </a:cubicBezTo>
                  <a:cubicBezTo>
                    <a:pt x="285" y="1606"/>
                    <a:pt x="290" y="1622"/>
                    <a:pt x="287" y="1639"/>
                  </a:cubicBezTo>
                  <a:close/>
                  <a:moveTo>
                    <a:pt x="279" y="1581"/>
                  </a:moveTo>
                  <a:cubicBezTo>
                    <a:pt x="268" y="1579"/>
                    <a:pt x="263" y="1563"/>
                    <a:pt x="266" y="1545"/>
                  </a:cubicBezTo>
                  <a:cubicBezTo>
                    <a:pt x="270" y="1528"/>
                    <a:pt x="281" y="1516"/>
                    <a:pt x="292" y="1518"/>
                  </a:cubicBezTo>
                  <a:cubicBezTo>
                    <a:pt x="302" y="1520"/>
                    <a:pt x="308" y="1536"/>
                    <a:pt x="304" y="1553"/>
                  </a:cubicBezTo>
                  <a:cubicBezTo>
                    <a:pt x="301" y="1570"/>
                    <a:pt x="289" y="1583"/>
                    <a:pt x="279" y="1581"/>
                  </a:cubicBezTo>
                  <a:close/>
                  <a:moveTo>
                    <a:pt x="302" y="1642"/>
                  </a:moveTo>
                  <a:cubicBezTo>
                    <a:pt x="306" y="1625"/>
                    <a:pt x="317" y="1613"/>
                    <a:pt x="327" y="1615"/>
                  </a:cubicBezTo>
                  <a:cubicBezTo>
                    <a:pt x="338" y="1617"/>
                    <a:pt x="344" y="1633"/>
                    <a:pt x="340" y="1650"/>
                  </a:cubicBezTo>
                  <a:cubicBezTo>
                    <a:pt x="337" y="1667"/>
                    <a:pt x="325" y="1680"/>
                    <a:pt x="315" y="1678"/>
                  </a:cubicBezTo>
                  <a:cubicBezTo>
                    <a:pt x="304" y="1675"/>
                    <a:pt x="299" y="1660"/>
                    <a:pt x="302" y="1642"/>
                  </a:cubicBezTo>
                  <a:close/>
                  <a:moveTo>
                    <a:pt x="318" y="1794"/>
                  </a:moveTo>
                  <a:cubicBezTo>
                    <a:pt x="318" y="1794"/>
                    <a:pt x="318" y="1794"/>
                    <a:pt x="317" y="1794"/>
                  </a:cubicBezTo>
                  <a:cubicBezTo>
                    <a:pt x="318" y="1794"/>
                    <a:pt x="318" y="1794"/>
                    <a:pt x="318" y="1794"/>
                  </a:cubicBezTo>
                  <a:cubicBezTo>
                    <a:pt x="321" y="1792"/>
                    <a:pt x="324" y="1790"/>
                    <a:pt x="327" y="1789"/>
                  </a:cubicBezTo>
                  <a:cubicBezTo>
                    <a:pt x="327" y="1788"/>
                    <a:pt x="327" y="1788"/>
                    <a:pt x="327" y="1788"/>
                  </a:cubicBezTo>
                  <a:cubicBezTo>
                    <a:pt x="329" y="1787"/>
                    <a:pt x="332" y="1787"/>
                    <a:pt x="336" y="1787"/>
                  </a:cubicBezTo>
                  <a:cubicBezTo>
                    <a:pt x="330" y="1789"/>
                    <a:pt x="324" y="1791"/>
                    <a:pt x="318" y="1794"/>
                  </a:cubicBezTo>
                  <a:close/>
                  <a:moveTo>
                    <a:pt x="330" y="1781"/>
                  </a:moveTo>
                  <a:cubicBezTo>
                    <a:pt x="330" y="1781"/>
                    <a:pt x="330" y="1781"/>
                    <a:pt x="329" y="1781"/>
                  </a:cubicBezTo>
                  <a:cubicBezTo>
                    <a:pt x="330" y="1777"/>
                    <a:pt x="330" y="1773"/>
                    <a:pt x="331" y="1770"/>
                  </a:cubicBezTo>
                  <a:cubicBezTo>
                    <a:pt x="331" y="1768"/>
                    <a:pt x="331" y="1767"/>
                    <a:pt x="332" y="1765"/>
                  </a:cubicBezTo>
                  <a:cubicBezTo>
                    <a:pt x="332" y="1765"/>
                    <a:pt x="332" y="1765"/>
                    <a:pt x="332" y="1765"/>
                  </a:cubicBezTo>
                  <a:cubicBezTo>
                    <a:pt x="332" y="1765"/>
                    <a:pt x="332" y="1765"/>
                    <a:pt x="333" y="1765"/>
                  </a:cubicBezTo>
                  <a:cubicBezTo>
                    <a:pt x="335" y="1767"/>
                    <a:pt x="340" y="1769"/>
                    <a:pt x="343" y="1772"/>
                  </a:cubicBezTo>
                  <a:cubicBezTo>
                    <a:pt x="344" y="1773"/>
                    <a:pt x="345" y="1774"/>
                    <a:pt x="345" y="1775"/>
                  </a:cubicBezTo>
                  <a:cubicBezTo>
                    <a:pt x="345" y="1777"/>
                    <a:pt x="333" y="1780"/>
                    <a:pt x="330" y="1781"/>
                  </a:cubicBezTo>
                  <a:close/>
                  <a:moveTo>
                    <a:pt x="332" y="1759"/>
                  </a:moveTo>
                  <a:cubicBezTo>
                    <a:pt x="331" y="1758"/>
                    <a:pt x="330" y="1758"/>
                    <a:pt x="329" y="1757"/>
                  </a:cubicBezTo>
                  <a:cubicBezTo>
                    <a:pt x="328" y="1756"/>
                    <a:pt x="328" y="1755"/>
                    <a:pt x="328" y="1755"/>
                  </a:cubicBezTo>
                  <a:cubicBezTo>
                    <a:pt x="330" y="1752"/>
                    <a:pt x="331" y="1750"/>
                    <a:pt x="332" y="1747"/>
                  </a:cubicBezTo>
                  <a:cubicBezTo>
                    <a:pt x="332" y="1747"/>
                    <a:pt x="332" y="1747"/>
                    <a:pt x="332" y="1747"/>
                  </a:cubicBezTo>
                  <a:cubicBezTo>
                    <a:pt x="338" y="1750"/>
                    <a:pt x="342" y="1754"/>
                    <a:pt x="346" y="1759"/>
                  </a:cubicBezTo>
                  <a:cubicBezTo>
                    <a:pt x="349" y="1762"/>
                    <a:pt x="351" y="1766"/>
                    <a:pt x="353" y="1770"/>
                  </a:cubicBezTo>
                  <a:cubicBezTo>
                    <a:pt x="346" y="1767"/>
                    <a:pt x="338" y="1764"/>
                    <a:pt x="332" y="1759"/>
                  </a:cubicBezTo>
                  <a:close/>
                  <a:moveTo>
                    <a:pt x="348" y="1751"/>
                  </a:moveTo>
                  <a:cubicBezTo>
                    <a:pt x="344" y="1747"/>
                    <a:pt x="339" y="1744"/>
                    <a:pt x="335" y="1741"/>
                  </a:cubicBezTo>
                  <a:cubicBezTo>
                    <a:pt x="334" y="1741"/>
                    <a:pt x="334" y="1741"/>
                    <a:pt x="334" y="1741"/>
                  </a:cubicBezTo>
                  <a:cubicBezTo>
                    <a:pt x="334" y="1738"/>
                    <a:pt x="334" y="1734"/>
                    <a:pt x="333" y="1731"/>
                  </a:cubicBezTo>
                  <a:cubicBezTo>
                    <a:pt x="330" y="1725"/>
                    <a:pt x="326" y="1721"/>
                    <a:pt x="320" y="1719"/>
                  </a:cubicBezTo>
                  <a:cubicBezTo>
                    <a:pt x="319" y="1718"/>
                    <a:pt x="319" y="1717"/>
                    <a:pt x="319" y="1716"/>
                  </a:cubicBezTo>
                  <a:cubicBezTo>
                    <a:pt x="319" y="1708"/>
                    <a:pt x="316" y="1703"/>
                    <a:pt x="312" y="1699"/>
                  </a:cubicBezTo>
                  <a:cubicBezTo>
                    <a:pt x="364" y="1709"/>
                    <a:pt x="364" y="1709"/>
                    <a:pt x="364" y="1709"/>
                  </a:cubicBezTo>
                  <a:cubicBezTo>
                    <a:pt x="362" y="1729"/>
                    <a:pt x="360" y="1748"/>
                    <a:pt x="359" y="1768"/>
                  </a:cubicBezTo>
                  <a:cubicBezTo>
                    <a:pt x="355" y="1763"/>
                    <a:pt x="352" y="1756"/>
                    <a:pt x="348" y="1751"/>
                  </a:cubicBezTo>
                  <a:close/>
                  <a:moveTo>
                    <a:pt x="357" y="2011"/>
                  </a:moveTo>
                  <a:cubicBezTo>
                    <a:pt x="361" y="2010"/>
                    <a:pt x="365" y="2011"/>
                    <a:pt x="368" y="2012"/>
                  </a:cubicBezTo>
                  <a:cubicBezTo>
                    <a:pt x="369" y="2014"/>
                    <a:pt x="369" y="2015"/>
                    <a:pt x="369" y="2017"/>
                  </a:cubicBezTo>
                  <a:cubicBezTo>
                    <a:pt x="365" y="2015"/>
                    <a:pt x="361" y="2015"/>
                    <a:pt x="357" y="2015"/>
                  </a:cubicBezTo>
                  <a:cubicBezTo>
                    <a:pt x="344" y="2017"/>
                    <a:pt x="335" y="2030"/>
                    <a:pt x="337" y="2044"/>
                  </a:cubicBezTo>
                  <a:cubicBezTo>
                    <a:pt x="338" y="2058"/>
                    <a:pt x="351" y="2067"/>
                    <a:pt x="364" y="2066"/>
                  </a:cubicBezTo>
                  <a:cubicBezTo>
                    <a:pt x="369" y="2065"/>
                    <a:pt x="373" y="2063"/>
                    <a:pt x="377" y="2060"/>
                  </a:cubicBezTo>
                  <a:cubicBezTo>
                    <a:pt x="380" y="2077"/>
                    <a:pt x="384" y="2095"/>
                    <a:pt x="388" y="2112"/>
                  </a:cubicBezTo>
                  <a:cubicBezTo>
                    <a:pt x="382" y="2111"/>
                    <a:pt x="376" y="2104"/>
                    <a:pt x="370" y="2102"/>
                  </a:cubicBezTo>
                  <a:cubicBezTo>
                    <a:pt x="366" y="2100"/>
                    <a:pt x="362" y="2099"/>
                    <a:pt x="357" y="2099"/>
                  </a:cubicBezTo>
                  <a:cubicBezTo>
                    <a:pt x="357" y="2099"/>
                    <a:pt x="357" y="2099"/>
                    <a:pt x="357" y="2099"/>
                  </a:cubicBezTo>
                  <a:cubicBezTo>
                    <a:pt x="356" y="2097"/>
                    <a:pt x="354" y="2094"/>
                    <a:pt x="352" y="2092"/>
                  </a:cubicBezTo>
                  <a:cubicBezTo>
                    <a:pt x="349" y="2089"/>
                    <a:pt x="344" y="2087"/>
                    <a:pt x="340" y="2088"/>
                  </a:cubicBezTo>
                  <a:cubicBezTo>
                    <a:pt x="338" y="2088"/>
                    <a:pt x="338" y="2087"/>
                    <a:pt x="337" y="2086"/>
                  </a:cubicBezTo>
                  <a:cubicBezTo>
                    <a:pt x="336" y="2083"/>
                    <a:pt x="334" y="2081"/>
                    <a:pt x="333" y="2079"/>
                  </a:cubicBezTo>
                  <a:cubicBezTo>
                    <a:pt x="340" y="2082"/>
                    <a:pt x="347" y="2083"/>
                    <a:pt x="355" y="2083"/>
                  </a:cubicBezTo>
                  <a:cubicBezTo>
                    <a:pt x="355" y="2084"/>
                    <a:pt x="355" y="2084"/>
                    <a:pt x="355" y="2084"/>
                  </a:cubicBezTo>
                  <a:cubicBezTo>
                    <a:pt x="355" y="2084"/>
                    <a:pt x="356" y="2091"/>
                    <a:pt x="364" y="2090"/>
                  </a:cubicBezTo>
                  <a:cubicBezTo>
                    <a:pt x="371" y="2089"/>
                    <a:pt x="376" y="2088"/>
                    <a:pt x="376" y="2082"/>
                  </a:cubicBezTo>
                  <a:cubicBezTo>
                    <a:pt x="377" y="2082"/>
                    <a:pt x="378" y="2082"/>
                    <a:pt x="379" y="2081"/>
                  </a:cubicBezTo>
                  <a:cubicBezTo>
                    <a:pt x="377" y="2066"/>
                    <a:pt x="377" y="2066"/>
                    <a:pt x="377" y="2066"/>
                  </a:cubicBezTo>
                  <a:cubicBezTo>
                    <a:pt x="373" y="2068"/>
                    <a:pt x="369" y="2070"/>
                    <a:pt x="365" y="2070"/>
                  </a:cubicBezTo>
                  <a:cubicBezTo>
                    <a:pt x="364" y="2070"/>
                    <a:pt x="364" y="2070"/>
                    <a:pt x="364" y="2070"/>
                  </a:cubicBezTo>
                  <a:cubicBezTo>
                    <a:pt x="363" y="2070"/>
                    <a:pt x="363" y="2070"/>
                    <a:pt x="362" y="2070"/>
                  </a:cubicBezTo>
                  <a:cubicBezTo>
                    <a:pt x="347" y="2071"/>
                    <a:pt x="334" y="2060"/>
                    <a:pt x="332" y="2044"/>
                  </a:cubicBezTo>
                  <a:cubicBezTo>
                    <a:pt x="330" y="2028"/>
                    <a:pt x="341" y="2013"/>
                    <a:pt x="357" y="2011"/>
                  </a:cubicBezTo>
                  <a:close/>
                  <a:moveTo>
                    <a:pt x="326" y="2179"/>
                  </a:moveTo>
                  <a:cubicBezTo>
                    <a:pt x="326" y="2179"/>
                    <a:pt x="326" y="2179"/>
                    <a:pt x="327" y="2179"/>
                  </a:cubicBezTo>
                  <a:cubicBezTo>
                    <a:pt x="329" y="2180"/>
                    <a:pt x="332" y="2181"/>
                    <a:pt x="334" y="2180"/>
                  </a:cubicBezTo>
                  <a:cubicBezTo>
                    <a:pt x="335" y="2180"/>
                    <a:pt x="335" y="2180"/>
                    <a:pt x="335" y="2180"/>
                  </a:cubicBezTo>
                  <a:cubicBezTo>
                    <a:pt x="339" y="2180"/>
                    <a:pt x="343" y="2180"/>
                    <a:pt x="346" y="2179"/>
                  </a:cubicBezTo>
                  <a:cubicBezTo>
                    <a:pt x="348" y="2180"/>
                    <a:pt x="349" y="2180"/>
                    <a:pt x="351" y="2180"/>
                  </a:cubicBezTo>
                  <a:cubicBezTo>
                    <a:pt x="357" y="2182"/>
                    <a:pt x="362" y="2185"/>
                    <a:pt x="368" y="2187"/>
                  </a:cubicBezTo>
                  <a:cubicBezTo>
                    <a:pt x="358" y="2190"/>
                    <a:pt x="346" y="2193"/>
                    <a:pt x="335" y="2193"/>
                  </a:cubicBezTo>
                  <a:cubicBezTo>
                    <a:pt x="333" y="2193"/>
                    <a:pt x="332" y="2193"/>
                    <a:pt x="330" y="2193"/>
                  </a:cubicBezTo>
                  <a:cubicBezTo>
                    <a:pt x="328" y="2193"/>
                    <a:pt x="327" y="2192"/>
                    <a:pt x="327" y="2191"/>
                  </a:cubicBezTo>
                  <a:cubicBezTo>
                    <a:pt x="327" y="2187"/>
                    <a:pt x="326" y="2183"/>
                    <a:pt x="325" y="2179"/>
                  </a:cubicBezTo>
                  <a:cubicBezTo>
                    <a:pt x="326" y="2179"/>
                    <a:pt x="326" y="2179"/>
                    <a:pt x="326" y="2179"/>
                  </a:cubicBezTo>
                  <a:close/>
                  <a:moveTo>
                    <a:pt x="271" y="2385"/>
                  </a:moveTo>
                  <a:cubicBezTo>
                    <a:pt x="265" y="2375"/>
                    <a:pt x="269" y="2361"/>
                    <a:pt x="280" y="2356"/>
                  </a:cubicBezTo>
                  <a:cubicBezTo>
                    <a:pt x="291" y="2350"/>
                    <a:pt x="304" y="2354"/>
                    <a:pt x="310" y="2365"/>
                  </a:cubicBezTo>
                  <a:cubicBezTo>
                    <a:pt x="316" y="2376"/>
                    <a:pt x="311" y="2389"/>
                    <a:pt x="301" y="2395"/>
                  </a:cubicBezTo>
                  <a:cubicBezTo>
                    <a:pt x="290" y="2400"/>
                    <a:pt x="276" y="2396"/>
                    <a:pt x="271" y="2385"/>
                  </a:cubicBezTo>
                  <a:close/>
                  <a:moveTo>
                    <a:pt x="330" y="2452"/>
                  </a:moveTo>
                  <a:cubicBezTo>
                    <a:pt x="320" y="2458"/>
                    <a:pt x="306" y="2454"/>
                    <a:pt x="301" y="2443"/>
                  </a:cubicBezTo>
                  <a:cubicBezTo>
                    <a:pt x="295" y="2432"/>
                    <a:pt x="299" y="2419"/>
                    <a:pt x="310" y="2413"/>
                  </a:cubicBezTo>
                  <a:cubicBezTo>
                    <a:pt x="321" y="2407"/>
                    <a:pt x="334" y="2412"/>
                    <a:pt x="340" y="2422"/>
                  </a:cubicBezTo>
                  <a:cubicBezTo>
                    <a:pt x="345" y="2433"/>
                    <a:pt x="341" y="2446"/>
                    <a:pt x="330" y="2452"/>
                  </a:cubicBezTo>
                  <a:close/>
                  <a:moveTo>
                    <a:pt x="326" y="2356"/>
                  </a:moveTo>
                  <a:cubicBezTo>
                    <a:pt x="321" y="2346"/>
                    <a:pt x="325" y="2332"/>
                    <a:pt x="336" y="2327"/>
                  </a:cubicBezTo>
                  <a:cubicBezTo>
                    <a:pt x="347" y="2321"/>
                    <a:pt x="360" y="2325"/>
                    <a:pt x="366" y="2336"/>
                  </a:cubicBezTo>
                  <a:cubicBezTo>
                    <a:pt x="371" y="2347"/>
                    <a:pt x="367" y="2360"/>
                    <a:pt x="356" y="2366"/>
                  </a:cubicBezTo>
                  <a:cubicBezTo>
                    <a:pt x="345" y="2371"/>
                    <a:pt x="332" y="2367"/>
                    <a:pt x="326" y="2356"/>
                  </a:cubicBezTo>
                  <a:close/>
                  <a:moveTo>
                    <a:pt x="386" y="2423"/>
                  </a:moveTo>
                  <a:cubicBezTo>
                    <a:pt x="375" y="2429"/>
                    <a:pt x="362" y="2424"/>
                    <a:pt x="356" y="2414"/>
                  </a:cubicBezTo>
                  <a:cubicBezTo>
                    <a:pt x="351" y="2403"/>
                    <a:pt x="355" y="2390"/>
                    <a:pt x="366" y="2384"/>
                  </a:cubicBezTo>
                  <a:cubicBezTo>
                    <a:pt x="377" y="2378"/>
                    <a:pt x="390" y="2382"/>
                    <a:pt x="395" y="2393"/>
                  </a:cubicBezTo>
                  <a:cubicBezTo>
                    <a:pt x="401" y="2404"/>
                    <a:pt x="397" y="2417"/>
                    <a:pt x="386" y="2423"/>
                  </a:cubicBezTo>
                  <a:close/>
                  <a:moveTo>
                    <a:pt x="382" y="2327"/>
                  </a:moveTo>
                  <a:cubicBezTo>
                    <a:pt x="377" y="2317"/>
                    <a:pt x="381" y="2303"/>
                    <a:pt x="392" y="2298"/>
                  </a:cubicBezTo>
                  <a:cubicBezTo>
                    <a:pt x="402" y="2292"/>
                    <a:pt x="416" y="2296"/>
                    <a:pt x="421" y="2307"/>
                  </a:cubicBezTo>
                  <a:cubicBezTo>
                    <a:pt x="427" y="2318"/>
                    <a:pt x="423" y="2331"/>
                    <a:pt x="412" y="2337"/>
                  </a:cubicBezTo>
                  <a:cubicBezTo>
                    <a:pt x="401" y="2342"/>
                    <a:pt x="388" y="2338"/>
                    <a:pt x="382" y="2327"/>
                  </a:cubicBezTo>
                  <a:close/>
                  <a:moveTo>
                    <a:pt x="421" y="2355"/>
                  </a:moveTo>
                  <a:cubicBezTo>
                    <a:pt x="432" y="2349"/>
                    <a:pt x="446" y="2353"/>
                    <a:pt x="451" y="2364"/>
                  </a:cubicBezTo>
                  <a:cubicBezTo>
                    <a:pt x="457" y="2375"/>
                    <a:pt x="453" y="2388"/>
                    <a:pt x="442" y="2394"/>
                  </a:cubicBezTo>
                  <a:cubicBezTo>
                    <a:pt x="431" y="2400"/>
                    <a:pt x="418" y="2395"/>
                    <a:pt x="412" y="2385"/>
                  </a:cubicBezTo>
                  <a:cubicBezTo>
                    <a:pt x="406" y="2374"/>
                    <a:pt x="411" y="2361"/>
                    <a:pt x="421" y="2355"/>
                  </a:cubicBezTo>
                  <a:close/>
                  <a:moveTo>
                    <a:pt x="410" y="2510"/>
                  </a:moveTo>
                  <a:cubicBezTo>
                    <a:pt x="426" y="2531"/>
                    <a:pt x="426" y="2531"/>
                    <a:pt x="426" y="2531"/>
                  </a:cubicBezTo>
                  <a:cubicBezTo>
                    <a:pt x="393" y="2558"/>
                    <a:pt x="393" y="2558"/>
                    <a:pt x="393" y="2558"/>
                  </a:cubicBezTo>
                  <a:cubicBezTo>
                    <a:pt x="376" y="2536"/>
                    <a:pt x="376" y="2536"/>
                    <a:pt x="376" y="2536"/>
                  </a:cubicBezTo>
                  <a:lnTo>
                    <a:pt x="410" y="2510"/>
                  </a:lnTo>
                  <a:close/>
                  <a:moveTo>
                    <a:pt x="330" y="2572"/>
                  </a:moveTo>
                  <a:cubicBezTo>
                    <a:pt x="364" y="2546"/>
                    <a:pt x="364" y="2546"/>
                    <a:pt x="364" y="2546"/>
                  </a:cubicBezTo>
                  <a:cubicBezTo>
                    <a:pt x="380" y="2567"/>
                    <a:pt x="380" y="2567"/>
                    <a:pt x="380" y="2567"/>
                  </a:cubicBezTo>
                  <a:cubicBezTo>
                    <a:pt x="346" y="2593"/>
                    <a:pt x="346" y="2593"/>
                    <a:pt x="346" y="2593"/>
                  </a:cubicBezTo>
                  <a:lnTo>
                    <a:pt x="330" y="2572"/>
                  </a:lnTo>
                  <a:close/>
                  <a:moveTo>
                    <a:pt x="376" y="2633"/>
                  </a:moveTo>
                  <a:cubicBezTo>
                    <a:pt x="360" y="2612"/>
                    <a:pt x="360" y="2612"/>
                    <a:pt x="360" y="2612"/>
                  </a:cubicBezTo>
                  <a:cubicBezTo>
                    <a:pt x="394" y="2586"/>
                    <a:pt x="394" y="2586"/>
                    <a:pt x="394" y="2586"/>
                  </a:cubicBezTo>
                  <a:cubicBezTo>
                    <a:pt x="410" y="2607"/>
                    <a:pt x="410" y="2607"/>
                    <a:pt x="410" y="2607"/>
                  </a:cubicBezTo>
                  <a:lnTo>
                    <a:pt x="376" y="2633"/>
                  </a:lnTo>
                  <a:close/>
                  <a:moveTo>
                    <a:pt x="390" y="2651"/>
                  </a:moveTo>
                  <a:cubicBezTo>
                    <a:pt x="424" y="2625"/>
                    <a:pt x="424" y="2625"/>
                    <a:pt x="424" y="2625"/>
                  </a:cubicBezTo>
                  <a:cubicBezTo>
                    <a:pt x="440" y="2646"/>
                    <a:pt x="440" y="2646"/>
                    <a:pt x="440" y="2646"/>
                  </a:cubicBezTo>
                  <a:cubicBezTo>
                    <a:pt x="406" y="2672"/>
                    <a:pt x="406" y="2672"/>
                    <a:pt x="406" y="2672"/>
                  </a:cubicBezTo>
                  <a:lnTo>
                    <a:pt x="390" y="2651"/>
                  </a:lnTo>
                  <a:close/>
                  <a:moveTo>
                    <a:pt x="437" y="2712"/>
                  </a:moveTo>
                  <a:cubicBezTo>
                    <a:pt x="421" y="2691"/>
                    <a:pt x="421" y="2691"/>
                    <a:pt x="421" y="2691"/>
                  </a:cubicBezTo>
                  <a:cubicBezTo>
                    <a:pt x="455" y="2665"/>
                    <a:pt x="455" y="2665"/>
                    <a:pt x="455" y="2665"/>
                  </a:cubicBezTo>
                  <a:cubicBezTo>
                    <a:pt x="471" y="2686"/>
                    <a:pt x="471" y="2686"/>
                    <a:pt x="471" y="2686"/>
                  </a:cubicBezTo>
                  <a:lnTo>
                    <a:pt x="437" y="2712"/>
                  </a:lnTo>
                  <a:close/>
                  <a:moveTo>
                    <a:pt x="484" y="2676"/>
                  </a:moveTo>
                  <a:cubicBezTo>
                    <a:pt x="467" y="2655"/>
                    <a:pt x="467" y="2655"/>
                    <a:pt x="467" y="2655"/>
                  </a:cubicBezTo>
                  <a:cubicBezTo>
                    <a:pt x="501" y="2629"/>
                    <a:pt x="501" y="2629"/>
                    <a:pt x="501" y="2629"/>
                  </a:cubicBezTo>
                  <a:cubicBezTo>
                    <a:pt x="517" y="2650"/>
                    <a:pt x="517" y="2650"/>
                    <a:pt x="517" y="2650"/>
                  </a:cubicBezTo>
                  <a:lnTo>
                    <a:pt x="484" y="2676"/>
                  </a:lnTo>
                  <a:close/>
                  <a:moveTo>
                    <a:pt x="530" y="2640"/>
                  </a:moveTo>
                  <a:cubicBezTo>
                    <a:pt x="514" y="2619"/>
                    <a:pt x="514" y="2619"/>
                    <a:pt x="514" y="2619"/>
                  </a:cubicBezTo>
                  <a:cubicBezTo>
                    <a:pt x="548" y="2593"/>
                    <a:pt x="548" y="2593"/>
                    <a:pt x="548" y="2593"/>
                  </a:cubicBezTo>
                  <a:cubicBezTo>
                    <a:pt x="564" y="2614"/>
                    <a:pt x="564" y="2614"/>
                    <a:pt x="564" y="2614"/>
                  </a:cubicBezTo>
                  <a:lnTo>
                    <a:pt x="530" y="2640"/>
                  </a:lnTo>
                  <a:close/>
                  <a:moveTo>
                    <a:pt x="599" y="2799"/>
                  </a:moveTo>
                  <a:cubicBezTo>
                    <a:pt x="578" y="2820"/>
                    <a:pt x="578" y="2820"/>
                    <a:pt x="578" y="2820"/>
                  </a:cubicBezTo>
                  <a:cubicBezTo>
                    <a:pt x="552" y="2795"/>
                    <a:pt x="552" y="2795"/>
                    <a:pt x="552" y="2795"/>
                  </a:cubicBezTo>
                  <a:cubicBezTo>
                    <a:pt x="573" y="2773"/>
                    <a:pt x="573" y="2773"/>
                    <a:pt x="573" y="2773"/>
                  </a:cubicBezTo>
                  <a:lnTo>
                    <a:pt x="599" y="2799"/>
                  </a:lnTo>
                  <a:close/>
                  <a:moveTo>
                    <a:pt x="439" y="2912"/>
                  </a:moveTo>
                  <a:cubicBezTo>
                    <a:pt x="460" y="2890"/>
                    <a:pt x="460" y="2890"/>
                    <a:pt x="460" y="2890"/>
                  </a:cubicBezTo>
                  <a:cubicBezTo>
                    <a:pt x="486" y="2916"/>
                    <a:pt x="486" y="2916"/>
                    <a:pt x="486" y="2916"/>
                  </a:cubicBezTo>
                  <a:cubicBezTo>
                    <a:pt x="465" y="2937"/>
                    <a:pt x="465" y="2937"/>
                    <a:pt x="465" y="2937"/>
                  </a:cubicBezTo>
                  <a:lnTo>
                    <a:pt x="439" y="2912"/>
                  </a:lnTo>
                  <a:close/>
                  <a:moveTo>
                    <a:pt x="448" y="2955"/>
                  </a:moveTo>
                  <a:cubicBezTo>
                    <a:pt x="427" y="2977"/>
                    <a:pt x="427" y="2977"/>
                    <a:pt x="427" y="2977"/>
                  </a:cubicBezTo>
                  <a:cubicBezTo>
                    <a:pt x="401" y="2951"/>
                    <a:pt x="401" y="2951"/>
                    <a:pt x="401" y="2951"/>
                  </a:cubicBezTo>
                  <a:cubicBezTo>
                    <a:pt x="422" y="2929"/>
                    <a:pt x="422" y="2929"/>
                    <a:pt x="422" y="2929"/>
                  </a:cubicBezTo>
                  <a:lnTo>
                    <a:pt x="448" y="2955"/>
                  </a:lnTo>
                  <a:close/>
                  <a:moveTo>
                    <a:pt x="476" y="2873"/>
                  </a:moveTo>
                  <a:cubicBezTo>
                    <a:pt x="497" y="2851"/>
                    <a:pt x="497" y="2851"/>
                    <a:pt x="497" y="2851"/>
                  </a:cubicBezTo>
                  <a:cubicBezTo>
                    <a:pt x="524" y="2877"/>
                    <a:pt x="524" y="2877"/>
                    <a:pt x="524" y="2877"/>
                  </a:cubicBezTo>
                  <a:cubicBezTo>
                    <a:pt x="503" y="2898"/>
                    <a:pt x="503" y="2898"/>
                    <a:pt x="503" y="2898"/>
                  </a:cubicBezTo>
                  <a:lnTo>
                    <a:pt x="476" y="2873"/>
                  </a:lnTo>
                  <a:close/>
                  <a:moveTo>
                    <a:pt x="514" y="2834"/>
                  </a:moveTo>
                  <a:cubicBezTo>
                    <a:pt x="535" y="2812"/>
                    <a:pt x="535" y="2812"/>
                    <a:pt x="535" y="2812"/>
                  </a:cubicBezTo>
                  <a:cubicBezTo>
                    <a:pt x="561" y="2838"/>
                    <a:pt x="561" y="2838"/>
                    <a:pt x="561" y="2838"/>
                  </a:cubicBezTo>
                  <a:cubicBezTo>
                    <a:pt x="541" y="2859"/>
                    <a:pt x="541" y="2859"/>
                    <a:pt x="541" y="2859"/>
                  </a:cubicBezTo>
                  <a:lnTo>
                    <a:pt x="514" y="2834"/>
                  </a:lnTo>
                  <a:close/>
                  <a:moveTo>
                    <a:pt x="542" y="2743"/>
                  </a:moveTo>
                  <a:cubicBezTo>
                    <a:pt x="568" y="2769"/>
                    <a:pt x="568" y="2769"/>
                    <a:pt x="568" y="2769"/>
                  </a:cubicBezTo>
                  <a:cubicBezTo>
                    <a:pt x="547" y="2790"/>
                    <a:pt x="547" y="2790"/>
                    <a:pt x="547" y="2790"/>
                  </a:cubicBezTo>
                  <a:cubicBezTo>
                    <a:pt x="521" y="2765"/>
                    <a:pt x="521" y="2765"/>
                    <a:pt x="521" y="2765"/>
                  </a:cubicBezTo>
                  <a:lnTo>
                    <a:pt x="542" y="2743"/>
                  </a:lnTo>
                  <a:close/>
                  <a:moveTo>
                    <a:pt x="504" y="2782"/>
                  </a:moveTo>
                  <a:cubicBezTo>
                    <a:pt x="530" y="2808"/>
                    <a:pt x="530" y="2808"/>
                    <a:pt x="530" y="2808"/>
                  </a:cubicBezTo>
                  <a:cubicBezTo>
                    <a:pt x="510" y="2829"/>
                    <a:pt x="510" y="2829"/>
                    <a:pt x="510" y="2829"/>
                  </a:cubicBezTo>
                  <a:cubicBezTo>
                    <a:pt x="483" y="2804"/>
                    <a:pt x="483" y="2804"/>
                    <a:pt x="483" y="2804"/>
                  </a:cubicBezTo>
                  <a:lnTo>
                    <a:pt x="504" y="2782"/>
                  </a:lnTo>
                  <a:close/>
                  <a:moveTo>
                    <a:pt x="466" y="2821"/>
                  </a:moveTo>
                  <a:cubicBezTo>
                    <a:pt x="493" y="2847"/>
                    <a:pt x="493" y="2847"/>
                    <a:pt x="493" y="2847"/>
                  </a:cubicBezTo>
                  <a:cubicBezTo>
                    <a:pt x="472" y="2868"/>
                    <a:pt x="472" y="2868"/>
                    <a:pt x="472" y="2868"/>
                  </a:cubicBezTo>
                  <a:cubicBezTo>
                    <a:pt x="445" y="2843"/>
                    <a:pt x="445" y="2843"/>
                    <a:pt x="445" y="2843"/>
                  </a:cubicBezTo>
                  <a:lnTo>
                    <a:pt x="466" y="2821"/>
                  </a:lnTo>
                  <a:close/>
                  <a:moveTo>
                    <a:pt x="428" y="2860"/>
                  </a:moveTo>
                  <a:cubicBezTo>
                    <a:pt x="455" y="2886"/>
                    <a:pt x="455" y="2886"/>
                    <a:pt x="455" y="2886"/>
                  </a:cubicBezTo>
                  <a:cubicBezTo>
                    <a:pt x="434" y="2907"/>
                    <a:pt x="434" y="2907"/>
                    <a:pt x="434" y="2907"/>
                  </a:cubicBezTo>
                  <a:cubicBezTo>
                    <a:pt x="408" y="2882"/>
                    <a:pt x="408" y="2882"/>
                    <a:pt x="408" y="2882"/>
                  </a:cubicBezTo>
                  <a:lnTo>
                    <a:pt x="428" y="2860"/>
                  </a:lnTo>
                  <a:close/>
                  <a:moveTo>
                    <a:pt x="391" y="2899"/>
                  </a:moveTo>
                  <a:cubicBezTo>
                    <a:pt x="417" y="2925"/>
                    <a:pt x="417" y="2925"/>
                    <a:pt x="417" y="2925"/>
                  </a:cubicBezTo>
                  <a:cubicBezTo>
                    <a:pt x="396" y="2947"/>
                    <a:pt x="396" y="2947"/>
                    <a:pt x="396" y="2947"/>
                  </a:cubicBezTo>
                  <a:cubicBezTo>
                    <a:pt x="370" y="2921"/>
                    <a:pt x="370" y="2921"/>
                    <a:pt x="370" y="2921"/>
                  </a:cubicBezTo>
                  <a:lnTo>
                    <a:pt x="391" y="2899"/>
                  </a:lnTo>
                  <a:close/>
                  <a:moveTo>
                    <a:pt x="332" y="2960"/>
                  </a:moveTo>
                  <a:cubicBezTo>
                    <a:pt x="353" y="2939"/>
                    <a:pt x="353" y="2939"/>
                    <a:pt x="353" y="2939"/>
                  </a:cubicBezTo>
                  <a:cubicBezTo>
                    <a:pt x="379" y="2964"/>
                    <a:pt x="379" y="2964"/>
                    <a:pt x="379" y="2964"/>
                  </a:cubicBezTo>
                  <a:cubicBezTo>
                    <a:pt x="358" y="2986"/>
                    <a:pt x="358" y="2986"/>
                    <a:pt x="358" y="2986"/>
                  </a:cubicBezTo>
                  <a:lnTo>
                    <a:pt x="332" y="2960"/>
                  </a:lnTo>
                  <a:close/>
                  <a:moveTo>
                    <a:pt x="363" y="2990"/>
                  </a:moveTo>
                  <a:cubicBezTo>
                    <a:pt x="384" y="2969"/>
                    <a:pt x="384" y="2969"/>
                    <a:pt x="384" y="2969"/>
                  </a:cubicBezTo>
                  <a:cubicBezTo>
                    <a:pt x="410" y="2994"/>
                    <a:pt x="410" y="2994"/>
                    <a:pt x="410" y="2994"/>
                  </a:cubicBezTo>
                  <a:cubicBezTo>
                    <a:pt x="389" y="3016"/>
                    <a:pt x="389" y="3016"/>
                    <a:pt x="389" y="3016"/>
                  </a:cubicBezTo>
                  <a:lnTo>
                    <a:pt x="363" y="2990"/>
                  </a:lnTo>
                  <a:close/>
                  <a:moveTo>
                    <a:pt x="420" y="3046"/>
                  </a:moveTo>
                  <a:cubicBezTo>
                    <a:pt x="394" y="3020"/>
                    <a:pt x="394" y="3020"/>
                    <a:pt x="394" y="3020"/>
                  </a:cubicBezTo>
                  <a:cubicBezTo>
                    <a:pt x="415" y="2999"/>
                    <a:pt x="415" y="2999"/>
                    <a:pt x="415" y="2999"/>
                  </a:cubicBezTo>
                  <a:cubicBezTo>
                    <a:pt x="441" y="3024"/>
                    <a:pt x="441" y="3024"/>
                    <a:pt x="441" y="3024"/>
                  </a:cubicBezTo>
                  <a:lnTo>
                    <a:pt x="420" y="3046"/>
                  </a:lnTo>
                  <a:close/>
                  <a:moveTo>
                    <a:pt x="458" y="3007"/>
                  </a:moveTo>
                  <a:cubicBezTo>
                    <a:pt x="432" y="2981"/>
                    <a:pt x="432" y="2981"/>
                    <a:pt x="432" y="2981"/>
                  </a:cubicBezTo>
                  <a:cubicBezTo>
                    <a:pt x="453" y="2960"/>
                    <a:pt x="453" y="2960"/>
                    <a:pt x="453" y="2960"/>
                  </a:cubicBezTo>
                  <a:cubicBezTo>
                    <a:pt x="479" y="2985"/>
                    <a:pt x="479" y="2985"/>
                    <a:pt x="479" y="2985"/>
                  </a:cubicBezTo>
                  <a:lnTo>
                    <a:pt x="458" y="3007"/>
                  </a:lnTo>
                  <a:close/>
                  <a:moveTo>
                    <a:pt x="496" y="2968"/>
                  </a:moveTo>
                  <a:cubicBezTo>
                    <a:pt x="470" y="2942"/>
                    <a:pt x="470" y="2942"/>
                    <a:pt x="470" y="2942"/>
                  </a:cubicBezTo>
                  <a:cubicBezTo>
                    <a:pt x="491" y="2920"/>
                    <a:pt x="491" y="2920"/>
                    <a:pt x="491" y="2920"/>
                  </a:cubicBezTo>
                  <a:cubicBezTo>
                    <a:pt x="517" y="2946"/>
                    <a:pt x="517" y="2946"/>
                    <a:pt x="517" y="2946"/>
                  </a:cubicBezTo>
                  <a:lnTo>
                    <a:pt x="496" y="2968"/>
                  </a:lnTo>
                  <a:close/>
                  <a:moveTo>
                    <a:pt x="534" y="2928"/>
                  </a:moveTo>
                  <a:cubicBezTo>
                    <a:pt x="507" y="2903"/>
                    <a:pt x="507" y="2903"/>
                    <a:pt x="507" y="2903"/>
                  </a:cubicBezTo>
                  <a:cubicBezTo>
                    <a:pt x="528" y="2881"/>
                    <a:pt x="528" y="2881"/>
                    <a:pt x="528" y="2881"/>
                  </a:cubicBezTo>
                  <a:cubicBezTo>
                    <a:pt x="555" y="2907"/>
                    <a:pt x="555" y="2907"/>
                    <a:pt x="555" y="2907"/>
                  </a:cubicBezTo>
                  <a:lnTo>
                    <a:pt x="534" y="2928"/>
                  </a:lnTo>
                  <a:close/>
                  <a:moveTo>
                    <a:pt x="572" y="2889"/>
                  </a:moveTo>
                  <a:cubicBezTo>
                    <a:pt x="545" y="2864"/>
                    <a:pt x="545" y="2864"/>
                    <a:pt x="545" y="2864"/>
                  </a:cubicBezTo>
                  <a:cubicBezTo>
                    <a:pt x="566" y="2842"/>
                    <a:pt x="566" y="2842"/>
                    <a:pt x="566" y="2842"/>
                  </a:cubicBezTo>
                  <a:cubicBezTo>
                    <a:pt x="593" y="2868"/>
                    <a:pt x="593" y="2868"/>
                    <a:pt x="593" y="2868"/>
                  </a:cubicBezTo>
                  <a:lnTo>
                    <a:pt x="572" y="2889"/>
                  </a:lnTo>
                  <a:close/>
                  <a:moveTo>
                    <a:pt x="609" y="2850"/>
                  </a:moveTo>
                  <a:cubicBezTo>
                    <a:pt x="583" y="2825"/>
                    <a:pt x="583" y="2825"/>
                    <a:pt x="583" y="2825"/>
                  </a:cubicBezTo>
                  <a:cubicBezTo>
                    <a:pt x="604" y="2803"/>
                    <a:pt x="604" y="2803"/>
                    <a:pt x="604" y="2803"/>
                  </a:cubicBezTo>
                  <a:cubicBezTo>
                    <a:pt x="630" y="2829"/>
                    <a:pt x="630" y="2829"/>
                    <a:pt x="630" y="2829"/>
                  </a:cubicBezTo>
                  <a:lnTo>
                    <a:pt x="609" y="2850"/>
                  </a:lnTo>
                  <a:close/>
                  <a:moveTo>
                    <a:pt x="937" y="2825"/>
                  </a:moveTo>
                  <a:cubicBezTo>
                    <a:pt x="934" y="2830"/>
                    <a:pt x="928" y="2832"/>
                    <a:pt x="923" y="2829"/>
                  </a:cubicBezTo>
                  <a:cubicBezTo>
                    <a:pt x="918" y="2827"/>
                    <a:pt x="916" y="2821"/>
                    <a:pt x="919" y="2816"/>
                  </a:cubicBezTo>
                  <a:cubicBezTo>
                    <a:pt x="921" y="2811"/>
                    <a:pt x="927" y="2809"/>
                    <a:pt x="932" y="2812"/>
                  </a:cubicBezTo>
                  <a:cubicBezTo>
                    <a:pt x="937" y="2814"/>
                    <a:pt x="939" y="2820"/>
                    <a:pt x="937" y="2825"/>
                  </a:cubicBezTo>
                  <a:close/>
                  <a:moveTo>
                    <a:pt x="913" y="2866"/>
                  </a:moveTo>
                  <a:cubicBezTo>
                    <a:pt x="958" y="2887"/>
                    <a:pt x="958" y="2887"/>
                    <a:pt x="958" y="2887"/>
                  </a:cubicBezTo>
                  <a:cubicBezTo>
                    <a:pt x="940" y="2924"/>
                    <a:pt x="940" y="2924"/>
                    <a:pt x="940" y="2924"/>
                  </a:cubicBezTo>
                  <a:cubicBezTo>
                    <a:pt x="916" y="2909"/>
                    <a:pt x="906" y="2881"/>
                    <a:pt x="913" y="2866"/>
                  </a:cubicBezTo>
                  <a:close/>
                  <a:moveTo>
                    <a:pt x="1017" y="2916"/>
                  </a:moveTo>
                  <a:cubicBezTo>
                    <a:pt x="1017" y="2916"/>
                    <a:pt x="1017" y="2916"/>
                    <a:pt x="1017" y="2917"/>
                  </a:cubicBezTo>
                  <a:cubicBezTo>
                    <a:pt x="1010" y="2932"/>
                    <a:pt x="980" y="2941"/>
                    <a:pt x="952" y="2930"/>
                  </a:cubicBezTo>
                  <a:cubicBezTo>
                    <a:pt x="969" y="2893"/>
                    <a:pt x="969" y="2893"/>
                    <a:pt x="969" y="2893"/>
                  </a:cubicBezTo>
                  <a:lnTo>
                    <a:pt x="1017" y="2916"/>
                  </a:lnTo>
                  <a:close/>
                  <a:moveTo>
                    <a:pt x="1052" y="2880"/>
                  </a:moveTo>
                  <a:cubicBezTo>
                    <a:pt x="1050" y="2885"/>
                    <a:pt x="1044" y="2887"/>
                    <a:pt x="1039" y="2885"/>
                  </a:cubicBezTo>
                  <a:cubicBezTo>
                    <a:pt x="1034" y="2882"/>
                    <a:pt x="1032" y="2877"/>
                    <a:pt x="1035" y="2872"/>
                  </a:cubicBezTo>
                  <a:cubicBezTo>
                    <a:pt x="1037" y="2867"/>
                    <a:pt x="1043" y="2865"/>
                    <a:pt x="1048" y="2867"/>
                  </a:cubicBezTo>
                  <a:cubicBezTo>
                    <a:pt x="1053" y="2869"/>
                    <a:pt x="1055" y="2875"/>
                    <a:pt x="1052" y="2880"/>
                  </a:cubicBezTo>
                  <a:close/>
                  <a:moveTo>
                    <a:pt x="1148" y="3116"/>
                  </a:moveTo>
                  <a:cubicBezTo>
                    <a:pt x="1166" y="3119"/>
                    <a:pt x="1166" y="3119"/>
                    <a:pt x="1166" y="3119"/>
                  </a:cubicBezTo>
                  <a:cubicBezTo>
                    <a:pt x="1160" y="3161"/>
                    <a:pt x="1160" y="3161"/>
                    <a:pt x="1160" y="3161"/>
                  </a:cubicBezTo>
                  <a:cubicBezTo>
                    <a:pt x="1142" y="3158"/>
                    <a:pt x="1142" y="3158"/>
                    <a:pt x="1142" y="3158"/>
                  </a:cubicBezTo>
                  <a:lnTo>
                    <a:pt x="1148" y="3116"/>
                  </a:lnTo>
                  <a:close/>
                  <a:moveTo>
                    <a:pt x="1139" y="3174"/>
                  </a:moveTo>
                  <a:cubicBezTo>
                    <a:pt x="1157" y="3177"/>
                    <a:pt x="1157" y="3177"/>
                    <a:pt x="1157" y="3177"/>
                  </a:cubicBezTo>
                  <a:cubicBezTo>
                    <a:pt x="1151" y="3219"/>
                    <a:pt x="1151" y="3219"/>
                    <a:pt x="1151" y="3219"/>
                  </a:cubicBezTo>
                  <a:cubicBezTo>
                    <a:pt x="1133" y="3217"/>
                    <a:pt x="1133" y="3217"/>
                    <a:pt x="1133" y="3217"/>
                  </a:cubicBezTo>
                  <a:lnTo>
                    <a:pt x="1139" y="3174"/>
                  </a:lnTo>
                  <a:close/>
                  <a:moveTo>
                    <a:pt x="1131" y="3233"/>
                  </a:moveTo>
                  <a:cubicBezTo>
                    <a:pt x="1149" y="3235"/>
                    <a:pt x="1149" y="3235"/>
                    <a:pt x="1149" y="3235"/>
                  </a:cubicBezTo>
                  <a:cubicBezTo>
                    <a:pt x="1142" y="3277"/>
                    <a:pt x="1142" y="3277"/>
                    <a:pt x="1142" y="3277"/>
                  </a:cubicBezTo>
                  <a:cubicBezTo>
                    <a:pt x="1124" y="3275"/>
                    <a:pt x="1124" y="3275"/>
                    <a:pt x="1124" y="3275"/>
                  </a:cubicBezTo>
                  <a:lnTo>
                    <a:pt x="1131" y="3233"/>
                  </a:lnTo>
                  <a:close/>
                  <a:moveTo>
                    <a:pt x="1122" y="3291"/>
                  </a:moveTo>
                  <a:cubicBezTo>
                    <a:pt x="1140" y="3293"/>
                    <a:pt x="1140" y="3293"/>
                    <a:pt x="1140" y="3293"/>
                  </a:cubicBezTo>
                  <a:cubicBezTo>
                    <a:pt x="1134" y="3336"/>
                    <a:pt x="1134" y="3336"/>
                    <a:pt x="1134" y="3336"/>
                  </a:cubicBezTo>
                  <a:cubicBezTo>
                    <a:pt x="1116" y="3333"/>
                    <a:pt x="1116" y="3333"/>
                    <a:pt x="1116" y="3333"/>
                  </a:cubicBezTo>
                  <a:lnTo>
                    <a:pt x="1122" y="3291"/>
                  </a:lnTo>
                  <a:close/>
                  <a:moveTo>
                    <a:pt x="1107" y="3391"/>
                  </a:moveTo>
                  <a:cubicBezTo>
                    <a:pt x="1113" y="3349"/>
                    <a:pt x="1113" y="3349"/>
                    <a:pt x="1113" y="3349"/>
                  </a:cubicBezTo>
                  <a:cubicBezTo>
                    <a:pt x="1131" y="3352"/>
                    <a:pt x="1131" y="3352"/>
                    <a:pt x="1131" y="3352"/>
                  </a:cubicBezTo>
                  <a:cubicBezTo>
                    <a:pt x="1125" y="3394"/>
                    <a:pt x="1125" y="3394"/>
                    <a:pt x="1125" y="3394"/>
                  </a:cubicBezTo>
                  <a:lnTo>
                    <a:pt x="1107" y="3391"/>
                  </a:lnTo>
                  <a:close/>
                  <a:moveTo>
                    <a:pt x="1148" y="3467"/>
                  </a:moveTo>
                  <a:cubicBezTo>
                    <a:pt x="1130" y="3464"/>
                    <a:pt x="1130" y="3464"/>
                    <a:pt x="1130" y="3464"/>
                  </a:cubicBezTo>
                  <a:cubicBezTo>
                    <a:pt x="1137" y="3422"/>
                    <a:pt x="1137" y="3422"/>
                    <a:pt x="1137" y="3422"/>
                  </a:cubicBezTo>
                  <a:cubicBezTo>
                    <a:pt x="1155" y="3425"/>
                    <a:pt x="1155" y="3425"/>
                    <a:pt x="1155" y="3425"/>
                  </a:cubicBezTo>
                  <a:lnTo>
                    <a:pt x="1148" y="3467"/>
                  </a:lnTo>
                  <a:close/>
                  <a:moveTo>
                    <a:pt x="1141" y="3396"/>
                  </a:moveTo>
                  <a:cubicBezTo>
                    <a:pt x="1147" y="3354"/>
                    <a:pt x="1147" y="3354"/>
                    <a:pt x="1147" y="3354"/>
                  </a:cubicBezTo>
                  <a:cubicBezTo>
                    <a:pt x="1165" y="3357"/>
                    <a:pt x="1165" y="3357"/>
                    <a:pt x="1165" y="3357"/>
                  </a:cubicBezTo>
                  <a:cubicBezTo>
                    <a:pt x="1159" y="3399"/>
                    <a:pt x="1159" y="3399"/>
                    <a:pt x="1159" y="3399"/>
                  </a:cubicBezTo>
                  <a:lnTo>
                    <a:pt x="1141" y="3396"/>
                  </a:lnTo>
                  <a:close/>
                  <a:moveTo>
                    <a:pt x="1182" y="3472"/>
                  </a:moveTo>
                  <a:cubicBezTo>
                    <a:pt x="1164" y="3470"/>
                    <a:pt x="1164" y="3470"/>
                    <a:pt x="1164" y="3470"/>
                  </a:cubicBezTo>
                  <a:cubicBezTo>
                    <a:pt x="1171" y="3427"/>
                    <a:pt x="1171" y="3427"/>
                    <a:pt x="1171" y="3427"/>
                  </a:cubicBezTo>
                  <a:cubicBezTo>
                    <a:pt x="1189" y="3430"/>
                    <a:pt x="1189" y="3430"/>
                    <a:pt x="1189" y="3430"/>
                  </a:cubicBezTo>
                  <a:lnTo>
                    <a:pt x="1182" y="3472"/>
                  </a:lnTo>
                  <a:close/>
                  <a:moveTo>
                    <a:pt x="1192" y="3404"/>
                  </a:moveTo>
                  <a:cubicBezTo>
                    <a:pt x="1174" y="3401"/>
                    <a:pt x="1174" y="3401"/>
                    <a:pt x="1174" y="3401"/>
                  </a:cubicBezTo>
                  <a:cubicBezTo>
                    <a:pt x="1181" y="3359"/>
                    <a:pt x="1181" y="3359"/>
                    <a:pt x="1181" y="3359"/>
                  </a:cubicBezTo>
                  <a:cubicBezTo>
                    <a:pt x="1199" y="3362"/>
                    <a:pt x="1199" y="3362"/>
                    <a:pt x="1199" y="3362"/>
                  </a:cubicBezTo>
                  <a:lnTo>
                    <a:pt x="1192" y="3404"/>
                  </a:lnTo>
                  <a:close/>
                  <a:moveTo>
                    <a:pt x="1201" y="3346"/>
                  </a:moveTo>
                  <a:cubicBezTo>
                    <a:pt x="1183" y="3343"/>
                    <a:pt x="1183" y="3343"/>
                    <a:pt x="1183" y="3343"/>
                  </a:cubicBezTo>
                  <a:cubicBezTo>
                    <a:pt x="1189" y="3301"/>
                    <a:pt x="1189" y="3301"/>
                    <a:pt x="1189" y="3301"/>
                  </a:cubicBezTo>
                  <a:cubicBezTo>
                    <a:pt x="1207" y="3303"/>
                    <a:pt x="1207" y="3303"/>
                    <a:pt x="1207" y="3303"/>
                  </a:cubicBezTo>
                  <a:lnTo>
                    <a:pt x="1201" y="3346"/>
                  </a:lnTo>
                  <a:close/>
                  <a:moveTo>
                    <a:pt x="1226" y="3409"/>
                  </a:moveTo>
                  <a:cubicBezTo>
                    <a:pt x="1208" y="3406"/>
                    <a:pt x="1208" y="3406"/>
                    <a:pt x="1208" y="3406"/>
                  </a:cubicBezTo>
                  <a:cubicBezTo>
                    <a:pt x="1214" y="3364"/>
                    <a:pt x="1214" y="3364"/>
                    <a:pt x="1214" y="3364"/>
                  </a:cubicBezTo>
                  <a:cubicBezTo>
                    <a:pt x="1232" y="3367"/>
                    <a:pt x="1232" y="3367"/>
                    <a:pt x="1232" y="3367"/>
                  </a:cubicBezTo>
                  <a:lnTo>
                    <a:pt x="1226" y="3409"/>
                  </a:lnTo>
                  <a:close/>
                  <a:moveTo>
                    <a:pt x="1235" y="3351"/>
                  </a:moveTo>
                  <a:cubicBezTo>
                    <a:pt x="1217" y="3348"/>
                    <a:pt x="1217" y="3348"/>
                    <a:pt x="1217" y="3348"/>
                  </a:cubicBezTo>
                  <a:cubicBezTo>
                    <a:pt x="1223" y="3306"/>
                    <a:pt x="1223" y="3306"/>
                    <a:pt x="1223" y="3306"/>
                  </a:cubicBezTo>
                  <a:cubicBezTo>
                    <a:pt x="1241" y="3308"/>
                    <a:pt x="1241" y="3308"/>
                    <a:pt x="1241" y="3308"/>
                  </a:cubicBezTo>
                  <a:lnTo>
                    <a:pt x="1235" y="3351"/>
                  </a:lnTo>
                  <a:close/>
                  <a:moveTo>
                    <a:pt x="1243" y="3293"/>
                  </a:moveTo>
                  <a:cubicBezTo>
                    <a:pt x="1225" y="3290"/>
                    <a:pt x="1225" y="3290"/>
                    <a:pt x="1225" y="3290"/>
                  </a:cubicBezTo>
                  <a:cubicBezTo>
                    <a:pt x="1232" y="3248"/>
                    <a:pt x="1232" y="3248"/>
                    <a:pt x="1232" y="3248"/>
                  </a:cubicBezTo>
                  <a:cubicBezTo>
                    <a:pt x="1250" y="3250"/>
                    <a:pt x="1250" y="3250"/>
                    <a:pt x="1250" y="3250"/>
                  </a:cubicBezTo>
                  <a:lnTo>
                    <a:pt x="1243" y="3293"/>
                  </a:lnTo>
                  <a:close/>
                  <a:moveTo>
                    <a:pt x="1252" y="3234"/>
                  </a:moveTo>
                  <a:cubicBezTo>
                    <a:pt x="1234" y="3232"/>
                    <a:pt x="1234" y="3232"/>
                    <a:pt x="1234" y="3232"/>
                  </a:cubicBezTo>
                  <a:cubicBezTo>
                    <a:pt x="1240" y="3189"/>
                    <a:pt x="1240" y="3189"/>
                    <a:pt x="1240" y="3189"/>
                  </a:cubicBezTo>
                  <a:cubicBezTo>
                    <a:pt x="1258" y="3192"/>
                    <a:pt x="1258" y="3192"/>
                    <a:pt x="1258" y="3192"/>
                  </a:cubicBezTo>
                  <a:lnTo>
                    <a:pt x="1252" y="3234"/>
                  </a:lnTo>
                  <a:close/>
                  <a:moveTo>
                    <a:pt x="1261" y="3176"/>
                  </a:moveTo>
                  <a:cubicBezTo>
                    <a:pt x="1243" y="3174"/>
                    <a:pt x="1243" y="3174"/>
                    <a:pt x="1243" y="3174"/>
                  </a:cubicBezTo>
                  <a:cubicBezTo>
                    <a:pt x="1249" y="3131"/>
                    <a:pt x="1249" y="3131"/>
                    <a:pt x="1249" y="3131"/>
                  </a:cubicBezTo>
                  <a:cubicBezTo>
                    <a:pt x="1267" y="3134"/>
                    <a:pt x="1267" y="3134"/>
                    <a:pt x="1267" y="3134"/>
                  </a:cubicBezTo>
                  <a:lnTo>
                    <a:pt x="1261" y="3176"/>
                  </a:lnTo>
                  <a:close/>
                  <a:moveTo>
                    <a:pt x="1269" y="3118"/>
                  </a:moveTo>
                  <a:cubicBezTo>
                    <a:pt x="1251" y="3115"/>
                    <a:pt x="1251" y="3115"/>
                    <a:pt x="1251" y="3115"/>
                  </a:cubicBezTo>
                  <a:cubicBezTo>
                    <a:pt x="1258" y="3073"/>
                    <a:pt x="1258" y="3073"/>
                    <a:pt x="1258" y="3073"/>
                  </a:cubicBezTo>
                  <a:cubicBezTo>
                    <a:pt x="1276" y="3076"/>
                    <a:pt x="1276" y="3076"/>
                    <a:pt x="1276" y="3076"/>
                  </a:cubicBezTo>
                  <a:lnTo>
                    <a:pt x="1269" y="3118"/>
                  </a:lnTo>
                  <a:close/>
                  <a:moveTo>
                    <a:pt x="1278" y="3060"/>
                  </a:moveTo>
                  <a:cubicBezTo>
                    <a:pt x="1260" y="3057"/>
                    <a:pt x="1260" y="3057"/>
                    <a:pt x="1260" y="3057"/>
                  </a:cubicBezTo>
                  <a:cubicBezTo>
                    <a:pt x="1266" y="3015"/>
                    <a:pt x="1266" y="3015"/>
                    <a:pt x="1266" y="3015"/>
                  </a:cubicBezTo>
                  <a:cubicBezTo>
                    <a:pt x="1284" y="3018"/>
                    <a:pt x="1284" y="3018"/>
                    <a:pt x="1284" y="3018"/>
                  </a:cubicBezTo>
                  <a:lnTo>
                    <a:pt x="1278" y="3060"/>
                  </a:lnTo>
                  <a:close/>
                  <a:moveTo>
                    <a:pt x="1287" y="3002"/>
                  </a:moveTo>
                  <a:cubicBezTo>
                    <a:pt x="1269" y="2999"/>
                    <a:pt x="1269" y="2999"/>
                    <a:pt x="1269" y="2999"/>
                  </a:cubicBezTo>
                  <a:cubicBezTo>
                    <a:pt x="1275" y="2957"/>
                    <a:pt x="1275" y="2957"/>
                    <a:pt x="1275" y="2957"/>
                  </a:cubicBezTo>
                  <a:cubicBezTo>
                    <a:pt x="1293" y="2959"/>
                    <a:pt x="1293" y="2959"/>
                    <a:pt x="1293" y="2959"/>
                  </a:cubicBezTo>
                  <a:lnTo>
                    <a:pt x="1287" y="3002"/>
                  </a:lnTo>
                  <a:close/>
                  <a:moveTo>
                    <a:pt x="1349" y="2948"/>
                  </a:moveTo>
                  <a:cubicBezTo>
                    <a:pt x="1593" y="2947"/>
                    <a:pt x="1593" y="2947"/>
                    <a:pt x="1593" y="2947"/>
                  </a:cubicBezTo>
                  <a:cubicBezTo>
                    <a:pt x="1593" y="2956"/>
                    <a:pt x="1593" y="2956"/>
                    <a:pt x="1593" y="2956"/>
                  </a:cubicBezTo>
                  <a:cubicBezTo>
                    <a:pt x="1349" y="2957"/>
                    <a:pt x="1349" y="2957"/>
                    <a:pt x="1349" y="2957"/>
                  </a:cubicBezTo>
                  <a:lnTo>
                    <a:pt x="1349" y="2948"/>
                  </a:lnTo>
                  <a:close/>
                  <a:moveTo>
                    <a:pt x="1349" y="2980"/>
                  </a:moveTo>
                  <a:cubicBezTo>
                    <a:pt x="1593" y="2979"/>
                    <a:pt x="1593" y="2979"/>
                    <a:pt x="1593" y="2979"/>
                  </a:cubicBezTo>
                  <a:cubicBezTo>
                    <a:pt x="1593" y="2988"/>
                    <a:pt x="1593" y="2988"/>
                    <a:pt x="1593" y="2988"/>
                  </a:cubicBezTo>
                  <a:cubicBezTo>
                    <a:pt x="1349" y="2989"/>
                    <a:pt x="1349" y="2989"/>
                    <a:pt x="1349" y="2989"/>
                  </a:cubicBezTo>
                  <a:lnTo>
                    <a:pt x="1349" y="2980"/>
                  </a:lnTo>
                  <a:close/>
                  <a:moveTo>
                    <a:pt x="1349" y="3012"/>
                  </a:moveTo>
                  <a:cubicBezTo>
                    <a:pt x="1594" y="3011"/>
                    <a:pt x="1594" y="3011"/>
                    <a:pt x="1594" y="3011"/>
                  </a:cubicBezTo>
                  <a:cubicBezTo>
                    <a:pt x="1594" y="3020"/>
                    <a:pt x="1594" y="3020"/>
                    <a:pt x="1594" y="3020"/>
                  </a:cubicBezTo>
                  <a:cubicBezTo>
                    <a:pt x="1349" y="3021"/>
                    <a:pt x="1349" y="3021"/>
                    <a:pt x="1349" y="3021"/>
                  </a:cubicBezTo>
                  <a:lnTo>
                    <a:pt x="1349" y="3012"/>
                  </a:lnTo>
                  <a:close/>
                  <a:moveTo>
                    <a:pt x="1349" y="3044"/>
                  </a:moveTo>
                  <a:cubicBezTo>
                    <a:pt x="1594" y="3043"/>
                    <a:pt x="1594" y="3043"/>
                    <a:pt x="1594" y="3043"/>
                  </a:cubicBezTo>
                  <a:cubicBezTo>
                    <a:pt x="1594" y="3052"/>
                    <a:pt x="1594" y="3052"/>
                    <a:pt x="1594" y="3052"/>
                  </a:cubicBezTo>
                  <a:cubicBezTo>
                    <a:pt x="1349" y="3053"/>
                    <a:pt x="1349" y="3053"/>
                    <a:pt x="1349" y="3053"/>
                  </a:cubicBezTo>
                  <a:lnTo>
                    <a:pt x="1349" y="3044"/>
                  </a:lnTo>
                  <a:close/>
                  <a:moveTo>
                    <a:pt x="1349" y="3076"/>
                  </a:moveTo>
                  <a:cubicBezTo>
                    <a:pt x="1594" y="3075"/>
                    <a:pt x="1594" y="3075"/>
                    <a:pt x="1594" y="3075"/>
                  </a:cubicBezTo>
                  <a:cubicBezTo>
                    <a:pt x="1594" y="3084"/>
                    <a:pt x="1594" y="3084"/>
                    <a:pt x="1594" y="3084"/>
                  </a:cubicBezTo>
                  <a:cubicBezTo>
                    <a:pt x="1350" y="3085"/>
                    <a:pt x="1350" y="3085"/>
                    <a:pt x="1350" y="3085"/>
                  </a:cubicBezTo>
                  <a:lnTo>
                    <a:pt x="1349" y="3076"/>
                  </a:lnTo>
                  <a:close/>
                  <a:moveTo>
                    <a:pt x="1350" y="3108"/>
                  </a:moveTo>
                  <a:cubicBezTo>
                    <a:pt x="1594" y="3107"/>
                    <a:pt x="1594" y="3107"/>
                    <a:pt x="1594" y="3107"/>
                  </a:cubicBezTo>
                  <a:cubicBezTo>
                    <a:pt x="1594" y="3116"/>
                    <a:pt x="1594" y="3116"/>
                    <a:pt x="1594" y="3116"/>
                  </a:cubicBezTo>
                  <a:cubicBezTo>
                    <a:pt x="1350" y="3117"/>
                    <a:pt x="1350" y="3117"/>
                    <a:pt x="1350" y="3117"/>
                  </a:cubicBezTo>
                  <a:lnTo>
                    <a:pt x="1350" y="3108"/>
                  </a:lnTo>
                  <a:close/>
                  <a:moveTo>
                    <a:pt x="1350" y="3140"/>
                  </a:moveTo>
                  <a:cubicBezTo>
                    <a:pt x="1594" y="3139"/>
                    <a:pt x="1594" y="3139"/>
                    <a:pt x="1594" y="3139"/>
                  </a:cubicBezTo>
                  <a:cubicBezTo>
                    <a:pt x="1594" y="3148"/>
                    <a:pt x="1594" y="3148"/>
                    <a:pt x="1594" y="3148"/>
                  </a:cubicBezTo>
                  <a:cubicBezTo>
                    <a:pt x="1350" y="3149"/>
                    <a:pt x="1350" y="3149"/>
                    <a:pt x="1350" y="3149"/>
                  </a:cubicBezTo>
                  <a:lnTo>
                    <a:pt x="1350" y="3140"/>
                  </a:lnTo>
                  <a:close/>
                  <a:moveTo>
                    <a:pt x="1350" y="3172"/>
                  </a:moveTo>
                  <a:cubicBezTo>
                    <a:pt x="1594" y="3171"/>
                    <a:pt x="1594" y="3171"/>
                    <a:pt x="1594" y="3171"/>
                  </a:cubicBezTo>
                  <a:cubicBezTo>
                    <a:pt x="1595" y="3180"/>
                    <a:pt x="1595" y="3180"/>
                    <a:pt x="1595" y="3180"/>
                  </a:cubicBezTo>
                  <a:cubicBezTo>
                    <a:pt x="1350" y="3182"/>
                    <a:pt x="1350" y="3182"/>
                    <a:pt x="1350" y="3182"/>
                  </a:cubicBezTo>
                  <a:lnTo>
                    <a:pt x="1350" y="3172"/>
                  </a:lnTo>
                  <a:close/>
                  <a:moveTo>
                    <a:pt x="1350" y="3204"/>
                  </a:moveTo>
                  <a:cubicBezTo>
                    <a:pt x="1595" y="3203"/>
                    <a:pt x="1595" y="3203"/>
                    <a:pt x="1595" y="3203"/>
                  </a:cubicBezTo>
                  <a:cubicBezTo>
                    <a:pt x="1595" y="3212"/>
                    <a:pt x="1595" y="3212"/>
                    <a:pt x="1595" y="3212"/>
                  </a:cubicBezTo>
                  <a:cubicBezTo>
                    <a:pt x="1350" y="3214"/>
                    <a:pt x="1350" y="3214"/>
                    <a:pt x="1350" y="3214"/>
                  </a:cubicBezTo>
                  <a:lnTo>
                    <a:pt x="1350" y="3204"/>
                  </a:lnTo>
                  <a:close/>
                  <a:moveTo>
                    <a:pt x="1350" y="3237"/>
                  </a:moveTo>
                  <a:cubicBezTo>
                    <a:pt x="1595" y="3235"/>
                    <a:pt x="1595" y="3235"/>
                    <a:pt x="1595" y="3235"/>
                  </a:cubicBezTo>
                  <a:cubicBezTo>
                    <a:pt x="1595" y="3244"/>
                    <a:pt x="1595" y="3244"/>
                    <a:pt x="1595" y="3244"/>
                  </a:cubicBezTo>
                  <a:cubicBezTo>
                    <a:pt x="1350" y="3246"/>
                    <a:pt x="1350" y="3246"/>
                    <a:pt x="1350" y="3246"/>
                  </a:cubicBezTo>
                  <a:lnTo>
                    <a:pt x="1350" y="3237"/>
                  </a:lnTo>
                  <a:close/>
                  <a:moveTo>
                    <a:pt x="1351" y="3269"/>
                  </a:moveTo>
                  <a:cubicBezTo>
                    <a:pt x="1595" y="3267"/>
                    <a:pt x="1595" y="3267"/>
                    <a:pt x="1595" y="3267"/>
                  </a:cubicBezTo>
                  <a:cubicBezTo>
                    <a:pt x="1595" y="3276"/>
                    <a:pt x="1595" y="3276"/>
                    <a:pt x="1595" y="3276"/>
                  </a:cubicBezTo>
                  <a:cubicBezTo>
                    <a:pt x="1351" y="3278"/>
                    <a:pt x="1351" y="3278"/>
                    <a:pt x="1351" y="3278"/>
                  </a:cubicBezTo>
                  <a:lnTo>
                    <a:pt x="1351" y="3269"/>
                  </a:lnTo>
                  <a:close/>
                  <a:moveTo>
                    <a:pt x="1351" y="3301"/>
                  </a:moveTo>
                  <a:cubicBezTo>
                    <a:pt x="1595" y="3299"/>
                    <a:pt x="1595" y="3299"/>
                    <a:pt x="1595" y="3299"/>
                  </a:cubicBezTo>
                  <a:cubicBezTo>
                    <a:pt x="1595" y="3308"/>
                    <a:pt x="1595" y="3308"/>
                    <a:pt x="1595" y="3308"/>
                  </a:cubicBezTo>
                  <a:cubicBezTo>
                    <a:pt x="1351" y="3310"/>
                    <a:pt x="1351" y="3310"/>
                    <a:pt x="1351" y="3310"/>
                  </a:cubicBezTo>
                  <a:lnTo>
                    <a:pt x="1351" y="3301"/>
                  </a:lnTo>
                  <a:close/>
                  <a:moveTo>
                    <a:pt x="1351" y="3333"/>
                  </a:moveTo>
                  <a:cubicBezTo>
                    <a:pt x="1595" y="3331"/>
                    <a:pt x="1595" y="3331"/>
                    <a:pt x="1595" y="3331"/>
                  </a:cubicBezTo>
                  <a:cubicBezTo>
                    <a:pt x="1595" y="3340"/>
                    <a:pt x="1595" y="3340"/>
                    <a:pt x="1595" y="3340"/>
                  </a:cubicBezTo>
                  <a:cubicBezTo>
                    <a:pt x="1351" y="3342"/>
                    <a:pt x="1351" y="3342"/>
                    <a:pt x="1351" y="3342"/>
                  </a:cubicBezTo>
                  <a:lnTo>
                    <a:pt x="1351" y="3333"/>
                  </a:lnTo>
                  <a:close/>
                  <a:moveTo>
                    <a:pt x="1351" y="3365"/>
                  </a:moveTo>
                  <a:cubicBezTo>
                    <a:pt x="1596" y="3363"/>
                    <a:pt x="1596" y="3363"/>
                    <a:pt x="1596" y="3363"/>
                  </a:cubicBezTo>
                  <a:cubicBezTo>
                    <a:pt x="1596" y="3372"/>
                    <a:pt x="1596" y="3372"/>
                    <a:pt x="1596" y="3372"/>
                  </a:cubicBezTo>
                  <a:cubicBezTo>
                    <a:pt x="1351" y="3374"/>
                    <a:pt x="1351" y="3374"/>
                    <a:pt x="1351" y="3374"/>
                  </a:cubicBezTo>
                  <a:lnTo>
                    <a:pt x="1351" y="3365"/>
                  </a:lnTo>
                  <a:close/>
                  <a:moveTo>
                    <a:pt x="1351" y="3397"/>
                  </a:moveTo>
                  <a:cubicBezTo>
                    <a:pt x="1596" y="3395"/>
                    <a:pt x="1596" y="3395"/>
                    <a:pt x="1596" y="3395"/>
                  </a:cubicBezTo>
                  <a:cubicBezTo>
                    <a:pt x="1596" y="3404"/>
                    <a:pt x="1596" y="3404"/>
                    <a:pt x="1596" y="3404"/>
                  </a:cubicBezTo>
                  <a:cubicBezTo>
                    <a:pt x="1351" y="3406"/>
                    <a:pt x="1351" y="3406"/>
                    <a:pt x="1351" y="3406"/>
                  </a:cubicBezTo>
                  <a:lnTo>
                    <a:pt x="1351" y="3397"/>
                  </a:lnTo>
                  <a:close/>
                  <a:moveTo>
                    <a:pt x="1351" y="3429"/>
                  </a:moveTo>
                  <a:cubicBezTo>
                    <a:pt x="1596" y="3427"/>
                    <a:pt x="1596" y="3427"/>
                    <a:pt x="1596" y="3427"/>
                  </a:cubicBezTo>
                  <a:cubicBezTo>
                    <a:pt x="1596" y="3437"/>
                    <a:pt x="1596" y="3437"/>
                    <a:pt x="1596" y="3437"/>
                  </a:cubicBezTo>
                  <a:cubicBezTo>
                    <a:pt x="1352" y="3438"/>
                    <a:pt x="1352" y="3438"/>
                    <a:pt x="1352" y="3438"/>
                  </a:cubicBezTo>
                  <a:lnTo>
                    <a:pt x="1351" y="3429"/>
                  </a:lnTo>
                  <a:close/>
                  <a:moveTo>
                    <a:pt x="1352" y="3461"/>
                  </a:moveTo>
                  <a:cubicBezTo>
                    <a:pt x="1596" y="3459"/>
                    <a:pt x="1596" y="3459"/>
                    <a:pt x="1596" y="3459"/>
                  </a:cubicBezTo>
                  <a:cubicBezTo>
                    <a:pt x="1596" y="3469"/>
                    <a:pt x="1596" y="3469"/>
                    <a:pt x="1596" y="3469"/>
                  </a:cubicBezTo>
                  <a:cubicBezTo>
                    <a:pt x="1352" y="3470"/>
                    <a:pt x="1352" y="3470"/>
                    <a:pt x="1352" y="3470"/>
                  </a:cubicBezTo>
                  <a:lnTo>
                    <a:pt x="1352" y="3461"/>
                  </a:lnTo>
                  <a:close/>
                  <a:moveTo>
                    <a:pt x="1352" y="3493"/>
                  </a:moveTo>
                  <a:cubicBezTo>
                    <a:pt x="1596" y="3492"/>
                    <a:pt x="1596" y="3492"/>
                    <a:pt x="1596" y="3492"/>
                  </a:cubicBezTo>
                  <a:cubicBezTo>
                    <a:pt x="1596" y="3501"/>
                    <a:pt x="1596" y="3501"/>
                    <a:pt x="1596" y="3501"/>
                  </a:cubicBezTo>
                  <a:cubicBezTo>
                    <a:pt x="1352" y="3502"/>
                    <a:pt x="1352" y="3502"/>
                    <a:pt x="1352" y="3502"/>
                  </a:cubicBezTo>
                  <a:lnTo>
                    <a:pt x="1352" y="3493"/>
                  </a:lnTo>
                  <a:close/>
                  <a:moveTo>
                    <a:pt x="1352" y="3525"/>
                  </a:moveTo>
                  <a:cubicBezTo>
                    <a:pt x="1596" y="3524"/>
                    <a:pt x="1596" y="3524"/>
                    <a:pt x="1596" y="3524"/>
                  </a:cubicBezTo>
                  <a:cubicBezTo>
                    <a:pt x="1597" y="3533"/>
                    <a:pt x="1597" y="3533"/>
                    <a:pt x="1597" y="3533"/>
                  </a:cubicBezTo>
                  <a:cubicBezTo>
                    <a:pt x="1352" y="3534"/>
                    <a:pt x="1352" y="3534"/>
                    <a:pt x="1352" y="3534"/>
                  </a:cubicBezTo>
                  <a:lnTo>
                    <a:pt x="1352" y="3525"/>
                  </a:lnTo>
                  <a:close/>
                  <a:moveTo>
                    <a:pt x="1352" y="3557"/>
                  </a:moveTo>
                  <a:cubicBezTo>
                    <a:pt x="1597" y="3556"/>
                    <a:pt x="1597" y="3556"/>
                    <a:pt x="1597" y="3556"/>
                  </a:cubicBezTo>
                  <a:cubicBezTo>
                    <a:pt x="1597" y="3565"/>
                    <a:pt x="1597" y="3565"/>
                    <a:pt x="1597" y="3565"/>
                  </a:cubicBezTo>
                  <a:cubicBezTo>
                    <a:pt x="1352" y="3566"/>
                    <a:pt x="1352" y="3566"/>
                    <a:pt x="1352" y="3566"/>
                  </a:cubicBezTo>
                  <a:lnTo>
                    <a:pt x="1352" y="3557"/>
                  </a:lnTo>
                  <a:close/>
                  <a:moveTo>
                    <a:pt x="1352" y="3589"/>
                  </a:moveTo>
                  <a:cubicBezTo>
                    <a:pt x="1597" y="3588"/>
                    <a:pt x="1597" y="3588"/>
                    <a:pt x="1597" y="3588"/>
                  </a:cubicBezTo>
                  <a:cubicBezTo>
                    <a:pt x="1597" y="3597"/>
                    <a:pt x="1597" y="3597"/>
                    <a:pt x="1597" y="3597"/>
                  </a:cubicBezTo>
                  <a:cubicBezTo>
                    <a:pt x="1352" y="3598"/>
                    <a:pt x="1352" y="3598"/>
                    <a:pt x="1352" y="3598"/>
                  </a:cubicBezTo>
                  <a:lnTo>
                    <a:pt x="1352" y="3589"/>
                  </a:lnTo>
                  <a:close/>
                  <a:moveTo>
                    <a:pt x="1353" y="3621"/>
                  </a:moveTo>
                  <a:cubicBezTo>
                    <a:pt x="1597" y="3620"/>
                    <a:pt x="1597" y="3620"/>
                    <a:pt x="1597" y="3620"/>
                  </a:cubicBezTo>
                  <a:cubicBezTo>
                    <a:pt x="1597" y="3629"/>
                    <a:pt x="1597" y="3629"/>
                    <a:pt x="1597" y="3629"/>
                  </a:cubicBezTo>
                  <a:cubicBezTo>
                    <a:pt x="1353" y="3630"/>
                    <a:pt x="1353" y="3630"/>
                    <a:pt x="1353" y="3630"/>
                  </a:cubicBezTo>
                  <a:lnTo>
                    <a:pt x="1353" y="3621"/>
                  </a:lnTo>
                  <a:close/>
                  <a:moveTo>
                    <a:pt x="1353" y="3662"/>
                  </a:moveTo>
                  <a:cubicBezTo>
                    <a:pt x="1353" y="3653"/>
                    <a:pt x="1353" y="3653"/>
                    <a:pt x="1353" y="3653"/>
                  </a:cubicBezTo>
                  <a:cubicBezTo>
                    <a:pt x="1597" y="3652"/>
                    <a:pt x="1597" y="3652"/>
                    <a:pt x="1597" y="3652"/>
                  </a:cubicBezTo>
                  <a:cubicBezTo>
                    <a:pt x="1597" y="3661"/>
                    <a:pt x="1597" y="3661"/>
                    <a:pt x="1597" y="3661"/>
                  </a:cubicBezTo>
                  <a:lnTo>
                    <a:pt x="1353" y="3662"/>
                  </a:lnTo>
                  <a:close/>
                  <a:moveTo>
                    <a:pt x="1720" y="2957"/>
                  </a:moveTo>
                  <a:cubicBezTo>
                    <a:pt x="1720" y="2958"/>
                    <a:pt x="1720" y="2958"/>
                    <a:pt x="1720" y="2958"/>
                  </a:cubicBezTo>
                  <a:cubicBezTo>
                    <a:pt x="1720" y="2958"/>
                    <a:pt x="1720" y="2958"/>
                    <a:pt x="1719" y="2957"/>
                  </a:cubicBezTo>
                  <a:cubicBezTo>
                    <a:pt x="1717" y="2955"/>
                    <a:pt x="1714" y="2953"/>
                    <a:pt x="1712" y="2951"/>
                  </a:cubicBezTo>
                  <a:cubicBezTo>
                    <a:pt x="1712" y="2951"/>
                    <a:pt x="1712" y="2951"/>
                    <a:pt x="1712" y="2951"/>
                  </a:cubicBezTo>
                  <a:cubicBezTo>
                    <a:pt x="1711" y="2949"/>
                    <a:pt x="1709" y="2946"/>
                    <a:pt x="1708" y="2942"/>
                  </a:cubicBezTo>
                  <a:cubicBezTo>
                    <a:pt x="1712" y="2948"/>
                    <a:pt x="1716" y="2953"/>
                    <a:pt x="1720" y="2957"/>
                  </a:cubicBezTo>
                  <a:close/>
                  <a:moveTo>
                    <a:pt x="1704" y="2950"/>
                  </a:moveTo>
                  <a:cubicBezTo>
                    <a:pt x="1704" y="2950"/>
                    <a:pt x="1704" y="2950"/>
                    <a:pt x="1704" y="2950"/>
                  </a:cubicBezTo>
                  <a:cubicBezTo>
                    <a:pt x="1700" y="2950"/>
                    <a:pt x="1697" y="2951"/>
                    <a:pt x="1693" y="2951"/>
                  </a:cubicBezTo>
                  <a:cubicBezTo>
                    <a:pt x="1691" y="2952"/>
                    <a:pt x="1690" y="2952"/>
                    <a:pt x="1688" y="2952"/>
                  </a:cubicBezTo>
                  <a:cubicBezTo>
                    <a:pt x="1688" y="2952"/>
                    <a:pt x="1688" y="2952"/>
                    <a:pt x="1688" y="2952"/>
                  </a:cubicBezTo>
                  <a:cubicBezTo>
                    <a:pt x="1688" y="2952"/>
                    <a:pt x="1688" y="2951"/>
                    <a:pt x="1688" y="2951"/>
                  </a:cubicBezTo>
                  <a:cubicBezTo>
                    <a:pt x="1690" y="2948"/>
                    <a:pt x="1690" y="2942"/>
                    <a:pt x="1692" y="2939"/>
                  </a:cubicBezTo>
                  <a:cubicBezTo>
                    <a:pt x="1693" y="2938"/>
                    <a:pt x="1694" y="2937"/>
                    <a:pt x="1695" y="2937"/>
                  </a:cubicBezTo>
                  <a:cubicBezTo>
                    <a:pt x="1697" y="2936"/>
                    <a:pt x="1702" y="2946"/>
                    <a:pt x="1704" y="2950"/>
                  </a:cubicBezTo>
                  <a:close/>
                  <a:moveTo>
                    <a:pt x="1830" y="3056"/>
                  </a:moveTo>
                  <a:cubicBezTo>
                    <a:pt x="1814" y="3004"/>
                    <a:pt x="1814" y="3004"/>
                    <a:pt x="1814" y="3004"/>
                  </a:cubicBezTo>
                  <a:cubicBezTo>
                    <a:pt x="1837" y="2997"/>
                    <a:pt x="1837" y="2997"/>
                    <a:pt x="1837" y="2997"/>
                  </a:cubicBezTo>
                  <a:cubicBezTo>
                    <a:pt x="1853" y="3048"/>
                    <a:pt x="1853" y="3048"/>
                    <a:pt x="1853" y="3048"/>
                  </a:cubicBezTo>
                  <a:lnTo>
                    <a:pt x="1830" y="3056"/>
                  </a:lnTo>
                  <a:close/>
                  <a:moveTo>
                    <a:pt x="1834" y="3069"/>
                  </a:moveTo>
                  <a:cubicBezTo>
                    <a:pt x="1857" y="3061"/>
                    <a:pt x="1857" y="3061"/>
                    <a:pt x="1857" y="3061"/>
                  </a:cubicBezTo>
                  <a:cubicBezTo>
                    <a:pt x="1873" y="3113"/>
                    <a:pt x="1873" y="3113"/>
                    <a:pt x="1873" y="3113"/>
                  </a:cubicBezTo>
                  <a:cubicBezTo>
                    <a:pt x="1850" y="3120"/>
                    <a:pt x="1850" y="3120"/>
                    <a:pt x="1850" y="3120"/>
                  </a:cubicBezTo>
                  <a:lnTo>
                    <a:pt x="1834" y="3069"/>
                  </a:lnTo>
                  <a:close/>
                  <a:moveTo>
                    <a:pt x="1870" y="3185"/>
                  </a:moveTo>
                  <a:cubicBezTo>
                    <a:pt x="1854" y="3133"/>
                    <a:pt x="1854" y="3133"/>
                    <a:pt x="1854" y="3133"/>
                  </a:cubicBezTo>
                  <a:cubicBezTo>
                    <a:pt x="1877" y="3126"/>
                    <a:pt x="1877" y="3126"/>
                    <a:pt x="1877" y="3126"/>
                  </a:cubicBezTo>
                  <a:cubicBezTo>
                    <a:pt x="1893" y="3178"/>
                    <a:pt x="1893" y="3178"/>
                    <a:pt x="1893" y="3178"/>
                  </a:cubicBezTo>
                  <a:lnTo>
                    <a:pt x="1870" y="3185"/>
                  </a:lnTo>
                  <a:close/>
                  <a:moveTo>
                    <a:pt x="1906" y="3174"/>
                  </a:moveTo>
                  <a:cubicBezTo>
                    <a:pt x="1890" y="3122"/>
                    <a:pt x="1890" y="3122"/>
                    <a:pt x="1890" y="3122"/>
                  </a:cubicBezTo>
                  <a:cubicBezTo>
                    <a:pt x="1914" y="3115"/>
                    <a:pt x="1914" y="3115"/>
                    <a:pt x="1914" y="3115"/>
                  </a:cubicBezTo>
                  <a:cubicBezTo>
                    <a:pt x="1930" y="3167"/>
                    <a:pt x="1930" y="3167"/>
                    <a:pt x="1930" y="3167"/>
                  </a:cubicBezTo>
                  <a:lnTo>
                    <a:pt x="1906" y="3174"/>
                  </a:lnTo>
                  <a:close/>
                  <a:moveTo>
                    <a:pt x="1966" y="3155"/>
                  </a:moveTo>
                  <a:cubicBezTo>
                    <a:pt x="1943" y="3163"/>
                    <a:pt x="1943" y="3163"/>
                    <a:pt x="1943" y="3163"/>
                  </a:cubicBezTo>
                  <a:cubicBezTo>
                    <a:pt x="1927" y="3111"/>
                    <a:pt x="1927" y="3111"/>
                    <a:pt x="1927" y="3111"/>
                  </a:cubicBezTo>
                  <a:cubicBezTo>
                    <a:pt x="1950" y="3104"/>
                    <a:pt x="1950" y="3104"/>
                    <a:pt x="1950" y="3104"/>
                  </a:cubicBezTo>
                  <a:lnTo>
                    <a:pt x="1966" y="3155"/>
                  </a:lnTo>
                  <a:close/>
                  <a:moveTo>
                    <a:pt x="1946" y="3091"/>
                  </a:moveTo>
                  <a:cubicBezTo>
                    <a:pt x="1923" y="3098"/>
                    <a:pt x="1923" y="3098"/>
                    <a:pt x="1923" y="3098"/>
                  </a:cubicBezTo>
                  <a:cubicBezTo>
                    <a:pt x="1907" y="3046"/>
                    <a:pt x="1907" y="3046"/>
                    <a:pt x="1907" y="3046"/>
                  </a:cubicBezTo>
                  <a:cubicBezTo>
                    <a:pt x="1930" y="3039"/>
                    <a:pt x="1930" y="3039"/>
                    <a:pt x="1930" y="3039"/>
                  </a:cubicBezTo>
                  <a:lnTo>
                    <a:pt x="1946" y="3091"/>
                  </a:lnTo>
                  <a:close/>
                  <a:moveTo>
                    <a:pt x="2028" y="3030"/>
                  </a:moveTo>
                  <a:cubicBezTo>
                    <a:pt x="2050" y="3019"/>
                    <a:pt x="2050" y="3019"/>
                    <a:pt x="2050" y="3019"/>
                  </a:cubicBezTo>
                  <a:cubicBezTo>
                    <a:pt x="2075" y="3067"/>
                    <a:pt x="2075" y="3067"/>
                    <a:pt x="2075" y="3067"/>
                  </a:cubicBezTo>
                  <a:cubicBezTo>
                    <a:pt x="2053" y="3078"/>
                    <a:pt x="2053" y="3078"/>
                    <a:pt x="2053" y="3078"/>
                  </a:cubicBezTo>
                  <a:lnTo>
                    <a:pt x="2028" y="3030"/>
                  </a:lnTo>
                  <a:close/>
                  <a:moveTo>
                    <a:pt x="2062" y="3096"/>
                  </a:moveTo>
                  <a:cubicBezTo>
                    <a:pt x="2084" y="3084"/>
                    <a:pt x="2084" y="3084"/>
                    <a:pt x="2084" y="3084"/>
                  </a:cubicBezTo>
                  <a:cubicBezTo>
                    <a:pt x="2109" y="3132"/>
                    <a:pt x="2109" y="3132"/>
                    <a:pt x="2109" y="3132"/>
                  </a:cubicBezTo>
                  <a:cubicBezTo>
                    <a:pt x="2087" y="3144"/>
                    <a:pt x="2087" y="3144"/>
                    <a:pt x="2087" y="3144"/>
                  </a:cubicBezTo>
                  <a:lnTo>
                    <a:pt x="2062" y="3096"/>
                  </a:lnTo>
                  <a:close/>
                  <a:moveTo>
                    <a:pt x="2096" y="3161"/>
                  </a:moveTo>
                  <a:cubicBezTo>
                    <a:pt x="2118" y="3150"/>
                    <a:pt x="2118" y="3150"/>
                    <a:pt x="2118" y="3150"/>
                  </a:cubicBezTo>
                  <a:cubicBezTo>
                    <a:pt x="2142" y="3198"/>
                    <a:pt x="2142" y="3198"/>
                    <a:pt x="2142" y="3198"/>
                  </a:cubicBezTo>
                  <a:cubicBezTo>
                    <a:pt x="2121" y="3209"/>
                    <a:pt x="2121" y="3209"/>
                    <a:pt x="2121" y="3209"/>
                  </a:cubicBezTo>
                  <a:lnTo>
                    <a:pt x="2096" y="3161"/>
                  </a:lnTo>
                  <a:close/>
                  <a:moveTo>
                    <a:pt x="2155" y="3274"/>
                  </a:moveTo>
                  <a:cubicBezTo>
                    <a:pt x="2130" y="3227"/>
                    <a:pt x="2130" y="3227"/>
                    <a:pt x="2130" y="3227"/>
                  </a:cubicBezTo>
                  <a:cubicBezTo>
                    <a:pt x="2152" y="3215"/>
                    <a:pt x="2152" y="3215"/>
                    <a:pt x="2152" y="3215"/>
                  </a:cubicBezTo>
                  <a:cubicBezTo>
                    <a:pt x="2176" y="3263"/>
                    <a:pt x="2176" y="3263"/>
                    <a:pt x="2176" y="3263"/>
                  </a:cubicBezTo>
                  <a:lnTo>
                    <a:pt x="2155" y="3274"/>
                  </a:lnTo>
                  <a:close/>
                  <a:moveTo>
                    <a:pt x="2188" y="3257"/>
                  </a:moveTo>
                  <a:cubicBezTo>
                    <a:pt x="2164" y="3209"/>
                    <a:pt x="2164" y="3209"/>
                    <a:pt x="2164" y="3209"/>
                  </a:cubicBezTo>
                  <a:cubicBezTo>
                    <a:pt x="2185" y="3198"/>
                    <a:pt x="2185" y="3198"/>
                    <a:pt x="2185" y="3198"/>
                  </a:cubicBezTo>
                  <a:cubicBezTo>
                    <a:pt x="2210" y="3246"/>
                    <a:pt x="2210" y="3246"/>
                    <a:pt x="2210" y="3246"/>
                  </a:cubicBezTo>
                  <a:lnTo>
                    <a:pt x="2188" y="3257"/>
                  </a:lnTo>
                  <a:close/>
                  <a:moveTo>
                    <a:pt x="2222" y="3239"/>
                  </a:moveTo>
                  <a:cubicBezTo>
                    <a:pt x="2197" y="3192"/>
                    <a:pt x="2197" y="3192"/>
                    <a:pt x="2197" y="3192"/>
                  </a:cubicBezTo>
                  <a:cubicBezTo>
                    <a:pt x="2219" y="3180"/>
                    <a:pt x="2219" y="3180"/>
                    <a:pt x="2219" y="3180"/>
                  </a:cubicBezTo>
                  <a:cubicBezTo>
                    <a:pt x="2244" y="3228"/>
                    <a:pt x="2244" y="3228"/>
                    <a:pt x="2244" y="3228"/>
                  </a:cubicBezTo>
                  <a:lnTo>
                    <a:pt x="2222" y="3239"/>
                  </a:lnTo>
                  <a:close/>
                  <a:moveTo>
                    <a:pt x="2278" y="3211"/>
                  </a:moveTo>
                  <a:cubicBezTo>
                    <a:pt x="2256" y="3222"/>
                    <a:pt x="2256" y="3222"/>
                    <a:pt x="2256" y="3222"/>
                  </a:cubicBezTo>
                  <a:cubicBezTo>
                    <a:pt x="2231" y="3174"/>
                    <a:pt x="2231" y="3174"/>
                    <a:pt x="2231" y="3174"/>
                  </a:cubicBezTo>
                  <a:cubicBezTo>
                    <a:pt x="2253" y="3163"/>
                    <a:pt x="2253" y="3163"/>
                    <a:pt x="2253" y="3163"/>
                  </a:cubicBezTo>
                  <a:lnTo>
                    <a:pt x="2278" y="3211"/>
                  </a:lnTo>
                  <a:close/>
                  <a:moveTo>
                    <a:pt x="2244" y="3145"/>
                  </a:moveTo>
                  <a:cubicBezTo>
                    <a:pt x="2222" y="3157"/>
                    <a:pt x="2222" y="3157"/>
                    <a:pt x="2222" y="3157"/>
                  </a:cubicBezTo>
                  <a:cubicBezTo>
                    <a:pt x="2197" y="3109"/>
                    <a:pt x="2197" y="3109"/>
                    <a:pt x="2197" y="3109"/>
                  </a:cubicBezTo>
                  <a:cubicBezTo>
                    <a:pt x="2219" y="3097"/>
                    <a:pt x="2219" y="3097"/>
                    <a:pt x="2219" y="3097"/>
                  </a:cubicBezTo>
                  <a:lnTo>
                    <a:pt x="2244" y="3145"/>
                  </a:lnTo>
                  <a:close/>
                  <a:moveTo>
                    <a:pt x="2210" y="3080"/>
                  </a:moveTo>
                  <a:cubicBezTo>
                    <a:pt x="2188" y="3091"/>
                    <a:pt x="2188" y="3091"/>
                    <a:pt x="2188" y="3091"/>
                  </a:cubicBezTo>
                  <a:cubicBezTo>
                    <a:pt x="2164" y="3043"/>
                    <a:pt x="2164" y="3043"/>
                    <a:pt x="2164" y="3043"/>
                  </a:cubicBezTo>
                  <a:cubicBezTo>
                    <a:pt x="2185" y="3032"/>
                    <a:pt x="2185" y="3032"/>
                    <a:pt x="2185" y="3032"/>
                  </a:cubicBezTo>
                  <a:lnTo>
                    <a:pt x="2210" y="3080"/>
                  </a:lnTo>
                  <a:close/>
                  <a:moveTo>
                    <a:pt x="2151" y="2966"/>
                  </a:moveTo>
                  <a:cubicBezTo>
                    <a:pt x="2176" y="3014"/>
                    <a:pt x="2176" y="3014"/>
                    <a:pt x="2176" y="3014"/>
                  </a:cubicBezTo>
                  <a:cubicBezTo>
                    <a:pt x="2154" y="3026"/>
                    <a:pt x="2154" y="3026"/>
                    <a:pt x="2154" y="3026"/>
                  </a:cubicBezTo>
                  <a:cubicBezTo>
                    <a:pt x="2130" y="2978"/>
                    <a:pt x="2130" y="2978"/>
                    <a:pt x="2130" y="2978"/>
                  </a:cubicBezTo>
                  <a:lnTo>
                    <a:pt x="2151" y="2966"/>
                  </a:lnTo>
                  <a:close/>
                  <a:moveTo>
                    <a:pt x="2142" y="2771"/>
                  </a:moveTo>
                  <a:cubicBezTo>
                    <a:pt x="2138" y="2774"/>
                    <a:pt x="2133" y="2776"/>
                    <a:pt x="2129" y="2779"/>
                  </a:cubicBezTo>
                  <a:cubicBezTo>
                    <a:pt x="2129" y="2779"/>
                    <a:pt x="2129" y="2779"/>
                    <a:pt x="2129" y="2779"/>
                  </a:cubicBezTo>
                  <a:cubicBezTo>
                    <a:pt x="2124" y="2771"/>
                    <a:pt x="2120" y="2761"/>
                    <a:pt x="2119" y="2751"/>
                  </a:cubicBezTo>
                  <a:cubicBezTo>
                    <a:pt x="2118" y="2744"/>
                    <a:pt x="2118" y="2737"/>
                    <a:pt x="2118" y="2730"/>
                  </a:cubicBezTo>
                  <a:cubicBezTo>
                    <a:pt x="2125" y="2738"/>
                    <a:pt x="2134" y="2750"/>
                    <a:pt x="2140" y="2762"/>
                  </a:cubicBezTo>
                  <a:cubicBezTo>
                    <a:pt x="2140" y="2764"/>
                    <a:pt x="2141" y="2766"/>
                    <a:pt x="2142" y="2768"/>
                  </a:cubicBezTo>
                  <a:cubicBezTo>
                    <a:pt x="2143" y="2769"/>
                    <a:pt x="2143" y="2770"/>
                    <a:pt x="2142" y="2771"/>
                  </a:cubicBezTo>
                  <a:close/>
                  <a:moveTo>
                    <a:pt x="2149" y="2747"/>
                  </a:moveTo>
                  <a:cubicBezTo>
                    <a:pt x="2148" y="2749"/>
                    <a:pt x="2146" y="2751"/>
                    <a:pt x="2145" y="2753"/>
                  </a:cubicBezTo>
                  <a:cubicBezTo>
                    <a:pt x="2145" y="2753"/>
                    <a:pt x="2145" y="2754"/>
                    <a:pt x="2145" y="2754"/>
                  </a:cubicBezTo>
                  <a:cubicBezTo>
                    <a:pt x="2144" y="2753"/>
                    <a:pt x="2144" y="2753"/>
                    <a:pt x="2144" y="2752"/>
                  </a:cubicBezTo>
                  <a:cubicBezTo>
                    <a:pt x="2142" y="2748"/>
                    <a:pt x="2136" y="2740"/>
                    <a:pt x="2134" y="2734"/>
                  </a:cubicBezTo>
                  <a:cubicBezTo>
                    <a:pt x="2133" y="2732"/>
                    <a:pt x="2133" y="2730"/>
                    <a:pt x="2134" y="2729"/>
                  </a:cubicBezTo>
                  <a:cubicBezTo>
                    <a:pt x="2136" y="2726"/>
                    <a:pt x="2154" y="2731"/>
                    <a:pt x="2160" y="2732"/>
                  </a:cubicBezTo>
                  <a:cubicBezTo>
                    <a:pt x="2160" y="2732"/>
                    <a:pt x="2160" y="2732"/>
                    <a:pt x="2160" y="2732"/>
                  </a:cubicBezTo>
                  <a:cubicBezTo>
                    <a:pt x="2157" y="2737"/>
                    <a:pt x="2153" y="2742"/>
                    <a:pt x="2149" y="2747"/>
                  </a:cubicBezTo>
                  <a:close/>
                  <a:moveTo>
                    <a:pt x="2187" y="2722"/>
                  </a:moveTo>
                  <a:cubicBezTo>
                    <a:pt x="2181" y="2723"/>
                    <a:pt x="2176" y="2724"/>
                    <a:pt x="2171" y="2724"/>
                  </a:cubicBezTo>
                  <a:cubicBezTo>
                    <a:pt x="2170" y="2724"/>
                    <a:pt x="2170" y="2724"/>
                    <a:pt x="2170" y="2724"/>
                  </a:cubicBezTo>
                  <a:cubicBezTo>
                    <a:pt x="2167" y="2723"/>
                    <a:pt x="2161" y="2721"/>
                    <a:pt x="2156" y="2719"/>
                  </a:cubicBezTo>
                  <a:cubicBezTo>
                    <a:pt x="2166" y="2720"/>
                    <a:pt x="2177" y="2721"/>
                    <a:pt x="2187" y="2722"/>
                  </a:cubicBezTo>
                  <a:cubicBezTo>
                    <a:pt x="2188" y="2722"/>
                    <a:pt x="2188" y="2722"/>
                    <a:pt x="2188" y="2722"/>
                  </a:cubicBezTo>
                  <a:cubicBezTo>
                    <a:pt x="2188" y="2722"/>
                    <a:pt x="2187" y="2722"/>
                    <a:pt x="2187" y="2722"/>
                  </a:cubicBezTo>
                  <a:close/>
                  <a:moveTo>
                    <a:pt x="2238" y="2646"/>
                  </a:moveTo>
                  <a:cubicBezTo>
                    <a:pt x="2238" y="2646"/>
                    <a:pt x="2239" y="2646"/>
                    <a:pt x="2239" y="2646"/>
                  </a:cubicBezTo>
                  <a:cubicBezTo>
                    <a:pt x="2239" y="2646"/>
                    <a:pt x="2238" y="2646"/>
                    <a:pt x="2238" y="2646"/>
                  </a:cubicBezTo>
                  <a:cubicBezTo>
                    <a:pt x="2235" y="2646"/>
                    <a:pt x="2232" y="2647"/>
                    <a:pt x="2230" y="2647"/>
                  </a:cubicBezTo>
                  <a:cubicBezTo>
                    <a:pt x="2229" y="2647"/>
                    <a:pt x="2229" y="2647"/>
                    <a:pt x="2229" y="2647"/>
                  </a:cubicBezTo>
                  <a:cubicBezTo>
                    <a:pt x="2227" y="2647"/>
                    <a:pt x="2225" y="2646"/>
                    <a:pt x="2222" y="2645"/>
                  </a:cubicBezTo>
                  <a:cubicBezTo>
                    <a:pt x="2227" y="2645"/>
                    <a:pt x="2233" y="2645"/>
                    <a:pt x="2238" y="2646"/>
                  </a:cubicBezTo>
                  <a:close/>
                  <a:moveTo>
                    <a:pt x="2210" y="2651"/>
                  </a:moveTo>
                  <a:cubicBezTo>
                    <a:pt x="2211" y="2649"/>
                    <a:pt x="2221" y="2651"/>
                    <a:pt x="2224" y="2652"/>
                  </a:cubicBezTo>
                  <a:cubicBezTo>
                    <a:pt x="2224" y="2652"/>
                    <a:pt x="2224" y="2652"/>
                    <a:pt x="2224" y="2652"/>
                  </a:cubicBezTo>
                  <a:cubicBezTo>
                    <a:pt x="2223" y="2654"/>
                    <a:pt x="2221" y="2657"/>
                    <a:pt x="2219" y="2660"/>
                  </a:cubicBezTo>
                  <a:cubicBezTo>
                    <a:pt x="2218" y="2661"/>
                    <a:pt x="2218" y="2662"/>
                    <a:pt x="2217" y="2663"/>
                  </a:cubicBezTo>
                  <a:cubicBezTo>
                    <a:pt x="2217" y="2663"/>
                    <a:pt x="2217" y="2663"/>
                    <a:pt x="2217" y="2664"/>
                  </a:cubicBezTo>
                  <a:cubicBezTo>
                    <a:pt x="2217" y="2663"/>
                    <a:pt x="2216" y="2663"/>
                    <a:pt x="2216" y="2663"/>
                  </a:cubicBezTo>
                  <a:cubicBezTo>
                    <a:pt x="2215" y="2661"/>
                    <a:pt x="2212" y="2657"/>
                    <a:pt x="2210" y="2654"/>
                  </a:cubicBezTo>
                  <a:cubicBezTo>
                    <a:pt x="2210" y="2653"/>
                    <a:pt x="2210" y="2652"/>
                    <a:pt x="2210" y="2651"/>
                  </a:cubicBezTo>
                  <a:close/>
                  <a:moveTo>
                    <a:pt x="2214" y="2668"/>
                  </a:moveTo>
                  <a:cubicBezTo>
                    <a:pt x="2215" y="2669"/>
                    <a:pt x="2215" y="2670"/>
                    <a:pt x="2216" y="2671"/>
                  </a:cubicBezTo>
                  <a:cubicBezTo>
                    <a:pt x="2216" y="2672"/>
                    <a:pt x="2216" y="2672"/>
                    <a:pt x="2216" y="2673"/>
                  </a:cubicBezTo>
                  <a:cubicBezTo>
                    <a:pt x="2214" y="2674"/>
                    <a:pt x="2211" y="2676"/>
                    <a:pt x="2210" y="2677"/>
                  </a:cubicBezTo>
                  <a:cubicBezTo>
                    <a:pt x="2210" y="2677"/>
                    <a:pt x="2210" y="2677"/>
                    <a:pt x="2210" y="2677"/>
                  </a:cubicBezTo>
                  <a:cubicBezTo>
                    <a:pt x="2206" y="2673"/>
                    <a:pt x="2204" y="2668"/>
                    <a:pt x="2203" y="2663"/>
                  </a:cubicBezTo>
                  <a:cubicBezTo>
                    <a:pt x="2203" y="2659"/>
                    <a:pt x="2202" y="2655"/>
                    <a:pt x="2202" y="2652"/>
                  </a:cubicBezTo>
                  <a:cubicBezTo>
                    <a:pt x="2206" y="2656"/>
                    <a:pt x="2211" y="2662"/>
                    <a:pt x="2214" y="2668"/>
                  </a:cubicBezTo>
                  <a:close/>
                  <a:moveTo>
                    <a:pt x="2199" y="2668"/>
                  </a:moveTo>
                  <a:cubicBezTo>
                    <a:pt x="2201" y="2673"/>
                    <a:pt x="2203" y="2677"/>
                    <a:pt x="2206" y="2681"/>
                  </a:cubicBezTo>
                  <a:cubicBezTo>
                    <a:pt x="2206" y="2681"/>
                    <a:pt x="2206" y="2681"/>
                    <a:pt x="2206" y="2681"/>
                  </a:cubicBezTo>
                  <a:cubicBezTo>
                    <a:pt x="2205" y="2684"/>
                    <a:pt x="2204" y="2687"/>
                    <a:pt x="2203" y="2690"/>
                  </a:cubicBezTo>
                  <a:cubicBezTo>
                    <a:pt x="2203" y="2695"/>
                    <a:pt x="2205" y="2700"/>
                    <a:pt x="2209" y="2703"/>
                  </a:cubicBezTo>
                  <a:cubicBezTo>
                    <a:pt x="2209" y="2705"/>
                    <a:pt x="2209" y="2705"/>
                    <a:pt x="2209" y="2707"/>
                  </a:cubicBezTo>
                  <a:cubicBezTo>
                    <a:pt x="2206" y="2709"/>
                    <a:pt x="2204" y="2711"/>
                    <a:pt x="2202" y="2713"/>
                  </a:cubicBezTo>
                  <a:cubicBezTo>
                    <a:pt x="2201" y="2713"/>
                    <a:pt x="2201" y="2713"/>
                    <a:pt x="2200" y="2713"/>
                  </a:cubicBezTo>
                  <a:cubicBezTo>
                    <a:pt x="2173" y="2712"/>
                    <a:pt x="2145" y="2708"/>
                    <a:pt x="2118" y="2703"/>
                  </a:cubicBezTo>
                  <a:cubicBezTo>
                    <a:pt x="2118" y="2703"/>
                    <a:pt x="2117" y="2702"/>
                    <a:pt x="2117" y="2701"/>
                  </a:cubicBezTo>
                  <a:cubicBezTo>
                    <a:pt x="2141" y="2682"/>
                    <a:pt x="2164" y="2662"/>
                    <a:pt x="2186" y="2641"/>
                  </a:cubicBezTo>
                  <a:cubicBezTo>
                    <a:pt x="2186" y="2642"/>
                    <a:pt x="2187" y="2642"/>
                    <a:pt x="2187" y="2642"/>
                  </a:cubicBezTo>
                  <a:cubicBezTo>
                    <a:pt x="2189" y="2643"/>
                    <a:pt x="2192" y="2643"/>
                    <a:pt x="2194" y="2644"/>
                  </a:cubicBezTo>
                  <a:cubicBezTo>
                    <a:pt x="2194" y="2644"/>
                    <a:pt x="2194" y="2645"/>
                    <a:pt x="2195" y="2645"/>
                  </a:cubicBezTo>
                  <a:cubicBezTo>
                    <a:pt x="2198" y="2652"/>
                    <a:pt x="2197" y="2661"/>
                    <a:pt x="2199" y="2668"/>
                  </a:cubicBezTo>
                  <a:close/>
                  <a:moveTo>
                    <a:pt x="2302" y="2540"/>
                  </a:moveTo>
                  <a:cubicBezTo>
                    <a:pt x="2306" y="2543"/>
                    <a:pt x="2307" y="2549"/>
                    <a:pt x="2304" y="2554"/>
                  </a:cubicBezTo>
                  <a:cubicBezTo>
                    <a:pt x="2301" y="2558"/>
                    <a:pt x="2295" y="2559"/>
                    <a:pt x="2290" y="2556"/>
                  </a:cubicBezTo>
                  <a:cubicBezTo>
                    <a:pt x="2286" y="2553"/>
                    <a:pt x="2285" y="2546"/>
                    <a:pt x="2288" y="2542"/>
                  </a:cubicBezTo>
                  <a:cubicBezTo>
                    <a:pt x="2291" y="2538"/>
                    <a:pt x="2297" y="2537"/>
                    <a:pt x="2302" y="2540"/>
                  </a:cubicBezTo>
                  <a:close/>
                  <a:moveTo>
                    <a:pt x="2441" y="2394"/>
                  </a:moveTo>
                  <a:cubicBezTo>
                    <a:pt x="2439" y="2396"/>
                    <a:pt x="2436" y="2398"/>
                    <a:pt x="2434" y="2400"/>
                  </a:cubicBezTo>
                  <a:cubicBezTo>
                    <a:pt x="2434" y="2400"/>
                    <a:pt x="2434" y="2400"/>
                    <a:pt x="2434" y="2400"/>
                  </a:cubicBezTo>
                  <a:cubicBezTo>
                    <a:pt x="2430" y="2395"/>
                    <a:pt x="2427" y="2390"/>
                    <a:pt x="2426" y="2384"/>
                  </a:cubicBezTo>
                  <a:cubicBezTo>
                    <a:pt x="2425" y="2380"/>
                    <a:pt x="2424" y="2375"/>
                    <a:pt x="2424" y="2371"/>
                  </a:cubicBezTo>
                  <a:cubicBezTo>
                    <a:pt x="2429" y="2376"/>
                    <a:pt x="2435" y="2382"/>
                    <a:pt x="2439" y="2389"/>
                  </a:cubicBezTo>
                  <a:cubicBezTo>
                    <a:pt x="2440" y="2390"/>
                    <a:pt x="2440" y="2391"/>
                    <a:pt x="2441" y="2392"/>
                  </a:cubicBezTo>
                  <a:cubicBezTo>
                    <a:pt x="2441" y="2393"/>
                    <a:pt x="2442" y="2394"/>
                    <a:pt x="2441" y="2394"/>
                  </a:cubicBezTo>
                  <a:close/>
                  <a:moveTo>
                    <a:pt x="2444" y="2379"/>
                  </a:moveTo>
                  <a:cubicBezTo>
                    <a:pt x="2443" y="2381"/>
                    <a:pt x="2442" y="2382"/>
                    <a:pt x="2442" y="2383"/>
                  </a:cubicBezTo>
                  <a:cubicBezTo>
                    <a:pt x="2442" y="2383"/>
                    <a:pt x="2442" y="2383"/>
                    <a:pt x="2442" y="2384"/>
                  </a:cubicBezTo>
                  <a:cubicBezTo>
                    <a:pt x="2441" y="2383"/>
                    <a:pt x="2441" y="2383"/>
                    <a:pt x="2441" y="2383"/>
                  </a:cubicBezTo>
                  <a:cubicBezTo>
                    <a:pt x="2440" y="2380"/>
                    <a:pt x="2435" y="2376"/>
                    <a:pt x="2434" y="2373"/>
                  </a:cubicBezTo>
                  <a:cubicBezTo>
                    <a:pt x="2433" y="2371"/>
                    <a:pt x="2433" y="2370"/>
                    <a:pt x="2433" y="2369"/>
                  </a:cubicBezTo>
                  <a:cubicBezTo>
                    <a:pt x="2434" y="2367"/>
                    <a:pt x="2446" y="2369"/>
                    <a:pt x="2449" y="2369"/>
                  </a:cubicBezTo>
                  <a:cubicBezTo>
                    <a:pt x="2449" y="2369"/>
                    <a:pt x="2450" y="2369"/>
                    <a:pt x="2450" y="2369"/>
                  </a:cubicBezTo>
                  <a:cubicBezTo>
                    <a:pt x="2448" y="2373"/>
                    <a:pt x="2446" y="2376"/>
                    <a:pt x="2444" y="2379"/>
                  </a:cubicBezTo>
                  <a:close/>
                  <a:moveTo>
                    <a:pt x="2465" y="2362"/>
                  </a:moveTo>
                  <a:cubicBezTo>
                    <a:pt x="2462" y="2362"/>
                    <a:pt x="2458" y="2363"/>
                    <a:pt x="2455" y="2363"/>
                  </a:cubicBezTo>
                  <a:cubicBezTo>
                    <a:pt x="2455" y="2363"/>
                    <a:pt x="2455" y="2363"/>
                    <a:pt x="2455" y="2364"/>
                  </a:cubicBezTo>
                  <a:cubicBezTo>
                    <a:pt x="2453" y="2364"/>
                    <a:pt x="2449" y="2363"/>
                    <a:pt x="2446" y="2362"/>
                  </a:cubicBezTo>
                  <a:cubicBezTo>
                    <a:pt x="2452" y="2362"/>
                    <a:pt x="2459" y="2362"/>
                    <a:pt x="2465" y="2361"/>
                  </a:cubicBezTo>
                  <a:cubicBezTo>
                    <a:pt x="2465" y="2361"/>
                    <a:pt x="2466" y="2361"/>
                    <a:pt x="2466" y="2361"/>
                  </a:cubicBezTo>
                  <a:cubicBezTo>
                    <a:pt x="2465" y="2362"/>
                    <a:pt x="2465" y="2362"/>
                    <a:pt x="2465" y="2362"/>
                  </a:cubicBezTo>
                  <a:close/>
                  <a:moveTo>
                    <a:pt x="2473" y="2355"/>
                  </a:moveTo>
                  <a:cubicBezTo>
                    <a:pt x="2473" y="2355"/>
                    <a:pt x="2473" y="2355"/>
                    <a:pt x="2472" y="2355"/>
                  </a:cubicBezTo>
                  <a:cubicBezTo>
                    <a:pt x="2456" y="2356"/>
                    <a:pt x="2439" y="2356"/>
                    <a:pt x="2422" y="2355"/>
                  </a:cubicBezTo>
                  <a:cubicBezTo>
                    <a:pt x="2420" y="2353"/>
                    <a:pt x="2419" y="2351"/>
                    <a:pt x="2417" y="2349"/>
                  </a:cubicBezTo>
                  <a:cubicBezTo>
                    <a:pt x="2415" y="2347"/>
                    <a:pt x="2414" y="2346"/>
                    <a:pt x="2413" y="2345"/>
                  </a:cubicBezTo>
                  <a:cubicBezTo>
                    <a:pt x="2416" y="2340"/>
                    <a:pt x="2419" y="2334"/>
                    <a:pt x="2421" y="2328"/>
                  </a:cubicBezTo>
                  <a:cubicBezTo>
                    <a:pt x="2478" y="2349"/>
                    <a:pt x="2478" y="2349"/>
                    <a:pt x="2478" y="2349"/>
                  </a:cubicBezTo>
                  <a:cubicBezTo>
                    <a:pt x="2477" y="2351"/>
                    <a:pt x="2475" y="2353"/>
                    <a:pt x="2473" y="2355"/>
                  </a:cubicBezTo>
                  <a:close/>
                  <a:moveTo>
                    <a:pt x="2570" y="2349"/>
                  </a:moveTo>
                  <a:cubicBezTo>
                    <a:pt x="2530" y="2335"/>
                    <a:pt x="2530" y="2335"/>
                    <a:pt x="2530" y="2335"/>
                  </a:cubicBezTo>
                  <a:cubicBezTo>
                    <a:pt x="2536" y="2318"/>
                    <a:pt x="2536" y="2318"/>
                    <a:pt x="2536" y="2318"/>
                  </a:cubicBezTo>
                  <a:cubicBezTo>
                    <a:pt x="2576" y="2332"/>
                    <a:pt x="2576" y="2332"/>
                    <a:pt x="2576" y="2332"/>
                  </a:cubicBezTo>
                  <a:lnTo>
                    <a:pt x="2570" y="2349"/>
                  </a:lnTo>
                  <a:close/>
                  <a:moveTo>
                    <a:pt x="2625" y="2370"/>
                  </a:moveTo>
                  <a:cubicBezTo>
                    <a:pt x="2585" y="2355"/>
                    <a:pt x="2585" y="2355"/>
                    <a:pt x="2585" y="2355"/>
                  </a:cubicBezTo>
                  <a:cubicBezTo>
                    <a:pt x="2591" y="2338"/>
                    <a:pt x="2591" y="2338"/>
                    <a:pt x="2591" y="2338"/>
                  </a:cubicBezTo>
                  <a:cubicBezTo>
                    <a:pt x="2631" y="2353"/>
                    <a:pt x="2631" y="2353"/>
                    <a:pt x="2631" y="2353"/>
                  </a:cubicBezTo>
                  <a:lnTo>
                    <a:pt x="2625" y="2370"/>
                  </a:lnTo>
                  <a:close/>
                  <a:moveTo>
                    <a:pt x="2597" y="2323"/>
                  </a:moveTo>
                  <a:cubicBezTo>
                    <a:pt x="2603" y="2306"/>
                    <a:pt x="2603" y="2306"/>
                    <a:pt x="2603" y="2306"/>
                  </a:cubicBezTo>
                  <a:cubicBezTo>
                    <a:pt x="2643" y="2320"/>
                    <a:pt x="2643" y="2320"/>
                    <a:pt x="2643" y="2320"/>
                  </a:cubicBezTo>
                  <a:cubicBezTo>
                    <a:pt x="2637" y="2338"/>
                    <a:pt x="2637" y="2338"/>
                    <a:pt x="2637" y="2338"/>
                  </a:cubicBezTo>
                  <a:lnTo>
                    <a:pt x="2597" y="2323"/>
                  </a:lnTo>
                  <a:close/>
                  <a:moveTo>
                    <a:pt x="2680" y="2390"/>
                  </a:moveTo>
                  <a:cubicBezTo>
                    <a:pt x="2640" y="2375"/>
                    <a:pt x="2640" y="2375"/>
                    <a:pt x="2640" y="2375"/>
                  </a:cubicBezTo>
                  <a:cubicBezTo>
                    <a:pt x="2646" y="2358"/>
                    <a:pt x="2646" y="2358"/>
                    <a:pt x="2646" y="2358"/>
                  </a:cubicBezTo>
                  <a:cubicBezTo>
                    <a:pt x="2686" y="2373"/>
                    <a:pt x="2686" y="2373"/>
                    <a:pt x="2686" y="2373"/>
                  </a:cubicBezTo>
                  <a:lnTo>
                    <a:pt x="2680" y="2390"/>
                  </a:lnTo>
                  <a:close/>
                  <a:moveTo>
                    <a:pt x="2692" y="2358"/>
                  </a:moveTo>
                  <a:cubicBezTo>
                    <a:pt x="2652" y="2343"/>
                    <a:pt x="2652" y="2343"/>
                    <a:pt x="2652" y="2343"/>
                  </a:cubicBezTo>
                  <a:cubicBezTo>
                    <a:pt x="2658" y="2326"/>
                    <a:pt x="2658" y="2326"/>
                    <a:pt x="2658" y="2326"/>
                  </a:cubicBezTo>
                  <a:cubicBezTo>
                    <a:pt x="2698" y="2341"/>
                    <a:pt x="2698" y="2341"/>
                    <a:pt x="2698" y="2341"/>
                  </a:cubicBezTo>
                  <a:lnTo>
                    <a:pt x="2692" y="2358"/>
                  </a:lnTo>
                  <a:close/>
                  <a:moveTo>
                    <a:pt x="2682" y="2262"/>
                  </a:moveTo>
                  <a:cubicBezTo>
                    <a:pt x="2722" y="2277"/>
                    <a:pt x="2722" y="2277"/>
                    <a:pt x="2722" y="2277"/>
                  </a:cubicBezTo>
                  <a:cubicBezTo>
                    <a:pt x="2715" y="2294"/>
                    <a:pt x="2715" y="2294"/>
                    <a:pt x="2715" y="2294"/>
                  </a:cubicBezTo>
                  <a:cubicBezTo>
                    <a:pt x="2675" y="2279"/>
                    <a:pt x="2675" y="2279"/>
                    <a:pt x="2675" y="2279"/>
                  </a:cubicBezTo>
                  <a:lnTo>
                    <a:pt x="2682" y="2262"/>
                  </a:lnTo>
                  <a:close/>
                  <a:moveTo>
                    <a:pt x="2710" y="2309"/>
                  </a:moveTo>
                  <a:cubicBezTo>
                    <a:pt x="2704" y="2326"/>
                    <a:pt x="2704" y="2326"/>
                    <a:pt x="2704" y="2326"/>
                  </a:cubicBezTo>
                  <a:cubicBezTo>
                    <a:pt x="2663" y="2311"/>
                    <a:pt x="2663" y="2311"/>
                    <a:pt x="2663" y="2311"/>
                  </a:cubicBezTo>
                  <a:cubicBezTo>
                    <a:pt x="2670" y="2294"/>
                    <a:pt x="2670" y="2294"/>
                    <a:pt x="2670" y="2294"/>
                  </a:cubicBezTo>
                  <a:lnTo>
                    <a:pt x="2710" y="2309"/>
                  </a:lnTo>
                  <a:close/>
                  <a:moveTo>
                    <a:pt x="2626" y="2242"/>
                  </a:moveTo>
                  <a:cubicBezTo>
                    <a:pt x="2666" y="2257"/>
                    <a:pt x="2666" y="2257"/>
                    <a:pt x="2666" y="2257"/>
                  </a:cubicBezTo>
                  <a:cubicBezTo>
                    <a:pt x="2660" y="2274"/>
                    <a:pt x="2660" y="2274"/>
                    <a:pt x="2660" y="2274"/>
                  </a:cubicBezTo>
                  <a:cubicBezTo>
                    <a:pt x="2620" y="2259"/>
                    <a:pt x="2620" y="2259"/>
                    <a:pt x="2620" y="2259"/>
                  </a:cubicBezTo>
                  <a:lnTo>
                    <a:pt x="2626" y="2242"/>
                  </a:lnTo>
                  <a:close/>
                  <a:moveTo>
                    <a:pt x="2655" y="2289"/>
                  </a:moveTo>
                  <a:cubicBezTo>
                    <a:pt x="2648" y="2306"/>
                    <a:pt x="2648" y="2306"/>
                    <a:pt x="2648" y="2306"/>
                  </a:cubicBezTo>
                  <a:cubicBezTo>
                    <a:pt x="2608" y="2291"/>
                    <a:pt x="2608" y="2291"/>
                    <a:pt x="2608" y="2291"/>
                  </a:cubicBezTo>
                  <a:cubicBezTo>
                    <a:pt x="2614" y="2274"/>
                    <a:pt x="2614" y="2274"/>
                    <a:pt x="2614" y="2274"/>
                  </a:cubicBezTo>
                  <a:lnTo>
                    <a:pt x="2655" y="2289"/>
                  </a:lnTo>
                  <a:close/>
                  <a:moveTo>
                    <a:pt x="2571" y="2222"/>
                  </a:moveTo>
                  <a:cubicBezTo>
                    <a:pt x="2611" y="2236"/>
                    <a:pt x="2611" y="2236"/>
                    <a:pt x="2611" y="2236"/>
                  </a:cubicBezTo>
                  <a:cubicBezTo>
                    <a:pt x="2605" y="2253"/>
                    <a:pt x="2605" y="2253"/>
                    <a:pt x="2605" y="2253"/>
                  </a:cubicBezTo>
                  <a:cubicBezTo>
                    <a:pt x="2565" y="2239"/>
                    <a:pt x="2565" y="2239"/>
                    <a:pt x="2565" y="2239"/>
                  </a:cubicBezTo>
                  <a:lnTo>
                    <a:pt x="2571" y="2222"/>
                  </a:lnTo>
                  <a:close/>
                  <a:moveTo>
                    <a:pt x="2559" y="2254"/>
                  </a:moveTo>
                  <a:cubicBezTo>
                    <a:pt x="2599" y="2269"/>
                    <a:pt x="2599" y="2269"/>
                    <a:pt x="2599" y="2269"/>
                  </a:cubicBezTo>
                  <a:cubicBezTo>
                    <a:pt x="2593" y="2286"/>
                    <a:pt x="2593" y="2286"/>
                    <a:pt x="2593" y="2286"/>
                  </a:cubicBezTo>
                  <a:cubicBezTo>
                    <a:pt x="2553" y="2271"/>
                    <a:pt x="2553" y="2271"/>
                    <a:pt x="2553" y="2271"/>
                  </a:cubicBezTo>
                  <a:lnTo>
                    <a:pt x="2559" y="2254"/>
                  </a:lnTo>
                  <a:close/>
                  <a:moveTo>
                    <a:pt x="2548" y="2285"/>
                  </a:moveTo>
                  <a:cubicBezTo>
                    <a:pt x="2588" y="2300"/>
                    <a:pt x="2588" y="2300"/>
                    <a:pt x="2588" y="2300"/>
                  </a:cubicBezTo>
                  <a:cubicBezTo>
                    <a:pt x="2581" y="2317"/>
                    <a:pt x="2581" y="2317"/>
                    <a:pt x="2581" y="2317"/>
                  </a:cubicBezTo>
                  <a:cubicBezTo>
                    <a:pt x="2541" y="2303"/>
                    <a:pt x="2541" y="2303"/>
                    <a:pt x="2541" y="2303"/>
                  </a:cubicBezTo>
                  <a:lnTo>
                    <a:pt x="2548" y="2285"/>
                  </a:lnTo>
                  <a:close/>
                  <a:moveTo>
                    <a:pt x="2574" y="2130"/>
                  </a:moveTo>
                  <a:cubicBezTo>
                    <a:pt x="2570" y="2147"/>
                    <a:pt x="2559" y="2159"/>
                    <a:pt x="2548" y="2157"/>
                  </a:cubicBezTo>
                  <a:cubicBezTo>
                    <a:pt x="2538" y="2155"/>
                    <a:pt x="2532" y="2139"/>
                    <a:pt x="2536" y="2122"/>
                  </a:cubicBezTo>
                  <a:cubicBezTo>
                    <a:pt x="2539" y="2105"/>
                    <a:pt x="2551" y="2092"/>
                    <a:pt x="2561" y="2094"/>
                  </a:cubicBezTo>
                  <a:cubicBezTo>
                    <a:pt x="2572" y="2096"/>
                    <a:pt x="2577" y="2112"/>
                    <a:pt x="2574" y="2130"/>
                  </a:cubicBezTo>
                  <a:close/>
                  <a:moveTo>
                    <a:pt x="2566" y="2071"/>
                  </a:moveTo>
                  <a:cubicBezTo>
                    <a:pt x="2555" y="2069"/>
                    <a:pt x="2550" y="2053"/>
                    <a:pt x="2553" y="2036"/>
                  </a:cubicBezTo>
                  <a:cubicBezTo>
                    <a:pt x="2557" y="2018"/>
                    <a:pt x="2568" y="2006"/>
                    <a:pt x="2579" y="2008"/>
                  </a:cubicBezTo>
                  <a:cubicBezTo>
                    <a:pt x="2589" y="2010"/>
                    <a:pt x="2595" y="2026"/>
                    <a:pt x="2591" y="2044"/>
                  </a:cubicBezTo>
                  <a:cubicBezTo>
                    <a:pt x="2588" y="2061"/>
                    <a:pt x="2576" y="2073"/>
                    <a:pt x="2566" y="2071"/>
                  </a:cubicBezTo>
                  <a:close/>
                  <a:moveTo>
                    <a:pt x="2627" y="2140"/>
                  </a:moveTo>
                  <a:cubicBezTo>
                    <a:pt x="2624" y="2158"/>
                    <a:pt x="2612" y="2170"/>
                    <a:pt x="2602" y="2168"/>
                  </a:cubicBezTo>
                  <a:cubicBezTo>
                    <a:pt x="2591" y="2166"/>
                    <a:pt x="2585" y="2150"/>
                    <a:pt x="2589" y="2133"/>
                  </a:cubicBezTo>
                  <a:cubicBezTo>
                    <a:pt x="2593" y="2115"/>
                    <a:pt x="2604" y="2103"/>
                    <a:pt x="2614" y="2105"/>
                  </a:cubicBezTo>
                  <a:cubicBezTo>
                    <a:pt x="2625" y="2107"/>
                    <a:pt x="2631" y="2123"/>
                    <a:pt x="2627" y="2140"/>
                  </a:cubicBezTo>
                  <a:close/>
                  <a:moveTo>
                    <a:pt x="2619" y="2082"/>
                  </a:moveTo>
                  <a:cubicBezTo>
                    <a:pt x="2609" y="2080"/>
                    <a:pt x="2603" y="2064"/>
                    <a:pt x="2606" y="2047"/>
                  </a:cubicBezTo>
                  <a:cubicBezTo>
                    <a:pt x="2610" y="2029"/>
                    <a:pt x="2621" y="2017"/>
                    <a:pt x="2632" y="2019"/>
                  </a:cubicBezTo>
                  <a:cubicBezTo>
                    <a:pt x="2642" y="2021"/>
                    <a:pt x="2648" y="2037"/>
                    <a:pt x="2645" y="2054"/>
                  </a:cubicBezTo>
                  <a:cubicBezTo>
                    <a:pt x="2641" y="2072"/>
                    <a:pt x="2630" y="2084"/>
                    <a:pt x="2619" y="2082"/>
                  </a:cubicBezTo>
                  <a:close/>
                  <a:moveTo>
                    <a:pt x="2681" y="2151"/>
                  </a:moveTo>
                  <a:cubicBezTo>
                    <a:pt x="2677" y="2169"/>
                    <a:pt x="2666" y="2181"/>
                    <a:pt x="2655" y="2179"/>
                  </a:cubicBezTo>
                  <a:cubicBezTo>
                    <a:pt x="2645" y="2177"/>
                    <a:pt x="2639" y="2161"/>
                    <a:pt x="2642" y="2144"/>
                  </a:cubicBezTo>
                  <a:cubicBezTo>
                    <a:pt x="2646" y="2126"/>
                    <a:pt x="2657" y="2114"/>
                    <a:pt x="2668" y="2116"/>
                  </a:cubicBezTo>
                  <a:cubicBezTo>
                    <a:pt x="2678" y="2118"/>
                    <a:pt x="2684" y="2134"/>
                    <a:pt x="2681" y="2151"/>
                  </a:cubicBezTo>
                  <a:close/>
                  <a:moveTo>
                    <a:pt x="2673" y="2093"/>
                  </a:moveTo>
                  <a:cubicBezTo>
                    <a:pt x="2662" y="2091"/>
                    <a:pt x="2656" y="2075"/>
                    <a:pt x="2660" y="2057"/>
                  </a:cubicBezTo>
                  <a:cubicBezTo>
                    <a:pt x="2663" y="2040"/>
                    <a:pt x="2675" y="2028"/>
                    <a:pt x="2685" y="2030"/>
                  </a:cubicBezTo>
                  <a:cubicBezTo>
                    <a:pt x="2696" y="2032"/>
                    <a:pt x="2702" y="2048"/>
                    <a:pt x="2698" y="2065"/>
                  </a:cubicBezTo>
                  <a:cubicBezTo>
                    <a:pt x="2695" y="2082"/>
                    <a:pt x="2683" y="2095"/>
                    <a:pt x="2673" y="2093"/>
                  </a:cubicBezTo>
                  <a:close/>
                  <a:moveTo>
                    <a:pt x="2734" y="2162"/>
                  </a:moveTo>
                  <a:cubicBezTo>
                    <a:pt x="2730" y="2179"/>
                    <a:pt x="2719" y="2192"/>
                    <a:pt x="2709" y="2190"/>
                  </a:cubicBezTo>
                  <a:cubicBezTo>
                    <a:pt x="2698" y="2187"/>
                    <a:pt x="2692" y="2172"/>
                    <a:pt x="2696" y="2154"/>
                  </a:cubicBezTo>
                  <a:cubicBezTo>
                    <a:pt x="2699" y="2137"/>
                    <a:pt x="2711" y="2125"/>
                    <a:pt x="2721" y="2127"/>
                  </a:cubicBezTo>
                  <a:cubicBezTo>
                    <a:pt x="2732" y="2129"/>
                    <a:pt x="2738" y="2145"/>
                    <a:pt x="2734" y="2162"/>
                  </a:cubicBezTo>
                  <a:close/>
                  <a:moveTo>
                    <a:pt x="2726" y="2104"/>
                  </a:moveTo>
                  <a:cubicBezTo>
                    <a:pt x="2715" y="2101"/>
                    <a:pt x="2710" y="2086"/>
                    <a:pt x="2713" y="2068"/>
                  </a:cubicBezTo>
                  <a:cubicBezTo>
                    <a:pt x="2717" y="2051"/>
                    <a:pt x="2728" y="2039"/>
                    <a:pt x="2739" y="2041"/>
                  </a:cubicBezTo>
                  <a:cubicBezTo>
                    <a:pt x="2749" y="2043"/>
                    <a:pt x="2755" y="2059"/>
                    <a:pt x="2751" y="2076"/>
                  </a:cubicBezTo>
                  <a:cubicBezTo>
                    <a:pt x="2748" y="2093"/>
                    <a:pt x="2737" y="2106"/>
                    <a:pt x="2726" y="2104"/>
                  </a:cubicBezTo>
                  <a:close/>
                  <a:moveTo>
                    <a:pt x="2787" y="2173"/>
                  </a:moveTo>
                  <a:cubicBezTo>
                    <a:pt x="2784" y="2190"/>
                    <a:pt x="2772" y="2203"/>
                    <a:pt x="2762" y="2200"/>
                  </a:cubicBezTo>
                  <a:cubicBezTo>
                    <a:pt x="2751" y="2198"/>
                    <a:pt x="2746" y="2183"/>
                    <a:pt x="2749" y="2165"/>
                  </a:cubicBezTo>
                  <a:cubicBezTo>
                    <a:pt x="2753" y="2148"/>
                    <a:pt x="2764" y="2135"/>
                    <a:pt x="2775" y="2138"/>
                  </a:cubicBezTo>
                  <a:cubicBezTo>
                    <a:pt x="2785" y="2140"/>
                    <a:pt x="2791" y="2156"/>
                    <a:pt x="2787" y="2173"/>
                  </a:cubicBezTo>
                  <a:close/>
                  <a:moveTo>
                    <a:pt x="2779" y="2114"/>
                  </a:moveTo>
                  <a:cubicBezTo>
                    <a:pt x="2769" y="2112"/>
                    <a:pt x="2763" y="2096"/>
                    <a:pt x="2767" y="2079"/>
                  </a:cubicBezTo>
                  <a:cubicBezTo>
                    <a:pt x="2770" y="2062"/>
                    <a:pt x="2782" y="2049"/>
                    <a:pt x="2792" y="2051"/>
                  </a:cubicBezTo>
                  <a:cubicBezTo>
                    <a:pt x="2803" y="2054"/>
                    <a:pt x="2808" y="2069"/>
                    <a:pt x="2805" y="2087"/>
                  </a:cubicBezTo>
                  <a:cubicBezTo>
                    <a:pt x="2801" y="2104"/>
                    <a:pt x="2790" y="2116"/>
                    <a:pt x="2779" y="2114"/>
                  </a:cubicBezTo>
                  <a:close/>
                  <a:moveTo>
                    <a:pt x="2841" y="2184"/>
                  </a:moveTo>
                  <a:cubicBezTo>
                    <a:pt x="2837" y="2201"/>
                    <a:pt x="2826" y="2213"/>
                    <a:pt x="2815" y="2211"/>
                  </a:cubicBezTo>
                  <a:cubicBezTo>
                    <a:pt x="2805" y="2209"/>
                    <a:pt x="2799" y="2193"/>
                    <a:pt x="2803" y="2176"/>
                  </a:cubicBezTo>
                  <a:cubicBezTo>
                    <a:pt x="2806" y="2159"/>
                    <a:pt x="2818" y="2146"/>
                    <a:pt x="2828" y="2148"/>
                  </a:cubicBezTo>
                  <a:cubicBezTo>
                    <a:pt x="2839" y="2151"/>
                    <a:pt x="2844" y="2166"/>
                    <a:pt x="2841" y="2184"/>
                  </a:cubicBezTo>
                  <a:close/>
                  <a:moveTo>
                    <a:pt x="2833" y="2125"/>
                  </a:moveTo>
                  <a:cubicBezTo>
                    <a:pt x="2822" y="2123"/>
                    <a:pt x="2817" y="2107"/>
                    <a:pt x="2820" y="2090"/>
                  </a:cubicBezTo>
                  <a:cubicBezTo>
                    <a:pt x="2824" y="2072"/>
                    <a:pt x="2835" y="2060"/>
                    <a:pt x="2846" y="2062"/>
                  </a:cubicBezTo>
                  <a:cubicBezTo>
                    <a:pt x="2856" y="2064"/>
                    <a:pt x="2862" y="2080"/>
                    <a:pt x="2858" y="2098"/>
                  </a:cubicBezTo>
                  <a:cubicBezTo>
                    <a:pt x="2855" y="2115"/>
                    <a:pt x="2843" y="2127"/>
                    <a:pt x="2833" y="2125"/>
                  </a:cubicBezTo>
                  <a:close/>
                </a:path>
              </a:pathLst>
            </a:custGeom>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500">
                <a:solidFill>
                  <a:srgbClr val="332525"/>
                </a:solidFill>
              </a:endParaRPr>
            </a:p>
          </p:txBody>
        </p:sp>
        <p:sp>
          <p:nvSpPr>
            <p:cNvPr id="269" name="Freeform 10"/>
            <p:cNvSpPr>
              <a:spLocks noEditPoints="1"/>
            </p:cNvSpPr>
            <p:nvPr/>
          </p:nvSpPr>
          <p:spPr bwMode="auto">
            <a:xfrm rot="17559392">
              <a:off x="1533062" y="587035"/>
              <a:ext cx="270272" cy="288131"/>
            </a:xfrm>
            <a:custGeom>
              <a:avLst/>
              <a:gdLst>
                <a:gd name="T0" fmla="*/ 131 w 150"/>
                <a:gd name="T1" fmla="*/ 12 h 160"/>
                <a:gd name="T2" fmla="*/ 81 w 150"/>
                <a:gd name="T3" fmla="*/ 17 h 160"/>
                <a:gd name="T4" fmla="*/ 32 w 150"/>
                <a:gd name="T5" fmla="*/ 24 h 160"/>
                <a:gd name="T6" fmla="*/ 26 w 150"/>
                <a:gd name="T7" fmla="*/ 35 h 160"/>
                <a:gd name="T8" fmla="*/ 26 w 150"/>
                <a:gd name="T9" fmla="*/ 59 h 160"/>
                <a:gd name="T10" fmla="*/ 10 w 150"/>
                <a:gd name="T11" fmla="*/ 69 h 160"/>
                <a:gd name="T12" fmla="*/ 15 w 150"/>
                <a:gd name="T13" fmla="*/ 110 h 160"/>
                <a:gd name="T14" fmla="*/ 19 w 150"/>
                <a:gd name="T15" fmla="*/ 113 h 160"/>
                <a:gd name="T16" fmla="*/ 29 w 150"/>
                <a:gd name="T17" fmla="*/ 149 h 160"/>
                <a:gd name="T18" fmla="*/ 74 w 150"/>
                <a:gd name="T19" fmla="*/ 144 h 160"/>
                <a:gd name="T20" fmla="*/ 76 w 150"/>
                <a:gd name="T21" fmla="*/ 140 h 160"/>
                <a:gd name="T22" fmla="*/ 108 w 150"/>
                <a:gd name="T23" fmla="*/ 99 h 160"/>
                <a:gd name="T24" fmla="*/ 135 w 150"/>
                <a:gd name="T25" fmla="*/ 66 h 160"/>
                <a:gd name="T26" fmla="*/ 137 w 150"/>
                <a:gd name="T27" fmla="*/ 63 h 160"/>
                <a:gd name="T28" fmla="*/ 131 w 150"/>
                <a:gd name="T29" fmla="*/ 12 h 160"/>
                <a:gd name="T30" fmla="*/ 62 w 150"/>
                <a:gd name="T31" fmla="*/ 82 h 160"/>
                <a:gd name="T32" fmla="*/ 61 w 150"/>
                <a:gd name="T33" fmla="*/ 82 h 160"/>
                <a:gd name="T34" fmla="*/ 62 w 150"/>
                <a:gd name="T35" fmla="*/ 8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0" name="Freeform 11"/>
            <p:cNvSpPr>
              <a:spLocks noEditPoints="1"/>
            </p:cNvSpPr>
            <p:nvPr/>
          </p:nvSpPr>
          <p:spPr bwMode="auto">
            <a:xfrm rot="3490495">
              <a:off x="6629134" y="904314"/>
              <a:ext cx="264319" cy="289322"/>
            </a:xfrm>
            <a:custGeom>
              <a:avLst/>
              <a:gdLst>
                <a:gd name="T0" fmla="*/ 137 w 147"/>
                <a:gd name="T1" fmla="*/ 52 h 161"/>
                <a:gd name="T2" fmla="*/ 128 w 147"/>
                <a:gd name="T3" fmla="*/ 43 h 161"/>
                <a:gd name="T4" fmla="*/ 105 w 147"/>
                <a:gd name="T5" fmla="*/ 36 h 161"/>
                <a:gd name="T6" fmla="*/ 101 w 147"/>
                <a:gd name="T7" fmla="*/ 17 h 161"/>
                <a:gd name="T8" fmla="*/ 60 w 147"/>
                <a:gd name="T9" fmla="*/ 9 h 161"/>
                <a:gd name="T10" fmla="*/ 56 w 147"/>
                <a:gd name="T11" fmla="*/ 12 h 161"/>
                <a:gd name="T12" fmla="*/ 18 w 147"/>
                <a:gd name="T13" fmla="*/ 11 h 161"/>
                <a:gd name="T14" fmla="*/ 10 w 147"/>
                <a:gd name="T15" fmla="*/ 54 h 161"/>
                <a:gd name="T16" fmla="*/ 12 w 147"/>
                <a:gd name="T17" fmla="*/ 58 h 161"/>
                <a:gd name="T18" fmla="*/ 41 w 147"/>
                <a:gd name="T19" fmla="*/ 101 h 161"/>
                <a:gd name="T20" fmla="*/ 65 w 147"/>
                <a:gd name="T21" fmla="*/ 137 h 161"/>
                <a:gd name="T22" fmla="*/ 67 w 147"/>
                <a:gd name="T23" fmla="*/ 140 h 161"/>
                <a:gd name="T24" fmla="*/ 117 w 147"/>
                <a:gd name="T25" fmla="*/ 150 h 161"/>
                <a:gd name="T26" fmla="*/ 128 w 147"/>
                <a:gd name="T27" fmla="*/ 101 h 161"/>
                <a:gd name="T28" fmla="*/ 137 w 147"/>
                <a:gd name="T29" fmla="*/ 52 h 161"/>
                <a:gd name="T30" fmla="*/ 72 w 147"/>
                <a:gd name="T31" fmla="*/ 62 h 161"/>
                <a:gd name="T32" fmla="*/ 72 w 147"/>
                <a:gd name="T33" fmla="*/ 62 h 161"/>
                <a:gd name="T34" fmla="*/ 72 w 147"/>
                <a:gd name="T35" fmla="*/ 62 h 161"/>
                <a:gd name="T36" fmla="*/ 72 w 147"/>
                <a:gd name="T37" fmla="*/ 6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1" name="Freeform 12"/>
            <p:cNvSpPr>
              <a:spLocks noEditPoints="1"/>
            </p:cNvSpPr>
            <p:nvPr/>
          </p:nvSpPr>
          <p:spPr bwMode="auto">
            <a:xfrm rot="10605171">
              <a:off x="4568324" y="2320672"/>
              <a:ext cx="307181" cy="191691"/>
            </a:xfrm>
            <a:custGeom>
              <a:avLst/>
              <a:gdLst>
                <a:gd name="T0" fmla="*/ 136 w 171"/>
                <a:gd name="T1" fmla="*/ 35 h 107"/>
                <a:gd name="T2" fmla="*/ 100 w 171"/>
                <a:gd name="T3" fmla="*/ 0 h 107"/>
                <a:gd name="T4" fmla="*/ 87 w 171"/>
                <a:gd name="T5" fmla="*/ 2 h 107"/>
                <a:gd name="T6" fmla="*/ 69 w 171"/>
                <a:gd name="T7" fmla="*/ 17 h 107"/>
                <a:gd name="T8" fmla="*/ 50 w 171"/>
                <a:gd name="T9" fmla="*/ 11 h 107"/>
                <a:gd name="T10" fmla="*/ 21 w 171"/>
                <a:gd name="T11" fmla="*/ 40 h 107"/>
                <a:gd name="T12" fmla="*/ 22 w 171"/>
                <a:gd name="T13" fmla="*/ 46 h 107"/>
                <a:gd name="T14" fmla="*/ 0 w 171"/>
                <a:gd name="T15" fmla="*/ 76 h 107"/>
                <a:gd name="T16" fmla="*/ 31 w 171"/>
                <a:gd name="T17" fmla="*/ 107 h 107"/>
                <a:gd name="T18" fmla="*/ 36 w 171"/>
                <a:gd name="T19" fmla="*/ 107 h 107"/>
                <a:gd name="T20" fmla="*/ 87 w 171"/>
                <a:gd name="T21" fmla="*/ 107 h 107"/>
                <a:gd name="T22" fmla="*/ 131 w 171"/>
                <a:gd name="T23" fmla="*/ 107 h 107"/>
                <a:gd name="T24" fmla="*/ 134 w 171"/>
                <a:gd name="T25" fmla="*/ 107 h 107"/>
                <a:gd name="T26" fmla="*/ 171 w 171"/>
                <a:gd name="T27" fmla="*/ 71 h 107"/>
                <a:gd name="T28" fmla="*/ 136 w 171"/>
                <a:gd name="T29" fmla="*/ 35 h 107"/>
                <a:gd name="T30" fmla="*/ 72 w 171"/>
                <a:gd name="T31" fmla="*/ 60 h 107"/>
                <a:gd name="T32" fmla="*/ 72 w 171"/>
                <a:gd name="T33" fmla="*/ 60 h 107"/>
                <a:gd name="T34" fmla="*/ 72 w 171"/>
                <a:gd name="T35" fmla="*/ 6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2" name="Freeform 13"/>
            <p:cNvSpPr>
              <a:spLocks noEditPoints="1"/>
            </p:cNvSpPr>
            <p:nvPr/>
          </p:nvSpPr>
          <p:spPr bwMode="auto">
            <a:xfrm rot="8086086">
              <a:off x="5587302" y="2120232"/>
              <a:ext cx="313135" cy="245269"/>
            </a:xfrm>
            <a:custGeom>
              <a:avLst/>
              <a:gdLst>
                <a:gd name="T0" fmla="*/ 148 w 174"/>
                <a:gd name="T1" fmla="*/ 62 h 136"/>
                <a:gd name="T2" fmla="*/ 128 w 174"/>
                <a:gd name="T3" fmla="*/ 16 h 136"/>
                <a:gd name="T4" fmla="*/ 116 w 174"/>
                <a:gd name="T5" fmla="*/ 13 h 136"/>
                <a:gd name="T6" fmla="*/ 93 w 174"/>
                <a:gd name="T7" fmla="*/ 19 h 136"/>
                <a:gd name="T8" fmla="*/ 79 w 174"/>
                <a:gd name="T9" fmla="*/ 6 h 136"/>
                <a:gd name="T10" fmla="*/ 41 w 174"/>
                <a:gd name="T11" fmla="*/ 21 h 136"/>
                <a:gd name="T12" fmla="*/ 39 w 174"/>
                <a:gd name="T13" fmla="*/ 27 h 136"/>
                <a:gd name="T14" fmla="*/ 7 w 174"/>
                <a:gd name="T15" fmla="*/ 46 h 136"/>
                <a:gd name="T16" fmla="*/ 24 w 174"/>
                <a:gd name="T17" fmla="*/ 87 h 136"/>
                <a:gd name="T18" fmla="*/ 28 w 174"/>
                <a:gd name="T19" fmla="*/ 89 h 136"/>
                <a:gd name="T20" fmla="*/ 75 w 174"/>
                <a:gd name="T21" fmla="*/ 109 h 136"/>
                <a:gd name="T22" fmla="*/ 115 w 174"/>
                <a:gd name="T23" fmla="*/ 126 h 136"/>
                <a:gd name="T24" fmla="*/ 118 w 174"/>
                <a:gd name="T25" fmla="*/ 128 h 136"/>
                <a:gd name="T26" fmla="*/ 166 w 174"/>
                <a:gd name="T27" fmla="*/ 109 h 136"/>
                <a:gd name="T28" fmla="*/ 148 w 174"/>
                <a:gd name="T29" fmla="*/ 62 h 136"/>
                <a:gd name="T30" fmla="*/ 80 w 174"/>
                <a:gd name="T31" fmla="*/ 60 h 136"/>
                <a:gd name="T32" fmla="*/ 80 w 174"/>
                <a:gd name="T33" fmla="*/ 60 h 136"/>
                <a:gd name="T34" fmla="*/ 80 w 174"/>
                <a:gd name="T35" fmla="*/ 60 h 136"/>
                <a:gd name="T36" fmla="*/ 80 w 174"/>
                <a:gd name="T37" fmla="*/ 6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3" name="Freeform 14"/>
            <p:cNvSpPr>
              <a:spLocks noEditPoints="1"/>
            </p:cNvSpPr>
            <p:nvPr/>
          </p:nvSpPr>
          <p:spPr bwMode="auto">
            <a:xfrm rot="19022044">
              <a:off x="1583860" y="1400849"/>
              <a:ext cx="217885" cy="421481"/>
            </a:xfrm>
            <a:custGeom>
              <a:avLst/>
              <a:gdLst>
                <a:gd name="T0" fmla="*/ 90 w 121"/>
                <a:gd name="T1" fmla="*/ 4 h 234"/>
                <a:gd name="T2" fmla="*/ 47 w 121"/>
                <a:gd name="T3" fmla="*/ 30 h 234"/>
                <a:gd name="T4" fmla="*/ 5 w 121"/>
                <a:gd name="T5" fmla="*/ 57 h 234"/>
                <a:gd name="T6" fmla="*/ 4 w 121"/>
                <a:gd name="T7" fmla="*/ 70 h 234"/>
                <a:gd name="T8" fmla="*/ 15 w 121"/>
                <a:gd name="T9" fmla="*/ 91 h 234"/>
                <a:gd name="T10" fmla="*/ 4 w 121"/>
                <a:gd name="T11" fmla="*/ 107 h 234"/>
                <a:gd name="T12" fmla="*/ 4 w 121"/>
                <a:gd name="T13" fmla="*/ 108 h 234"/>
                <a:gd name="T14" fmla="*/ 26 w 121"/>
                <a:gd name="T15" fmla="*/ 143 h 234"/>
                <a:gd name="T16" fmla="*/ 32 w 121"/>
                <a:gd name="T17" fmla="*/ 143 h 234"/>
                <a:gd name="T18" fmla="*/ 32 w 121"/>
                <a:gd name="T19" fmla="*/ 144 h 234"/>
                <a:gd name="T20" fmla="*/ 21 w 121"/>
                <a:gd name="T21" fmla="*/ 159 h 234"/>
                <a:gd name="T22" fmla="*/ 21 w 121"/>
                <a:gd name="T23" fmla="*/ 167 h 234"/>
                <a:gd name="T24" fmla="*/ 28 w 121"/>
                <a:gd name="T25" fmla="*/ 180 h 234"/>
                <a:gd name="T26" fmla="*/ 21 w 121"/>
                <a:gd name="T27" fmla="*/ 191 h 234"/>
                <a:gd name="T28" fmla="*/ 35 w 121"/>
                <a:gd name="T29" fmla="*/ 213 h 234"/>
                <a:gd name="T30" fmla="*/ 38 w 121"/>
                <a:gd name="T31" fmla="*/ 214 h 234"/>
                <a:gd name="T32" fmla="*/ 54 w 121"/>
                <a:gd name="T33" fmla="*/ 232 h 234"/>
                <a:gd name="T34" fmla="*/ 78 w 121"/>
                <a:gd name="T35" fmla="*/ 216 h 234"/>
                <a:gd name="T36" fmla="*/ 79 w 121"/>
                <a:gd name="T37" fmla="*/ 214 h 234"/>
                <a:gd name="T38" fmla="*/ 86 w 121"/>
                <a:gd name="T39" fmla="*/ 182 h 234"/>
                <a:gd name="T40" fmla="*/ 92 w 121"/>
                <a:gd name="T41" fmla="*/ 155 h 234"/>
                <a:gd name="T42" fmla="*/ 93 w 121"/>
                <a:gd name="T43" fmla="*/ 152 h 234"/>
                <a:gd name="T44" fmla="*/ 93 w 121"/>
                <a:gd name="T45" fmla="*/ 151 h 234"/>
                <a:gd name="T46" fmla="*/ 94 w 121"/>
                <a:gd name="T47" fmla="*/ 148 h 234"/>
                <a:gd name="T48" fmla="*/ 95 w 121"/>
                <a:gd name="T49" fmla="*/ 143 h 234"/>
                <a:gd name="T50" fmla="*/ 98 w 121"/>
                <a:gd name="T51" fmla="*/ 128 h 234"/>
                <a:gd name="T52" fmla="*/ 106 w 121"/>
                <a:gd name="T53" fmla="*/ 93 h 234"/>
                <a:gd name="T54" fmla="*/ 116 w 121"/>
                <a:gd name="T55" fmla="*/ 51 h 234"/>
                <a:gd name="T56" fmla="*/ 117 w 121"/>
                <a:gd name="T57" fmla="*/ 47 h 234"/>
                <a:gd name="T58" fmla="*/ 90 w 121"/>
                <a:gd name="T59" fmla="*/ 4 h 234"/>
                <a:gd name="T60" fmla="*/ 54 w 121"/>
                <a:gd name="T61" fmla="*/ 185 h 234"/>
                <a:gd name="T62" fmla="*/ 54 w 121"/>
                <a:gd name="T63" fmla="*/ 184 h 234"/>
                <a:gd name="T64" fmla="*/ 55 w 121"/>
                <a:gd name="T65" fmla="*/ 184 h 234"/>
                <a:gd name="T66" fmla="*/ 54 w 121"/>
                <a:gd name="T67" fmla="*/ 185 h 234"/>
                <a:gd name="T68" fmla="*/ 57 w 121"/>
                <a:gd name="T69" fmla="*/ 97 h 234"/>
                <a:gd name="T70" fmla="*/ 57 w 121"/>
                <a:gd name="T71" fmla="*/ 98 h 234"/>
                <a:gd name="T72" fmla="*/ 57 w 121"/>
                <a:gd name="T73" fmla="*/ 97 h 234"/>
                <a:gd name="T74" fmla="*/ 57 w 121"/>
                <a:gd name="T75" fmla="*/ 9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4" name="Freeform 16"/>
            <p:cNvSpPr>
              <a:spLocks noEditPoints="1"/>
            </p:cNvSpPr>
            <p:nvPr/>
          </p:nvSpPr>
          <p:spPr bwMode="auto">
            <a:xfrm rot="13127997">
              <a:off x="2966617" y="2185088"/>
              <a:ext cx="670322" cy="469106"/>
            </a:xfrm>
            <a:custGeom>
              <a:avLst/>
              <a:gdLst>
                <a:gd name="T0" fmla="*/ 361 w 372"/>
                <a:gd name="T1" fmla="*/ 86 h 260"/>
                <a:gd name="T2" fmla="*/ 287 w 372"/>
                <a:gd name="T3" fmla="*/ 47 h 260"/>
                <a:gd name="T4" fmla="*/ 211 w 372"/>
                <a:gd name="T5" fmla="*/ 11 h 260"/>
                <a:gd name="T6" fmla="*/ 193 w 372"/>
                <a:gd name="T7" fmla="*/ 20 h 260"/>
                <a:gd name="T8" fmla="*/ 171 w 372"/>
                <a:gd name="T9" fmla="*/ 54 h 260"/>
                <a:gd name="T10" fmla="*/ 140 w 372"/>
                <a:gd name="T11" fmla="*/ 53 h 260"/>
                <a:gd name="T12" fmla="*/ 139 w 372"/>
                <a:gd name="T13" fmla="*/ 53 h 260"/>
                <a:gd name="T14" fmla="*/ 108 w 372"/>
                <a:gd name="T15" fmla="*/ 115 h 260"/>
                <a:gd name="T16" fmla="*/ 111 w 372"/>
                <a:gd name="T17" fmla="*/ 124 h 260"/>
                <a:gd name="T18" fmla="*/ 110 w 372"/>
                <a:gd name="T19" fmla="*/ 125 h 260"/>
                <a:gd name="T20" fmla="*/ 81 w 372"/>
                <a:gd name="T21" fmla="*/ 123 h 260"/>
                <a:gd name="T22" fmla="*/ 69 w 372"/>
                <a:gd name="T23" fmla="*/ 129 h 260"/>
                <a:gd name="T24" fmla="*/ 55 w 372"/>
                <a:gd name="T25" fmla="*/ 150 h 260"/>
                <a:gd name="T26" fmla="*/ 34 w 372"/>
                <a:gd name="T27" fmla="*/ 150 h 260"/>
                <a:gd name="T28" fmla="*/ 14 w 372"/>
                <a:gd name="T29" fmla="*/ 189 h 260"/>
                <a:gd name="T30" fmla="*/ 17 w 372"/>
                <a:gd name="T31" fmla="*/ 195 h 260"/>
                <a:gd name="T32" fmla="*/ 5 w 372"/>
                <a:gd name="T33" fmla="*/ 232 h 260"/>
                <a:gd name="T34" fmla="*/ 47 w 372"/>
                <a:gd name="T35" fmla="*/ 254 h 260"/>
                <a:gd name="T36" fmla="*/ 52 w 372"/>
                <a:gd name="T37" fmla="*/ 252 h 260"/>
                <a:gd name="T38" fmla="*/ 104 w 372"/>
                <a:gd name="T39" fmla="*/ 235 h 260"/>
                <a:gd name="T40" fmla="*/ 148 w 372"/>
                <a:gd name="T41" fmla="*/ 220 h 260"/>
                <a:gd name="T42" fmla="*/ 152 w 372"/>
                <a:gd name="T43" fmla="*/ 219 h 260"/>
                <a:gd name="T44" fmla="*/ 154 w 372"/>
                <a:gd name="T45" fmla="*/ 218 h 260"/>
                <a:gd name="T46" fmla="*/ 159 w 372"/>
                <a:gd name="T47" fmla="*/ 217 h 260"/>
                <a:gd name="T48" fmla="*/ 166 w 372"/>
                <a:gd name="T49" fmla="*/ 214 h 260"/>
                <a:gd name="T50" fmla="*/ 191 w 372"/>
                <a:gd name="T51" fmla="*/ 206 h 260"/>
                <a:gd name="T52" fmla="*/ 248 w 372"/>
                <a:gd name="T53" fmla="*/ 187 h 260"/>
                <a:gd name="T54" fmla="*/ 316 w 372"/>
                <a:gd name="T55" fmla="*/ 164 h 260"/>
                <a:gd name="T56" fmla="*/ 323 w 372"/>
                <a:gd name="T57" fmla="*/ 162 h 260"/>
                <a:gd name="T58" fmla="*/ 361 w 372"/>
                <a:gd name="T59" fmla="*/ 86 h 260"/>
                <a:gd name="T60" fmla="*/ 72 w 372"/>
                <a:gd name="T61" fmla="*/ 192 h 260"/>
                <a:gd name="T62" fmla="*/ 73 w 372"/>
                <a:gd name="T63" fmla="*/ 192 h 260"/>
                <a:gd name="T64" fmla="*/ 73 w 372"/>
                <a:gd name="T65" fmla="*/ 192 h 260"/>
                <a:gd name="T66" fmla="*/ 72 w 372"/>
                <a:gd name="T67" fmla="*/ 192 h 260"/>
                <a:gd name="T68" fmla="*/ 199 w 372"/>
                <a:gd name="T69" fmla="*/ 120 h 260"/>
                <a:gd name="T70" fmla="*/ 199 w 372"/>
                <a:gd name="T71" fmla="*/ 120 h 260"/>
                <a:gd name="T72" fmla="*/ 199 w 372"/>
                <a:gd name="T73" fmla="*/ 12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5" name="Freeform 17"/>
            <p:cNvSpPr>
              <a:spLocks noEditPoints="1"/>
            </p:cNvSpPr>
            <p:nvPr/>
          </p:nvSpPr>
          <p:spPr bwMode="auto">
            <a:xfrm rot="3490495">
              <a:off x="6681483" y="1712422"/>
              <a:ext cx="323850" cy="438150"/>
            </a:xfrm>
            <a:custGeom>
              <a:avLst/>
              <a:gdLst>
                <a:gd name="T0" fmla="*/ 174 w 180"/>
                <a:gd name="T1" fmla="*/ 117 h 243"/>
                <a:gd name="T2" fmla="*/ 167 w 180"/>
                <a:gd name="T3" fmla="*/ 101 h 243"/>
                <a:gd name="T4" fmla="*/ 167 w 180"/>
                <a:gd name="T5" fmla="*/ 100 h 243"/>
                <a:gd name="T6" fmla="*/ 140 w 180"/>
                <a:gd name="T7" fmla="*/ 80 h 243"/>
                <a:gd name="T8" fmla="*/ 144 w 180"/>
                <a:gd name="T9" fmla="*/ 53 h 243"/>
                <a:gd name="T10" fmla="*/ 94 w 180"/>
                <a:gd name="T11" fmla="*/ 22 h 243"/>
                <a:gd name="T12" fmla="*/ 87 w 180"/>
                <a:gd name="T13" fmla="*/ 25 h 243"/>
                <a:gd name="T14" fmla="*/ 38 w 180"/>
                <a:gd name="T15" fmla="*/ 4 h 243"/>
                <a:gd name="T16" fmla="*/ 5 w 180"/>
                <a:gd name="T17" fmla="*/ 58 h 243"/>
                <a:gd name="T18" fmla="*/ 7 w 180"/>
                <a:gd name="T19" fmla="*/ 64 h 243"/>
                <a:gd name="T20" fmla="*/ 24 w 180"/>
                <a:gd name="T21" fmla="*/ 134 h 243"/>
                <a:gd name="T22" fmla="*/ 24 w 180"/>
                <a:gd name="T23" fmla="*/ 134 h 243"/>
                <a:gd name="T24" fmla="*/ 38 w 180"/>
                <a:gd name="T25" fmla="*/ 193 h 243"/>
                <a:gd name="T26" fmla="*/ 39 w 180"/>
                <a:gd name="T27" fmla="*/ 199 h 243"/>
                <a:gd name="T28" fmla="*/ 100 w 180"/>
                <a:gd name="T29" fmla="*/ 237 h 243"/>
                <a:gd name="T30" fmla="*/ 138 w 180"/>
                <a:gd name="T31" fmla="*/ 177 h 243"/>
                <a:gd name="T32" fmla="*/ 174 w 180"/>
                <a:gd name="T33" fmla="*/ 117 h 243"/>
                <a:gd name="T34" fmla="*/ 84 w 180"/>
                <a:gd name="T35" fmla="*/ 98 h 243"/>
                <a:gd name="T36" fmla="*/ 83 w 180"/>
                <a:gd name="T37" fmla="*/ 98 h 243"/>
                <a:gd name="T38" fmla="*/ 83 w 180"/>
                <a:gd name="T39" fmla="*/ 98 h 243"/>
                <a:gd name="T40" fmla="*/ 84 w 180"/>
                <a:gd name="T41" fmla="*/ 98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243">
                  <a:moveTo>
                    <a:pt x="174" y="117"/>
                  </a:moveTo>
                  <a:cubicBezTo>
                    <a:pt x="172" y="111"/>
                    <a:pt x="170" y="105"/>
                    <a:pt x="167" y="101"/>
                  </a:cubicBezTo>
                  <a:cubicBezTo>
                    <a:pt x="167" y="101"/>
                    <a:pt x="167" y="100"/>
                    <a:pt x="167" y="100"/>
                  </a:cubicBezTo>
                  <a:cubicBezTo>
                    <a:pt x="160" y="91"/>
                    <a:pt x="151" y="84"/>
                    <a:pt x="140" y="80"/>
                  </a:cubicBezTo>
                  <a:cubicBezTo>
                    <a:pt x="144" y="72"/>
                    <a:pt x="146" y="62"/>
                    <a:pt x="144" y="53"/>
                  </a:cubicBezTo>
                  <a:cubicBezTo>
                    <a:pt x="138" y="31"/>
                    <a:pt x="116" y="17"/>
                    <a:pt x="94" y="22"/>
                  </a:cubicBezTo>
                  <a:cubicBezTo>
                    <a:pt x="91" y="23"/>
                    <a:pt x="89" y="24"/>
                    <a:pt x="87" y="25"/>
                  </a:cubicBezTo>
                  <a:cubicBezTo>
                    <a:pt x="77" y="9"/>
                    <a:pt x="58" y="0"/>
                    <a:pt x="38" y="4"/>
                  </a:cubicBezTo>
                  <a:cubicBezTo>
                    <a:pt x="15" y="10"/>
                    <a:pt x="0" y="34"/>
                    <a:pt x="5" y="58"/>
                  </a:cubicBezTo>
                  <a:cubicBezTo>
                    <a:pt x="6" y="60"/>
                    <a:pt x="6" y="62"/>
                    <a:pt x="7" y="64"/>
                  </a:cubicBezTo>
                  <a:cubicBezTo>
                    <a:pt x="24" y="134"/>
                    <a:pt x="24" y="134"/>
                    <a:pt x="24" y="134"/>
                  </a:cubicBezTo>
                  <a:cubicBezTo>
                    <a:pt x="24" y="134"/>
                    <a:pt x="24" y="134"/>
                    <a:pt x="24" y="134"/>
                  </a:cubicBezTo>
                  <a:cubicBezTo>
                    <a:pt x="38" y="193"/>
                    <a:pt x="38" y="193"/>
                    <a:pt x="38" y="193"/>
                  </a:cubicBezTo>
                  <a:cubicBezTo>
                    <a:pt x="38" y="195"/>
                    <a:pt x="38" y="197"/>
                    <a:pt x="39" y="199"/>
                  </a:cubicBezTo>
                  <a:cubicBezTo>
                    <a:pt x="45" y="226"/>
                    <a:pt x="72" y="243"/>
                    <a:pt x="100" y="237"/>
                  </a:cubicBezTo>
                  <a:cubicBezTo>
                    <a:pt x="126" y="230"/>
                    <a:pt x="143" y="204"/>
                    <a:pt x="138" y="177"/>
                  </a:cubicBezTo>
                  <a:cubicBezTo>
                    <a:pt x="164" y="170"/>
                    <a:pt x="180" y="143"/>
                    <a:pt x="174" y="117"/>
                  </a:cubicBezTo>
                  <a:close/>
                  <a:moveTo>
                    <a:pt x="84" y="98"/>
                  </a:moveTo>
                  <a:cubicBezTo>
                    <a:pt x="83" y="98"/>
                    <a:pt x="83" y="98"/>
                    <a:pt x="83" y="98"/>
                  </a:cubicBezTo>
                  <a:cubicBezTo>
                    <a:pt x="83" y="98"/>
                    <a:pt x="83" y="98"/>
                    <a:pt x="83" y="98"/>
                  </a:cubicBezTo>
                  <a:cubicBezTo>
                    <a:pt x="83" y="98"/>
                    <a:pt x="83" y="98"/>
                    <a:pt x="84" y="98"/>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6" name="Freeform 18"/>
            <p:cNvSpPr>
              <a:spLocks noEditPoints="1"/>
            </p:cNvSpPr>
            <p:nvPr/>
          </p:nvSpPr>
          <p:spPr bwMode="auto">
            <a:xfrm rot="15603774">
              <a:off x="2278448" y="1578443"/>
              <a:ext cx="401241" cy="377429"/>
            </a:xfrm>
            <a:custGeom>
              <a:avLst/>
              <a:gdLst>
                <a:gd name="T0" fmla="*/ 206 w 223"/>
                <a:gd name="T1" fmla="*/ 32 h 210"/>
                <a:gd name="T2" fmla="*/ 136 w 223"/>
                <a:gd name="T3" fmla="*/ 23 h 210"/>
                <a:gd name="T4" fmla="*/ 66 w 223"/>
                <a:gd name="T5" fmla="*/ 17 h 210"/>
                <a:gd name="T6" fmla="*/ 54 w 223"/>
                <a:gd name="T7" fmla="*/ 30 h 210"/>
                <a:gd name="T8" fmla="*/ 54 w 223"/>
                <a:gd name="T9" fmla="*/ 30 h 210"/>
                <a:gd name="T10" fmla="*/ 47 w 223"/>
                <a:gd name="T11" fmla="*/ 63 h 210"/>
                <a:gd name="T12" fmla="*/ 21 w 223"/>
                <a:gd name="T13" fmla="*/ 72 h 210"/>
                <a:gd name="T14" fmla="*/ 15 w 223"/>
                <a:gd name="T15" fmla="*/ 130 h 210"/>
                <a:gd name="T16" fmla="*/ 20 w 223"/>
                <a:gd name="T17" fmla="*/ 135 h 210"/>
                <a:gd name="T18" fmla="*/ 23 w 223"/>
                <a:gd name="T19" fmla="*/ 187 h 210"/>
                <a:gd name="T20" fmla="*/ 85 w 223"/>
                <a:gd name="T21" fmla="*/ 194 h 210"/>
                <a:gd name="T22" fmla="*/ 90 w 223"/>
                <a:gd name="T23" fmla="*/ 190 h 210"/>
                <a:gd name="T24" fmla="*/ 146 w 223"/>
                <a:gd name="T25" fmla="*/ 145 h 210"/>
                <a:gd name="T26" fmla="*/ 146 w 223"/>
                <a:gd name="T27" fmla="*/ 144 h 210"/>
                <a:gd name="T28" fmla="*/ 193 w 223"/>
                <a:gd name="T29" fmla="*/ 106 h 210"/>
                <a:gd name="T30" fmla="*/ 198 w 223"/>
                <a:gd name="T31" fmla="*/ 103 h 210"/>
                <a:gd name="T32" fmla="*/ 206 w 223"/>
                <a:gd name="T33" fmla="*/ 32 h 210"/>
                <a:gd name="T34" fmla="*/ 88 w 223"/>
                <a:gd name="T35" fmla="*/ 106 h 210"/>
                <a:gd name="T36" fmla="*/ 88 w 223"/>
                <a:gd name="T37" fmla="*/ 106 h 210"/>
                <a:gd name="T38" fmla="*/ 88 w 223"/>
                <a:gd name="T39"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grpSp>
      <p:sp>
        <p:nvSpPr>
          <p:cNvPr id="277" name="Freeform 5"/>
          <p:cNvSpPr>
            <a:spLocks noChangeAspect="1"/>
          </p:cNvSpPr>
          <p:nvPr/>
        </p:nvSpPr>
        <p:spPr bwMode="auto">
          <a:xfrm rot="1897874">
            <a:off x="606376" y="2366976"/>
            <a:ext cx="413549" cy="409619"/>
          </a:xfrm>
          <a:custGeom>
            <a:avLst/>
            <a:gdLst>
              <a:gd name="T0" fmla="*/ 2147483647 w 1145"/>
              <a:gd name="T1" fmla="*/ 2147483647 h 844"/>
              <a:gd name="T2" fmla="*/ 2147483647 w 1145"/>
              <a:gd name="T3" fmla="*/ 2147483647 h 844"/>
              <a:gd name="T4" fmla="*/ 2147483647 w 1145"/>
              <a:gd name="T5" fmla="*/ 2147483647 h 844"/>
              <a:gd name="T6" fmla="*/ 2147483647 w 1145"/>
              <a:gd name="T7" fmla="*/ 2147483647 h 844"/>
              <a:gd name="T8" fmla="*/ 2147483647 w 1145"/>
              <a:gd name="T9" fmla="*/ 2147483647 h 844"/>
              <a:gd name="T10" fmla="*/ 2147483647 w 1145"/>
              <a:gd name="T11" fmla="*/ 2147483647 h 844"/>
              <a:gd name="T12" fmla="*/ 2147483647 w 1145"/>
              <a:gd name="T13" fmla="*/ 2147483647 h 844"/>
              <a:gd name="T14" fmla="*/ 2147483647 w 1145"/>
              <a:gd name="T15" fmla="*/ 2147483647 h 844"/>
              <a:gd name="T16" fmla="*/ 2147483647 w 1145"/>
              <a:gd name="T17" fmla="*/ 2147483647 h 844"/>
              <a:gd name="T18" fmla="*/ 2147483647 w 1145"/>
              <a:gd name="T19" fmla="*/ 2147483647 h 844"/>
              <a:gd name="T20" fmla="*/ 2147483647 w 1145"/>
              <a:gd name="T21" fmla="*/ 2147483647 h 844"/>
              <a:gd name="T22" fmla="*/ 2147483647 w 1145"/>
              <a:gd name="T23" fmla="*/ 2147483647 h 844"/>
              <a:gd name="T24" fmla="*/ 2147483647 w 1145"/>
              <a:gd name="T25" fmla="*/ 2147483647 h 844"/>
              <a:gd name="T26" fmla="*/ 2147483647 w 1145"/>
              <a:gd name="T27" fmla="*/ 2147483647 h 844"/>
              <a:gd name="T28" fmla="*/ 2147483647 w 1145"/>
              <a:gd name="T29" fmla="*/ 2147483647 h 844"/>
              <a:gd name="T30" fmla="*/ 2147483647 w 1145"/>
              <a:gd name="T31" fmla="*/ 2147483647 h 844"/>
              <a:gd name="T32" fmla="*/ 2147483647 w 1145"/>
              <a:gd name="T33" fmla="*/ 2147483647 h 844"/>
              <a:gd name="T34" fmla="*/ 2147483647 w 1145"/>
              <a:gd name="T35" fmla="*/ 2147483647 h 844"/>
              <a:gd name="T36" fmla="*/ 2147483647 w 1145"/>
              <a:gd name="T37" fmla="*/ 2147483647 h 844"/>
              <a:gd name="T38" fmla="*/ 2147483647 w 1145"/>
              <a:gd name="T39" fmla="*/ 2147483647 h 844"/>
              <a:gd name="T40" fmla="*/ 2147483647 w 1145"/>
              <a:gd name="T41" fmla="*/ 2147483647 h 844"/>
              <a:gd name="T42" fmla="*/ 2147483647 w 1145"/>
              <a:gd name="T43" fmla="*/ 2147483647 h 844"/>
              <a:gd name="T44" fmla="*/ 2147483647 w 1145"/>
              <a:gd name="T45" fmla="*/ 2147483647 h 844"/>
              <a:gd name="T46" fmla="*/ 2147483647 w 1145"/>
              <a:gd name="T47" fmla="*/ 2147483647 h 844"/>
              <a:gd name="T48" fmla="*/ 2147483647 w 1145"/>
              <a:gd name="T49" fmla="*/ 2147483647 h 844"/>
              <a:gd name="T50" fmla="*/ 2147483647 w 1145"/>
              <a:gd name="T51" fmla="*/ 2147483647 h 844"/>
              <a:gd name="T52" fmla="*/ 2147483647 w 1145"/>
              <a:gd name="T53" fmla="*/ 2147483647 h 844"/>
              <a:gd name="T54" fmla="*/ 2147483647 w 1145"/>
              <a:gd name="T55" fmla="*/ 2147483647 h 844"/>
              <a:gd name="T56" fmla="*/ 2147483647 w 1145"/>
              <a:gd name="T57" fmla="*/ 2147483647 h 844"/>
              <a:gd name="T58" fmla="*/ 2147483647 w 1145"/>
              <a:gd name="T59" fmla="*/ 2147483647 h 844"/>
              <a:gd name="T60" fmla="*/ 2147483647 w 1145"/>
              <a:gd name="T61" fmla="*/ 2147483647 h 844"/>
              <a:gd name="T62" fmla="*/ 2147483647 w 1145"/>
              <a:gd name="T63" fmla="*/ 2147483647 h 844"/>
              <a:gd name="T64" fmla="*/ 2147483647 w 1145"/>
              <a:gd name="T65" fmla="*/ 2147483647 h 844"/>
              <a:gd name="T66" fmla="*/ 2147483647 w 1145"/>
              <a:gd name="T67" fmla="*/ 2147483647 h 844"/>
              <a:gd name="T68" fmla="*/ 2147483647 w 1145"/>
              <a:gd name="T69" fmla="*/ 2147483647 h 844"/>
              <a:gd name="T70" fmla="*/ 2147483647 w 1145"/>
              <a:gd name="T71" fmla="*/ 2147483647 h 844"/>
              <a:gd name="T72" fmla="*/ 2147483647 w 1145"/>
              <a:gd name="T73" fmla="*/ 2147483647 h 844"/>
              <a:gd name="T74" fmla="*/ 2147483647 w 1145"/>
              <a:gd name="T75" fmla="*/ 2147483647 h 844"/>
              <a:gd name="T76" fmla="*/ 2147483647 w 1145"/>
              <a:gd name="T77" fmla="*/ 2147483647 h 844"/>
              <a:gd name="T78" fmla="*/ 2147483647 w 1145"/>
              <a:gd name="T79" fmla="*/ 2147483647 h 844"/>
              <a:gd name="T80" fmla="*/ 2147483647 w 1145"/>
              <a:gd name="T81" fmla="*/ 2147483647 h 844"/>
              <a:gd name="T82" fmla="*/ 2147483647 w 1145"/>
              <a:gd name="T83" fmla="*/ 2147483647 h 844"/>
              <a:gd name="T84" fmla="*/ 2147483647 w 1145"/>
              <a:gd name="T85" fmla="*/ 0 h 844"/>
              <a:gd name="T86" fmla="*/ 2147483647 w 1145"/>
              <a:gd name="T87" fmla="*/ 2147483647 h 844"/>
              <a:gd name="T88" fmla="*/ 2147483647 w 1145"/>
              <a:gd name="T89" fmla="*/ 2147483647 h 844"/>
              <a:gd name="T90" fmla="*/ 2147483647 w 1145"/>
              <a:gd name="T91" fmla="*/ 2147483647 h 844"/>
              <a:gd name="T92" fmla="*/ 2147483647 w 1145"/>
              <a:gd name="T93" fmla="*/ 2147483647 h 844"/>
              <a:gd name="T94" fmla="*/ 2147483647 w 1145"/>
              <a:gd name="T95" fmla="*/ 2147483647 h 844"/>
              <a:gd name="T96" fmla="*/ 2147483647 w 1145"/>
              <a:gd name="T97" fmla="*/ 2147483647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45"/>
              <a:gd name="T148" fmla="*/ 0 h 844"/>
              <a:gd name="T149" fmla="*/ 1145 w 1145"/>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45" h="844">
                <a:moveTo>
                  <a:pt x="391" y="209"/>
                </a:moveTo>
                <a:lnTo>
                  <a:pt x="302" y="230"/>
                </a:lnTo>
                <a:lnTo>
                  <a:pt x="299" y="223"/>
                </a:lnTo>
                <a:lnTo>
                  <a:pt x="296" y="219"/>
                </a:lnTo>
                <a:lnTo>
                  <a:pt x="293" y="215"/>
                </a:lnTo>
                <a:lnTo>
                  <a:pt x="289" y="215"/>
                </a:lnTo>
                <a:lnTo>
                  <a:pt x="285" y="217"/>
                </a:lnTo>
                <a:lnTo>
                  <a:pt x="282" y="221"/>
                </a:lnTo>
                <a:lnTo>
                  <a:pt x="278" y="228"/>
                </a:lnTo>
                <a:lnTo>
                  <a:pt x="275" y="237"/>
                </a:lnTo>
                <a:lnTo>
                  <a:pt x="58" y="289"/>
                </a:lnTo>
                <a:lnTo>
                  <a:pt x="53" y="292"/>
                </a:lnTo>
                <a:lnTo>
                  <a:pt x="40" y="297"/>
                </a:lnTo>
                <a:lnTo>
                  <a:pt x="33" y="302"/>
                </a:lnTo>
                <a:lnTo>
                  <a:pt x="26" y="307"/>
                </a:lnTo>
                <a:lnTo>
                  <a:pt x="20" y="313"/>
                </a:lnTo>
                <a:lnTo>
                  <a:pt x="15" y="321"/>
                </a:lnTo>
                <a:lnTo>
                  <a:pt x="5" y="343"/>
                </a:lnTo>
                <a:lnTo>
                  <a:pt x="0" y="350"/>
                </a:lnTo>
                <a:lnTo>
                  <a:pt x="275" y="336"/>
                </a:lnTo>
                <a:lnTo>
                  <a:pt x="278" y="345"/>
                </a:lnTo>
                <a:lnTo>
                  <a:pt x="282" y="353"/>
                </a:lnTo>
                <a:lnTo>
                  <a:pt x="284" y="355"/>
                </a:lnTo>
                <a:lnTo>
                  <a:pt x="285" y="358"/>
                </a:lnTo>
                <a:lnTo>
                  <a:pt x="288" y="359"/>
                </a:lnTo>
                <a:lnTo>
                  <a:pt x="289" y="359"/>
                </a:lnTo>
                <a:lnTo>
                  <a:pt x="292" y="359"/>
                </a:lnTo>
                <a:lnTo>
                  <a:pt x="293" y="358"/>
                </a:lnTo>
                <a:lnTo>
                  <a:pt x="296" y="355"/>
                </a:lnTo>
                <a:lnTo>
                  <a:pt x="298" y="352"/>
                </a:lnTo>
                <a:lnTo>
                  <a:pt x="301" y="344"/>
                </a:lnTo>
                <a:lnTo>
                  <a:pt x="303" y="334"/>
                </a:lnTo>
                <a:lnTo>
                  <a:pt x="401" y="330"/>
                </a:lnTo>
                <a:lnTo>
                  <a:pt x="481" y="331"/>
                </a:lnTo>
                <a:lnTo>
                  <a:pt x="485" y="367"/>
                </a:lnTo>
                <a:lnTo>
                  <a:pt x="489" y="408"/>
                </a:lnTo>
                <a:lnTo>
                  <a:pt x="495" y="454"/>
                </a:lnTo>
                <a:lnTo>
                  <a:pt x="502" y="500"/>
                </a:lnTo>
                <a:lnTo>
                  <a:pt x="508" y="544"/>
                </a:lnTo>
                <a:lnTo>
                  <a:pt x="513" y="583"/>
                </a:lnTo>
                <a:lnTo>
                  <a:pt x="518" y="613"/>
                </a:lnTo>
                <a:lnTo>
                  <a:pt x="520" y="632"/>
                </a:lnTo>
                <a:lnTo>
                  <a:pt x="525" y="654"/>
                </a:lnTo>
                <a:lnTo>
                  <a:pt x="533" y="688"/>
                </a:lnTo>
                <a:lnTo>
                  <a:pt x="541" y="728"/>
                </a:lnTo>
                <a:lnTo>
                  <a:pt x="553" y="770"/>
                </a:lnTo>
                <a:lnTo>
                  <a:pt x="546" y="771"/>
                </a:lnTo>
                <a:lnTo>
                  <a:pt x="472" y="789"/>
                </a:lnTo>
                <a:lnTo>
                  <a:pt x="468" y="791"/>
                </a:lnTo>
                <a:lnTo>
                  <a:pt x="464" y="795"/>
                </a:lnTo>
                <a:lnTo>
                  <a:pt x="461" y="801"/>
                </a:lnTo>
                <a:lnTo>
                  <a:pt x="460" y="802"/>
                </a:lnTo>
                <a:lnTo>
                  <a:pt x="549" y="798"/>
                </a:lnTo>
                <a:lnTo>
                  <a:pt x="560" y="798"/>
                </a:lnTo>
                <a:lnTo>
                  <a:pt x="565" y="819"/>
                </a:lnTo>
                <a:lnTo>
                  <a:pt x="571" y="835"/>
                </a:lnTo>
                <a:lnTo>
                  <a:pt x="574" y="844"/>
                </a:lnTo>
                <a:lnTo>
                  <a:pt x="577" y="844"/>
                </a:lnTo>
                <a:lnTo>
                  <a:pt x="578" y="836"/>
                </a:lnTo>
                <a:lnTo>
                  <a:pt x="581" y="825"/>
                </a:lnTo>
                <a:lnTo>
                  <a:pt x="584" y="812"/>
                </a:lnTo>
                <a:lnTo>
                  <a:pt x="587" y="798"/>
                </a:lnTo>
                <a:lnTo>
                  <a:pt x="594" y="797"/>
                </a:lnTo>
                <a:lnTo>
                  <a:pt x="682" y="801"/>
                </a:lnTo>
                <a:lnTo>
                  <a:pt x="681" y="800"/>
                </a:lnTo>
                <a:lnTo>
                  <a:pt x="680" y="795"/>
                </a:lnTo>
                <a:lnTo>
                  <a:pt x="674" y="790"/>
                </a:lnTo>
                <a:lnTo>
                  <a:pt x="670" y="788"/>
                </a:lnTo>
                <a:lnTo>
                  <a:pt x="596" y="771"/>
                </a:lnTo>
                <a:lnTo>
                  <a:pt x="594" y="770"/>
                </a:lnTo>
                <a:lnTo>
                  <a:pt x="603" y="728"/>
                </a:lnTo>
                <a:lnTo>
                  <a:pt x="612" y="689"/>
                </a:lnTo>
                <a:lnTo>
                  <a:pt x="619" y="654"/>
                </a:lnTo>
                <a:lnTo>
                  <a:pt x="625" y="631"/>
                </a:lnTo>
                <a:lnTo>
                  <a:pt x="627" y="612"/>
                </a:lnTo>
                <a:lnTo>
                  <a:pt x="632" y="583"/>
                </a:lnTo>
                <a:lnTo>
                  <a:pt x="636" y="545"/>
                </a:lnTo>
                <a:lnTo>
                  <a:pt x="643" y="502"/>
                </a:lnTo>
                <a:lnTo>
                  <a:pt x="649" y="456"/>
                </a:lnTo>
                <a:lnTo>
                  <a:pt x="654" y="411"/>
                </a:lnTo>
                <a:lnTo>
                  <a:pt x="660" y="369"/>
                </a:lnTo>
                <a:lnTo>
                  <a:pt x="664" y="334"/>
                </a:lnTo>
                <a:lnTo>
                  <a:pt x="744" y="332"/>
                </a:lnTo>
                <a:lnTo>
                  <a:pt x="819" y="336"/>
                </a:lnTo>
                <a:lnTo>
                  <a:pt x="822" y="343"/>
                </a:lnTo>
                <a:lnTo>
                  <a:pt x="825" y="349"/>
                </a:lnTo>
                <a:lnTo>
                  <a:pt x="828" y="352"/>
                </a:lnTo>
                <a:lnTo>
                  <a:pt x="832" y="353"/>
                </a:lnTo>
                <a:lnTo>
                  <a:pt x="835" y="352"/>
                </a:lnTo>
                <a:lnTo>
                  <a:pt x="837" y="349"/>
                </a:lnTo>
                <a:lnTo>
                  <a:pt x="840" y="344"/>
                </a:lnTo>
                <a:lnTo>
                  <a:pt x="843" y="337"/>
                </a:lnTo>
                <a:lnTo>
                  <a:pt x="1145" y="352"/>
                </a:lnTo>
                <a:lnTo>
                  <a:pt x="1140" y="345"/>
                </a:lnTo>
                <a:lnTo>
                  <a:pt x="1130" y="323"/>
                </a:lnTo>
                <a:lnTo>
                  <a:pt x="1125" y="316"/>
                </a:lnTo>
                <a:lnTo>
                  <a:pt x="1119" y="309"/>
                </a:lnTo>
                <a:lnTo>
                  <a:pt x="1112" y="304"/>
                </a:lnTo>
                <a:lnTo>
                  <a:pt x="1105" y="299"/>
                </a:lnTo>
                <a:lnTo>
                  <a:pt x="1092" y="294"/>
                </a:lnTo>
                <a:lnTo>
                  <a:pt x="1087" y="292"/>
                </a:lnTo>
                <a:lnTo>
                  <a:pt x="846" y="233"/>
                </a:lnTo>
                <a:lnTo>
                  <a:pt x="843" y="223"/>
                </a:lnTo>
                <a:lnTo>
                  <a:pt x="839" y="215"/>
                </a:lnTo>
                <a:lnTo>
                  <a:pt x="837" y="213"/>
                </a:lnTo>
                <a:lnTo>
                  <a:pt x="836" y="211"/>
                </a:lnTo>
                <a:lnTo>
                  <a:pt x="833" y="210"/>
                </a:lnTo>
                <a:lnTo>
                  <a:pt x="832" y="209"/>
                </a:lnTo>
                <a:lnTo>
                  <a:pt x="828" y="210"/>
                </a:lnTo>
                <a:lnTo>
                  <a:pt x="825" y="213"/>
                </a:lnTo>
                <a:lnTo>
                  <a:pt x="822" y="219"/>
                </a:lnTo>
                <a:lnTo>
                  <a:pt x="819" y="227"/>
                </a:lnTo>
                <a:lnTo>
                  <a:pt x="754" y="211"/>
                </a:lnTo>
                <a:lnTo>
                  <a:pt x="668" y="187"/>
                </a:lnTo>
                <a:lnTo>
                  <a:pt x="667" y="161"/>
                </a:lnTo>
                <a:lnTo>
                  <a:pt x="664" y="136"/>
                </a:lnTo>
                <a:lnTo>
                  <a:pt x="660" y="112"/>
                </a:lnTo>
                <a:lnTo>
                  <a:pt x="654" y="94"/>
                </a:lnTo>
                <a:lnTo>
                  <a:pt x="647" y="81"/>
                </a:lnTo>
                <a:lnTo>
                  <a:pt x="639" y="69"/>
                </a:lnTo>
                <a:lnTo>
                  <a:pt x="637" y="55"/>
                </a:lnTo>
                <a:lnTo>
                  <a:pt x="633" y="42"/>
                </a:lnTo>
                <a:lnTo>
                  <a:pt x="627" y="31"/>
                </a:lnTo>
                <a:lnTo>
                  <a:pt x="619" y="21"/>
                </a:lnTo>
                <a:lnTo>
                  <a:pt x="609" y="12"/>
                </a:lnTo>
                <a:lnTo>
                  <a:pt x="598" y="6"/>
                </a:lnTo>
                <a:lnTo>
                  <a:pt x="592" y="4"/>
                </a:lnTo>
                <a:lnTo>
                  <a:pt x="587" y="2"/>
                </a:lnTo>
                <a:lnTo>
                  <a:pt x="580" y="0"/>
                </a:lnTo>
                <a:lnTo>
                  <a:pt x="574" y="0"/>
                </a:lnTo>
                <a:lnTo>
                  <a:pt x="567" y="0"/>
                </a:lnTo>
                <a:lnTo>
                  <a:pt x="561" y="2"/>
                </a:lnTo>
                <a:lnTo>
                  <a:pt x="556" y="3"/>
                </a:lnTo>
                <a:lnTo>
                  <a:pt x="550" y="5"/>
                </a:lnTo>
                <a:lnTo>
                  <a:pt x="539" y="12"/>
                </a:lnTo>
                <a:lnTo>
                  <a:pt x="529" y="19"/>
                </a:lnTo>
                <a:lnTo>
                  <a:pt x="522" y="28"/>
                </a:lnTo>
                <a:lnTo>
                  <a:pt x="515" y="40"/>
                </a:lnTo>
                <a:lnTo>
                  <a:pt x="510" y="52"/>
                </a:lnTo>
                <a:lnTo>
                  <a:pt x="508" y="65"/>
                </a:lnTo>
                <a:lnTo>
                  <a:pt x="503" y="72"/>
                </a:lnTo>
                <a:lnTo>
                  <a:pt x="498" y="79"/>
                </a:lnTo>
                <a:lnTo>
                  <a:pt x="494" y="87"/>
                </a:lnTo>
                <a:lnTo>
                  <a:pt x="491" y="94"/>
                </a:lnTo>
                <a:lnTo>
                  <a:pt x="485" y="112"/>
                </a:lnTo>
                <a:lnTo>
                  <a:pt x="481" y="135"/>
                </a:lnTo>
                <a:lnTo>
                  <a:pt x="478" y="159"/>
                </a:lnTo>
                <a:lnTo>
                  <a:pt x="477" y="185"/>
                </a:lnTo>
                <a:lnTo>
                  <a:pt x="391" y="209"/>
                </a:lnTo>
                <a:close/>
              </a:path>
            </a:pathLst>
          </a:custGeom>
        </p:spPr>
        <p:style>
          <a:lnRef idx="1">
            <a:schemeClr val="accent1"/>
          </a:lnRef>
          <a:fillRef idx="2">
            <a:schemeClr val="accent1"/>
          </a:fillRef>
          <a:effectRef idx="1">
            <a:schemeClr val="accent1"/>
          </a:effectRef>
          <a:fontRef idx="minor">
            <a:schemeClr val="dk1"/>
          </a:fontRef>
        </p:style>
        <p:txBody>
          <a:bodyPr/>
          <a:lstStyle/>
          <a:p>
            <a:pPr>
              <a:defRPr/>
            </a:pPr>
            <a:endParaRPr lang="en-US" sz="1050">
              <a:solidFill>
                <a:srgbClr val="332525"/>
              </a:solidFill>
              <a:latin typeface="Roboto" panose="02000000000000000000" pitchFamily="2" charset="0"/>
              <a:ea typeface="Roboto" panose="02000000000000000000" pitchFamily="2" charset="0"/>
            </a:endParaRPr>
          </a:p>
        </p:txBody>
      </p:sp>
      <p:sp>
        <p:nvSpPr>
          <p:cNvPr id="278" name="Freeform 6"/>
          <p:cNvSpPr>
            <a:spLocks noEditPoints="1"/>
          </p:cNvSpPr>
          <p:nvPr/>
        </p:nvSpPr>
        <p:spPr bwMode="auto">
          <a:xfrm>
            <a:off x="1421311" y="933860"/>
            <a:ext cx="413147" cy="351234"/>
          </a:xfrm>
          <a:custGeom>
            <a:avLst/>
            <a:gdLst>
              <a:gd name="T0" fmla="*/ 2147483647 w 703"/>
              <a:gd name="T1" fmla="*/ 2147483647 h 540"/>
              <a:gd name="T2" fmla="*/ 2147483647 w 703"/>
              <a:gd name="T3" fmla="*/ 2147483647 h 540"/>
              <a:gd name="T4" fmla="*/ 2147483647 w 703"/>
              <a:gd name="T5" fmla="*/ 2147483647 h 540"/>
              <a:gd name="T6" fmla="*/ 2147483647 w 703"/>
              <a:gd name="T7" fmla="*/ 2147483647 h 540"/>
              <a:gd name="T8" fmla="*/ 2147483647 w 703"/>
              <a:gd name="T9" fmla="*/ 2147483647 h 540"/>
              <a:gd name="T10" fmla="*/ 2147483647 w 703"/>
              <a:gd name="T11" fmla="*/ 2147483647 h 540"/>
              <a:gd name="T12" fmla="*/ 2147483647 w 703"/>
              <a:gd name="T13" fmla="*/ 0 h 540"/>
              <a:gd name="T14" fmla="*/ 2147483647 w 703"/>
              <a:gd name="T15" fmla="*/ 2147483647 h 540"/>
              <a:gd name="T16" fmla="*/ 2147483647 w 703"/>
              <a:gd name="T17" fmla="*/ 2147483647 h 540"/>
              <a:gd name="T18" fmla="*/ 2147483647 w 703"/>
              <a:gd name="T19" fmla="*/ 2147483647 h 540"/>
              <a:gd name="T20" fmla="*/ 2147483647 w 703"/>
              <a:gd name="T21" fmla="*/ 2147483647 h 540"/>
              <a:gd name="T22" fmla="*/ 2147483647 w 703"/>
              <a:gd name="T23" fmla="*/ 2147483647 h 540"/>
              <a:gd name="T24" fmla="*/ 2147483647 w 703"/>
              <a:gd name="T25" fmla="*/ 2147483647 h 540"/>
              <a:gd name="T26" fmla="*/ 2147483647 w 703"/>
              <a:gd name="T27" fmla="*/ 2147483647 h 540"/>
              <a:gd name="T28" fmla="*/ 2147483647 w 703"/>
              <a:gd name="T29" fmla="*/ 2147483647 h 540"/>
              <a:gd name="T30" fmla="*/ 2147483647 w 703"/>
              <a:gd name="T31" fmla="*/ 2147483647 h 540"/>
              <a:gd name="T32" fmla="*/ 2147483647 w 703"/>
              <a:gd name="T33" fmla="*/ 2147483647 h 540"/>
              <a:gd name="T34" fmla="*/ 2147483647 w 703"/>
              <a:gd name="T35" fmla="*/ 2147483647 h 540"/>
              <a:gd name="T36" fmla="*/ 2147483647 w 703"/>
              <a:gd name="T37" fmla="*/ 2147483647 h 540"/>
              <a:gd name="T38" fmla="*/ 2147483647 w 703"/>
              <a:gd name="T39" fmla="*/ 2147483647 h 540"/>
              <a:gd name="T40" fmla="*/ 2147483647 w 703"/>
              <a:gd name="T41" fmla="*/ 2147483647 h 540"/>
              <a:gd name="T42" fmla="*/ 2147483647 w 703"/>
              <a:gd name="T43" fmla="*/ 2147483647 h 540"/>
              <a:gd name="T44" fmla="*/ 2147483647 w 703"/>
              <a:gd name="T45" fmla="*/ 2147483647 h 540"/>
              <a:gd name="T46" fmla="*/ 2147483647 w 703"/>
              <a:gd name="T47" fmla="*/ 2147483647 h 540"/>
              <a:gd name="T48" fmla="*/ 0 w 703"/>
              <a:gd name="T49" fmla="*/ 2147483647 h 540"/>
              <a:gd name="T50" fmla="*/ 2147483647 w 703"/>
              <a:gd name="T51" fmla="*/ 2147483647 h 540"/>
              <a:gd name="T52" fmla="*/ 2147483647 w 703"/>
              <a:gd name="T53" fmla="*/ 2147483647 h 540"/>
              <a:gd name="T54" fmla="*/ 2147483647 w 703"/>
              <a:gd name="T55" fmla="*/ 2147483647 h 540"/>
              <a:gd name="T56" fmla="*/ 2147483647 w 703"/>
              <a:gd name="T57" fmla="*/ 2147483647 h 540"/>
              <a:gd name="T58" fmla="*/ 2147483647 w 703"/>
              <a:gd name="T59" fmla="*/ 2147483647 h 540"/>
              <a:gd name="T60" fmla="*/ 2147483647 w 703"/>
              <a:gd name="T61" fmla="*/ 2147483647 h 540"/>
              <a:gd name="T62" fmla="*/ 2147483647 w 703"/>
              <a:gd name="T63" fmla="*/ 2147483647 h 540"/>
              <a:gd name="T64" fmla="*/ 2147483647 w 703"/>
              <a:gd name="T65" fmla="*/ 2147483647 h 540"/>
              <a:gd name="T66" fmla="*/ 2147483647 w 703"/>
              <a:gd name="T67" fmla="*/ 2147483647 h 540"/>
              <a:gd name="T68" fmla="*/ 2147483647 w 703"/>
              <a:gd name="T69" fmla="*/ 2147483647 h 540"/>
              <a:gd name="T70" fmla="*/ 2147483647 w 703"/>
              <a:gd name="T71" fmla="*/ 2147483647 h 540"/>
              <a:gd name="T72" fmla="*/ 2147483647 w 703"/>
              <a:gd name="T73" fmla="*/ 2147483647 h 540"/>
              <a:gd name="T74" fmla="*/ 2147483647 w 703"/>
              <a:gd name="T75" fmla="*/ 2147483647 h 540"/>
              <a:gd name="T76" fmla="*/ 2147483647 w 703"/>
              <a:gd name="T77" fmla="*/ 2147483647 h 540"/>
              <a:gd name="T78" fmla="*/ 2147483647 w 703"/>
              <a:gd name="T79" fmla="*/ 2147483647 h 540"/>
              <a:gd name="T80" fmla="*/ 2147483647 w 703"/>
              <a:gd name="T81" fmla="*/ 2147483647 h 540"/>
              <a:gd name="T82" fmla="*/ 2147483647 w 703"/>
              <a:gd name="T83" fmla="*/ 2147483647 h 540"/>
              <a:gd name="T84" fmla="*/ 2147483647 w 703"/>
              <a:gd name="T85" fmla="*/ 2147483647 h 540"/>
              <a:gd name="T86" fmla="*/ 2147483647 w 703"/>
              <a:gd name="T87" fmla="*/ 2147483647 h 540"/>
              <a:gd name="T88" fmla="*/ 2147483647 w 703"/>
              <a:gd name="T89" fmla="*/ 2147483647 h 540"/>
              <a:gd name="T90" fmla="*/ 2147483647 w 703"/>
              <a:gd name="T91" fmla="*/ 2147483647 h 540"/>
              <a:gd name="T92" fmla="*/ 2147483647 w 703"/>
              <a:gd name="T93" fmla="*/ 2147483647 h 540"/>
              <a:gd name="T94" fmla="*/ 2147483647 w 703"/>
              <a:gd name="T95" fmla="*/ 2147483647 h 540"/>
              <a:gd name="T96" fmla="*/ 2147483647 w 703"/>
              <a:gd name="T97" fmla="*/ 2147483647 h 540"/>
              <a:gd name="T98" fmla="*/ 2147483647 w 703"/>
              <a:gd name="T99" fmla="*/ 2147483647 h 540"/>
              <a:gd name="T100" fmla="*/ 2147483647 w 703"/>
              <a:gd name="T101" fmla="*/ 2147483647 h 540"/>
              <a:gd name="T102" fmla="*/ 2147483647 w 703"/>
              <a:gd name="T103" fmla="*/ 2147483647 h 540"/>
              <a:gd name="T104" fmla="*/ 2147483647 w 703"/>
              <a:gd name="T105" fmla="*/ 2147483647 h 540"/>
              <a:gd name="T106" fmla="*/ 2147483647 w 703"/>
              <a:gd name="T107" fmla="*/ 2147483647 h 540"/>
              <a:gd name="T108" fmla="*/ 2147483647 w 703"/>
              <a:gd name="T109" fmla="*/ 2147483647 h 540"/>
              <a:gd name="T110" fmla="*/ 2147483647 w 703"/>
              <a:gd name="T111" fmla="*/ 2147483647 h 540"/>
              <a:gd name="T112" fmla="*/ 2147483647 w 703"/>
              <a:gd name="T113" fmla="*/ 2147483647 h 5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3"/>
              <a:gd name="T172" fmla="*/ 0 h 540"/>
              <a:gd name="T173" fmla="*/ 703 w 703"/>
              <a:gd name="T174" fmla="*/ 540 h 54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3" h="540">
                <a:moveTo>
                  <a:pt x="160" y="306"/>
                </a:moveTo>
                <a:lnTo>
                  <a:pt x="255" y="301"/>
                </a:lnTo>
                <a:lnTo>
                  <a:pt x="255" y="302"/>
                </a:lnTo>
                <a:lnTo>
                  <a:pt x="422" y="293"/>
                </a:lnTo>
                <a:lnTo>
                  <a:pt x="422" y="292"/>
                </a:lnTo>
                <a:lnTo>
                  <a:pt x="484" y="288"/>
                </a:lnTo>
                <a:lnTo>
                  <a:pt x="485" y="297"/>
                </a:lnTo>
                <a:lnTo>
                  <a:pt x="423" y="301"/>
                </a:lnTo>
                <a:lnTo>
                  <a:pt x="422" y="300"/>
                </a:lnTo>
                <a:lnTo>
                  <a:pt x="255" y="309"/>
                </a:lnTo>
                <a:lnTo>
                  <a:pt x="255" y="313"/>
                </a:lnTo>
                <a:lnTo>
                  <a:pt x="160" y="318"/>
                </a:lnTo>
                <a:lnTo>
                  <a:pt x="160" y="306"/>
                </a:lnTo>
                <a:close/>
                <a:moveTo>
                  <a:pt x="64" y="200"/>
                </a:moveTo>
                <a:lnTo>
                  <a:pt x="65" y="246"/>
                </a:lnTo>
                <a:lnTo>
                  <a:pt x="65" y="249"/>
                </a:lnTo>
                <a:lnTo>
                  <a:pt x="64" y="251"/>
                </a:lnTo>
                <a:lnTo>
                  <a:pt x="76" y="259"/>
                </a:lnTo>
                <a:lnTo>
                  <a:pt x="76" y="48"/>
                </a:lnTo>
                <a:lnTo>
                  <a:pt x="78" y="38"/>
                </a:lnTo>
                <a:lnTo>
                  <a:pt x="81" y="29"/>
                </a:lnTo>
                <a:lnTo>
                  <a:pt x="86" y="21"/>
                </a:lnTo>
                <a:lnTo>
                  <a:pt x="93" y="14"/>
                </a:lnTo>
                <a:lnTo>
                  <a:pt x="103" y="7"/>
                </a:lnTo>
                <a:lnTo>
                  <a:pt x="113" y="3"/>
                </a:lnTo>
                <a:lnTo>
                  <a:pt x="124" y="1"/>
                </a:lnTo>
                <a:lnTo>
                  <a:pt x="137" y="0"/>
                </a:lnTo>
                <a:lnTo>
                  <a:pt x="643" y="0"/>
                </a:lnTo>
                <a:lnTo>
                  <a:pt x="656" y="1"/>
                </a:lnTo>
                <a:lnTo>
                  <a:pt x="667" y="3"/>
                </a:lnTo>
                <a:lnTo>
                  <a:pt x="677" y="7"/>
                </a:lnTo>
                <a:lnTo>
                  <a:pt x="685" y="14"/>
                </a:lnTo>
                <a:lnTo>
                  <a:pt x="694" y="21"/>
                </a:lnTo>
                <a:lnTo>
                  <a:pt x="699" y="29"/>
                </a:lnTo>
                <a:lnTo>
                  <a:pt x="702" y="38"/>
                </a:lnTo>
                <a:lnTo>
                  <a:pt x="703" y="48"/>
                </a:lnTo>
                <a:lnTo>
                  <a:pt x="703" y="432"/>
                </a:lnTo>
                <a:lnTo>
                  <a:pt x="702" y="442"/>
                </a:lnTo>
                <a:lnTo>
                  <a:pt x="698" y="451"/>
                </a:lnTo>
                <a:lnTo>
                  <a:pt x="692" y="459"/>
                </a:lnTo>
                <a:lnTo>
                  <a:pt x="685" y="466"/>
                </a:lnTo>
                <a:lnTo>
                  <a:pt x="685" y="525"/>
                </a:lnTo>
                <a:lnTo>
                  <a:pt x="685" y="527"/>
                </a:lnTo>
                <a:lnTo>
                  <a:pt x="684" y="530"/>
                </a:lnTo>
                <a:lnTo>
                  <a:pt x="682" y="533"/>
                </a:lnTo>
                <a:lnTo>
                  <a:pt x="679" y="535"/>
                </a:lnTo>
                <a:lnTo>
                  <a:pt x="677" y="537"/>
                </a:lnTo>
                <a:lnTo>
                  <a:pt x="674" y="538"/>
                </a:lnTo>
                <a:lnTo>
                  <a:pt x="670" y="539"/>
                </a:lnTo>
                <a:lnTo>
                  <a:pt x="667" y="539"/>
                </a:lnTo>
                <a:lnTo>
                  <a:pt x="640" y="539"/>
                </a:lnTo>
                <a:lnTo>
                  <a:pt x="636" y="539"/>
                </a:lnTo>
                <a:lnTo>
                  <a:pt x="633" y="538"/>
                </a:lnTo>
                <a:lnTo>
                  <a:pt x="629" y="537"/>
                </a:lnTo>
                <a:lnTo>
                  <a:pt x="627" y="535"/>
                </a:lnTo>
                <a:lnTo>
                  <a:pt x="625" y="533"/>
                </a:lnTo>
                <a:lnTo>
                  <a:pt x="623" y="530"/>
                </a:lnTo>
                <a:lnTo>
                  <a:pt x="622" y="527"/>
                </a:lnTo>
                <a:lnTo>
                  <a:pt x="622" y="525"/>
                </a:lnTo>
                <a:lnTo>
                  <a:pt x="622" y="480"/>
                </a:lnTo>
                <a:lnTo>
                  <a:pt x="160" y="480"/>
                </a:lnTo>
                <a:lnTo>
                  <a:pt x="160" y="525"/>
                </a:lnTo>
                <a:lnTo>
                  <a:pt x="158" y="528"/>
                </a:lnTo>
                <a:lnTo>
                  <a:pt x="158" y="530"/>
                </a:lnTo>
                <a:lnTo>
                  <a:pt x="155" y="534"/>
                </a:lnTo>
                <a:lnTo>
                  <a:pt x="154" y="536"/>
                </a:lnTo>
                <a:lnTo>
                  <a:pt x="151" y="537"/>
                </a:lnTo>
                <a:lnTo>
                  <a:pt x="148" y="539"/>
                </a:lnTo>
                <a:lnTo>
                  <a:pt x="144" y="539"/>
                </a:lnTo>
                <a:lnTo>
                  <a:pt x="140" y="540"/>
                </a:lnTo>
                <a:lnTo>
                  <a:pt x="114" y="540"/>
                </a:lnTo>
                <a:lnTo>
                  <a:pt x="110" y="539"/>
                </a:lnTo>
                <a:lnTo>
                  <a:pt x="106" y="539"/>
                </a:lnTo>
                <a:lnTo>
                  <a:pt x="103" y="537"/>
                </a:lnTo>
                <a:lnTo>
                  <a:pt x="100" y="536"/>
                </a:lnTo>
                <a:lnTo>
                  <a:pt x="98" y="534"/>
                </a:lnTo>
                <a:lnTo>
                  <a:pt x="96" y="530"/>
                </a:lnTo>
                <a:lnTo>
                  <a:pt x="95" y="528"/>
                </a:lnTo>
                <a:lnTo>
                  <a:pt x="95" y="525"/>
                </a:lnTo>
                <a:lnTo>
                  <a:pt x="95" y="466"/>
                </a:lnTo>
                <a:lnTo>
                  <a:pt x="88" y="460"/>
                </a:lnTo>
                <a:lnTo>
                  <a:pt x="81" y="451"/>
                </a:lnTo>
                <a:lnTo>
                  <a:pt x="78" y="442"/>
                </a:lnTo>
                <a:lnTo>
                  <a:pt x="76" y="432"/>
                </a:lnTo>
                <a:lnTo>
                  <a:pt x="76" y="270"/>
                </a:lnTo>
                <a:lnTo>
                  <a:pt x="58" y="259"/>
                </a:lnTo>
                <a:lnTo>
                  <a:pt x="54" y="263"/>
                </a:lnTo>
                <a:lnTo>
                  <a:pt x="50" y="265"/>
                </a:lnTo>
                <a:lnTo>
                  <a:pt x="44" y="266"/>
                </a:lnTo>
                <a:lnTo>
                  <a:pt x="38" y="267"/>
                </a:lnTo>
                <a:lnTo>
                  <a:pt x="27" y="267"/>
                </a:lnTo>
                <a:lnTo>
                  <a:pt x="23" y="266"/>
                </a:lnTo>
                <a:lnTo>
                  <a:pt x="17" y="265"/>
                </a:lnTo>
                <a:lnTo>
                  <a:pt x="13" y="264"/>
                </a:lnTo>
                <a:lnTo>
                  <a:pt x="9" y="260"/>
                </a:lnTo>
                <a:lnTo>
                  <a:pt x="6" y="258"/>
                </a:lnTo>
                <a:lnTo>
                  <a:pt x="3" y="254"/>
                </a:lnTo>
                <a:lnTo>
                  <a:pt x="2" y="250"/>
                </a:lnTo>
                <a:lnTo>
                  <a:pt x="0" y="246"/>
                </a:lnTo>
                <a:lnTo>
                  <a:pt x="0" y="201"/>
                </a:lnTo>
                <a:lnTo>
                  <a:pt x="0" y="197"/>
                </a:lnTo>
                <a:lnTo>
                  <a:pt x="2" y="193"/>
                </a:lnTo>
                <a:lnTo>
                  <a:pt x="5" y="189"/>
                </a:lnTo>
                <a:lnTo>
                  <a:pt x="7" y="187"/>
                </a:lnTo>
                <a:lnTo>
                  <a:pt x="12" y="183"/>
                </a:lnTo>
                <a:lnTo>
                  <a:pt x="16" y="181"/>
                </a:lnTo>
                <a:lnTo>
                  <a:pt x="21" y="180"/>
                </a:lnTo>
                <a:lnTo>
                  <a:pt x="26" y="180"/>
                </a:lnTo>
                <a:lnTo>
                  <a:pt x="37" y="180"/>
                </a:lnTo>
                <a:lnTo>
                  <a:pt x="43" y="180"/>
                </a:lnTo>
                <a:lnTo>
                  <a:pt x="48" y="181"/>
                </a:lnTo>
                <a:lnTo>
                  <a:pt x="52" y="183"/>
                </a:lnTo>
                <a:lnTo>
                  <a:pt x="57" y="185"/>
                </a:lnTo>
                <a:lnTo>
                  <a:pt x="59" y="189"/>
                </a:lnTo>
                <a:lnTo>
                  <a:pt x="62" y="192"/>
                </a:lnTo>
                <a:lnTo>
                  <a:pt x="64" y="197"/>
                </a:lnTo>
                <a:lnTo>
                  <a:pt x="64" y="200"/>
                </a:lnTo>
                <a:close/>
                <a:moveTo>
                  <a:pt x="547" y="398"/>
                </a:moveTo>
                <a:lnTo>
                  <a:pt x="664" y="398"/>
                </a:lnTo>
                <a:lnTo>
                  <a:pt x="668" y="398"/>
                </a:lnTo>
                <a:lnTo>
                  <a:pt x="671" y="399"/>
                </a:lnTo>
                <a:lnTo>
                  <a:pt x="674" y="400"/>
                </a:lnTo>
                <a:lnTo>
                  <a:pt x="677" y="403"/>
                </a:lnTo>
                <a:lnTo>
                  <a:pt x="679" y="405"/>
                </a:lnTo>
                <a:lnTo>
                  <a:pt x="681" y="407"/>
                </a:lnTo>
                <a:lnTo>
                  <a:pt x="682" y="410"/>
                </a:lnTo>
                <a:lnTo>
                  <a:pt x="682" y="413"/>
                </a:lnTo>
                <a:lnTo>
                  <a:pt x="682" y="437"/>
                </a:lnTo>
                <a:lnTo>
                  <a:pt x="682" y="441"/>
                </a:lnTo>
                <a:lnTo>
                  <a:pt x="681" y="443"/>
                </a:lnTo>
                <a:lnTo>
                  <a:pt x="679" y="445"/>
                </a:lnTo>
                <a:lnTo>
                  <a:pt x="677" y="447"/>
                </a:lnTo>
                <a:lnTo>
                  <a:pt x="674" y="450"/>
                </a:lnTo>
                <a:lnTo>
                  <a:pt x="671" y="451"/>
                </a:lnTo>
                <a:lnTo>
                  <a:pt x="668" y="452"/>
                </a:lnTo>
                <a:lnTo>
                  <a:pt x="664" y="452"/>
                </a:lnTo>
                <a:lnTo>
                  <a:pt x="547" y="452"/>
                </a:lnTo>
                <a:lnTo>
                  <a:pt x="543" y="452"/>
                </a:lnTo>
                <a:lnTo>
                  <a:pt x="540" y="451"/>
                </a:lnTo>
                <a:lnTo>
                  <a:pt x="536" y="450"/>
                </a:lnTo>
                <a:lnTo>
                  <a:pt x="533" y="447"/>
                </a:lnTo>
                <a:lnTo>
                  <a:pt x="532" y="445"/>
                </a:lnTo>
                <a:lnTo>
                  <a:pt x="529" y="443"/>
                </a:lnTo>
                <a:lnTo>
                  <a:pt x="529" y="441"/>
                </a:lnTo>
                <a:lnTo>
                  <a:pt x="527" y="437"/>
                </a:lnTo>
                <a:lnTo>
                  <a:pt x="527" y="413"/>
                </a:lnTo>
                <a:lnTo>
                  <a:pt x="529" y="410"/>
                </a:lnTo>
                <a:lnTo>
                  <a:pt x="529" y="407"/>
                </a:lnTo>
                <a:lnTo>
                  <a:pt x="532" y="405"/>
                </a:lnTo>
                <a:lnTo>
                  <a:pt x="533" y="403"/>
                </a:lnTo>
                <a:lnTo>
                  <a:pt x="536" y="400"/>
                </a:lnTo>
                <a:lnTo>
                  <a:pt x="540" y="399"/>
                </a:lnTo>
                <a:lnTo>
                  <a:pt x="543" y="398"/>
                </a:lnTo>
                <a:lnTo>
                  <a:pt x="547" y="398"/>
                </a:lnTo>
                <a:close/>
                <a:moveTo>
                  <a:pt x="117" y="399"/>
                </a:moveTo>
                <a:lnTo>
                  <a:pt x="234" y="399"/>
                </a:lnTo>
                <a:lnTo>
                  <a:pt x="238" y="399"/>
                </a:lnTo>
                <a:lnTo>
                  <a:pt x="243" y="400"/>
                </a:lnTo>
                <a:lnTo>
                  <a:pt x="245" y="402"/>
                </a:lnTo>
                <a:lnTo>
                  <a:pt x="248" y="404"/>
                </a:lnTo>
                <a:lnTo>
                  <a:pt x="250" y="406"/>
                </a:lnTo>
                <a:lnTo>
                  <a:pt x="253" y="408"/>
                </a:lnTo>
                <a:lnTo>
                  <a:pt x="253" y="410"/>
                </a:lnTo>
                <a:lnTo>
                  <a:pt x="254" y="414"/>
                </a:lnTo>
                <a:lnTo>
                  <a:pt x="254" y="437"/>
                </a:lnTo>
                <a:lnTo>
                  <a:pt x="253" y="441"/>
                </a:lnTo>
                <a:lnTo>
                  <a:pt x="253" y="444"/>
                </a:lnTo>
                <a:lnTo>
                  <a:pt x="250" y="446"/>
                </a:lnTo>
                <a:lnTo>
                  <a:pt x="248" y="449"/>
                </a:lnTo>
                <a:lnTo>
                  <a:pt x="245" y="451"/>
                </a:lnTo>
                <a:lnTo>
                  <a:pt x="243" y="452"/>
                </a:lnTo>
                <a:lnTo>
                  <a:pt x="238" y="453"/>
                </a:lnTo>
                <a:lnTo>
                  <a:pt x="234" y="453"/>
                </a:lnTo>
                <a:lnTo>
                  <a:pt x="117" y="453"/>
                </a:lnTo>
                <a:lnTo>
                  <a:pt x="114" y="453"/>
                </a:lnTo>
                <a:lnTo>
                  <a:pt x="110" y="452"/>
                </a:lnTo>
                <a:lnTo>
                  <a:pt x="107" y="451"/>
                </a:lnTo>
                <a:lnTo>
                  <a:pt x="105" y="449"/>
                </a:lnTo>
                <a:lnTo>
                  <a:pt x="102" y="446"/>
                </a:lnTo>
                <a:lnTo>
                  <a:pt x="100" y="444"/>
                </a:lnTo>
                <a:lnTo>
                  <a:pt x="99" y="441"/>
                </a:lnTo>
                <a:lnTo>
                  <a:pt x="99" y="437"/>
                </a:lnTo>
                <a:lnTo>
                  <a:pt x="99" y="414"/>
                </a:lnTo>
                <a:lnTo>
                  <a:pt x="99" y="410"/>
                </a:lnTo>
                <a:lnTo>
                  <a:pt x="100" y="408"/>
                </a:lnTo>
                <a:lnTo>
                  <a:pt x="102" y="406"/>
                </a:lnTo>
                <a:lnTo>
                  <a:pt x="105" y="404"/>
                </a:lnTo>
                <a:lnTo>
                  <a:pt x="107" y="402"/>
                </a:lnTo>
                <a:lnTo>
                  <a:pt x="110" y="400"/>
                </a:lnTo>
                <a:lnTo>
                  <a:pt x="114" y="399"/>
                </a:lnTo>
                <a:lnTo>
                  <a:pt x="117" y="399"/>
                </a:lnTo>
                <a:close/>
                <a:moveTo>
                  <a:pt x="145" y="32"/>
                </a:moveTo>
                <a:lnTo>
                  <a:pt x="633" y="32"/>
                </a:lnTo>
                <a:lnTo>
                  <a:pt x="640" y="33"/>
                </a:lnTo>
                <a:lnTo>
                  <a:pt x="646" y="34"/>
                </a:lnTo>
                <a:lnTo>
                  <a:pt x="651" y="38"/>
                </a:lnTo>
                <a:lnTo>
                  <a:pt x="657" y="41"/>
                </a:lnTo>
                <a:lnTo>
                  <a:pt x="661" y="44"/>
                </a:lnTo>
                <a:lnTo>
                  <a:pt x="664" y="49"/>
                </a:lnTo>
                <a:lnTo>
                  <a:pt x="665" y="54"/>
                </a:lnTo>
                <a:lnTo>
                  <a:pt x="667" y="60"/>
                </a:lnTo>
                <a:lnTo>
                  <a:pt x="667" y="294"/>
                </a:lnTo>
                <a:lnTo>
                  <a:pt x="665" y="300"/>
                </a:lnTo>
                <a:lnTo>
                  <a:pt x="664" y="304"/>
                </a:lnTo>
                <a:lnTo>
                  <a:pt x="661" y="309"/>
                </a:lnTo>
                <a:lnTo>
                  <a:pt x="657" y="313"/>
                </a:lnTo>
                <a:lnTo>
                  <a:pt x="651" y="316"/>
                </a:lnTo>
                <a:lnTo>
                  <a:pt x="646" y="319"/>
                </a:lnTo>
                <a:lnTo>
                  <a:pt x="640" y="320"/>
                </a:lnTo>
                <a:lnTo>
                  <a:pt x="633" y="321"/>
                </a:lnTo>
                <a:lnTo>
                  <a:pt x="145" y="321"/>
                </a:lnTo>
                <a:lnTo>
                  <a:pt x="138" y="320"/>
                </a:lnTo>
                <a:lnTo>
                  <a:pt x="131" y="319"/>
                </a:lnTo>
                <a:lnTo>
                  <a:pt x="126" y="316"/>
                </a:lnTo>
                <a:lnTo>
                  <a:pt x="121" y="313"/>
                </a:lnTo>
                <a:lnTo>
                  <a:pt x="117" y="309"/>
                </a:lnTo>
                <a:lnTo>
                  <a:pt x="114" y="304"/>
                </a:lnTo>
                <a:lnTo>
                  <a:pt x="112" y="300"/>
                </a:lnTo>
                <a:lnTo>
                  <a:pt x="112" y="294"/>
                </a:lnTo>
                <a:lnTo>
                  <a:pt x="112" y="60"/>
                </a:lnTo>
                <a:lnTo>
                  <a:pt x="112" y="54"/>
                </a:lnTo>
                <a:lnTo>
                  <a:pt x="114" y="49"/>
                </a:lnTo>
                <a:lnTo>
                  <a:pt x="117" y="44"/>
                </a:lnTo>
                <a:lnTo>
                  <a:pt x="121" y="41"/>
                </a:lnTo>
                <a:lnTo>
                  <a:pt x="126" y="38"/>
                </a:lnTo>
                <a:lnTo>
                  <a:pt x="131" y="34"/>
                </a:lnTo>
                <a:lnTo>
                  <a:pt x="138" y="33"/>
                </a:lnTo>
                <a:lnTo>
                  <a:pt x="145" y="32"/>
                </a:lnTo>
                <a:close/>
              </a:path>
            </a:pathLst>
          </a:custGeom>
        </p:spPr>
        <p:style>
          <a:lnRef idx="1">
            <a:schemeClr val="accent2"/>
          </a:lnRef>
          <a:fillRef idx="2">
            <a:schemeClr val="accent2"/>
          </a:fillRef>
          <a:effectRef idx="1">
            <a:schemeClr val="accent2"/>
          </a:effectRef>
          <a:fontRef idx="minor">
            <a:schemeClr val="dk1"/>
          </a:fontRef>
        </p:style>
        <p:txBody>
          <a:bodyPr/>
          <a:lstStyle/>
          <a:p>
            <a:pPr>
              <a:defRPr/>
            </a:pPr>
            <a:endParaRPr lang="en-US" sz="1050">
              <a:solidFill>
                <a:srgbClr val="332525"/>
              </a:solidFill>
              <a:latin typeface="Roboto" panose="02000000000000000000" pitchFamily="2" charset="0"/>
              <a:ea typeface="Roboto" panose="02000000000000000000" pitchFamily="2" charset="0"/>
            </a:endParaRPr>
          </a:p>
        </p:txBody>
      </p:sp>
      <p:sp>
        <p:nvSpPr>
          <p:cNvPr id="279" name="Freeform 8"/>
          <p:cNvSpPr>
            <a:spLocks noEditPoints="1"/>
          </p:cNvSpPr>
          <p:nvPr/>
        </p:nvSpPr>
        <p:spPr bwMode="auto">
          <a:xfrm>
            <a:off x="5300383" y="311047"/>
            <a:ext cx="385763" cy="458390"/>
          </a:xfrm>
          <a:custGeom>
            <a:avLst/>
            <a:gdLst>
              <a:gd name="T0" fmla="*/ 2147483647 w 658"/>
              <a:gd name="T1" fmla="*/ 0 h 707"/>
              <a:gd name="T2" fmla="*/ 2147483647 w 658"/>
              <a:gd name="T3" fmla="*/ 2147483647 h 707"/>
              <a:gd name="T4" fmla="*/ 2147483647 w 658"/>
              <a:gd name="T5" fmla="*/ 2147483647 h 707"/>
              <a:gd name="T6" fmla="*/ 2147483647 w 658"/>
              <a:gd name="T7" fmla="*/ 2147483647 h 707"/>
              <a:gd name="T8" fmla="*/ 2147483647 w 658"/>
              <a:gd name="T9" fmla="*/ 2147483647 h 707"/>
              <a:gd name="T10" fmla="*/ 2147483647 w 658"/>
              <a:gd name="T11" fmla="*/ 2147483647 h 707"/>
              <a:gd name="T12" fmla="*/ 2147483647 w 658"/>
              <a:gd name="T13" fmla="*/ 2147483647 h 707"/>
              <a:gd name="T14" fmla="*/ 2147483647 w 658"/>
              <a:gd name="T15" fmla="*/ 2147483647 h 707"/>
              <a:gd name="T16" fmla="*/ 2147483647 w 658"/>
              <a:gd name="T17" fmla="*/ 2147483647 h 707"/>
              <a:gd name="T18" fmla="*/ 2147483647 w 658"/>
              <a:gd name="T19" fmla="*/ 2147483647 h 707"/>
              <a:gd name="T20" fmla="*/ 2147483647 w 658"/>
              <a:gd name="T21" fmla="*/ 2147483647 h 707"/>
              <a:gd name="T22" fmla="*/ 2147483647 w 658"/>
              <a:gd name="T23" fmla="*/ 2147483647 h 707"/>
              <a:gd name="T24" fmla="*/ 2147483647 w 658"/>
              <a:gd name="T25" fmla="*/ 2147483647 h 707"/>
              <a:gd name="T26" fmla="*/ 2147483647 w 658"/>
              <a:gd name="T27" fmla="*/ 2147483647 h 707"/>
              <a:gd name="T28" fmla="*/ 2147483647 w 658"/>
              <a:gd name="T29" fmla="*/ 2147483647 h 707"/>
              <a:gd name="T30" fmla="*/ 2147483647 w 658"/>
              <a:gd name="T31" fmla="*/ 2147483647 h 707"/>
              <a:gd name="T32" fmla="*/ 2147483647 w 658"/>
              <a:gd name="T33" fmla="*/ 2147483647 h 707"/>
              <a:gd name="T34" fmla="*/ 2147483647 w 658"/>
              <a:gd name="T35" fmla="*/ 2147483647 h 707"/>
              <a:gd name="T36" fmla="*/ 2147483647 w 658"/>
              <a:gd name="T37" fmla="*/ 2147483647 h 707"/>
              <a:gd name="T38" fmla="*/ 2147483647 w 658"/>
              <a:gd name="T39" fmla="*/ 2147483647 h 707"/>
              <a:gd name="T40" fmla="*/ 2147483647 w 658"/>
              <a:gd name="T41" fmla="*/ 0 h 707"/>
              <a:gd name="T42" fmla="*/ 2147483647 w 658"/>
              <a:gd name="T43" fmla="*/ 2147483647 h 707"/>
              <a:gd name="T44" fmla="*/ 2147483647 w 658"/>
              <a:gd name="T45" fmla="*/ 2147483647 h 707"/>
              <a:gd name="T46" fmla="*/ 2147483647 w 658"/>
              <a:gd name="T47" fmla="*/ 2147483647 h 707"/>
              <a:gd name="T48" fmla="*/ 2147483647 w 658"/>
              <a:gd name="T49" fmla="*/ 2147483647 h 707"/>
              <a:gd name="T50" fmla="*/ 2147483647 w 658"/>
              <a:gd name="T51" fmla="*/ 2147483647 h 707"/>
              <a:gd name="T52" fmla="*/ 2147483647 w 658"/>
              <a:gd name="T53" fmla="*/ 2147483647 h 707"/>
              <a:gd name="T54" fmla="*/ 2147483647 w 658"/>
              <a:gd name="T55" fmla="*/ 2147483647 h 707"/>
              <a:gd name="T56" fmla="*/ 2147483647 w 658"/>
              <a:gd name="T57" fmla="*/ 2147483647 h 707"/>
              <a:gd name="T58" fmla="*/ 2147483647 w 658"/>
              <a:gd name="T59" fmla="*/ 2147483647 h 707"/>
              <a:gd name="T60" fmla="*/ 2147483647 w 658"/>
              <a:gd name="T61" fmla="*/ 2147483647 h 707"/>
              <a:gd name="T62" fmla="*/ 2147483647 w 658"/>
              <a:gd name="T63" fmla="*/ 2147483647 h 707"/>
              <a:gd name="T64" fmla="*/ 2147483647 w 658"/>
              <a:gd name="T65" fmla="*/ 2147483647 h 707"/>
              <a:gd name="T66" fmla="*/ 2147483647 w 658"/>
              <a:gd name="T67" fmla="*/ 2147483647 h 707"/>
              <a:gd name="T68" fmla="*/ 2147483647 w 658"/>
              <a:gd name="T69" fmla="*/ 2147483647 h 707"/>
              <a:gd name="T70" fmla="*/ 2147483647 w 658"/>
              <a:gd name="T71" fmla="*/ 2147483647 h 707"/>
              <a:gd name="T72" fmla="*/ 2147483647 w 658"/>
              <a:gd name="T73" fmla="*/ 2147483647 h 707"/>
              <a:gd name="T74" fmla="*/ 2147483647 w 658"/>
              <a:gd name="T75" fmla="*/ 2147483647 h 707"/>
              <a:gd name="T76" fmla="*/ 2147483647 w 658"/>
              <a:gd name="T77" fmla="*/ 2147483647 h 707"/>
              <a:gd name="T78" fmla="*/ 2147483647 w 658"/>
              <a:gd name="T79" fmla="*/ 2147483647 h 707"/>
              <a:gd name="T80" fmla="*/ 2147483647 w 658"/>
              <a:gd name="T81" fmla="*/ 2147483647 h 707"/>
              <a:gd name="T82" fmla="*/ 2147483647 w 658"/>
              <a:gd name="T83" fmla="*/ 2147483647 h 707"/>
              <a:gd name="T84" fmla="*/ 2147483647 w 658"/>
              <a:gd name="T85" fmla="*/ 2147483647 h 707"/>
              <a:gd name="T86" fmla="*/ 2147483647 w 658"/>
              <a:gd name="T87" fmla="*/ 2147483647 h 707"/>
              <a:gd name="T88" fmla="*/ 2147483647 w 658"/>
              <a:gd name="T89" fmla="*/ 2147483647 h 707"/>
              <a:gd name="T90" fmla="*/ 2147483647 w 658"/>
              <a:gd name="T91" fmla="*/ 2147483647 h 707"/>
              <a:gd name="T92" fmla="*/ 2147483647 w 658"/>
              <a:gd name="T93" fmla="*/ 2147483647 h 707"/>
              <a:gd name="T94" fmla="*/ 2147483647 w 658"/>
              <a:gd name="T95" fmla="*/ 2147483647 h 707"/>
              <a:gd name="T96" fmla="*/ 2147483647 w 658"/>
              <a:gd name="T97" fmla="*/ 2147483647 h 707"/>
              <a:gd name="T98" fmla="*/ 2147483647 w 658"/>
              <a:gd name="T99" fmla="*/ 2147483647 h 707"/>
              <a:gd name="T100" fmla="*/ 2147483647 w 658"/>
              <a:gd name="T101" fmla="*/ 2147483647 h 707"/>
              <a:gd name="T102" fmla="*/ 2147483647 w 658"/>
              <a:gd name="T103" fmla="*/ 2147483647 h 707"/>
              <a:gd name="T104" fmla="*/ 2147483647 w 658"/>
              <a:gd name="T105" fmla="*/ 2147483647 h 707"/>
              <a:gd name="T106" fmla="*/ 2147483647 w 658"/>
              <a:gd name="T107" fmla="*/ 2147483647 h 707"/>
              <a:gd name="T108" fmla="*/ 2147483647 w 658"/>
              <a:gd name="T109" fmla="*/ 2147483647 h 707"/>
              <a:gd name="T110" fmla="*/ 2147483647 w 658"/>
              <a:gd name="T111" fmla="*/ 2147483647 h 707"/>
              <a:gd name="T112" fmla="*/ 2147483647 w 658"/>
              <a:gd name="T113" fmla="*/ 2147483647 h 707"/>
              <a:gd name="T114" fmla="*/ 2147483647 w 658"/>
              <a:gd name="T115" fmla="*/ 2147483647 h 70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8"/>
              <a:gd name="T175" fmla="*/ 0 h 707"/>
              <a:gd name="T176" fmla="*/ 658 w 658"/>
              <a:gd name="T177" fmla="*/ 707 h 70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8" h="707">
                <a:moveTo>
                  <a:pt x="68" y="0"/>
                </a:moveTo>
                <a:lnTo>
                  <a:pt x="574" y="0"/>
                </a:lnTo>
                <a:lnTo>
                  <a:pt x="585" y="0"/>
                </a:lnTo>
                <a:lnTo>
                  <a:pt x="595" y="4"/>
                </a:lnTo>
                <a:lnTo>
                  <a:pt x="605" y="7"/>
                </a:lnTo>
                <a:lnTo>
                  <a:pt x="613" y="13"/>
                </a:lnTo>
                <a:lnTo>
                  <a:pt x="620" y="19"/>
                </a:lnTo>
                <a:lnTo>
                  <a:pt x="625" y="27"/>
                </a:lnTo>
                <a:lnTo>
                  <a:pt x="629" y="35"/>
                </a:lnTo>
                <a:lnTo>
                  <a:pt x="629" y="44"/>
                </a:lnTo>
                <a:lnTo>
                  <a:pt x="629" y="446"/>
                </a:lnTo>
                <a:lnTo>
                  <a:pt x="629" y="455"/>
                </a:lnTo>
                <a:lnTo>
                  <a:pt x="625" y="463"/>
                </a:lnTo>
                <a:lnTo>
                  <a:pt x="620" y="471"/>
                </a:lnTo>
                <a:lnTo>
                  <a:pt x="613" y="477"/>
                </a:lnTo>
                <a:lnTo>
                  <a:pt x="605" y="483"/>
                </a:lnTo>
                <a:lnTo>
                  <a:pt x="595" y="486"/>
                </a:lnTo>
                <a:lnTo>
                  <a:pt x="585" y="490"/>
                </a:lnTo>
                <a:lnTo>
                  <a:pt x="574" y="490"/>
                </a:lnTo>
                <a:lnTo>
                  <a:pt x="563" y="490"/>
                </a:lnTo>
                <a:lnTo>
                  <a:pt x="563" y="510"/>
                </a:lnTo>
                <a:lnTo>
                  <a:pt x="561" y="510"/>
                </a:lnTo>
                <a:lnTo>
                  <a:pt x="658" y="692"/>
                </a:lnTo>
                <a:lnTo>
                  <a:pt x="658" y="697"/>
                </a:lnTo>
                <a:lnTo>
                  <a:pt x="658" y="700"/>
                </a:lnTo>
                <a:lnTo>
                  <a:pt x="656" y="703"/>
                </a:lnTo>
                <a:lnTo>
                  <a:pt x="651" y="706"/>
                </a:lnTo>
                <a:lnTo>
                  <a:pt x="647" y="707"/>
                </a:lnTo>
                <a:lnTo>
                  <a:pt x="642" y="706"/>
                </a:lnTo>
                <a:lnTo>
                  <a:pt x="639" y="703"/>
                </a:lnTo>
                <a:lnTo>
                  <a:pt x="636" y="701"/>
                </a:lnTo>
                <a:lnTo>
                  <a:pt x="601" y="636"/>
                </a:lnTo>
                <a:lnTo>
                  <a:pt x="57" y="636"/>
                </a:lnTo>
                <a:lnTo>
                  <a:pt x="24" y="699"/>
                </a:lnTo>
                <a:lnTo>
                  <a:pt x="22" y="702"/>
                </a:lnTo>
                <a:lnTo>
                  <a:pt x="17" y="703"/>
                </a:lnTo>
                <a:lnTo>
                  <a:pt x="13" y="705"/>
                </a:lnTo>
                <a:lnTo>
                  <a:pt x="7" y="703"/>
                </a:lnTo>
                <a:lnTo>
                  <a:pt x="3" y="701"/>
                </a:lnTo>
                <a:lnTo>
                  <a:pt x="2" y="698"/>
                </a:lnTo>
                <a:lnTo>
                  <a:pt x="0" y="694"/>
                </a:lnTo>
                <a:lnTo>
                  <a:pt x="2" y="690"/>
                </a:lnTo>
                <a:lnTo>
                  <a:pt x="96" y="510"/>
                </a:lnTo>
                <a:lnTo>
                  <a:pt x="93" y="510"/>
                </a:lnTo>
                <a:lnTo>
                  <a:pt x="93" y="490"/>
                </a:lnTo>
                <a:lnTo>
                  <a:pt x="68" y="490"/>
                </a:lnTo>
                <a:lnTo>
                  <a:pt x="57" y="490"/>
                </a:lnTo>
                <a:lnTo>
                  <a:pt x="47" y="486"/>
                </a:lnTo>
                <a:lnTo>
                  <a:pt x="37" y="483"/>
                </a:lnTo>
                <a:lnTo>
                  <a:pt x="29" y="477"/>
                </a:lnTo>
                <a:lnTo>
                  <a:pt x="22" y="471"/>
                </a:lnTo>
                <a:lnTo>
                  <a:pt x="17" y="463"/>
                </a:lnTo>
                <a:lnTo>
                  <a:pt x="13" y="455"/>
                </a:lnTo>
                <a:lnTo>
                  <a:pt x="13" y="446"/>
                </a:lnTo>
                <a:lnTo>
                  <a:pt x="13" y="44"/>
                </a:lnTo>
                <a:lnTo>
                  <a:pt x="13" y="35"/>
                </a:lnTo>
                <a:lnTo>
                  <a:pt x="17" y="27"/>
                </a:lnTo>
                <a:lnTo>
                  <a:pt x="22" y="19"/>
                </a:lnTo>
                <a:lnTo>
                  <a:pt x="29" y="13"/>
                </a:lnTo>
                <a:lnTo>
                  <a:pt x="37" y="7"/>
                </a:lnTo>
                <a:lnTo>
                  <a:pt x="47" y="4"/>
                </a:lnTo>
                <a:lnTo>
                  <a:pt x="57" y="0"/>
                </a:lnTo>
                <a:lnTo>
                  <a:pt x="68" y="0"/>
                </a:lnTo>
                <a:close/>
                <a:moveTo>
                  <a:pt x="508" y="387"/>
                </a:moveTo>
                <a:lnTo>
                  <a:pt x="522" y="387"/>
                </a:lnTo>
                <a:lnTo>
                  <a:pt x="534" y="389"/>
                </a:lnTo>
                <a:lnTo>
                  <a:pt x="546" y="393"/>
                </a:lnTo>
                <a:lnTo>
                  <a:pt x="556" y="398"/>
                </a:lnTo>
                <a:lnTo>
                  <a:pt x="564" y="403"/>
                </a:lnTo>
                <a:lnTo>
                  <a:pt x="570" y="410"/>
                </a:lnTo>
                <a:lnTo>
                  <a:pt x="574" y="417"/>
                </a:lnTo>
                <a:lnTo>
                  <a:pt x="575" y="426"/>
                </a:lnTo>
                <a:lnTo>
                  <a:pt x="574" y="434"/>
                </a:lnTo>
                <a:lnTo>
                  <a:pt x="570" y="440"/>
                </a:lnTo>
                <a:lnTo>
                  <a:pt x="564" y="447"/>
                </a:lnTo>
                <a:lnTo>
                  <a:pt x="556" y="453"/>
                </a:lnTo>
                <a:lnTo>
                  <a:pt x="546" y="458"/>
                </a:lnTo>
                <a:lnTo>
                  <a:pt x="534" y="462"/>
                </a:lnTo>
                <a:lnTo>
                  <a:pt x="522" y="464"/>
                </a:lnTo>
                <a:lnTo>
                  <a:pt x="508" y="465"/>
                </a:lnTo>
                <a:lnTo>
                  <a:pt x="494" y="464"/>
                </a:lnTo>
                <a:lnTo>
                  <a:pt x="481" y="462"/>
                </a:lnTo>
                <a:lnTo>
                  <a:pt x="470" y="458"/>
                </a:lnTo>
                <a:lnTo>
                  <a:pt x="460" y="453"/>
                </a:lnTo>
                <a:lnTo>
                  <a:pt x="451" y="447"/>
                </a:lnTo>
                <a:lnTo>
                  <a:pt x="446" y="440"/>
                </a:lnTo>
                <a:lnTo>
                  <a:pt x="441" y="434"/>
                </a:lnTo>
                <a:lnTo>
                  <a:pt x="440" y="426"/>
                </a:lnTo>
                <a:lnTo>
                  <a:pt x="441" y="417"/>
                </a:lnTo>
                <a:lnTo>
                  <a:pt x="446" y="410"/>
                </a:lnTo>
                <a:lnTo>
                  <a:pt x="451" y="403"/>
                </a:lnTo>
                <a:lnTo>
                  <a:pt x="460" y="398"/>
                </a:lnTo>
                <a:lnTo>
                  <a:pt x="470" y="393"/>
                </a:lnTo>
                <a:lnTo>
                  <a:pt x="481" y="389"/>
                </a:lnTo>
                <a:lnTo>
                  <a:pt x="494" y="387"/>
                </a:lnTo>
                <a:lnTo>
                  <a:pt x="508" y="387"/>
                </a:lnTo>
                <a:close/>
                <a:moveTo>
                  <a:pt x="123" y="388"/>
                </a:moveTo>
                <a:lnTo>
                  <a:pt x="137" y="388"/>
                </a:lnTo>
                <a:lnTo>
                  <a:pt x="150" y="390"/>
                </a:lnTo>
                <a:lnTo>
                  <a:pt x="161" y="394"/>
                </a:lnTo>
                <a:lnTo>
                  <a:pt x="171" y="399"/>
                </a:lnTo>
                <a:lnTo>
                  <a:pt x="179" y="404"/>
                </a:lnTo>
                <a:lnTo>
                  <a:pt x="186" y="411"/>
                </a:lnTo>
                <a:lnTo>
                  <a:pt x="191" y="418"/>
                </a:lnTo>
                <a:lnTo>
                  <a:pt x="192" y="427"/>
                </a:lnTo>
                <a:lnTo>
                  <a:pt x="191" y="435"/>
                </a:lnTo>
                <a:lnTo>
                  <a:pt x="186" y="441"/>
                </a:lnTo>
                <a:lnTo>
                  <a:pt x="179" y="448"/>
                </a:lnTo>
                <a:lnTo>
                  <a:pt x="171" y="454"/>
                </a:lnTo>
                <a:lnTo>
                  <a:pt x="161" y="459"/>
                </a:lnTo>
                <a:lnTo>
                  <a:pt x="150" y="463"/>
                </a:lnTo>
                <a:lnTo>
                  <a:pt x="137" y="465"/>
                </a:lnTo>
                <a:lnTo>
                  <a:pt x="123" y="466"/>
                </a:lnTo>
                <a:lnTo>
                  <a:pt x="110" y="465"/>
                </a:lnTo>
                <a:lnTo>
                  <a:pt x="98" y="463"/>
                </a:lnTo>
                <a:lnTo>
                  <a:pt x="86" y="459"/>
                </a:lnTo>
                <a:lnTo>
                  <a:pt x="75" y="454"/>
                </a:lnTo>
                <a:lnTo>
                  <a:pt x="68" y="448"/>
                </a:lnTo>
                <a:lnTo>
                  <a:pt x="61" y="441"/>
                </a:lnTo>
                <a:lnTo>
                  <a:pt x="57" y="435"/>
                </a:lnTo>
                <a:lnTo>
                  <a:pt x="55" y="427"/>
                </a:lnTo>
                <a:lnTo>
                  <a:pt x="57" y="418"/>
                </a:lnTo>
                <a:lnTo>
                  <a:pt x="61" y="411"/>
                </a:lnTo>
                <a:lnTo>
                  <a:pt x="68" y="404"/>
                </a:lnTo>
                <a:lnTo>
                  <a:pt x="75" y="399"/>
                </a:lnTo>
                <a:lnTo>
                  <a:pt x="86" y="394"/>
                </a:lnTo>
                <a:lnTo>
                  <a:pt x="98" y="390"/>
                </a:lnTo>
                <a:lnTo>
                  <a:pt x="110" y="388"/>
                </a:lnTo>
                <a:lnTo>
                  <a:pt x="123" y="388"/>
                </a:lnTo>
                <a:close/>
                <a:moveTo>
                  <a:pt x="594" y="622"/>
                </a:moveTo>
                <a:lnTo>
                  <a:pt x="563" y="563"/>
                </a:lnTo>
                <a:lnTo>
                  <a:pt x="95" y="563"/>
                </a:lnTo>
                <a:lnTo>
                  <a:pt x="65" y="622"/>
                </a:lnTo>
                <a:lnTo>
                  <a:pt x="594" y="622"/>
                </a:lnTo>
                <a:close/>
                <a:moveTo>
                  <a:pt x="556" y="549"/>
                </a:moveTo>
                <a:lnTo>
                  <a:pt x="534" y="510"/>
                </a:lnTo>
                <a:lnTo>
                  <a:pt x="123" y="510"/>
                </a:lnTo>
                <a:lnTo>
                  <a:pt x="103" y="549"/>
                </a:lnTo>
                <a:lnTo>
                  <a:pt x="556" y="549"/>
                </a:lnTo>
                <a:close/>
                <a:moveTo>
                  <a:pt x="106" y="29"/>
                </a:moveTo>
                <a:lnTo>
                  <a:pt x="539" y="29"/>
                </a:lnTo>
                <a:lnTo>
                  <a:pt x="549" y="29"/>
                </a:lnTo>
                <a:lnTo>
                  <a:pt x="557" y="32"/>
                </a:lnTo>
                <a:lnTo>
                  <a:pt x="565" y="34"/>
                </a:lnTo>
                <a:lnTo>
                  <a:pt x="572" y="37"/>
                </a:lnTo>
                <a:lnTo>
                  <a:pt x="578" y="42"/>
                </a:lnTo>
                <a:lnTo>
                  <a:pt x="582" y="47"/>
                </a:lnTo>
                <a:lnTo>
                  <a:pt x="585" y="52"/>
                </a:lnTo>
                <a:lnTo>
                  <a:pt x="587" y="57"/>
                </a:lnTo>
                <a:lnTo>
                  <a:pt x="587" y="319"/>
                </a:lnTo>
                <a:lnTo>
                  <a:pt x="585" y="325"/>
                </a:lnTo>
                <a:lnTo>
                  <a:pt x="582" y="331"/>
                </a:lnTo>
                <a:lnTo>
                  <a:pt x="578" y="335"/>
                </a:lnTo>
                <a:lnTo>
                  <a:pt x="572" y="340"/>
                </a:lnTo>
                <a:lnTo>
                  <a:pt x="565" y="343"/>
                </a:lnTo>
                <a:lnTo>
                  <a:pt x="557" y="345"/>
                </a:lnTo>
                <a:lnTo>
                  <a:pt x="549" y="347"/>
                </a:lnTo>
                <a:lnTo>
                  <a:pt x="539" y="347"/>
                </a:lnTo>
                <a:lnTo>
                  <a:pt x="106" y="347"/>
                </a:lnTo>
                <a:lnTo>
                  <a:pt x="96" y="347"/>
                </a:lnTo>
                <a:lnTo>
                  <a:pt x="88" y="345"/>
                </a:lnTo>
                <a:lnTo>
                  <a:pt x="79" y="343"/>
                </a:lnTo>
                <a:lnTo>
                  <a:pt x="72" y="340"/>
                </a:lnTo>
                <a:lnTo>
                  <a:pt x="67" y="335"/>
                </a:lnTo>
                <a:lnTo>
                  <a:pt x="62" y="331"/>
                </a:lnTo>
                <a:lnTo>
                  <a:pt x="60" y="325"/>
                </a:lnTo>
                <a:lnTo>
                  <a:pt x="58" y="319"/>
                </a:lnTo>
                <a:lnTo>
                  <a:pt x="58" y="57"/>
                </a:lnTo>
                <a:lnTo>
                  <a:pt x="60" y="52"/>
                </a:lnTo>
                <a:lnTo>
                  <a:pt x="62" y="47"/>
                </a:lnTo>
                <a:lnTo>
                  <a:pt x="67" y="42"/>
                </a:lnTo>
                <a:lnTo>
                  <a:pt x="72" y="37"/>
                </a:lnTo>
                <a:lnTo>
                  <a:pt x="79" y="34"/>
                </a:lnTo>
                <a:lnTo>
                  <a:pt x="88" y="32"/>
                </a:lnTo>
                <a:lnTo>
                  <a:pt x="96" y="29"/>
                </a:lnTo>
                <a:lnTo>
                  <a:pt x="106" y="29"/>
                </a:lnTo>
                <a:close/>
              </a:path>
            </a:pathLst>
          </a:custGeom>
          <a:solidFill>
            <a:srgbClr val="0070C0"/>
          </a:solidFill>
          <a:ln w="9525">
            <a:noFill/>
            <a:round/>
          </a:ln>
        </p:spPr>
        <p:txBody>
          <a:bodyPr>
            <a:scene3d>
              <a:camera prst="orthographicFront"/>
              <a:lightRig rig="threePt" dir="t"/>
            </a:scene3d>
          </a:bodyPr>
          <a:lstStyle/>
          <a:p>
            <a:pPr>
              <a:defRPr/>
            </a:pPr>
            <a:endParaRPr lang="en-US" sz="105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boto" panose="02000000000000000000" pitchFamily="2" charset="0"/>
              <a:ea typeface="Roboto" panose="02000000000000000000" pitchFamily="2" charset="0"/>
            </a:endParaRPr>
          </a:p>
        </p:txBody>
      </p:sp>
      <p:sp>
        <p:nvSpPr>
          <p:cNvPr id="280" name="Freeform 9"/>
          <p:cNvSpPr>
            <a:spLocks noChangeAspect="1" noEditPoints="1"/>
          </p:cNvSpPr>
          <p:nvPr/>
        </p:nvSpPr>
        <p:spPr bwMode="auto">
          <a:xfrm>
            <a:off x="7442580" y="898935"/>
            <a:ext cx="523993" cy="146292"/>
          </a:xfrm>
          <a:custGeom>
            <a:avLst/>
            <a:gdLst>
              <a:gd name="T0" fmla="*/ 2147483647 w 797"/>
              <a:gd name="T1" fmla="*/ 2147483647 h 201"/>
              <a:gd name="T2" fmla="*/ 2147483647 w 797"/>
              <a:gd name="T3" fmla="*/ 2147483647 h 201"/>
              <a:gd name="T4" fmla="*/ 2147483647 w 797"/>
              <a:gd name="T5" fmla="*/ 2147483647 h 201"/>
              <a:gd name="T6" fmla="*/ 2147483647 w 797"/>
              <a:gd name="T7" fmla="*/ 2147483647 h 201"/>
              <a:gd name="T8" fmla="*/ 2147483647 w 797"/>
              <a:gd name="T9" fmla="*/ 2147483647 h 201"/>
              <a:gd name="T10" fmla="*/ 2147483647 w 797"/>
              <a:gd name="T11" fmla="*/ 2147483647 h 201"/>
              <a:gd name="T12" fmla="*/ 2147483647 w 797"/>
              <a:gd name="T13" fmla="*/ 2147483647 h 201"/>
              <a:gd name="T14" fmla="*/ 2147483647 w 797"/>
              <a:gd name="T15" fmla="*/ 2147483647 h 201"/>
              <a:gd name="T16" fmla="*/ 2147483647 w 797"/>
              <a:gd name="T17" fmla="*/ 2147483647 h 201"/>
              <a:gd name="T18" fmla="*/ 2147483647 w 797"/>
              <a:gd name="T19" fmla="*/ 2147483647 h 201"/>
              <a:gd name="T20" fmla="*/ 2147483647 w 797"/>
              <a:gd name="T21" fmla="*/ 2147483647 h 201"/>
              <a:gd name="T22" fmla="*/ 2147483647 w 797"/>
              <a:gd name="T23" fmla="*/ 2147483647 h 201"/>
              <a:gd name="T24" fmla="*/ 2147483647 w 797"/>
              <a:gd name="T25" fmla="*/ 2147483647 h 201"/>
              <a:gd name="T26" fmla="*/ 2147483647 w 797"/>
              <a:gd name="T27" fmla="*/ 2147483647 h 201"/>
              <a:gd name="T28" fmla="*/ 2147483647 w 797"/>
              <a:gd name="T29" fmla="*/ 2147483647 h 201"/>
              <a:gd name="T30" fmla="*/ 2147483647 w 797"/>
              <a:gd name="T31" fmla="*/ 2147483647 h 201"/>
              <a:gd name="T32" fmla="*/ 2147483647 w 797"/>
              <a:gd name="T33" fmla="*/ 2147483647 h 201"/>
              <a:gd name="T34" fmla="*/ 0 w 797"/>
              <a:gd name="T35" fmla="*/ 2147483647 h 201"/>
              <a:gd name="T36" fmla="*/ 2147483647 w 797"/>
              <a:gd name="T37" fmla="*/ 2147483647 h 201"/>
              <a:gd name="T38" fmla="*/ 2147483647 w 797"/>
              <a:gd name="T39" fmla="*/ 2147483647 h 201"/>
              <a:gd name="T40" fmla="*/ 2147483647 w 797"/>
              <a:gd name="T41" fmla="*/ 2147483647 h 201"/>
              <a:gd name="T42" fmla="*/ 2147483647 w 797"/>
              <a:gd name="T43" fmla="*/ 2147483647 h 201"/>
              <a:gd name="T44" fmla="*/ 2147483647 w 797"/>
              <a:gd name="T45" fmla="*/ 2147483647 h 201"/>
              <a:gd name="T46" fmla="*/ 2147483647 w 797"/>
              <a:gd name="T47" fmla="*/ 2147483647 h 201"/>
              <a:gd name="T48" fmla="*/ 2147483647 w 797"/>
              <a:gd name="T49" fmla="*/ 2147483647 h 201"/>
              <a:gd name="T50" fmla="*/ 2147483647 w 797"/>
              <a:gd name="T51" fmla="*/ 2147483647 h 201"/>
              <a:gd name="T52" fmla="*/ 2147483647 w 797"/>
              <a:gd name="T53" fmla="*/ 2147483647 h 201"/>
              <a:gd name="T54" fmla="*/ 2147483647 w 797"/>
              <a:gd name="T55" fmla="*/ 2147483647 h 201"/>
              <a:gd name="T56" fmla="*/ 2147483647 w 797"/>
              <a:gd name="T57" fmla="*/ 2147483647 h 201"/>
              <a:gd name="T58" fmla="*/ 2147483647 w 797"/>
              <a:gd name="T59" fmla="*/ 2147483647 h 201"/>
              <a:gd name="T60" fmla="*/ 2147483647 w 797"/>
              <a:gd name="T61" fmla="*/ 2147483647 h 201"/>
              <a:gd name="T62" fmla="*/ 2147483647 w 797"/>
              <a:gd name="T63" fmla="*/ 2147483647 h 201"/>
              <a:gd name="T64" fmla="*/ 2147483647 w 797"/>
              <a:gd name="T65" fmla="*/ 2147483647 h 201"/>
              <a:gd name="T66" fmla="*/ 2147483647 w 797"/>
              <a:gd name="T67" fmla="*/ 2147483647 h 201"/>
              <a:gd name="T68" fmla="*/ 2147483647 w 797"/>
              <a:gd name="T69" fmla="*/ 2147483647 h 201"/>
              <a:gd name="T70" fmla="*/ 2147483647 w 797"/>
              <a:gd name="T71" fmla="*/ 2147483647 h 201"/>
              <a:gd name="T72" fmla="*/ 2147483647 w 797"/>
              <a:gd name="T73" fmla="*/ 2147483647 h 201"/>
              <a:gd name="T74" fmla="*/ 2147483647 w 797"/>
              <a:gd name="T75" fmla="*/ 2147483647 h 201"/>
              <a:gd name="T76" fmla="*/ 2147483647 w 797"/>
              <a:gd name="T77" fmla="*/ 2147483647 h 201"/>
              <a:gd name="T78" fmla="*/ 2147483647 w 797"/>
              <a:gd name="T79" fmla="*/ 2147483647 h 201"/>
              <a:gd name="T80" fmla="*/ 2147483647 w 797"/>
              <a:gd name="T81" fmla="*/ 2147483647 h 201"/>
              <a:gd name="T82" fmla="*/ 2147483647 w 797"/>
              <a:gd name="T83" fmla="*/ 2147483647 h 201"/>
              <a:gd name="T84" fmla="*/ 2147483647 w 797"/>
              <a:gd name="T85" fmla="*/ 2147483647 h 201"/>
              <a:gd name="T86" fmla="*/ 2147483647 w 797"/>
              <a:gd name="T87" fmla="*/ 2147483647 h 201"/>
              <a:gd name="T88" fmla="*/ 2147483647 w 797"/>
              <a:gd name="T89" fmla="*/ 2147483647 h 201"/>
              <a:gd name="T90" fmla="*/ 2147483647 w 797"/>
              <a:gd name="T91" fmla="*/ 2147483647 h 201"/>
              <a:gd name="T92" fmla="*/ 2147483647 w 797"/>
              <a:gd name="T93" fmla="*/ 2147483647 h 201"/>
              <a:gd name="T94" fmla="*/ 2147483647 w 797"/>
              <a:gd name="T95" fmla="*/ 2147483647 h 201"/>
              <a:gd name="T96" fmla="*/ 2147483647 w 797"/>
              <a:gd name="T97" fmla="*/ 2147483647 h 201"/>
              <a:gd name="T98" fmla="*/ 2147483647 w 797"/>
              <a:gd name="T99" fmla="*/ 2147483647 h 201"/>
              <a:gd name="T100" fmla="*/ 2147483647 w 797"/>
              <a:gd name="T101" fmla="*/ 2147483647 h 20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7"/>
              <a:gd name="T154" fmla="*/ 0 h 201"/>
              <a:gd name="T155" fmla="*/ 797 w 797"/>
              <a:gd name="T156" fmla="*/ 201 h 20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7" h="201">
                <a:moveTo>
                  <a:pt x="0" y="100"/>
                </a:moveTo>
                <a:lnTo>
                  <a:pt x="89" y="97"/>
                </a:lnTo>
                <a:lnTo>
                  <a:pt x="115" y="16"/>
                </a:lnTo>
                <a:lnTo>
                  <a:pt x="175" y="16"/>
                </a:lnTo>
                <a:lnTo>
                  <a:pt x="175" y="0"/>
                </a:lnTo>
                <a:lnTo>
                  <a:pt x="489" y="9"/>
                </a:lnTo>
                <a:lnTo>
                  <a:pt x="484" y="16"/>
                </a:lnTo>
                <a:lnTo>
                  <a:pt x="520" y="16"/>
                </a:lnTo>
                <a:lnTo>
                  <a:pt x="526" y="34"/>
                </a:lnTo>
                <a:lnTo>
                  <a:pt x="399" y="34"/>
                </a:lnTo>
                <a:lnTo>
                  <a:pt x="395" y="35"/>
                </a:lnTo>
                <a:lnTo>
                  <a:pt x="391" y="35"/>
                </a:lnTo>
                <a:lnTo>
                  <a:pt x="386" y="37"/>
                </a:lnTo>
                <a:lnTo>
                  <a:pt x="384" y="40"/>
                </a:lnTo>
                <a:lnTo>
                  <a:pt x="381" y="42"/>
                </a:lnTo>
                <a:lnTo>
                  <a:pt x="378" y="45"/>
                </a:lnTo>
                <a:lnTo>
                  <a:pt x="377" y="49"/>
                </a:lnTo>
                <a:lnTo>
                  <a:pt x="377" y="53"/>
                </a:lnTo>
                <a:lnTo>
                  <a:pt x="377" y="87"/>
                </a:lnTo>
                <a:lnTo>
                  <a:pt x="797" y="71"/>
                </a:lnTo>
                <a:lnTo>
                  <a:pt x="791" y="82"/>
                </a:lnTo>
                <a:lnTo>
                  <a:pt x="785" y="92"/>
                </a:lnTo>
                <a:lnTo>
                  <a:pt x="777" y="102"/>
                </a:lnTo>
                <a:lnTo>
                  <a:pt x="768" y="111"/>
                </a:lnTo>
                <a:lnTo>
                  <a:pt x="758" y="119"/>
                </a:lnTo>
                <a:lnTo>
                  <a:pt x="749" y="128"/>
                </a:lnTo>
                <a:lnTo>
                  <a:pt x="737" y="135"/>
                </a:lnTo>
                <a:lnTo>
                  <a:pt x="726" y="143"/>
                </a:lnTo>
                <a:lnTo>
                  <a:pt x="704" y="157"/>
                </a:lnTo>
                <a:lnTo>
                  <a:pt x="681" y="171"/>
                </a:lnTo>
                <a:lnTo>
                  <a:pt x="671" y="179"/>
                </a:lnTo>
                <a:lnTo>
                  <a:pt x="661" y="185"/>
                </a:lnTo>
                <a:lnTo>
                  <a:pt x="651" y="193"/>
                </a:lnTo>
                <a:lnTo>
                  <a:pt x="644" y="201"/>
                </a:lnTo>
                <a:lnTo>
                  <a:pt x="29" y="199"/>
                </a:lnTo>
                <a:lnTo>
                  <a:pt x="0" y="100"/>
                </a:lnTo>
                <a:close/>
                <a:moveTo>
                  <a:pt x="251" y="39"/>
                </a:moveTo>
                <a:lnTo>
                  <a:pt x="255" y="39"/>
                </a:lnTo>
                <a:lnTo>
                  <a:pt x="261" y="40"/>
                </a:lnTo>
                <a:lnTo>
                  <a:pt x="265" y="42"/>
                </a:lnTo>
                <a:lnTo>
                  <a:pt x="270" y="44"/>
                </a:lnTo>
                <a:lnTo>
                  <a:pt x="272" y="47"/>
                </a:lnTo>
                <a:lnTo>
                  <a:pt x="275" y="51"/>
                </a:lnTo>
                <a:lnTo>
                  <a:pt x="277" y="54"/>
                </a:lnTo>
                <a:lnTo>
                  <a:pt x="277" y="59"/>
                </a:lnTo>
                <a:lnTo>
                  <a:pt x="277" y="63"/>
                </a:lnTo>
                <a:lnTo>
                  <a:pt x="275" y="67"/>
                </a:lnTo>
                <a:lnTo>
                  <a:pt x="272" y="70"/>
                </a:lnTo>
                <a:lnTo>
                  <a:pt x="270" y="73"/>
                </a:lnTo>
                <a:lnTo>
                  <a:pt x="265" y="75"/>
                </a:lnTo>
                <a:lnTo>
                  <a:pt x="261" y="78"/>
                </a:lnTo>
                <a:lnTo>
                  <a:pt x="255" y="79"/>
                </a:lnTo>
                <a:lnTo>
                  <a:pt x="251" y="79"/>
                </a:lnTo>
                <a:lnTo>
                  <a:pt x="246" y="79"/>
                </a:lnTo>
                <a:lnTo>
                  <a:pt x="241" y="78"/>
                </a:lnTo>
                <a:lnTo>
                  <a:pt x="236" y="75"/>
                </a:lnTo>
                <a:lnTo>
                  <a:pt x="233" y="73"/>
                </a:lnTo>
                <a:lnTo>
                  <a:pt x="230" y="70"/>
                </a:lnTo>
                <a:lnTo>
                  <a:pt x="227" y="67"/>
                </a:lnTo>
                <a:lnTo>
                  <a:pt x="226" y="63"/>
                </a:lnTo>
                <a:lnTo>
                  <a:pt x="224" y="59"/>
                </a:lnTo>
                <a:lnTo>
                  <a:pt x="226" y="54"/>
                </a:lnTo>
                <a:lnTo>
                  <a:pt x="227" y="51"/>
                </a:lnTo>
                <a:lnTo>
                  <a:pt x="230" y="47"/>
                </a:lnTo>
                <a:lnTo>
                  <a:pt x="233" y="44"/>
                </a:lnTo>
                <a:lnTo>
                  <a:pt x="236" y="42"/>
                </a:lnTo>
                <a:lnTo>
                  <a:pt x="241" y="40"/>
                </a:lnTo>
                <a:lnTo>
                  <a:pt x="246" y="39"/>
                </a:lnTo>
                <a:lnTo>
                  <a:pt x="251" y="39"/>
                </a:lnTo>
                <a:close/>
                <a:moveTo>
                  <a:pt x="324" y="39"/>
                </a:moveTo>
                <a:lnTo>
                  <a:pt x="330" y="40"/>
                </a:lnTo>
                <a:lnTo>
                  <a:pt x="334" y="41"/>
                </a:lnTo>
                <a:lnTo>
                  <a:pt x="340" y="42"/>
                </a:lnTo>
                <a:lnTo>
                  <a:pt x="343" y="45"/>
                </a:lnTo>
                <a:lnTo>
                  <a:pt x="347" y="47"/>
                </a:lnTo>
                <a:lnTo>
                  <a:pt x="348" y="51"/>
                </a:lnTo>
                <a:lnTo>
                  <a:pt x="350" y="55"/>
                </a:lnTo>
                <a:lnTo>
                  <a:pt x="351" y="60"/>
                </a:lnTo>
                <a:lnTo>
                  <a:pt x="350" y="63"/>
                </a:lnTo>
                <a:lnTo>
                  <a:pt x="348" y="68"/>
                </a:lnTo>
                <a:lnTo>
                  <a:pt x="347" y="71"/>
                </a:lnTo>
                <a:lnTo>
                  <a:pt x="343" y="74"/>
                </a:lnTo>
                <a:lnTo>
                  <a:pt x="340" y="77"/>
                </a:lnTo>
                <a:lnTo>
                  <a:pt x="334" y="79"/>
                </a:lnTo>
                <a:lnTo>
                  <a:pt x="330" y="80"/>
                </a:lnTo>
                <a:lnTo>
                  <a:pt x="324" y="80"/>
                </a:lnTo>
                <a:lnTo>
                  <a:pt x="320" y="80"/>
                </a:lnTo>
                <a:lnTo>
                  <a:pt x="315" y="79"/>
                </a:lnTo>
                <a:lnTo>
                  <a:pt x="310" y="77"/>
                </a:lnTo>
                <a:lnTo>
                  <a:pt x="306" y="74"/>
                </a:lnTo>
                <a:lnTo>
                  <a:pt x="303" y="71"/>
                </a:lnTo>
                <a:lnTo>
                  <a:pt x="301" y="68"/>
                </a:lnTo>
                <a:lnTo>
                  <a:pt x="299" y="63"/>
                </a:lnTo>
                <a:lnTo>
                  <a:pt x="299" y="60"/>
                </a:lnTo>
                <a:lnTo>
                  <a:pt x="299" y="55"/>
                </a:lnTo>
                <a:lnTo>
                  <a:pt x="301" y="51"/>
                </a:lnTo>
                <a:lnTo>
                  <a:pt x="303" y="47"/>
                </a:lnTo>
                <a:lnTo>
                  <a:pt x="306" y="45"/>
                </a:lnTo>
                <a:lnTo>
                  <a:pt x="310" y="42"/>
                </a:lnTo>
                <a:lnTo>
                  <a:pt x="315" y="41"/>
                </a:lnTo>
                <a:lnTo>
                  <a:pt x="320" y="40"/>
                </a:lnTo>
                <a:lnTo>
                  <a:pt x="324" y="39"/>
                </a:lnTo>
                <a:close/>
              </a:path>
            </a:pathLst>
          </a:custGeom>
          <a:solidFill>
            <a:srgbClr val="FF0000"/>
          </a:solidFill>
          <a:ln w="9525">
            <a:noFill/>
            <a:round/>
          </a:ln>
        </p:spPr>
        <p:txBody>
          <a:bodyPr/>
          <a:lstStyle/>
          <a:p>
            <a:pPr>
              <a:defRPr/>
            </a:pPr>
            <a:endParaRPr lang="en-US" sz="1050">
              <a:solidFill>
                <a:srgbClr val="FF0000"/>
              </a:solidFill>
              <a:latin typeface="Roboto" panose="02000000000000000000" pitchFamily="2" charset="0"/>
              <a:ea typeface="Roboto" panose="02000000000000000000" pitchFamily="2" charset="0"/>
            </a:endParaRPr>
          </a:p>
        </p:txBody>
      </p:sp>
      <p:sp>
        <p:nvSpPr>
          <p:cNvPr id="281" name="Freeform 145"/>
          <p:cNvSpPr>
            <a:spLocks noChangeAspect="1" noEditPoints="1"/>
          </p:cNvSpPr>
          <p:nvPr/>
        </p:nvSpPr>
        <p:spPr bwMode="auto">
          <a:xfrm>
            <a:off x="3843613" y="957242"/>
            <a:ext cx="295013" cy="234068"/>
          </a:xfrm>
          <a:custGeom>
            <a:avLst/>
            <a:gdLst>
              <a:gd name="T0" fmla="*/ 141 w 141"/>
              <a:gd name="T1" fmla="*/ 41 h 112"/>
              <a:gd name="T2" fmla="*/ 127 w 141"/>
              <a:gd name="T3" fmla="*/ 26 h 112"/>
              <a:gd name="T4" fmla="*/ 114 w 141"/>
              <a:gd name="T5" fmla="*/ 0 h 112"/>
              <a:gd name="T6" fmla="*/ 28 w 141"/>
              <a:gd name="T7" fmla="*/ 0 h 112"/>
              <a:gd name="T8" fmla="*/ 14 w 141"/>
              <a:gd name="T9" fmla="*/ 26 h 112"/>
              <a:gd name="T10" fmla="*/ 0 w 141"/>
              <a:gd name="T11" fmla="*/ 41 h 112"/>
              <a:gd name="T12" fmla="*/ 0 w 141"/>
              <a:gd name="T13" fmla="*/ 86 h 112"/>
              <a:gd name="T14" fmla="*/ 0 w 141"/>
              <a:gd name="T15" fmla="*/ 90 h 112"/>
              <a:gd name="T16" fmla="*/ 0 w 141"/>
              <a:gd name="T17" fmla="*/ 106 h 112"/>
              <a:gd name="T18" fmla="*/ 7 w 141"/>
              <a:gd name="T19" fmla="*/ 112 h 112"/>
              <a:gd name="T20" fmla="*/ 27 w 141"/>
              <a:gd name="T21" fmla="*/ 112 h 112"/>
              <a:gd name="T22" fmla="*/ 34 w 141"/>
              <a:gd name="T23" fmla="*/ 106 h 112"/>
              <a:gd name="T24" fmla="*/ 34 w 141"/>
              <a:gd name="T25" fmla="*/ 90 h 112"/>
              <a:gd name="T26" fmla="*/ 108 w 141"/>
              <a:gd name="T27" fmla="*/ 90 h 112"/>
              <a:gd name="T28" fmla="*/ 108 w 141"/>
              <a:gd name="T29" fmla="*/ 106 h 112"/>
              <a:gd name="T30" fmla="*/ 114 w 141"/>
              <a:gd name="T31" fmla="*/ 112 h 112"/>
              <a:gd name="T32" fmla="*/ 135 w 141"/>
              <a:gd name="T33" fmla="*/ 112 h 112"/>
              <a:gd name="T34" fmla="*/ 141 w 141"/>
              <a:gd name="T35" fmla="*/ 106 h 112"/>
              <a:gd name="T36" fmla="*/ 141 w 141"/>
              <a:gd name="T37" fmla="*/ 90 h 112"/>
              <a:gd name="T38" fmla="*/ 141 w 141"/>
              <a:gd name="T39" fmla="*/ 41 h 112"/>
              <a:gd name="T40" fmla="*/ 35 w 141"/>
              <a:gd name="T41" fmla="*/ 10 h 112"/>
              <a:gd name="T42" fmla="*/ 106 w 141"/>
              <a:gd name="T43" fmla="*/ 10 h 112"/>
              <a:gd name="T44" fmla="*/ 118 w 141"/>
              <a:gd name="T45" fmla="*/ 32 h 112"/>
              <a:gd name="T46" fmla="*/ 24 w 141"/>
              <a:gd name="T47" fmla="*/ 32 h 112"/>
              <a:gd name="T48" fmla="*/ 35 w 141"/>
              <a:gd name="T49" fmla="*/ 10 h 112"/>
              <a:gd name="T50" fmla="*/ 41 w 141"/>
              <a:gd name="T51" fmla="*/ 79 h 112"/>
              <a:gd name="T52" fmla="*/ 13 w 141"/>
              <a:gd name="T53" fmla="*/ 79 h 112"/>
              <a:gd name="T54" fmla="*/ 13 w 141"/>
              <a:gd name="T55" fmla="*/ 64 h 112"/>
              <a:gd name="T56" fmla="*/ 41 w 141"/>
              <a:gd name="T57" fmla="*/ 64 h 112"/>
              <a:gd name="T58" fmla="*/ 41 w 141"/>
              <a:gd name="T59" fmla="*/ 79 h 112"/>
              <a:gd name="T60" fmla="*/ 129 w 141"/>
              <a:gd name="T61" fmla="*/ 79 h 112"/>
              <a:gd name="T62" fmla="*/ 100 w 141"/>
              <a:gd name="T63" fmla="*/ 79 h 112"/>
              <a:gd name="T64" fmla="*/ 100 w 141"/>
              <a:gd name="T65" fmla="*/ 64 h 112"/>
              <a:gd name="T66" fmla="*/ 129 w 141"/>
              <a:gd name="T67" fmla="*/ 64 h 112"/>
              <a:gd name="T68" fmla="*/ 129 w 141"/>
              <a:gd name="T69" fmla="*/ 7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2">
                <a:moveTo>
                  <a:pt x="141" y="41"/>
                </a:moveTo>
                <a:cubicBezTo>
                  <a:pt x="127" y="26"/>
                  <a:pt x="127" y="26"/>
                  <a:pt x="127" y="26"/>
                </a:cubicBezTo>
                <a:cubicBezTo>
                  <a:pt x="114" y="0"/>
                  <a:pt x="114" y="0"/>
                  <a:pt x="114" y="0"/>
                </a:cubicBezTo>
                <a:cubicBezTo>
                  <a:pt x="28" y="0"/>
                  <a:pt x="28" y="0"/>
                  <a:pt x="28" y="0"/>
                </a:cubicBezTo>
                <a:cubicBezTo>
                  <a:pt x="14" y="26"/>
                  <a:pt x="14" y="26"/>
                  <a:pt x="14" y="26"/>
                </a:cubicBezTo>
                <a:cubicBezTo>
                  <a:pt x="0" y="41"/>
                  <a:pt x="0" y="41"/>
                  <a:pt x="0" y="41"/>
                </a:cubicBezTo>
                <a:cubicBezTo>
                  <a:pt x="0" y="86"/>
                  <a:pt x="0" y="86"/>
                  <a:pt x="0" y="86"/>
                </a:cubicBezTo>
                <a:cubicBezTo>
                  <a:pt x="0" y="90"/>
                  <a:pt x="0" y="90"/>
                  <a:pt x="0" y="90"/>
                </a:cubicBezTo>
                <a:cubicBezTo>
                  <a:pt x="0" y="106"/>
                  <a:pt x="0" y="106"/>
                  <a:pt x="0" y="106"/>
                </a:cubicBezTo>
                <a:cubicBezTo>
                  <a:pt x="0" y="110"/>
                  <a:pt x="3" y="112"/>
                  <a:pt x="7" y="112"/>
                </a:cubicBezTo>
                <a:cubicBezTo>
                  <a:pt x="27" y="112"/>
                  <a:pt x="27" y="112"/>
                  <a:pt x="27" y="112"/>
                </a:cubicBezTo>
                <a:cubicBezTo>
                  <a:pt x="31" y="112"/>
                  <a:pt x="34" y="110"/>
                  <a:pt x="34" y="106"/>
                </a:cubicBezTo>
                <a:cubicBezTo>
                  <a:pt x="34" y="90"/>
                  <a:pt x="34" y="90"/>
                  <a:pt x="34" y="90"/>
                </a:cubicBezTo>
                <a:cubicBezTo>
                  <a:pt x="108" y="90"/>
                  <a:pt x="108" y="90"/>
                  <a:pt x="108" y="90"/>
                </a:cubicBezTo>
                <a:cubicBezTo>
                  <a:pt x="108" y="106"/>
                  <a:pt x="108" y="106"/>
                  <a:pt x="108" y="106"/>
                </a:cubicBezTo>
                <a:cubicBezTo>
                  <a:pt x="108" y="110"/>
                  <a:pt x="111" y="112"/>
                  <a:pt x="114" y="112"/>
                </a:cubicBezTo>
                <a:cubicBezTo>
                  <a:pt x="135" y="112"/>
                  <a:pt x="135" y="112"/>
                  <a:pt x="135" y="112"/>
                </a:cubicBezTo>
                <a:cubicBezTo>
                  <a:pt x="138" y="112"/>
                  <a:pt x="141" y="110"/>
                  <a:pt x="141" y="106"/>
                </a:cubicBezTo>
                <a:cubicBezTo>
                  <a:pt x="141" y="90"/>
                  <a:pt x="141" y="90"/>
                  <a:pt x="141" y="90"/>
                </a:cubicBezTo>
                <a:lnTo>
                  <a:pt x="141" y="41"/>
                </a:lnTo>
                <a:close/>
                <a:moveTo>
                  <a:pt x="35" y="10"/>
                </a:moveTo>
                <a:cubicBezTo>
                  <a:pt x="106" y="10"/>
                  <a:pt x="106" y="10"/>
                  <a:pt x="106" y="10"/>
                </a:cubicBezTo>
                <a:cubicBezTo>
                  <a:pt x="118" y="32"/>
                  <a:pt x="118" y="32"/>
                  <a:pt x="118" y="32"/>
                </a:cubicBezTo>
                <a:cubicBezTo>
                  <a:pt x="24" y="32"/>
                  <a:pt x="24" y="32"/>
                  <a:pt x="24" y="32"/>
                </a:cubicBezTo>
                <a:lnTo>
                  <a:pt x="35" y="10"/>
                </a:lnTo>
                <a:close/>
                <a:moveTo>
                  <a:pt x="41" y="79"/>
                </a:moveTo>
                <a:cubicBezTo>
                  <a:pt x="13" y="79"/>
                  <a:pt x="13" y="79"/>
                  <a:pt x="13" y="79"/>
                </a:cubicBezTo>
                <a:cubicBezTo>
                  <a:pt x="13" y="64"/>
                  <a:pt x="13" y="64"/>
                  <a:pt x="13" y="64"/>
                </a:cubicBezTo>
                <a:cubicBezTo>
                  <a:pt x="41" y="64"/>
                  <a:pt x="41" y="64"/>
                  <a:pt x="41" y="64"/>
                </a:cubicBezTo>
                <a:lnTo>
                  <a:pt x="41" y="79"/>
                </a:lnTo>
                <a:close/>
                <a:moveTo>
                  <a:pt x="129" y="79"/>
                </a:moveTo>
                <a:cubicBezTo>
                  <a:pt x="100" y="79"/>
                  <a:pt x="100" y="79"/>
                  <a:pt x="100" y="79"/>
                </a:cubicBezTo>
                <a:cubicBezTo>
                  <a:pt x="100" y="64"/>
                  <a:pt x="100" y="64"/>
                  <a:pt x="100" y="64"/>
                </a:cubicBezTo>
                <a:cubicBezTo>
                  <a:pt x="129" y="64"/>
                  <a:pt x="129" y="64"/>
                  <a:pt x="129" y="64"/>
                </a:cubicBezTo>
                <a:lnTo>
                  <a:pt x="129" y="79"/>
                </a:lnTo>
                <a:close/>
              </a:path>
            </a:pathLst>
          </a:custGeom>
        </p:spPr>
        <p:style>
          <a:lnRef idx="1">
            <a:schemeClr val="accent4"/>
          </a:lnRef>
          <a:fillRef idx="2">
            <a:schemeClr val="accent4"/>
          </a:fillRef>
          <a:effectRef idx="1">
            <a:schemeClr val="accent4"/>
          </a:effectRef>
          <a:fontRef idx="minor">
            <a:schemeClr val="dk1"/>
          </a:fontRef>
        </p:style>
        <p:txBody>
          <a:bodyPr vert="horz" wrap="square" lIns="51435" tIns="25718" rIns="51435" bIns="25718" numCol="1" anchor="t" anchorCtr="0" compatLnSpc="1"/>
          <a:lstStyle/>
          <a:p>
            <a:endParaRPr lang="id-ID" sz="1015">
              <a:solidFill>
                <a:srgbClr val="332525"/>
              </a:solidFill>
            </a:endParaRPr>
          </a:p>
        </p:txBody>
      </p:sp>
      <p:grpSp>
        <p:nvGrpSpPr>
          <p:cNvPr id="282" name="Group 19"/>
          <p:cNvGrpSpPr/>
          <p:nvPr/>
        </p:nvGrpSpPr>
        <p:grpSpPr>
          <a:xfrm>
            <a:off x="6840978" y="3124410"/>
            <a:ext cx="287345" cy="226081"/>
            <a:chOff x="1612752" y="421441"/>
            <a:chExt cx="383127" cy="301441"/>
          </a:xfrm>
          <a:solidFill>
            <a:srgbClr val="E75021"/>
          </a:solidFill>
        </p:grpSpPr>
        <p:sp>
          <p:nvSpPr>
            <p:cNvPr id="283" name="Oval 136"/>
            <p:cNvSpPr>
              <a:spLocks noChangeArrowheads="1"/>
            </p:cNvSpPr>
            <p:nvPr/>
          </p:nvSpPr>
          <p:spPr bwMode="auto">
            <a:xfrm>
              <a:off x="1850581" y="421441"/>
              <a:ext cx="59999" cy="60000"/>
            </a:xfrm>
            <a:prstGeom prst="ellipse">
              <a:avLst/>
            </a:pr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sp>
          <p:nvSpPr>
            <p:cNvPr id="284" name="Freeform 137"/>
            <p:cNvSpPr>
              <a:spLocks noEditPoints="1"/>
            </p:cNvSpPr>
            <p:nvPr/>
          </p:nvSpPr>
          <p:spPr bwMode="auto">
            <a:xfrm>
              <a:off x="1625041" y="594209"/>
              <a:ext cx="127950" cy="128673"/>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sp>
          <p:nvSpPr>
            <p:cNvPr id="285" name="Freeform 138"/>
            <p:cNvSpPr/>
            <p:nvPr/>
          </p:nvSpPr>
          <p:spPr bwMode="auto">
            <a:xfrm>
              <a:off x="1612752" y="565294"/>
              <a:ext cx="152528" cy="54939"/>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sp>
          <p:nvSpPr>
            <p:cNvPr id="286" name="Freeform 139"/>
            <p:cNvSpPr>
              <a:spLocks noEditPoints="1"/>
            </p:cNvSpPr>
            <p:nvPr/>
          </p:nvSpPr>
          <p:spPr bwMode="auto">
            <a:xfrm>
              <a:off x="1855641" y="594209"/>
              <a:ext cx="127950" cy="128673"/>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sp>
          <p:nvSpPr>
            <p:cNvPr id="287" name="Freeform 140"/>
            <p:cNvSpPr/>
            <p:nvPr/>
          </p:nvSpPr>
          <p:spPr bwMode="auto">
            <a:xfrm>
              <a:off x="1844074" y="565294"/>
              <a:ext cx="151805" cy="54939"/>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sp>
          <p:nvSpPr>
            <p:cNvPr id="288" name="Freeform 141"/>
            <p:cNvSpPr/>
            <p:nvPr/>
          </p:nvSpPr>
          <p:spPr bwMode="auto">
            <a:xfrm>
              <a:off x="1730582" y="456139"/>
              <a:ext cx="226262" cy="261684"/>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grpSp>
      <p:sp>
        <p:nvSpPr>
          <p:cNvPr id="289" name="矩形 288"/>
          <p:cNvSpPr/>
          <p:nvPr/>
        </p:nvSpPr>
        <p:spPr>
          <a:xfrm>
            <a:off x="206049" y="2731308"/>
            <a:ext cx="1215390" cy="275590"/>
          </a:xfrm>
          <a:prstGeom prst="rect">
            <a:avLst/>
          </a:prstGeom>
        </p:spPr>
        <p:txBody>
          <a:bodyPr wrap="none">
            <a:spAutoFit/>
          </a:bodyPr>
          <a:lstStyle/>
          <a:p>
            <a:r>
              <a:rPr lang="en-GB" sz="1200" b="1" dirty="0">
                <a:ln/>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rPr>
              <a:t>Development</a:t>
            </a:r>
            <a:endParaRPr lang="en-GB" sz="1200" b="1" dirty="0">
              <a:ln/>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endParaRPr>
          </a:p>
        </p:txBody>
      </p:sp>
      <p:sp>
        <p:nvSpPr>
          <p:cNvPr id="290" name="矩形 289"/>
          <p:cNvSpPr/>
          <p:nvPr/>
        </p:nvSpPr>
        <p:spPr>
          <a:xfrm>
            <a:off x="87630" y="3076575"/>
            <a:ext cx="2146300" cy="1568450"/>
          </a:xfrm>
          <a:prstGeom prst="rect">
            <a:avLst/>
          </a:prstGeom>
        </p:spPr>
        <p:txBody>
          <a:bodyPr wrap="square">
            <a:spAutoFit/>
          </a:bodyPr>
          <a:lstStyle/>
          <a:p>
            <a:pPr algn="l"/>
            <a:r>
              <a:rPr lang="en-GB" sz="1200" b="1" dirty="0">
                <a:solidFill>
                  <a:schemeClr val="accent1">
                    <a:lumMod val="60000"/>
                    <a:lumOff val="40000"/>
                  </a:schemeClr>
                </a:solidFill>
                <a:latin typeface="Microsoft YaHei" panose="020B0503020204020204" pitchFamily="34" charset="-122"/>
                <a:ea typeface="Microsoft YaHei" panose="020B0503020204020204" pitchFamily="34" charset="-122"/>
              </a:rPr>
              <a:t>In this phase, the entire development process is separated into small development cycles. This benefits DevOps team to speed up software development and delivery process.</a:t>
            </a:r>
            <a:endParaRPr lang="en-GB" sz="1200" b="1" dirty="0">
              <a:solidFill>
                <a:schemeClr val="accent1">
                  <a:lumMod val="60000"/>
                  <a:lumOff val="40000"/>
                </a:schemeClr>
              </a:solidFill>
              <a:latin typeface="Microsoft YaHei" panose="020B0503020204020204" pitchFamily="34" charset="-122"/>
              <a:ea typeface="Microsoft YaHei" panose="020B0503020204020204" pitchFamily="34" charset="-122"/>
            </a:endParaRPr>
          </a:p>
        </p:txBody>
      </p:sp>
      <p:sp>
        <p:nvSpPr>
          <p:cNvPr id="292" name="矩形 291"/>
          <p:cNvSpPr/>
          <p:nvPr/>
        </p:nvSpPr>
        <p:spPr>
          <a:xfrm>
            <a:off x="5247013" y="769790"/>
            <a:ext cx="1127760" cy="275590"/>
          </a:xfrm>
          <a:prstGeom prst="rect">
            <a:avLst/>
          </a:prstGeom>
        </p:spPr>
        <p:txBody>
          <a:bodyPr wrap="none">
            <a:spAutoFit/>
          </a:bodyPr>
          <a:lstStyle/>
          <a:p>
            <a:r>
              <a:rPr lang="en-GB" sz="1200" b="1" dirty="0">
                <a:solidFill>
                  <a:srgbClr val="002060"/>
                </a:solidFill>
                <a:latin typeface="Microsoft YaHei" panose="020B0503020204020204" pitchFamily="34" charset="-122"/>
                <a:ea typeface="Microsoft YaHei" panose="020B0503020204020204" pitchFamily="34" charset="-122"/>
              </a:rPr>
              <a:t>Deployment</a:t>
            </a:r>
            <a:endParaRPr lang="en-GB" sz="1200" b="1" dirty="0">
              <a:solidFill>
                <a:srgbClr val="002060"/>
              </a:solidFill>
              <a:latin typeface="Microsoft YaHei" panose="020B0503020204020204" pitchFamily="34" charset="-122"/>
              <a:ea typeface="Microsoft YaHei" panose="020B0503020204020204" pitchFamily="34" charset="-122"/>
            </a:endParaRPr>
          </a:p>
        </p:txBody>
      </p:sp>
      <p:sp>
        <p:nvSpPr>
          <p:cNvPr id="293" name="矩形 292"/>
          <p:cNvSpPr/>
          <p:nvPr/>
        </p:nvSpPr>
        <p:spPr>
          <a:xfrm>
            <a:off x="3843956" y="1330494"/>
            <a:ext cx="1045210" cy="275590"/>
          </a:xfrm>
          <a:prstGeom prst="rect">
            <a:avLst/>
          </a:prstGeom>
        </p:spPr>
        <p:txBody>
          <a:bodyPr wrap="none">
            <a:spAutoFit/>
          </a:bodyPr>
          <a:lstStyle/>
          <a:p>
            <a:r>
              <a:rPr lang="en-GB" sz="1200" b="1" dirty="0">
                <a:solidFill>
                  <a:schemeClr val="accent4">
                    <a:lumMod val="60000"/>
                    <a:lumOff val="40000"/>
                  </a:schemeClr>
                </a:solidFill>
                <a:latin typeface="Microsoft YaHei" panose="020B0503020204020204" pitchFamily="34" charset="-122"/>
                <a:ea typeface="Microsoft YaHei" panose="020B0503020204020204" pitchFamily="34" charset="-122"/>
              </a:rPr>
              <a:t>Integration</a:t>
            </a:r>
            <a:endParaRPr lang="en-GB" sz="1200" b="1" dirty="0">
              <a:solidFill>
                <a:schemeClr val="accent4">
                  <a:lumMod val="60000"/>
                  <a:lumOff val="40000"/>
                </a:schemeClr>
              </a:solidFill>
              <a:latin typeface="Microsoft YaHei" panose="020B0503020204020204" pitchFamily="34" charset="-122"/>
              <a:ea typeface="Microsoft YaHei" panose="020B0503020204020204" pitchFamily="34" charset="-122"/>
            </a:endParaRPr>
          </a:p>
        </p:txBody>
      </p:sp>
      <p:sp>
        <p:nvSpPr>
          <p:cNvPr id="294" name="矩形 293"/>
          <p:cNvSpPr/>
          <p:nvPr/>
        </p:nvSpPr>
        <p:spPr>
          <a:xfrm>
            <a:off x="6755765" y="3423285"/>
            <a:ext cx="2543175" cy="460375"/>
          </a:xfrm>
          <a:prstGeom prst="rect">
            <a:avLst/>
          </a:prstGeom>
        </p:spPr>
        <p:txBody>
          <a:bodyPr wrap="square">
            <a:spAutoFit/>
          </a:bodyPr>
          <a:lstStyle/>
          <a:p>
            <a:r>
              <a:rPr lang="en-GB" altLang="id-ID" sz="1200" b="1" dirty="0">
                <a:solidFill>
                  <a:schemeClr val="accent6"/>
                </a:solidFill>
                <a:latin typeface="Microsoft YaHei" panose="020B0503020204020204" pitchFamily="34" charset="-122"/>
                <a:ea typeface="Microsoft YaHei" panose="020B0503020204020204" pitchFamily="34" charset="-122"/>
              </a:rPr>
              <a:t>Customer Feedback and Optimization</a:t>
            </a:r>
            <a:endParaRPr lang="en-GB" altLang="id-ID" sz="1200" b="1" dirty="0">
              <a:solidFill>
                <a:schemeClr val="accent6"/>
              </a:solidFill>
              <a:latin typeface="Microsoft YaHei" panose="020B0503020204020204" pitchFamily="34" charset="-122"/>
              <a:ea typeface="Microsoft YaHei" panose="020B0503020204020204" pitchFamily="34" charset="-122"/>
            </a:endParaRPr>
          </a:p>
        </p:txBody>
      </p:sp>
      <p:sp>
        <p:nvSpPr>
          <p:cNvPr id="2" name="矩形 289"/>
          <p:cNvSpPr/>
          <p:nvPr/>
        </p:nvSpPr>
        <p:spPr>
          <a:xfrm>
            <a:off x="1421346" y="1414952"/>
            <a:ext cx="734695" cy="275590"/>
          </a:xfrm>
          <a:prstGeom prst="rect">
            <a:avLst/>
          </a:prstGeom>
        </p:spPr>
        <p:txBody>
          <a:bodyPr wrap="none">
            <a:spAutoFit/>
          </a:bodyPr>
          <a:p>
            <a:r>
              <a:rPr lang="en-GB" sz="1200" b="1" dirty="0">
                <a:solidFill>
                  <a:schemeClr val="accent2">
                    <a:lumMod val="40000"/>
                    <a:lumOff val="60000"/>
                  </a:schemeClr>
                </a:solidFill>
                <a:latin typeface="Microsoft YaHei" panose="020B0503020204020204" pitchFamily="34" charset="-122"/>
                <a:ea typeface="Microsoft YaHei" panose="020B0503020204020204" pitchFamily="34" charset="-122"/>
              </a:rPr>
              <a:t>Testing</a:t>
            </a:r>
            <a:endParaRPr lang="en-GB" sz="1200" b="1" dirty="0">
              <a:solidFill>
                <a:schemeClr val="accent2">
                  <a:lumMod val="40000"/>
                  <a:lumOff val="60000"/>
                </a:schemeClr>
              </a:solidFill>
              <a:latin typeface="Microsoft YaHei" panose="020B0503020204020204" pitchFamily="34" charset="-122"/>
              <a:ea typeface="Microsoft YaHei" panose="020B0503020204020204" pitchFamily="34" charset="-122"/>
            </a:endParaRPr>
          </a:p>
        </p:txBody>
      </p:sp>
      <p:sp>
        <p:nvSpPr>
          <p:cNvPr id="3" name="矩形 289"/>
          <p:cNvSpPr/>
          <p:nvPr/>
        </p:nvSpPr>
        <p:spPr>
          <a:xfrm>
            <a:off x="1421130" y="1668780"/>
            <a:ext cx="2354580" cy="1383665"/>
          </a:xfrm>
          <a:prstGeom prst="rect">
            <a:avLst/>
          </a:prstGeom>
        </p:spPr>
        <p:txBody>
          <a:bodyPr wrap="square">
            <a:spAutoFit/>
          </a:bodyPr>
          <a:p>
            <a:pPr algn="l"/>
            <a:r>
              <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rPr>
              <a:t>In this phase, QA team use tools like </a:t>
            </a:r>
            <a:r>
              <a:rPr lang="en-GB" sz="1200" b="1" dirty="0">
                <a:ln/>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Selenium</a:t>
            </a:r>
            <a:r>
              <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rPr>
              <a:t> to identify and fix bugs in the new piece of code. </a:t>
            </a:r>
            <a:r>
              <a:rPr lang="en-GB" sz="1200" b="1" dirty="0">
                <a:ln/>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Unit</a:t>
            </a:r>
            <a:r>
              <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rPr>
              <a:t> and</a:t>
            </a:r>
            <a:endPar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endParaRPr>
          </a:p>
          <a:p>
            <a:pPr algn="l"/>
            <a:r>
              <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rPr>
              <a:t>integration testing help increase the efficincy and speed of the development.</a:t>
            </a:r>
            <a:endPar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endParaRPr>
          </a:p>
        </p:txBody>
      </p:sp>
      <p:sp>
        <p:nvSpPr>
          <p:cNvPr id="4" name="矩形 292"/>
          <p:cNvSpPr/>
          <p:nvPr/>
        </p:nvSpPr>
        <p:spPr>
          <a:xfrm>
            <a:off x="6823710" y="3935095"/>
            <a:ext cx="2200275" cy="645160"/>
          </a:xfrm>
          <a:prstGeom prst="rect">
            <a:avLst/>
          </a:prstGeom>
        </p:spPr>
        <p:txBody>
          <a:bodyPr wrap="square">
            <a:spAutoFit/>
          </a:bodyPr>
          <a:p>
            <a:r>
              <a:rPr lang="en-GB" sz="1200" b="1" dirty="0">
                <a:solidFill>
                  <a:schemeClr val="accent6"/>
                </a:solidFill>
                <a:latin typeface="Microsoft YaHei" panose="020B0503020204020204" pitchFamily="34" charset="-122"/>
                <a:ea typeface="Microsoft YaHei" panose="020B0503020204020204" pitchFamily="34" charset="-122"/>
              </a:rPr>
              <a:t>In this phase, customer gives feedback and from that modification is done.</a:t>
            </a:r>
            <a:endParaRPr lang="en-GB" sz="1200" b="1" dirty="0">
              <a:solidFill>
                <a:schemeClr val="accent6"/>
              </a:solidFill>
              <a:latin typeface="Microsoft YaHei" panose="020B0503020204020204" pitchFamily="34" charset="-122"/>
              <a:ea typeface="Microsoft YaHei" panose="020B0503020204020204" pitchFamily="34" charset="-122"/>
            </a:endParaRPr>
          </a:p>
        </p:txBody>
      </p:sp>
      <p:sp>
        <p:nvSpPr>
          <p:cNvPr id="5" name="矩形 292"/>
          <p:cNvSpPr/>
          <p:nvPr/>
        </p:nvSpPr>
        <p:spPr>
          <a:xfrm>
            <a:off x="3843655" y="1656080"/>
            <a:ext cx="1654175" cy="1198880"/>
          </a:xfrm>
          <a:prstGeom prst="rect">
            <a:avLst/>
          </a:prstGeom>
        </p:spPr>
        <p:txBody>
          <a:bodyPr wrap="square">
            <a:spAutoFit/>
          </a:bodyPr>
          <a:lstStyle/>
          <a:p>
            <a:r>
              <a:rPr lang="en-GB" sz="1200" b="1" dirty="0">
                <a:solidFill>
                  <a:schemeClr val="accent4">
                    <a:lumMod val="60000"/>
                    <a:lumOff val="40000"/>
                  </a:schemeClr>
                </a:solidFill>
                <a:latin typeface="Microsoft YaHei" panose="020B0503020204020204" pitchFamily="34" charset="-122"/>
                <a:ea typeface="Microsoft YaHei" panose="020B0503020204020204" pitchFamily="34" charset="-122"/>
              </a:rPr>
              <a:t>In the phase, new functionality is integrated with the prevailing code, and testing takes place.</a:t>
            </a:r>
            <a:endParaRPr lang="en-GB" sz="1200" b="1" dirty="0">
              <a:solidFill>
                <a:schemeClr val="accent4">
                  <a:lumMod val="60000"/>
                  <a:lumOff val="40000"/>
                </a:schemeClr>
              </a:solidFill>
              <a:latin typeface="Microsoft YaHei" panose="020B0503020204020204" pitchFamily="34" charset="-122"/>
              <a:ea typeface="Microsoft YaHei" panose="020B0503020204020204" pitchFamily="34" charset="-122"/>
            </a:endParaRPr>
          </a:p>
        </p:txBody>
      </p:sp>
      <p:sp>
        <p:nvSpPr>
          <p:cNvPr id="6" name="矩形 292"/>
          <p:cNvSpPr/>
          <p:nvPr/>
        </p:nvSpPr>
        <p:spPr>
          <a:xfrm>
            <a:off x="7371381" y="1139359"/>
            <a:ext cx="1056005" cy="275590"/>
          </a:xfrm>
          <a:prstGeom prst="rect">
            <a:avLst/>
          </a:prstGeom>
        </p:spPr>
        <p:txBody>
          <a:bodyPr wrap="none">
            <a:spAutoFit/>
          </a:bodyPr>
          <a:p>
            <a:r>
              <a:rPr lang="en-GB" sz="1200" b="1" dirty="0">
                <a:solidFill>
                  <a:srgbClr val="FF0000"/>
                </a:solidFill>
                <a:latin typeface="Microsoft YaHei" panose="020B0503020204020204" pitchFamily="34" charset="-122"/>
                <a:ea typeface="Microsoft YaHei" panose="020B0503020204020204" pitchFamily="34" charset="-122"/>
              </a:rPr>
              <a:t>Monitoring</a:t>
            </a:r>
            <a:endParaRPr lang="en-GB" sz="1200" b="1" dirty="0">
              <a:solidFill>
                <a:srgbClr val="FF0000"/>
              </a:solidFill>
              <a:latin typeface="Microsoft YaHei" panose="020B0503020204020204" pitchFamily="34" charset="-122"/>
              <a:ea typeface="Microsoft YaHei" panose="020B0503020204020204" pitchFamily="34" charset="-122"/>
            </a:endParaRPr>
          </a:p>
        </p:txBody>
      </p:sp>
      <p:sp>
        <p:nvSpPr>
          <p:cNvPr id="7" name="矩形 292"/>
          <p:cNvSpPr/>
          <p:nvPr/>
        </p:nvSpPr>
        <p:spPr>
          <a:xfrm>
            <a:off x="7371080" y="1391920"/>
            <a:ext cx="1652905" cy="1568450"/>
          </a:xfrm>
          <a:prstGeom prst="rect">
            <a:avLst/>
          </a:prstGeom>
        </p:spPr>
        <p:txBody>
          <a:bodyPr wrap="square">
            <a:spAutoFit/>
          </a:bodyPr>
          <a:p>
            <a:r>
              <a:rPr lang="en-GB" sz="1200" b="1" dirty="0">
                <a:solidFill>
                  <a:srgbClr val="FF0000"/>
                </a:solidFill>
                <a:latin typeface="Microsoft YaHei" panose="020B0503020204020204" pitchFamily="34" charset="-122"/>
                <a:ea typeface="Microsoft YaHei" panose="020B0503020204020204" pitchFamily="34" charset="-122"/>
              </a:rPr>
              <a:t>In this phase, operation team will tack care of the inappropriate system behavior or bugs which are found in production</a:t>
            </a:r>
            <a:endParaRPr lang="en-GB" sz="1200" b="1" dirty="0">
              <a:solidFill>
                <a:srgbClr val="FF0000"/>
              </a:solidFill>
              <a:latin typeface="Microsoft YaHei" panose="020B0503020204020204" pitchFamily="34" charset="-122"/>
              <a:ea typeface="Microsoft YaHei" panose="020B0503020204020204" pitchFamily="34" charset="-122"/>
            </a:endParaRPr>
          </a:p>
        </p:txBody>
      </p:sp>
      <p:sp>
        <p:nvSpPr>
          <p:cNvPr id="8" name="矩形 292"/>
          <p:cNvSpPr/>
          <p:nvPr/>
        </p:nvSpPr>
        <p:spPr>
          <a:xfrm>
            <a:off x="5247005" y="1045210"/>
            <a:ext cx="1981835" cy="2122805"/>
          </a:xfrm>
          <a:prstGeom prst="rect">
            <a:avLst/>
          </a:prstGeom>
        </p:spPr>
        <p:txBody>
          <a:bodyPr wrap="square">
            <a:spAutoFit/>
          </a:bodyPr>
          <a:p>
            <a:pPr algn="l"/>
            <a:r>
              <a:rPr lang="en-GB" sz="1200" b="1" dirty="0">
                <a:solidFill>
                  <a:srgbClr val="002060"/>
                </a:solidFill>
                <a:latin typeface="Microsoft YaHei" panose="020B0503020204020204" pitchFamily="34" charset="-122"/>
                <a:ea typeface="Microsoft YaHei" panose="020B0503020204020204" pitchFamily="34" charset="-122"/>
                <a:sym typeface="+mn-ea"/>
              </a:rPr>
              <a:t>In this phase, the deployment process takes place continuously. It is performed in such a manner that any changes made any time in the code, should not affect the functioning of high traffic website.</a:t>
            </a:r>
            <a:endParaRPr lang="en-GB" sz="1200" b="1" dirty="0">
              <a:solidFill>
                <a:srgbClr val="002060"/>
              </a:solidFill>
              <a:latin typeface="Microsoft YaHei" panose="020B0503020204020204" pitchFamily="34" charset="-122"/>
              <a:ea typeface="Microsoft YaHei" panose="020B0503020204020204" pitchFamily="3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13385" y="377190"/>
            <a:ext cx="1716405" cy="464820"/>
          </a:xfrm>
          <a:prstGeom prst="rect">
            <a:avLst/>
          </a:prstGeom>
          <a:solidFill>
            <a:schemeClr val="bg1"/>
          </a:solidFill>
        </p:spPr>
        <p:txBody>
          <a:bodyPr wrap="square" lIns="34290" tIns="17145" rIns="34290" bIns="17145" rtlCol="0">
            <a:spAutoFit/>
          </a:bodyPr>
          <a:lstStyle/>
          <a:p>
            <a:pPr defTabSz="913765"/>
            <a:r>
              <a:rPr lang="en-GB" altLang="en-US" sz="2800" b="1" dirty="0">
                <a:solidFill>
                  <a:srgbClr val="FF0000"/>
                </a:solidFill>
                <a:latin typeface="Fira Code Medium" panose="020B0809050000020004" charset="0"/>
                <a:ea typeface="Microsoft YaHei" panose="020B0503020204020204" pitchFamily="34" charset="-122"/>
                <a:cs typeface="Fira Code Medium" panose="020B0809050000020004" charset="0"/>
              </a:rPr>
              <a:t>Skils</a:t>
            </a:r>
            <a:endParaRPr lang="en-GB" altLang="en-US" sz="2800" b="1" dirty="0">
              <a:solidFill>
                <a:srgbClr val="FF0000"/>
              </a:solidFill>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Content Placeholder 2"/>
          <p:cNvSpPr txBox="1"/>
          <p:nvPr/>
        </p:nvSpPr>
        <p:spPr>
          <a:xfrm>
            <a:off x="200660" y="1047115"/>
            <a:ext cx="1929130" cy="319214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Arial" panose="020B0604020202020204" pitchFamily="34" charset="0"/>
              <a:buNone/>
            </a:pPr>
            <a:r>
              <a:rPr lang="en-US" sz="1200">
                <a:solidFill>
                  <a:schemeClr val="tx1">
                    <a:lumMod val="65000"/>
                    <a:lumOff val="35000"/>
                  </a:schemeClr>
                </a:solidFill>
                <a:ea typeface="Roboto" panose="02000000000000000000" pitchFamily="2" charset="0"/>
              </a:rPr>
              <a:t>A </a:t>
            </a:r>
            <a:r>
              <a:rPr lang="en-US" sz="1200">
                <a:ln/>
                <a:solidFill>
                  <a:schemeClr val="tx1"/>
                </a:solidFill>
                <a:effectLst>
                  <a:outerShdw blurRad="38100" dist="19050" dir="2700000" algn="tl" rotWithShape="0">
                    <a:schemeClr val="dk1">
                      <a:alpha val="40000"/>
                    </a:schemeClr>
                  </a:outerShdw>
                </a:effectLst>
                <a:ea typeface="Roboto" panose="02000000000000000000" pitchFamily="2" charset="0"/>
              </a:rPr>
              <a:t>DevOps</a:t>
            </a:r>
            <a:r>
              <a:rPr lang="en-US" sz="1200">
                <a:solidFill>
                  <a:schemeClr val="tx1">
                    <a:lumMod val="65000"/>
                    <a:lumOff val="35000"/>
                  </a:schemeClr>
                </a:solidFill>
                <a:ea typeface="Roboto" panose="02000000000000000000" pitchFamily="2" charset="0"/>
              </a:rPr>
              <a:t> toolchain is a set or combination of tools that aid in the delivery, development, and management of software applications throughout the systems development life cycle, as coordinated by an organisation that uses DevOps practices.</a:t>
            </a:r>
            <a:endParaRPr lang="en-US" sz="1200">
              <a:solidFill>
                <a:schemeClr val="tx1">
                  <a:lumMod val="65000"/>
                  <a:lumOff val="35000"/>
                </a:schemeClr>
              </a:solidFill>
              <a:ea typeface="Roboto" panose="02000000000000000000" pitchFamily="2" charset="0"/>
            </a:endParaRPr>
          </a:p>
          <a:p>
            <a:pPr marL="0" indent="0" algn="l">
              <a:buFont typeface="Arial" panose="020B0604020202020204" pitchFamily="34" charset="0"/>
              <a:buNone/>
            </a:pPr>
            <a:r>
              <a:rPr lang="en-US" sz="1200">
                <a:solidFill>
                  <a:schemeClr val="tx1">
                    <a:lumMod val="65000"/>
                    <a:lumOff val="35000"/>
                  </a:schemeClr>
                </a:solidFill>
                <a:ea typeface="Roboto" panose="02000000000000000000" pitchFamily="2" charset="0"/>
              </a:rPr>
              <a:t>Generally, DevOps tools fit into one or more activities, which supports specific DevOps initiatives: </a:t>
            </a:r>
            <a:r>
              <a:rPr lang="en-US" sz="1200">
                <a:ln/>
                <a:solidFill>
                  <a:schemeClr val="tx1"/>
                </a:solidFill>
                <a:effectLst>
                  <a:outerShdw blurRad="38100" dist="19050" dir="2700000" algn="tl" rotWithShape="0">
                    <a:schemeClr val="dk1">
                      <a:alpha val="40000"/>
                    </a:schemeClr>
                  </a:outerShdw>
                </a:effectLst>
                <a:ea typeface="Roboto" panose="02000000000000000000" pitchFamily="2" charset="0"/>
              </a:rPr>
              <a:t>Plan, Create, Verify, Package, Release, Configure, and Monitor.</a:t>
            </a:r>
            <a:endParaRPr lang="en-US" sz="1200">
              <a:ln/>
              <a:solidFill>
                <a:schemeClr val="tx1"/>
              </a:solidFill>
              <a:effectLst>
                <a:outerShdw blurRad="38100" dist="19050" dir="2700000" algn="tl" rotWithShape="0">
                  <a:schemeClr val="dk1">
                    <a:alpha val="40000"/>
                  </a:schemeClr>
                </a:outerShdw>
              </a:effectLst>
              <a:ea typeface="Roboto" panose="02000000000000000000" pitchFamily="2" charset="0"/>
            </a:endParaRPr>
          </a:p>
        </p:txBody>
      </p:sp>
      <p:grpSp>
        <p:nvGrpSpPr>
          <p:cNvPr id="239" name="组合 238"/>
          <p:cNvGrpSpPr/>
          <p:nvPr/>
        </p:nvGrpSpPr>
        <p:grpSpPr>
          <a:xfrm>
            <a:off x="2008505" y="1120775"/>
            <a:ext cx="735330" cy="337185"/>
            <a:chOff x="2795013" y="1564603"/>
            <a:chExt cx="633117" cy="298972"/>
          </a:xfrm>
          <a:solidFill>
            <a:srgbClr val="FF0000"/>
          </a:solidFill>
        </p:grpSpPr>
        <p:sp>
          <p:nvSpPr>
            <p:cNvPr id="245" name="椭圆 244"/>
            <p:cNvSpPr/>
            <p:nvPr/>
          </p:nvSpPr>
          <p:spPr>
            <a:xfrm flipH="1">
              <a:off x="2795013" y="1564603"/>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cxnSp>
          <p:nvCxnSpPr>
            <p:cNvPr id="246" name="Straight Connector 28"/>
            <p:cNvCxnSpPr/>
            <p:nvPr/>
          </p:nvCxnSpPr>
          <p:spPr>
            <a:xfrm rot="5400000" flipH="1" flipV="1">
              <a:off x="2988613" y="1422312"/>
              <a:ext cx="2" cy="338583"/>
            </a:xfrm>
            <a:prstGeom prst="line">
              <a:avLst/>
            </a:prstGeom>
            <a:grpFill/>
          </p:spPr>
          <p:style>
            <a:lnRef idx="1">
              <a:schemeClr val="dk1"/>
            </a:lnRef>
            <a:fillRef idx="2">
              <a:schemeClr val="dk1"/>
            </a:fillRef>
            <a:effectRef idx="1">
              <a:schemeClr val="dk1"/>
            </a:effectRef>
            <a:fontRef idx="minor">
              <a:schemeClr val="dk1"/>
            </a:fontRef>
          </p:style>
        </p:cxnSp>
        <p:cxnSp>
          <p:nvCxnSpPr>
            <p:cNvPr id="247" name="Straight Connector 28"/>
            <p:cNvCxnSpPr/>
            <p:nvPr/>
          </p:nvCxnSpPr>
          <p:spPr>
            <a:xfrm>
              <a:off x="3157908" y="1591605"/>
              <a:ext cx="260553" cy="260065"/>
            </a:xfrm>
            <a:prstGeom prst="line">
              <a:avLst/>
            </a:prstGeom>
            <a:grpFill/>
          </p:spPr>
          <p:style>
            <a:lnRef idx="1">
              <a:schemeClr val="dk1"/>
            </a:lnRef>
            <a:fillRef idx="2">
              <a:schemeClr val="dk1"/>
            </a:fillRef>
            <a:effectRef idx="1">
              <a:schemeClr val="dk1"/>
            </a:effectRef>
            <a:fontRef idx="minor">
              <a:schemeClr val="dk1"/>
            </a:fontRef>
          </p:style>
        </p:cxnSp>
        <p:sp>
          <p:nvSpPr>
            <p:cNvPr id="248" name="椭圆 247"/>
            <p:cNvSpPr/>
            <p:nvPr/>
          </p:nvSpPr>
          <p:spPr>
            <a:xfrm flipH="1">
              <a:off x="3374130" y="1809575"/>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grpSp>
      <p:sp>
        <p:nvSpPr>
          <p:cNvPr id="254" name="Content Placeholder 2"/>
          <p:cNvSpPr txBox="1"/>
          <p:nvPr/>
        </p:nvSpPr>
        <p:spPr>
          <a:xfrm>
            <a:off x="6868795" y="537845"/>
            <a:ext cx="2288540" cy="288988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Arial" panose="020B0604020202020204" pitchFamily="34" charset="0"/>
              <a:buNone/>
            </a:pPr>
            <a:r>
              <a:rPr lang="en-US" sz="1200">
                <a:solidFill>
                  <a:srgbClr val="332525"/>
                </a:solidFill>
                <a:ea typeface="Roboto" panose="02000000000000000000" pitchFamily="2" charset="0"/>
              </a:rPr>
              <a:t>As </a:t>
            </a:r>
            <a:r>
              <a:rPr lang="en-US" sz="1200">
                <a:ln/>
                <a:solidFill>
                  <a:schemeClr val="tx1"/>
                </a:solidFill>
                <a:effectLst>
                  <a:outerShdw blurRad="38100" dist="19050" dir="2700000" algn="tl" rotWithShape="0">
                    <a:schemeClr val="dk1">
                      <a:alpha val="40000"/>
                    </a:schemeClr>
                  </a:outerShdw>
                </a:effectLst>
                <a:ea typeface="Roboto" panose="02000000000000000000" pitchFamily="2" charset="0"/>
              </a:rPr>
              <a:t>DevOps</a:t>
            </a:r>
            <a:r>
              <a:rPr lang="en-US" sz="1200">
                <a:solidFill>
                  <a:srgbClr val="332525"/>
                </a:solidFill>
                <a:ea typeface="Roboto" panose="02000000000000000000" pitchFamily="2" charset="0"/>
              </a:rPr>
              <a:t> is intended to be a cross-functional mode of working, those that practice the methodology use different sets of tools—referred to as "</a:t>
            </a:r>
            <a:r>
              <a:rPr lang="en-US" sz="1200">
                <a:ln/>
                <a:solidFill>
                  <a:schemeClr val="tx1"/>
                </a:solidFill>
                <a:effectLst>
                  <a:outerShdw blurRad="38100" dist="19050" dir="2700000" algn="tl" rotWithShape="0">
                    <a:schemeClr val="dk1">
                      <a:alpha val="40000"/>
                    </a:schemeClr>
                  </a:outerShdw>
                </a:effectLst>
                <a:ea typeface="Roboto" panose="02000000000000000000" pitchFamily="2" charset="0"/>
              </a:rPr>
              <a:t>toolchains</a:t>
            </a:r>
            <a:r>
              <a:rPr lang="en-US" sz="1200">
                <a:solidFill>
                  <a:srgbClr val="332525"/>
                </a:solidFill>
                <a:ea typeface="Roboto" panose="02000000000000000000" pitchFamily="2" charset="0"/>
              </a:rPr>
              <a:t>"—rather than a single one. These toolchains are expected to fit into one or more of the following categories, reflective of key aspects of the development and delivery process:</a:t>
            </a:r>
            <a:endParaRPr lang="en-US" sz="1200">
              <a:solidFill>
                <a:srgbClr val="332525"/>
              </a:solidFill>
              <a:ea typeface="Roboto" panose="02000000000000000000" pitchFamily="2" charset="0"/>
            </a:endParaRPr>
          </a:p>
          <a:p>
            <a:pPr marL="0" indent="0" algn="l">
              <a:buFont typeface="Arial" panose="020B0604020202020204" pitchFamily="34" charset="0"/>
              <a:buNone/>
            </a:pPr>
            <a:r>
              <a:rPr lang="en-US" sz="1200">
                <a:ln/>
                <a:solidFill>
                  <a:schemeClr val="tx1"/>
                </a:solidFill>
                <a:effectLst>
                  <a:outerShdw blurRad="38100" dist="19050" dir="2700000" algn="tl" rotWithShape="0">
                    <a:schemeClr val="dk1">
                      <a:alpha val="40000"/>
                    </a:schemeClr>
                  </a:outerShdw>
                </a:effectLst>
                <a:ea typeface="Roboto" panose="02000000000000000000" pitchFamily="2" charset="0"/>
              </a:rPr>
              <a:t>Coding</a:t>
            </a:r>
            <a:r>
              <a:rPr lang="en-GB" altLang="en-US" sz="1200">
                <a:ln/>
                <a:solidFill>
                  <a:schemeClr val="tx1"/>
                </a:solidFill>
                <a:effectLst>
                  <a:outerShdw blurRad="38100" dist="19050" dir="2700000" algn="tl" rotWithShape="0">
                    <a:schemeClr val="dk1">
                      <a:alpha val="40000"/>
                    </a:schemeClr>
                  </a:outerShdw>
                </a:effectLst>
                <a:ea typeface="Roboto" panose="02000000000000000000" pitchFamily="2" charset="0"/>
              </a:rPr>
              <a:t>, Building, Testing, Packaging, Releasing, Configuring, Monitoring </a:t>
            </a:r>
            <a:r>
              <a:rPr lang="en-GB" altLang="en-US" sz="1200">
                <a:solidFill>
                  <a:srgbClr val="332525"/>
                </a:solidFill>
                <a:ea typeface="Roboto" panose="02000000000000000000" pitchFamily="2" charset="0"/>
              </a:rPr>
              <a:t>.</a:t>
            </a:r>
            <a:endParaRPr lang="en-GB" altLang="en-US" sz="1200">
              <a:solidFill>
                <a:srgbClr val="332525"/>
              </a:solidFill>
              <a:ea typeface="Roboto" panose="02000000000000000000" pitchFamily="2" charset="0"/>
            </a:endParaRPr>
          </a:p>
          <a:p>
            <a:pPr marL="0" indent="0" algn="l">
              <a:buFont typeface="Arial" panose="020B0604020202020204" pitchFamily="34" charset="0"/>
              <a:buNone/>
            </a:pPr>
            <a:endParaRPr lang="en-US" sz="1200">
              <a:solidFill>
                <a:srgbClr val="332525"/>
              </a:solidFill>
              <a:ea typeface="Roboto" panose="02000000000000000000" pitchFamily="2" charset="0"/>
            </a:endParaRPr>
          </a:p>
        </p:txBody>
      </p:sp>
      <p:grpSp>
        <p:nvGrpSpPr>
          <p:cNvPr id="256" name="组合 255"/>
          <p:cNvGrpSpPr/>
          <p:nvPr/>
        </p:nvGrpSpPr>
        <p:grpSpPr>
          <a:xfrm flipH="1">
            <a:off x="5784850" y="616585"/>
            <a:ext cx="1083310" cy="841375"/>
            <a:chOff x="2795013" y="1564603"/>
            <a:chExt cx="633117" cy="298972"/>
          </a:xfrm>
          <a:solidFill>
            <a:srgbClr val="FF0000"/>
          </a:solidFill>
        </p:grpSpPr>
        <p:sp>
          <p:nvSpPr>
            <p:cNvPr id="262" name="椭圆 261"/>
            <p:cNvSpPr/>
            <p:nvPr/>
          </p:nvSpPr>
          <p:spPr>
            <a:xfrm flipH="1">
              <a:off x="2795013" y="1564603"/>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cxnSp>
          <p:nvCxnSpPr>
            <p:cNvPr id="263" name="Straight Connector 28"/>
            <p:cNvCxnSpPr/>
            <p:nvPr/>
          </p:nvCxnSpPr>
          <p:spPr>
            <a:xfrm rot="5400000" flipH="1" flipV="1">
              <a:off x="2988613" y="1422312"/>
              <a:ext cx="2" cy="338583"/>
            </a:xfrm>
            <a:prstGeom prst="line">
              <a:avLst/>
            </a:prstGeom>
            <a:grpFill/>
          </p:spPr>
          <p:style>
            <a:lnRef idx="1">
              <a:schemeClr val="dk1"/>
            </a:lnRef>
            <a:fillRef idx="2">
              <a:schemeClr val="dk1"/>
            </a:fillRef>
            <a:effectRef idx="1">
              <a:schemeClr val="dk1"/>
            </a:effectRef>
            <a:fontRef idx="minor">
              <a:schemeClr val="dk1"/>
            </a:fontRef>
          </p:style>
        </p:cxnSp>
        <p:cxnSp>
          <p:nvCxnSpPr>
            <p:cNvPr id="264" name="Straight Connector 28"/>
            <p:cNvCxnSpPr/>
            <p:nvPr/>
          </p:nvCxnSpPr>
          <p:spPr>
            <a:xfrm>
              <a:off x="3157908" y="1591605"/>
              <a:ext cx="260553" cy="260065"/>
            </a:xfrm>
            <a:prstGeom prst="line">
              <a:avLst/>
            </a:prstGeom>
            <a:grpFill/>
          </p:spPr>
          <p:style>
            <a:lnRef idx="1">
              <a:schemeClr val="dk1"/>
            </a:lnRef>
            <a:fillRef idx="2">
              <a:schemeClr val="dk1"/>
            </a:fillRef>
            <a:effectRef idx="1">
              <a:schemeClr val="dk1"/>
            </a:effectRef>
            <a:fontRef idx="minor">
              <a:schemeClr val="dk1"/>
            </a:fontRef>
          </p:style>
        </p:cxnSp>
        <p:sp>
          <p:nvSpPr>
            <p:cNvPr id="265" name="椭圆 264"/>
            <p:cNvSpPr/>
            <p:nvPr/>
          </p:nvSpPr>
          <p:spPr>
            <a:xfrm flipH="1">
              <a:off x="3374130" y="1809575"/>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grpSp>
      <p:grpSp>
        <p:nvGrpSpPr>
          <p:cNvPr id="257" name="组合 256"/>
          <p:cNvGrpSpPr/>
          <p:nvPr/>
        </p:nvGrpSpPr>
        <p:grpSpPr>
          <a:xfrm flipH="1" flipV="1">
            <a:off x="6665595" y="4227195"/>
            <a:ext cx="475615" cy="299085"/>
            <a:chOff x="2795013" y="1564603"/>
            <a:chExt cx="633117" cy="298972"/>
          </a:xfrm>
          <a:solidFill>
            <a:srgbClr val="FF0000"/>
          </a:solidFill>
        </p:grpSpPr>
        <p:sp>
          <p:nvSpPr>
            <p:cNvPr id="258" name="椭圆 257"/>
            <p:cNvSpPr/>
            <p:nvPr/>
          </p:nvSpPr>
          <p:spPr>
            <a:xfrm flipH="1">
              <a:off x="2795013" y="1564603"/>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cxnSp>
          <p:nvCxnSpPr>
            <p:cNvPr id="259" name="Straight Connector 28"/>
            <p:cNvCxnSpPr/>
            <p:nvPr/>
          </p:nvCxnSpPr>
          <p:spPr>
            <a:xfrm rot="5400000" flipH="1" flipV="1">
              <a:off x="2988613" y="1422312"/>
              <a:ext cx="2" cy="338583"/>
            </a:xfrm>
            <a:prstGeom prst="line">
              <a:avLst/>
            </a:prstGeom>
            <a:grpFill/>
          </p:spPr>
          <p:style>
            <a:lnRef idx="1">
              <a:schemeClr val="dk1"/>
            </a:lnRef>
            <a:fillRef idx="2">
              <a:schemeClr val="dk1"/>
            </a:fillRef>
            <a:effectRef idx="1">
              <a:schemeClr val="dk1"/>
            </a:effectRef>
            <a:fontRef idx="minor">
              <a:schemeClr val="dk1"/>
            </a:fontRef>
          </p:style>
        </p:cxnSp>
        <p:cxnSp>
          <p:nvCxnSpPr>
            <p:cNvPr id="260" name="Straight Connector 28"/>
            <p:cNvCxnSpPr/>
            <p:nvPr/>
          </p:nvCxnSpPr>
          <p:spPr>
            <a:xfrm>
              <a:off x="3157908" y="1591605"/>
              <a:ext cx="260553" cy="260065"/>
            </a:xfrm>
            <a:prstGeom prst="line">
              <a:avLst/>
            </a:prstGeom>
            <a:grpFill/>
          </p:spPr>
          <p:style>
            <a:lnRef idx="1">
              <a:schemeClr val="dk1"/>
            </a:lnRef>
            <a:fillRef idx="2">
              <a:schemeClr val="dk1"/>
            </a:fillRef>
            <a:effectRef idx="1">
              <a:schemeClr val="dk1"/>
            </a:effectRef>
            <a:fontRef idx="minor">
              <a:schemeClr val="dk1"/>
            </a:fontRef>
          </p:style>
        </p:cxnSp>
        <p:sp>
          <p:nvSpPr>
            <p:cNvPr id="261" name="椭圆 260"/>
            <p:cNvSpPr/>
            <p:nvPr/>
          </p:nvSpPr>
          <p:spPr>
            <a:xfrm flipH="1">
              <a:off x="3374130" y="1809575"/>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grpSp>
      <p:sp>
        <p:nvSpPr>
          <p:cNvPr id="268" name="Content Placeholder 2"/>
          <p:cNvSpPr txBox="1"/>
          <p:nvPr/>
        </p:nvSpPr>
        <p:spPr>
          <a:xfrm>
            <a:off x="7197725" y="4326255"/>
            <a:ext cx="1344295" cy="48831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altLang="en-US" sz="2000" dirty="0">
                <a:ln/>
                <a:solidFill>
                  <a:schemeClr val="tx1"/>
                </a:solidFill>
                <a:effectLst>
                  <a:outerShdw blurRad="38100" dist="19050" dir="2700000" algn="tl" rotWithShape="0">
                    <a:schemeClr val="dk1">
                      <a:alpha val="40000"/>
                    </a:schemeClr>
                  </a:outerShdw>
                </a:effectLst>
                <a:latin typeface="Fira Code Medium" panose="020B0809050000020004" charset="0"/>
                <a:ea typeface="Roboto" panose="02000000000000000000" pitchFamily="2" charset="0"/>
                <a:cs typeface="Fira Code Medium" panose="020B0809050000020004" charset="0"/>
              </a:rPr>
              <a:t>Etc...</a:t>
            </a:r>
            <a:endParaRPr lang="en-GB" altLang="en-US" sz="2000" dirty="0">
              <a:ln/>
              <a:solidFill>
                <a:schemeClr val="tx1"/>
              </a:solidFill>
              <a:effectLst>
                <a:outerShdw blurRad="38100" dist="19050" dir="2700000" algn="tl" rotWithShape="0">
                  <a:schemeClr val="dk1">
                    <a:alpha val="40000"/>
                  </a:schemeClr>
                </a:outerShdw>
              </a:effectLst>
              <a:latin typeface="Fira Code Medium" panose="020B0809050000020004" charset="0"/>
              <a:ea typeface="Roboto" panose="02000000000000000000" pitchFamily="2" charset="0"/>
              <a:cs typeface="Fira Code Medium" panose="020B0809050000020004" charset="0"/>
            </a:endParaRPr>
          </a:p>
        </p:txBody>
      </p:sp>
      <p:pic>
        <p:nvPicPr>
          <p:cNvPr id="2" name="Picture 1" descr="Top-10-DevOps-Tools"/>
          <p:cNvPicPr>
            <a:picLocks noChangeAspect="1"/>
          </p:cNvPicPr>
          <p:nvPr/>
        </p:nvPicPr>
        <p:blipFill>
          <a:blip r:embed="rId1"/>
          <a:stretch>
            <a:fillRect/>
          </a:stretch>
        </p:blipFill>
        <p:spPr>
          <a:xfrm>
            <a:off x="2346325" y="1457960"/>
            <a:ext cx="4521835" cy="2768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536" y="346038"/>
            <a:ext cx="1322705" cy="526415"/>
          </a:xfrm>
          <a:prstGeom prst="rect">
            <a:avLst/>
          </a:prstGeom>
          <a:noFill/>
        </p:spPr>
        <p:txBody>
          <a:bodyPr wrap="none" lIns="34290" tIns="17145" rIns="34290" bIns="17145" rtlCol="0">
            <a:spAutoFit/>
          </a:bodyPr>
          <a:lstStyle/>
          <a:p>
            <a:pPr defTabSz="913765"/>
            <a:r>
              <a:rPr lang="en-GB" altLang="en-US" sz="3200" b="1" dirty="0">
                <a:ln/>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Books</a:t>
            </a:r>
            <a:endParaRPr lang="en-GB" altLang="en-US" sz="3200" b="1" dirty="0">
              <a:ln/>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F5A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五边形 74"/>
          <p:cNvSpPr/>
          <p:nvPr/>
        </p:nvSpPr>
        <p:spPr>
          <a:xfrm flipV="1">
            <a:off x="1453897" y="2044858"/>
            <a:ext cx="1559122" cy="357135"/>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050" b="1">
              <a:solidFill>
                <a:srgbClr val="332525"/>
              </a:solidFill>
            </a:endParaRPr>
          </a:p>
        </p:txBody>
      </p:sp>
      <p:sp>
        <p:nvSpPr>
          <p:cNvPr id="73" name="任意多边形 75"/>
          <p:cNvSpPr/>
          <p:nvPr/>
        </p:nvSpPr>
        <p:spPr>
          <a:xfrm rot="5400000" flipV="1">
            <a:off x="288735" y="1238015"/>
            <a:ext cx="895824" cy="1446813"/>
          </a:xfrm>
          <a:custGeom>
            <a:avLst/>
            <a:gdLst>
              <a:gd name="connsiteX0" fmla="*/ 643466 w 1083733"/>
              <a:gd name="connsiteY0" fmla="*/ 1329267 h 1329267"/>
              <a:gd name="connsiteX1" fmla="*/ 1083733 w 1083733"/>
              <a:gd name="connsiteY1" fmla="*/ 1329267 h 1329267"/>
              <a:gd name="connsiteX2" fmla="*/ 795866 w 1083733"/>
              <a:gd name="connsiteY2" fmla="*/ 0 h 1329267"/>
              <a:gd name="connsiteX3" fmla="*/ 0 w 1083733"/>
              <a:gd name="connsiteY3" fmla="*/ 0 h 1329267"/>
              <a:gd name="connsiteX4" fmla="*/ 643466 w 1083733"/>
              <a:gd name="connsiteY4" fmla="*/ 1329267 h 132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733" h="1329267">
                <a:moveTo>
                  <a:pt x="643466" y="1329267"/>
                </a:moveTo>
                <a:lnTo>
                  <a:pt x="1083733" y="1329267"/>
                </a:lnTo>
                <a:lnTo>
                  <a:pt x="795866" y="0"/>
                </a:lnTo>
                <a:lnTo>
                  <a:pt x="0" y="0"/>
                </a:lnTo>
                <a:lnTo>
                  <a:pt x="643466" y="1329267"/>
                </a:lnTo>
                <a:close/>
              </a:path>
            </a:pathLst>
          </a:cu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050" b="1">
              <a:solidFill>
                <a:srgbClr val="332525"/>
              </a:solidFill>
            </a:endParaRPr>
          </a:p>
        </p:txBody>
      </p:sp>
      <p:sp>
        <p:nvSpPr>
          <p:cNvPr id="74" name="五边形 76"/>
          <p:cNvSpPr/>
          <p:nvPr/>
        </p:nvSpPr>
        <p:spPr>
          <a:xfrm flipV="1">
            <a:off x="1454150" y="2395220"/>
            <a:ext cx="2058035" cy="356870"/>
          </a:xfrm>
          <a:prstGeom prst="homePlate">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050" b="1">
              <a:solidFill>
                <a:srgbClr val="332525"/>
              </a:solidFill>
            </a:endParaRPr>
          </a:p>
        </p:txBody>
      </p:sp>
      <p:sp>
        <p:nvSpPr>
          <p:cNvPr id="75" name="任意多边形 77"/>
          <p:cNvSpPr/>
          <p:nvPr/>
        </p:nvSpPr>
        <p:spPr>
          <a:xfrm rot="5400000" flipV="1">
            <a:off x="440314" y="1739525"/>
            <a:ext cx="601882" cy="1437598"/>
          </a:xfrm>
          <a:custGeom>
            <a:avLst/>
            <a:gdLst>
              <a:gd name="connsiteX0" fmla="*/ 0 w 728133"/>
              <a:gd name="connsiteY0" fmla="*/ 0 h 1320800"/>
              <a:gd name="connsiteX1" fmla="*/ 626533 w 728133"/>
              <a:gd name="connsiteY1" fmla="*/ 0 h 1320800"/>
              <a:gd name="connsiteX2" fmla="*/ 728133 w 728133"/>
              <a:gd name="connsiteY2" fmla="*/ 1320800 h 1320800"/>
              <a:gd name="connsiteX3" fmla="*/ 287866 w 728133"/>
              <a:gd name="connsiteY3" fmla="*/ 1320800 h 1320800"/>
              <a:gd name="connsiteX4" fmla="*/ 0 w 728133"/>
              <a:gd name="connsiteY4" fmla="*/ 0 h 132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33" h="1320800">
                <a:moveTo>
                  <a:pt x="0" y="0"/>
                </a:moveTo>
                <a:lnTo>
                  <a:pt x="626533" y="0"/>
                </a:lnTo>
                <a:lnTo>
                  <a:pt x="728133" y="1320800"/>
                </a:lnTo>
                <a:lnTo>
                  <a:pt x="287866" y="1320800"/>
                </a:lnTo>
                <a:lnTo>
                  <a:pt x="0" y="0"/>
                </a:lnTo>
                <a:close/>
              </a:path>
            </a:pathLst>
          </a:cu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050" b="1">
              <a:solidFill>
                <a:srgbClr val="332525"/>
              </a:solidFill>
            </a:endParaRPr>
          </a:p>
        </p:txBody>
      </p:sp>
      <p:sp>
        <p:nvSpPr>
          <p:cNvPr id="76" name="五边形 78"/>
          <p:cNvSpPr/>
          <p:nvPr/>
        </p:nvSpPr>
        <p:spPr>
          <a:xfrm flipV="1">
            <a:off x="1453899" y="2752130"/>
            <a:ext cx="1524480" cy="357135"/>
          </a:xfrm>
          <a:prstGeom prst="homePlat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a:solidFill>
                <a:srgbClr val="332525"/>
              </a:solidFill>
            </a:endParaRPr>
          </a:p>
        </p:txBody>
      </p:sp>
      <p:sp>
        <p:nvSpPr>
          <p:cNvPr id="77" name="任意多边形 79"/>
          <p:cNvSpPr/>
          <p:nvPr/>
        </p:nvSpPr>
        <p:spPr>
          <a:xfrm rot="5400000" flipV="1">
            <a:off x="490413" y="2206511"/>
            <a:ext cx="510900" cy="1446813"/>
          </a:xfrm>
          <a:custGeom>
            <a:avLst/>
            <a:gdLst>
              <a:gd name="connsiteX0" fmla="*/ 0 w 618067"/>
              <a:gd name="connsiteY0" fmla="*/ 0 h 1329267"/>
              <a:gd name="connsiteX1" fmla="*/ 618067 w 618067"/>
              <a:gd name="connsiteY1" fmla="*/ 0 h 1329267"/>
              <a:gd name="connsiteX2" fmla="*/ 533400 w 618067"/>
              <a:gd name="connsiteY2" fmla="*/ 1329267 h 1329267"/>
              <a:gd name="connsiteX3" fmla="*/ 93134 w 618067"/>
              <a:gd name="connsiteY3" fmla="*/ 1320800 h 1329267"/>
              <a:gd name="connsiteX4" fmla="*/ 0 w 618067"/>
              <a:gd name="connsiteY4" fmla="*/ 0 h 132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067" h="1329267">
                <a:moveTo>
                  <a:pt x="0" y="0"/>
                </a:moveTo>
                <a:lnTo>
                  <a:pt x="618067" y="0"/>
                </a:lnTo>
                <a:lnTo>
                  <a:pt x="533400" y="1329267"/>
                </a:lnTo>
                <a:lnTo>
                  <a:pt x="93134" y="1320800"/>
                </a:lnTo>
                <a:lnTo>
                  <a:pt x="0" y="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rgbClr val="332525"/>
              </a:solidFill>
            </a:endParaRPr>
          </a:p>
        </p:txBody>
      </p:sp>
      <p:sp>
        <p:nvSpPr>
          <p:cNvPr id="78" name="五边形 80"/>
          <p:cNvSpPr/>
          <p:nvPr/>
        </p:nvSpPr>
        <p:spPr>
          <a:xfrm flipV="1">
            <a:off x="1454150" y="3108960"/>
            <a:ext cx="2009775" cy="356870"/>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a:solidFill>
                <a:srgbClr val="332525"/>
              </a:solidFill>
            </a:endParaRPr>
          </a:p>
        </p:txBody>
      </p:sp>
      <p:sp>
        <p:nvSpPr>
          <p:cNvPr id="79" name="任意多边形 81"/>
          <p:cNvSpPr/>
          <p:nvPr/>
        </p:nvSpPr>
        <p:spPr>
          <a:xfrm rot="5400000" flipV="1">
            <a:off x="388292" y="2700576"/>
            <a:ext cx="655339" cy="1482302"/>
          </a:xfrm>
          <a:custGeom>
            <a:avLst/>
            <a:gdLst>
              <a:gd name="connsiteX0" fmla="*/ 87549 w 792804"/>
              <a:gd name="connsiteY0" fmla="*/ 29183 h 1361872"/>
              <a:gd name="connsiteX1" fmla="*/ 0 w 792804"/>
              <a:gd name="connsiteY1" fmla="*/ 1361872 h 1361872"/>
              <a:gd name="connsiteX2" fmla="*/ 423153 w 792804"/>
              <a:gd name="connsiteY2" fmla="*/ 1361872 h 1361872"/>
              <a:gd name="connsiteX3" fmla="*/ 792804 w 792804"/>
              <a:gd name="connsiteY3" fmla="*/ 0 h 1361872"/>
              <a:gd name="connsiteX4" fmla="*/ 87549 w 792804"/>
              <a:gd name="connsiteY4" fmla="*/ 29183 h 136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804" h="1361872">
                <a:moveTo>
                  <a:pt x="87549" y="29183"/>
                </a:moveTo>
                <a:lnTo>
                  <a:pt x="0" y="1361872"/>
                </a:lnTo>
                <a:lnTo>
                  <a:pt x="423153" y="1361872"/>
                </a:lnTo>
                <a:lnTo>
                  <a:pt x="792804" y="0"/>
                </a:lnTo>
                <a:lnTo>
                  <a:pt x="87549" y="29183"/>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a:solidFill>
                <a:srgbClr val="332525"/>
              </a:solidFill>
            </a:endParaRPr>
          </a:p>
        </p:txBody>
      </p:sp>
      <p:sp>
        <p:nvSpPr>
          <p:cNvPr id="80" name="Donut 34"/>
          <p:cNvSpPr>
            <a:spLocks noChangeArrowheads="1"/>
          </p:cNvSpPr>
          <p:nvPr/>
        </p:nvSpPr>
        <p:spPr bwMode="auto">
          <a:xfrm>
            <a:off x="3347864" y="2802865"/>
            <a:ext cx="280356" cy="280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1">
              <a:lumMod val="50000"/>
              <a:lumOff val="50000"/>
            </a:schemeClr>
          </a:solidFill>
          <a:ln w="9525">
            <a:noFill/>
            <a:miter lim="800000"/>
          </a:ln>
          <a:effectLst/>
        </p:spPr>
        <p:txBody>
          <a:bodyPr anchor="ctr"/>
          <a:lstStyle/>
          <a:p>
            <a:pPr algn="ctr">
              <a:defRPr/>
            </a:pPr>
            <a:endParaRPr lang="en-US" sz="1050" b="1" dirty="0">
              <a:solidFill>
                <a:srgbClr val="332525"/>
              </a:solidFill>
            </a:endParaRPr>
          </a:p>
        </p:txBody>
      </p:sp>
      <p:grpSp>
        <p:nvGrpSpPr>
          <p:cNvPr id="81" name="Gruppe 344"/>
          <p:cNvGrpSpPr/>
          <p:nvPr/>
        </p:nvGrpSpPr>
        <p:grpSpPr bwMode="auto">
          <a:xfrm>
            <a:off x="3445759" y="2871805"/>
            <a:ext cx="84567" cy="142476"/>
            <a:chOff x="2113770" y="1516292"/>
            <a:chExt cx="264374" cy="444598"/>
          </a:xfrm>
          <a:solidFill>
            <a:schemeClr val="tx1">
              <a:lumMod val="50000"/>
              <a:lumOff val="50000"/>
            </a:schemeClr>
          </a:solidFill>
        </p:grpSpPr>
        <p:sp>
          <p:nvSpPr>
            <p:cNvPr id="82" name="Freeform 15"/>
            <p:cNvSpPr>
              <a:spLocks noEditPoints="1"/>
            </p:cNvSpPr>
            <p:nvPr/>
          </p:nvSpPr>
          <p:spPr bwMode="auto">
            <a:xfrm>
              <a:off x="2113770" y="1516292"/>
              <a:ext cx="264374"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ln>
          </p:spPr>
          <p:txBody>
            <a:bodyPr/>
            <a:lstStyle/>
            <a:p>
              <a:pPr defTabSz="685800">
                <a:defRPr/>
              </a:pPr>
              <a:endParaRPr lang="en-US" sz="1050" b="1" kern="0" dirty="0">
                <a:solidFill>
                  <a:srgbClr val="332525"/>
                </a:solidFill>
                <a:ea typeface="MS PGothic" panose="020B0600070205080204" pitchFamily="34" charset="-128"/>
              </a:endParaRPr>
            </a:p>
          </p:txBody>
        </p:sp>
        <p:sp>
          <p:nvSpPr>
            <p:cNvPr id="83" name="Freeform 16"/>
            <p:cNvSpPr>
              <a:spLocks noEditPoints="1"/>
            </p:cNvSpPr>
            <p:nvPr/>
          </p:nvSpPr>
          <p:spPr bwMode="auto">
            <a:xfrm>
              <a:off x="2135322" y="1557883"/>
              <a:ext cx="221270"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ln>
          </p:spPr>
          <p:txBody>
            <a:bodyPr/>
            <a:lstStyle/>
            <a:p>
              <a:pPr defTabSz="685800">
                <a:defRPr/>
              </a:pPr>
              <a:endParaRPr lang="en-US" sz="1050" b="1" kern="0" dirty="0">
                <a:solidFill>
                  <a:srgbClr val="332525"/>
                </a:solidFill>
                <a:ea typeface="MS PGothic" panose="020B0600070205080204" pitchFamily="34" charset="-128"/>
              </a:endParaRPr>
            </a:p>
          </p:txBody>
        </p:sp>
        <p:sp>
          <p:nvSpPr>
            <p:cNvPr id="84" name="Freeform 17"/>
            <p:cNvSpPr/>
            <p:nvPr/>
          </p:nvSpPr>
          <p:spPr bwMode="auto">
            <a:xfrm>
              <a:off x="2171242" y="1666881"/>
              <a:ext cx="149429"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ln>
          </p:spPr>
          <p:txBody>
            <a:bodyPr/>
            <a:lstStyle/>
            <a:p>
              <a:pPr defTabSz="685800">
                <a:defRPr/>
              </a:pPr>
              <a:endParaRPr lang="en-US" sz="1050" b="1" kern="0" dirty="0">
                <a:solidFill>
                  <a:srgbClr val="332525"/>
                </a:solidFill>
                <a:ea typeface="MS PGothic" panose="020B0600070205080204" pitchFamily="34" charset="-128"/>
              </a:endParaRPr>
            </a:p>
          </p:txBody>
        </p:sp>
      </p:grpSp>
      <p:sp>
        <p:nvSpPr>
          <p:cNvPr id="85" name="Donut 12"/>
          <p:cNvSpPr>
            <a:spLocks noChangeArrowheads="1"/>
          </p:cNvSpPr>
          <p:nvPr/>
        </p:nvSpPr>
        <p:spPr bwMode="auto">
          <a:xfrm flipV="1">
            <a:off x="3511256" y="2100891"/>
            <a:ext cx="279895" cy="27989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accent5"/>
          </a:solidFill>
          <a:ln w="9525">
            <a:noFill/>
            <a:miter lim="800000"/>
          </a:ln>
          <a:effectLst/>
        </p:spPr>
        <p:txBody>
          <a:bodyPr anchor="ctr"/>
          <a:lstStyle/>
          <a:p>
            <a:pPr algn="ctr">
              <a:defRPr/>
            </a:pPr>
            <a:endParaRPr lang="en-US" sz="1350" dirty="0">
              <a:solidFill>
                <a:srgbClr val="332525"/>
              </a:solidFill>
            </a:endParaRPr>
          </a:p>
        </p:txBody>
      </p:sp>
      <p:sp>
        <p:nvSpPr>
          <p:cNvPr id="86" name="Freeform 41"/>
          <p:cNvSpPr>
            <a:spLocks noEditPoints="1"/>
          </p:cNvSpPr>
          <p:nvPr/>
        </p:nvSpPr>
        <p:spPr bwMode="auto">
          <a:xfrm>
            <a:off x="3584048" y="2179307"/>
            <a:ext cx="135582" cy="121794"/>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accent5"/>
          </a:solidFill>
          <a:ln w="9525">
            <a:noFill/>
            <a:round/>
          </a:ln>
        </p:spPr>
        <p:txBody>
          <a:bodyPr/>
          <a:lstStyle/>
          <a:p>
            <a:pPr defTabSz="685800">
              <a:defRPr/>
            </a:pPr>
            <a:endParaRPr lang="en-US" sz="1350" kern="0" dirty="0">
              <a:solidFill>
                <a:srgbClr val="332525"/>
              </a:solidFill>
              <a:ea typeface="MS PGothic" panose="020B0600070205080204" pitchFamily="34" charset="-128"/>
            </a:endParaRPr>
          </a:p>
        </p:txBody>
      </p:sp>
      <p:sp>
        <p:nvSpPr>
          <p:cNvPr id="87" name="Donut 13"/>
          <p:cNvSpPr>
            <a:spLocks noChangeArrowheads="1"/>
          </p:cNvSpPr>
          <p:nvPr/>
        </p:nvSpPr>
        <p:spPr bwMode="auto">
          <a:xfrm flipV="1">
            <a:off x="3634740" y="3148458"/>
            <a:ext cx="280356" cy="28081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accent4"/>
          </a:solidFill>
          <a:ln w="9525">
            <a:noFill/>
            <a:miter lim="800000"/>
          </a:ln>
          <a:effectLst/>
        </p:spPr>
        <p:txBody>
          <a:bodyPr anchor="ctr"/>
          <a:lstStyle/>
          <a:p>
            <a:pPr algn="ctr">
              <a:defRPr/>
            </a:pPr>
            <a:endParaRPr lang="en-US" sz="1350" dirty="0">
              <a:solidFill>
                <a:srgbClr val="332525"/>
              </a:solidFill>
            </a:endParaRPr>
          </a:p>
        </p:txBody>
      </p:sp>
      <p:sp>
        <p:nvSpPr>
          <p:cNvPr id="88" name="Freeform 41"/>
          <p:cNvSpPr>
            <a:spLocks noEditPoints="1"/>
          </p:cNvSpPr>
          <p:nvPr/>
        </p:nvSpPr>
        <p:spPr bwMode="auto">
          <a:xfrm>
            <a:off x="3705979" y="3233484"/>
            <a:ext cx="137880" cy="11076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accent4"/>
          </a:solidFill>
          <a:ln w="9525">
            <a:noFill/>
            <a:round/>
          </a:ln>
        </p:spPr>
        <p:txBody>
          <a:bodyPr/>
          <a:lstStyle/>
          <a:p>
            <a:pPr defTabSz="685800">
              <a:defRPr/>
            </a:pPr>
            <a:endParaRPr lang="en-US" sz="1350" kern="0" dirty="0">
              <a:solidFill>
                <a:schemeClr val="accent4"/>
              </a:solidFill>
              <a:ea typeface="MS PGothic" panose="020B0600070205080204" pitchFamily="34" charset="-128"/>
            </a:endParaRPr>
          </a:p>
        </p:txBody>
      </p:sp>
      <p:sp>
        <p:nvSpPr>
          <p:cNvPr id="89" name="Donut 14"/>
          <p:cNvSpPr>
            <a:spLocks noChangeArrowheads="1"/>
          </p:cNvSpPr>
          <p:nvPr/>
        </p:nvSpPr>
        <p:spPr bwMode="auto">
          <a:xfrm flipV="1">
            <a:off x="3721672" y="2434989"/>
            <a:ext cx="279896" cy="27989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rgbClr val="7030A0"/>
          </a:solidFill>
          <a:ln w="9525">
            <a:noFill/>
            <a:miter lim="800000"/>
          </a:ln>
          <a:effectLst/>
        </p:spPr>
        <p:txBody>
          <a:bodyPr anchor="ctr"/>
          <a:lstStyle/>
          <a:p>
            <a:pPr algn="ctr">
              <a:defRPr/>
            </a:pPr>
            <a:endParaRPr lang="en-US" sz="1350" dirty="0">
              <a:solidFill>
                <a:srgbClr val="332525"/>
              </a:solidFill>
            </a:endParaRPr>
          </a:p>
        </p:txBody>
      </p:sp>
      <p:sp>
        <p:nvSpPr>
          <p:cNvPr id="90" name="Freeform 17"/>
          <p:cNvSpPr>
            <a:spLocks noEditPoints="1"/>
          </p:cNvSpPr>
          <p:nvPr/>
        </p:nvSpPr>
        <p:spPr bwMode="auto">
          <a:xfrm>
            <a:off x="3803481" y="2507146"/>
            <a:ext cx="116278" cy="13558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7030A0"/>
          </a:solidFill>
          <a:ln w="9525">
            <a:noFill/>
            <a:round/>
          </a:ln>
        </p:spPr>
        <p:txBody>
          <a:bodyPr/>
          <a:lstStyle/>
          <a:p>
            <a:pPr defTabSz="685800">
              <a:defRPr/>
            </a:pPr>
            <a:endParaRPr lang="en-US" sz="1350" kern="0" dirty="0">
              <a:solidFill>
                <a:srgbClr val="332525"/>
              </a:solidFill>
              <a:ea typeface="MS PGothic" panose="020B0600070205080204" pitchFamily="34" charset="-128"/>
            </a:endParaRPr>
          </a:p>
        </p:txBody>
      </p:sp>
      <p:sp>
        <p:nvSpPr>
          <p:cNvPr id="95" name="TextBox 94"/>
          <p:cNvSpPr txBox="1"/>
          <p:nvPr/>
        </p:nvSpPr>
        <p:spPr>
          <a:xfrm>
            <a:off x="3791585" y="2058670"/>
            <a:ext cx="2764790" cy="337185"/>
          </a:xfrm>
          <a:prstGeom prst="rect">
            <a:avLst/>
          </a:prstGeom>
          <a:noFill/>
        </p:spPr>
        <p:txBody>
          <a:bodyPr wrap="square" rtlCol="0">
            <a:spAutoFit/>
          </a:bodyPr>
          <a:lstStyle/>
          <a:p>
            <a:pPr algn="ctr"/>
            <a:r>
              <a:rPr sz="800" b="1" dirty="0">
                <a:ln/>
                <a:solidFill>
                  <a:schemeClr val="accent5"/>
                </a:solidFill>
                <a:effectLst>
                  <a:outerShdw blurRad="38100" dist="19050" dir="2700000" algn="tl" rotWithShape="0">
                    <a:schemeClr val="dk1">
                      <a:alpha val="40000"/>
                    </a:schemeClr>
                  </a:outerShdw>
                </a:effectLst>
              </a:rPr>
              <a:t>The DevOps Handbook: How to Create World-Class Agility, Reliability, and Security in Technology Organizations</a:t>
            </a:r>
            <a:endParaRPr sz="800" b="1" dirty="0">
              <a:ln/>
              <a:solidFill>
                <a:schemeClr val="accent5"/>
              </a:solidFill>
              <a:effectLst>
                <a:outerShdw blurRad="38100" dist="19050" dir="2700000" algn="tl" rotWithShape="0">
                  <a:schemeClr val="dk1">
                    <a:alpha val="40000"/>
                  </a:schemeClr>
                </a:outerShdw>
              </a:effectLst>
            </a:endParaRPr>
          </a:p>
        </p:txBody>
      </p:sp>
      <p:sp>
        <p:nvSpPr>
          <p:cNvPr id="96" name="TextBox 95"/>
          <p:cNvSpPr txBox="1"/>
          <p:nvPr/>
        </p:nvSpPr>
        <p:spPr>
          <a:xfrm>
            <a:off x="4020637" y="2415578"/>
            <a:ext cx="2356576" cy="337185"/>
          </a:xfrm>
          <a:prstGeom prst="rect">
            <a:avLst/>
          </a:prstGeom>
          <a:noFill/>
        </p:spPr>
        <p:txBody>
          <a:bodyPr wrap="square" rtlCol="0">
            <a:spAutoFit/>
          </a:bodyPr>
          <a:lstStyle/>
          <a:p>
            <a:r>
              <a:rPr sz="800" b="1" dirty="0">
                <a:ln/>
                <a:solidFill>
                  <a:srgbClr val="7030A0"/>
                </a:solidFill>
                <a:effectLst>
                  <a:outerShdw blurRad="38100" dist="19050" dir="2700000" algn="tl" rotWithShape="0">
                    <a:schemeClr val="dk1">
                      <a:alpha val="40000"/>
                    </a:schemeClr>
                  </a:outerShdw>
                </a:effectLst>
              </a:rPr>
              <a:t>The DevOps Adoption Playbook: A Guide to Adopting DevOps in a Multi-Speed IT Enterprise</a:t>
            </a:r>
            <a:endParaRPr sz="800" b="1" dirty="0">
              <a:ln/>
              <a:solidFill>
                <a:srgbClr val="7030A0"/>
              </a:solidFill>
              <a:effectLst>
                <a:outerShdw blurRad="38100" dist="19050" dir="2700000" algn="tl" rotWithShape="0">
                  <a:schemeClr val="dk1">
                    <a:alpha val="40000"/>
                  </a:schemeClr>
                </a:outerShdw>
              </a:effectLst>
            </a:endParaRPr>
          </a:p>
        </p:txBody>
      </p:sp>
      <p:sp>
        <p:nvSpPr>
          <p:cNvPr id="97" name="TextBox 96"/>
          <p:cNvSpPr txBox="1"/>
          <p:nvPr/>
        </p:nvSpPr>
        <p:spPr>
          <a:xfrm>
            <a:off x="3583940" y="2796540"/>
            <a:ext cx="2973070" cy="337185"/>
          </a:xfrm>
          <a:prstGeom prst="rect">
            <a:avLst/>
          </a:prstGeom>
          <a:noFill/>
        </p:spPr>
        <p:txBody>
          <a:bodyPr wrap="square" rtlCol="0">
            <a:spAutoFit/>
          </a:bodyPr>
          <a:lstStyle/>
          <a:p>
            <a:pPr algn="l"/>
            <a:r>
              <a:rPr sz="800" b="1" dirty="0">
                <a:solidFill>
                  <a:schemeClr val="tx1">
                    <a:lumMod val="50000"/>
                    <a:lumOff val="50000"/>
                  </a:schemeClr>
                </a:solidFill>
              </a:rPr>
              <a:t>Accelerate: The Science of Lean Software and DevOps: Building and Scaling High Performing Technology Organizations</a:t>
            </a:r>
            <a:endParaRPr sz="800" b="1" dirty="0">
              <a:solidFill>
                <a:schemeClr val="tx1">
                  <a:lumMod val="50000"/>
                  <a:lumOff val="50000"/>
                </a:schemeClr>
              </a:solidFill>
            </a:endParaRPr>
          </a:p>
        </p:txBody>
      </p:sp>
      <p:sp>
        <p:nvSpPr>
          <p:cNvPr id="98" name="TextBox 97"/>
          <p:cNvSpPr txBox="1"/>
          <p:nvPr/>
        </p:nvSpPr>
        <p:spPr>
          <a:xfrm>
            <a:off x="3940351" y="3143712"/>
            <a:ext cx="2220891" cy="2298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sz="900" b="1" dirty="0">
                <a:ln/>
                <a:solidFill>
                  <a:schemeClr val="accent4"/>
                </a:solidFill>
                <a:effectLst/>
              </a:rPr>
              <a:t>The Phoenix Project</a:t>
            </a:r>
            <a:endParaRPr sz="900" b="1" dirty="0">
              <a:ln/>
              <a:solidFill>
                <a:schemeClr val="accent4"/>
              </a:solidFill>
              <a:effectLst/>
            </a:endParaRPr>
          </a:p>
        </p:txBody>
      </p:sp>
      <p:grpSp>
        <p:nvGrpSpPr>
          <p:cNvPr id="99" name="Group 37"/>
          <p:cNvGrpSpPr/>
          <p:nvPr/>
        </p:nvGrpSpPr>
        <p:grpSpPr>
          <a:xfrm>
            <a:off x="6365161" y="2093442"/>
            <a:ext cx="2390775" cy="1348485"/>
            <a:chOff x="775853" y="2336883"/>
            <a:chExt cx="3684351" cy="2078110"/>
          </a:xfrm>
        </p:grpSpPr>
        <p:grpSp>
          <p:nvGrpSpPr>
            <p:cNvPr id="100" name="Group 38"/>
            <p:cNvGrpSpPr>
              <a:grpSpLocks noChangeAspect="1"/>
            </p:cNvGrpSpPr>
            <p:nvPr/>
          </p:nvGrpSpPr>
          <p:grpSpPr>
            <a:xfrm>
              <a:off x="775853" y="2336883"/>
              <a:ext cx="3440133" cy="2078110"/>
              <a:chOff x="685427" y="2384772"/>
              <a:chExt cx="4125913" cy="2492375"/>
            </a:xfrm>
          </p:grpSpPr>
          <p:grpSp>
            <p:nvGrpSpPr>
              <p:cNvPr id="105" name="Group 10"/>
              <p:cNvGrpSpPr/>
              <p:nvPr/>
            </p:nvGrpSpPr>
            <p:grpSpPr bwMode="auto">
              <a:xfrm>
                <a:off x="801315" y="3943697"/>
                <a:ext cx="3676650" cy="933450"/>
                <a:chOff x="340" y="2581"/>
                <a:chExt cx="2887" cy="733"/>
              </a:xfrm>
            </p:grpSpPr>
            <p:sp>
              <p:nvSpPr>
                <p:cNvPr id="124" name="Freeform 11"/>
                <p:cNvSpPr/>
                <p:nvPr/>
              </p:nvSpPr>
              <p:spPr bwMode="auto">
                <a:xfrm>
                  <a:off x="340" y="3024"/>
                  <a:ext cx="1331" cy="273"/>
                </a:xfrm>
                <a:custGeom>
                  <a:avLst/>
                  <a:gdLst>
                    <a:gd name="T0" fmla="*/ 242 w 1162"/>
                    <a:gd name="T1" fmla="*/ 0 h 223"/>
                    <a:gd name="T2" fmla="*/ 0 w 1162"/>
                    <a:gd name="T3" fmla="*/ 27 h 223"/>
                    <a:gd name="T4" fmla="*/ 1363 w 1162"/>
                    <a:gd name="T5" fmla="*/ 334 h 223"/>
                    <a:gd name="T6" fmla="*/ 1525 w 1162"/>
                    <a:gd name="T7" fmla="*/ 295 h 223"/>
                    <a:gd name="T8" fmla="*/ 242 w 1162"/>
                    <a:gd name="T9" fmla="*/ 0 h 223"/>
                    <a:gd name="T10" fmla="*/ 0 60000 65536"/>
                    <a:gd name="T11" fmla="*/ 0 60000 65536"/>
                    <a:gd name="T12" fmla="*/ 0 60000 65536"/>
                    <a:gd name="T13" fmla="*/ 0 60000 65536"/>
                    <a:gd name="T14" fmla="*/ 0 60000 65536"/>
                    <a:gd name="T15" fmla="*/ 0 w 1162"/>
                    <a:gd name="T16" fmla="*/ 0 h 223"/>
                    <a:gd name="T17" fmla="*/ 1162 w 1162"/>
                    <a:gd name="T18" fmla="*/ 223 h 223"/>
                  </a:gdLst>
                  <a:ahLst/>
                  <a:cxnLst>
                    <a:cxn ang="T10">
                      <a:pos x="T0" y="T1"/>
                    </a:cxn>
                    <a:cxn ang="T11">
                      <a:pos x="T2" y="T3"/>
                    </a:cxn>
                    <a:cxn ang="T12">
                      <a:pos x="T4" y="T5"/>
                    </a:cxn>
                    <a:cxn ang="T13">
                      <a:pos x="T6" y="T7"/>
                    </a:cxn>
                    <a:cxn ang="T14">
                      <a:pos x="T8" y="T9"/>
                    </a:cxn>
                  </a:cxnLst>
                  <a:rect l="T15" t="T16" r="T17" b="T18"/>
                  <a:pathLst>
                    <a:path w="1162" h="223">
                      <a:moveTo>
                        <a:pt x="184" y="0"/>
                      </a:moveTo>
                      <a:lnTo>
                        <a:pt x="0" y="18"/>
                      </a:lnTo>
                      <a:lnTo>
                        <a:pt x="1039" y="223"/>
                      </a:lnTo>
                      <a:lnTo>
                        <a:pt x="1162" y="197"/>
                      </a:lnTo>
                      <a:lnTo>
                        <a:pt x="184" y="0"/>
                      </a:lnTo>
                      <a:close/>
                    </a:path>
                  </a:pathLst>
                </a:custGeom>
                <a:gradFill rotWithShape="1">
                  <a:gsLst>
                    <a:gs pos="0">
                      <a:srgbClr val="4D4D4D"/>
                    </a:gs>
                    <a:gs pos="100000">
                      <a:srgbClr val="242424"/>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25" name="Freeform 12"/>
                <p:cNvSpPr/>
                <p:nvPr/>
              </p:nvSpPr>
              <p:spPr bwMode="auto">
                <a:xfrm>
                  <a:off x="426" y="2752"/>
                  <a:ext cx="1129" cy="537"/>
                </a:xfrm>
                <a:custGeom>
                  <a:avLst/>
                  <a:gdLst>
                    <a:gd name="T0" fmla="*/ 0 w 933"/>
                    <a:gd name="T1" fmla="*/ 0 h 413"/>
                    <a:gd name="T2" fmla="*/ 0 w 933"/>
                    <a:gd name="T3" fmla="*/ 381 h 413"/>
                    <a:gd name="T4" fmla="*/ 1365 w 933"/>
                    <a:gd name="T5" fmla="*/ 698 h 413"/>
                    <a:gd name="T6" fmla="*/ 1366 w 933"/>
                    <a:gd name="T7" fmla="*/ 207 h 413"/>
                    <a:gd name="T8" fmla="*/ 0 w 933"/>
                    <a:gd name="T9" fmla="*/ 0 h 413"/>
                    <a:gd name="T10" fmla="*/ 0 60000 65536"/>
                    <a:gd name="T11" fmla="*/ 0 60000 65536"/>
                    <a:gd name="T12" fmla="*/ 0 60000 65536"/>
                    <a:gd name="T13" fmla="*/ 0 60000 65536"/>
                    <a:gd name="T14" fmla="*/ 0 60000 65536"/>
                    <a:gd name="T15" fmla="*/ 0 w 933"/>
                    <a:gd name="T16" fmla="*/ 0 h 413"/>
                    <a:gd name="T17" fmla="*/ 933 w 933"/>
                    <a:gd name="T18" fmla="*/ 413 h 413"/>
                  </a:gdLst>
                  <a:ahLst/>
                  <a:cxnLst>
                    <a:cxn ang="T10">
                      <a:pos x="T0" y="T1"/>
                    </a:cxn>
                    <a:cxn ang="T11">
                      <a:pos x="T2" y="T3"/>
                    </a:cxn>
                    <a:cxn ang="T12">
                      <a:pos x="T4" y="T5"/>
                    </a:cxn>
                    <a:cxn ang="T13">
                      <a:pos x="T6" y="T7"/>
                    </a:cxn>
                    <a:cxn ang="T14">
                      <a:pos x="T8" y="T9"/>
                    </a:cxn>
                  </a:cxnLst>
                  <a:rect l="T15" t="T16" r="T17" b="T18"/>
                  <a:pathLst>
                    <a:path w="933" h="413">
                      <a:moveTo>
                        <a:pt x="0" y="0"/>
                      </a:moveTo>
                      <a:cubicBezTo>
                        <a:pt x="0" y="0"/>
                        <a:pt x="11" y="66"/>
                        <a:pt x="0" y="225"/>
                      </a:cubicBezTo>
                      <a:cubicBezTo>
                        <a:pt x="932" y="413"/>
                        <a:pt x="932" y="413"/>
                        <a:pt x="932" y="413"/>
                      </a:cubicBezTo>
                      <a:cubicBezTo>
                        <a:pt x="933" y="122"/>
                        <a:pt x="933" y="122"/>
                        <a:pt x="933" y="122"/>
                      </a:cubicBezTo>
                      <a:lnTo>
                        <a:pt x="0" y="0"/>
                      </a:lnTo>
                      <a:close/>
                    </a:path>
                  </a:pathLst>
                </a:custGeom>
                <a:gradFill rotWithShape="1">
                  <a:gsLst>
                    <a:gs pos="0">
                      <a:srgbClr val="EAEAEA"/>
                    </a:gs>
                    <a:gs pos="100000">
                      <a:srgbClr val="FFFFF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26" name="Freeform 13"/>
                <p:cNvSpPr/>
                <p:nvPr/>
              </p:nvSpPr>
              <p:spPr bwMode="auto">
                <a:xfrm>
                  <a:off x="340" y="2581"/>
                  <a:ext cx="2849" cy="314"/>
                </a:xfrm>
                <a:custGeom>
                  <a:avLst/>
                  <a:gdLst>
                    <a:gd name="T0" fmla="*/ 1424 w 2355"/>
                    <a:gd name="T1" fmla="*/ 407 h 242"/>
                    <a:gd name="T2" fmla="*/ 3447 w 2355"/>
                    <a:gd name="T3" fmla="*/ 101 h 242"/>
                    <a:gd name="T4" fmla="*/ 2729 w 2355"/>
                    <a:gd name="T5" fmla="*/ 0 h 242"/>
                    <a:gd name="T6" fmla="*/ 0 w 2355"/>
                    <a:gd name="T7" fmla="*/ 202 h 242"/>
                    <a:gd name="T8" fmla="*/ 1424 w 2355"/>
                    <a:gd name="T9" fmla="*/ 407 h 242"/>
                    <a:gd name="T10" fmla="*/ 1424 w 2355"/>
                    <a:gd name="T11" fmla="*/ 407 h 242"/>
                    <a:gd name="T12" fmla="*/ 0 60000 65536"/>
                    <a:gd name="T13" fmla="*/ 0 60000 65536"/>
                    <a:gd name="T14" fmla="*/ 0 60000 65536"/>
                    <a:gd name="T15" fmla="*/ 0 60000 65536"/>
                    <a:gd name="T16" fmla="*/ 0 60000 65536"/>
                    <a:gd name="T17" fmla="*/ 0 60000 65536"/>
                    <a:gd name="T18" fmla="*/ 0 w 2355"/>
                    <a:gd name="T19" fmla="*/ 0 h 242"/>
                    <a:gd name="T20" fmla="*/ 2355 w 2355"/>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355" h="242">
                      <a:moveTo>
                        <a:pt x="973" y="242"/>
                      </a:moveTo>
                      <a:cubicBezTo>
                        <a:pt x="2355" y="60"/>
                        <a:pt x="2355" y="60"/>
                        <a:pt x="2355" y="60"/>
                      </a:cubicBezTo>
                      <a:cubicBezTo>
                        <a:pt x="1865" y="0"/>
                        <a:pt x="1865" y="0"/>
                        <a:pt x="1865" y="0"/>
                      </a:cubicBezTo>
                      <a:cubicBezTo>
                        <a:pt x="0" y="120"/>
                        <a:pt x="0" y="120"/>
                        <a:pt x="0" y="120"/>
                      </a:cubicBezTo>
                      <a:cubicBezTo>
                        <a:pt x="973" y="242"/>
                        <a:pt x="973" y="242"/>
                        <a:pt x="973" y="242"/>
                      </a:cubicBezTo>
                      <a:cubicBezTo>
                        <a:pt x="973" y="242"/>
                        <a:pt x="973" y="242"/>
                        <a:pt x="973" y="242"/>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27" name="Freeform 14"/>
                <p:cNvSpPr/>
                <p:nvPr/>
              </p:nvSpPr>
              <p:spPr bwMode="auto">
                <a:xfrm>
                  <a:off x="340" y="2737"/>
                  <a:ext cx="1226" cy="577"/>
                </a:xfrm>
                <a:custGeom>
                  <a:avLst/>
                  <a:gdLst>
                    <a:gd name="T0" fmla="*/ 1424 w 1014"/>
                    <a:gd name="T1" fmla="*/ 204 h 446"/>
                    <a:gd name="T2" fmla="*/ 1424 w 1014"/>
                    <a:gd name="T3" fmla="*/ 204 h 446"/>
                    <a:gd name="T4" fmla="*/ 1424 w 1014"/>
                    <a:gd name="T5" fmla="*/ 204 h 446"/>
                    <a:gd name="T6" fmla="*/ 0 w 1014"/>
                    <a:gd name="T7" fmla="*/ 0 h 446"/>
                    <a:gd name="T8" fmla="*/ 0 w 1014"/>
                    <a:gd name="T9" fmla="*/ 21 h 446"/>
                    <a:gd name="T10" fmla="*/ 1412 w 1014"/>
                    <a:gd name="T11" fmla="*/ 224 h 446"/>
                    <a:gd name="T12" fmla="*/ 1433 w 1014"/>
                    <a:gd name="T13" fmla="*/ 724 h 446"/>
                    <a:gd name="T14" fmla="*/ 0 w 1014"/>
                    <a:gd name="T15" fmla="*/ 400 h 446"/>
                    <a:gd name="T16" fmla="*/ 0 w 1014"/>
                    <a:gd name="T17" fmla="*/ 420 h 446"/>
                    <a:gd name="T18" fmla="*/ 1433 w 1014"/>
                    <a:gd name="T19" fmla="*/ 746 h 446"/>
                    <a:gd name="T20" fmla="*/ 1448 w 1014"/>
                    <a:gd name="T21" fmla="*/ 736 h 446"/>
                    <a:gd name="T22" fmla="*/ 1424 w 1014"/>
                    <a:gd name="T23" fmla="*/ 204 h 4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4"/>
                    <a:gd name="T37" fmla="*/ 0 h 446"/>
                    <a:gd name="T38" fmla="*/ 1014 w 1014"/>
                    <a:gd name="T39" fmla="*/ 446 h 4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4" h="446">
                      <a:moveTo>
                        <a:pt x="974" y="122"/>
                      </a:moveTo>
                      <a:cubicBezTo>
                        <a:pt x="974" y="122"/>
                        <a:pt x="974" y="122"/>
                        <a:pt x="974" y="122"/>
                      </a:cubicBezTo>
                      <a:cubicBezTo>
                        <a:pt x="974" y="122"/>
                        <a:pt x="974" y="122"/>
                        <a:pt x="974" y="122"/>
                      </a:cubicBezTo>
                      <a:cubicBezTo>
                        <a:pt x="0" y="0"/>
                        <a:pt x="0" y="0"/>
                        <a:pt x="0" y="0"/>
                      </a:cubicBezTo>
                      <a:cubicBezTo>
                        <a:pt x="0" y="12"/>
                        <a:pt x="0" y="12"/>
                        <a:pt x="0" y="12"/>
                      </a:cubicBezTo>
                      <a:cubicBezTo>
                        <a:pt x="966" y="134"/>
                        <a:pt x="966" y="134"/>
                        <a:pt x="966" y="134"/>
                      </a:cubicBezTo>
                      <a:cubicBezTo>
                        <a:pt x="966" y="134"/>
                        <a:pt x="1005" y="189"/>
                        <a:pt x="980" y="433"/>
                      </a:cubicBezTo>
                      <a:cubicBezTo>
                        <a:pt x="0" y="239"/>
                        <a:pt x="0" y="239"/>
                        <a:pt x="0" y="239"/>
                      </a:cubicBezTo>
                      <a:cubicBezTo>
                        <a:pt x="0" y="251"/>
                        <a:pt x="0" y="251"/>
                        <a:pt x="0" y="251"/>
                      </a:cubicBezTo>
                      <a:cubicBezTo>
                        <a:pt x="980" y="446"/>
                        <a:pt x="980" y="446"/>
                        <a:pt x="980" y="446"/>
                      </a:cubicBezTo>
                      <a:cubicBezTo>
                        <a:pt x="991" y="440"/>
                        <a:pt x="991" y="440"/>
                        <a:pt x="991" y="440"/>
                      </a:cubicBezTo>
                      <a:cubicBezTo>
                        <a:pt x="1014" y="190"/>
                        <a:pt x="975" y="125"/>
                        <a:pt x="974" y="122"/>
                      </a:cubicBezTo>
                      <a:close/>
                    </a:path>
                  </a:pathLst>
                </a:custGeom>
                <a:gradFill rotWithShape="1">
                  <a:gsLst>
                    <a:gs pos="0">
                      <a:srgbClr val="969696"/>
                    </a:gs>
                    <a:gs pos="100000">
                      <a:srgbClr val="C0C0C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28" name="Freeform 15"/>
                <p:cNvSpPr/>
                <p:nvPr/>
              </p:nvSpPr>
              <p:spPr bwMode="auto">
                <a:xfrm>
                  <a:off x="1517" y="2658"/>
                  <a:ext cx="1710" cy="649"/>
                </a:xfrm>
                <a:custGeom>
                  <a:avLst/>
                  <a:gdLst>
                    <a:gd name="T0" fmla="*/ 2021 w 1414"/>
                    <a:gd name="T1" fmla="*/ 0 h 500"/>
                    <a:gd name="T2" fmla="*/ 0 w 1414"/>
                    <a:gd name="T3" fmla="*/ 306 h 500"/>
                    <a:gd name="T4" fmla="*/ 27 w 1414"/>
                    <a:gd name="T5" fmla="*/ 842 h 500"/>
                    <a:gd name="T6" fmla="*/ 2033 w 1414"/>
                    <a:gd name="T7" fmla="*/ 288 h 500"/>
                    <a:gd name="T8" fmla="*/ 2021 w 1414"/>
                    <a:gd name="T9" fmla="*/ 0 h 500"/>
                    <a:gd name="T10" fmla="*/ 0 60000 65536"/>
                    <a:gd name="T11" fmla="*/ 0 60000 65536"/>
                    <a:gd name="T12" fmla="*/ 0 60000 65536"/>
                    <a:gd name="T13" fmla="*/ 0 60000 65536"/>
                    <a:gd name="T14" fmla="*/ 0 60000 65536"/>
                    <a:gd name="T15" fmla="*/ 0 w 1414"/>
                    <a:gd name="T16" fmla="*/ 0 h 500"/>
                    <a:gd name="T17" fmla="*/ 1414 w 1414"/>
                    <a:gd name="T18" fmla="*/ 500 h 500"/>
                  </a:gdLst>
                  <a:ahLst/>
                  <a:cxnLst>
                    <a:cxn ang="T10">
                      <a:pos x="T0" y="T1"/>
                    </a:cxn>
                    <a:cxn ang="T11">
                      <a:pos x="T2" y="T3"/>
                    </a:cxn>
                    <a:cxn ang="T12">
                      <a:pos x="T4" y="T5"/>
                    </a:cxn>
                    <a:cxn ang="T13">
                      <a:pos x="T6" y="T7"/>
                    </a:cxn>
                    <a:cxn ang="T14">
                      <a:pos x="T8" y="T9"/>
                    </a:cxn>
                  </a:cxnLst>
                  <a:rect l="T15" t="T16" r="T17" b="T18"/>
                  <a:pathLst>
                    <a:path w="1414" h="500">
                      <a:moveTo>
                        <a:pt x="1382" y="0"/>
                      </a:moveTo>
                      <a:cubicBezTo>
                        <a:pt x="0" y="182"/>
                        <a:pt x="0" y="182"/>
                        <a:pt x="0" y="182"/>
                      </a:cubicBezTo>
                      <a:cubicBezTo>
                        <a:pt x="1" y="185"/>
                        <a:pt x="41" y="236"/>
                        <a:pt x="18" y="500"/>
                      </a:cubicBezTo>
                      <a:cubicBezTo>
                        <a:pt x="1390" y="171"/>
                        <a:pt x="1390" y="171"/>
                        <a:pt x="1390" y="171"/>
                      </a:cubicBezTo>
                      <a:cubicBezTo>
                        <a:pt x="1390" y="171"/>
                        <a:pt x="1414" y="78"/>
                        <a:pt x="1382" y="0"/>
                      </a:cubicBez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grpSp>
          <p:grpSp>
            <p:nvGrpSpPr>
              <p:cNvPr id="106" name="Group 16"/>
              <p:cNvGrpSpPr/>
              <p:nvPr/>
            </p:nvGrpSpPr>
            <p:grpSpPr bwMode="auto">
              <a:xfrm>
                <a:off x="685427" y="3494804"/>
                <a:ext cx="4125913" cy="852118"/>
                <a:chOff x="249" y="2229"/>
                <a:chExt cx="3239" cy="669"/>
              </a:xfrm>
            </p:grpSpPr>
            <p:sp>
              <p:nvSpPr>
                <p:cNvPr id="119" name="Freeform 17"/>
                <p:cNvSpPr/>
                <p:nvPr/>
              </p:nvSpPr>
              <p:spPr bwMode="auto">
                <a:xfrm>
                  <a:off x="249" y="2605"/>
                  <a:ext cx="777" cy="273"/>
                </a:xfrm>
                <a:custGeom>
                  <a:avLst/>
                  <a:gdLst>
                    <a:gd name="T0" fmla="*/ 235 w 678"/>
                    <a:gd name="T1" fmla="*/ 0 h 222"/>
                    <a:gd name="T2" fmla="*/ 0 w 678"/>
                    <a:gd name="T3" fmla="*/ 5 h 222"/>
                    <a:gd name="T4" fmla="*/ 766 w 678"/>
                    <a:gd name="T5" fmla="*/ 336 h 222"/>
                    <a:gd name="T6" fmla="*/ 890 w 678"/>
                    <a:gd name="T7" fmla="*/ 321 h 222"/>
                    <a:gd name="T8" fmla="*/ 235 w 678"/>
                    <a:gd name="T9" fmla="*/ 0 h 222"/>
                    <a:gd name="T10" fmla="*/ 0 60000 65536"/>
                    <a:gd name="T11" fmla="*/ 0 60000 65536"/>
                    <a:gd name="T12" fmla="*/ 0 60000 65536"/>
                    <a:gd name="T13" fmla="*/ 0 60000 65536"/>
                    <a:gd name="T14" fmla="*/ 0 60000 65536"/>
                    <a:gd name="T15" fmla="*/ 0 w 678"/>
                    <a:gd name="T16" fmla="*/ 0 h 222"/>
                    <a:gd name="T17" fmla="*/ 678 w 678"/>
                    <a:gd name="T18" fmla="*/ 222 h 222"/>
                  </a:gdLst>
                  <a:ahLst/>
                  <a:cxnLst>
                    <a:cxn ang="T10">
                      <a:pos x="T0" y="T1"/>
                    </a:cxn>
                    <a:cxn ang="T11">
                      <a:pos x="T2" y="T3"/>
                    </a:cxn>
                    <a:cxn ang="T12">
                      <a:pos x="T4" y="T5"/>
                    </a:cxn>
                    <a:cxn ang="T13">
                      <a:pos x="T6" y="T7"/>
                    </a:cxn>
                    <a:cxn ang="T14">
                      <a:pos x="T8" y="T9"/>
                    </a:cxn>
                  </a:cxnLst>
                  <a:rect l="T15" t="T16" r="T17" b="T18"/>
                  <a:pathLst>
                    <a:path w="678" h="222">
                      <a:moveTo>
                        <a:pt x="179" y="0"/>
                      </a:moveTo>
                      <a:lnTo>
                        <a:pt x="0" y="3"/>
                      </a:lnTo>
                      <a:lnTo>
                        <a:pt x="583" y="222"/>
                      </a:lnTo>
                      <a:lnTo>
                        <a:pt x="678" y="212"/>
                      </a:lnTo>
                      <a:lnTo>
                        <a:pt x="179" y="0"/>
                      </a:lnTo>
                      <a:close/>
                    </a:path>
                  </a:pathLst>
                </a:custGeom>
                <a:solidFill>
                  <a:srgbClr val="0E58C4"/>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20" name="Freeform 18"/>
                <p:cNvSpPr/>
                <p:nvPr/>
              </p:nvSpPr>
              <p:spPr bwMode="auto">
                <a:xfrm>
                  <a:off x="348" y="2318"/>
                  <a:ext cx="598" cy="541"/>
                </a:xfrm>
                <a:custGeom>
                  <a:avLst/>
                  <a:gdLst>
                    <a:gd name="T0" fmla="*/ 1 w 494"/>
                    <a:gd name="T1" fmla="*/ 0 h 417"/>
                    <a:gd name="T2" fmla="*/ 0 w 494"/>
                    <a:gd name="T3" fmla="*/ 392 h 417"/>
                    <a:gd name="T4" fmla="*/ 724 w 494"/>
                    <a:gd name="T5" fmla="*/ 702 h 417"/>
                    <a:gd name="T6" fmla="*/ 724 w 494"/>
                    <a:gd name="T7" fmla="*/ 257 h 417"/>
                    <a:gd name="T8" fmla="*/ 1 w 494"/>
                    <a:gd name="T9" fmla="*/ 0 h 417"/>
                    <a:gd name="T10" fmla="*/ 0 60000 65536"/>
                    <a:gd name="T11" fmla="*/ 0 60000 65536"/>
                    <a:gd name="T12" fmla="*/ 0 60000 65536"/>
                    <a:gd name="T13" fmla="*/ 0 60000 65536"/>
                    <a:gd name="T14" fmla="*/ 0 60000 65536"/>
                    <a:gd name="T15" fmla="*/ 0 w 494"/>
                    <a:gd name="T16" fmla="*/ 0 h 417"/>
                    <a:gd name="T17" fmla="*/ 494 w 494"/>
                    <a:gd name="T18" fmla="*/ 417 h 417"/>
                  </a:gdLst>
                  <a:ahLst/>
                  <a:cxnLst>
                    <a:cxn ang="T10">
                      <a:pos x="T0" y="T1"/>
                    </a:cxn>
                    <a:cxn ang="T11">
                      <a:pos x="T2" y="T3"/>
                    </a:cxn>
                    <a:cxn ang="T12">
                      <a:pos x="T4" y="T5"/>
                    </a:cxn>
                    <a:cxn ang="T13">
                      <a:pos x="T6" y="T7"/>
                    </a:cxn>
                    <a:cxn ang="T14">
                      <a:pos x="T8" y="T9"/>
                    </a:cxn>
                  </a:cxnLst>
                  <a:rect l="T15" t="T16" r="T17" b="T18"/>
                  <a:pathLst>
                    <a:path w="494" h="417">
                      <a:moveTo>
                        <a:pt x="1" y="0"/>
                      </a:moveTo>
                      <a:cubicBezTo>
                        <a:pt x="1" y="0"/>
                        <a:pt x="11" y="74"/>
                        <a:pt x="0" y="233"/>
                      </a:cubicBezTo>
                      <a:cubicBezTo>
                        <a:pt x="494" y="417"/>
                        <a:pt x="494" y="417"/>
                        <a:pt x="494" y="417"/>
                      </a:cubicBezTo>
                      <a:cubicBezTo>
                        <a:pt x="494" y="153"/>
                        <a:pt x="494" y="153"/>
                        <a:pt x="494" y="153"/>
                      </a:cubicBezTo>
                      <a:lnTo>
                        <a:pt x="1" y="0"/>
                      </a:lnTo>
                      <a:close/>
                    </a:path>
                  </a:pathLst>
                </a:custGeom>
                <a:gradFill rotWithShape="1">
                  <a:gsLst>
                    <a:gs pos="0">
                      <a:srgbClr val="EAEAEA"/>
                    </a:gs>
                    <a:gs pos="100000">
                      <a:srgbClr val="FFFFF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21" name="Freeform 19"/>
                <p:cNvSpPr/>
                <p:nvPr/>
              </p:nvSpPr>
              <p:spPr bwMode="auto">
                <a:xfrm>
                  <a:off x="255" y="2229"/>
                  <a:ext cx="3185" cy="291"/>
                </a:xfrm>
                <a:custGeom>
                  <a:avLst/>
                  <a:gdLst>
                    <a:gd name="T0" fmla="*/ 832 w 2633"/>
                    <a:gd name="T1" fmla="*/ 378 h 224"/>
                    <a:gd name="T2" fmla="*/ 3853 w 2633"/>
                    <a:gd name="T3" fmla="*/ 122 h 224"/>
                    <a:gd name="T4" fmla="*/ 2793 w 2633"/>
                    <a:gd name="T5" fmla="*/ 0 h 224"/>
                    <a:gd name="T6" fmla="*/ 0 w 2633"/>
                    <a:gd name="T7" fmla="*/ 83 h 224"/>
                    <a:gd name="T8" fmla="*/ 0 w 2633"/>
                    <a:gd name="T9" fmla="*/ 84 h 224"/>
                    <a:gd name="T10" fmla="*/ 832 w 2633"/>
                    <a:gd name="T11" fmla="*/ 378 h 224"/>
                    <a:gd name="T12" fmla="*/ 832 w 2633"/>
                    <a:gd name="T13" fmla="*/ 378 h 224"/>
                    <a:gd name="T14" fmla="*/ 0 60000 65536"/>
                    <a:gd name="T15" fmla="*/ 0 60000 65536"/>
                    <a:gd name="T16" fmla="*/ 0 60000 65536"/>
                    <a:gd name="T17" fmla="*/ 0 60000 65536"/>
                    <a:gd name="T18" fmla="*/ 0 60000 65536"/>
                    <a:gd name="T19" fmla="*/ 0 60000 65536"/>
                    <a:gd name="T20" fmla="*/ 0 60000 65536"/>
                    <a:gd name="T21" fmla="*/ 0 w 2633"/>
                    <a:gd name="T22" fmla="*/ 0 h 224"/>
                    <a:gd name="T23" fmla="*/ 2633 w 2633"/>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33" h="224">
                      <a:moveTo>
                        <a:pt x="569" y="224"/>
                      </a:moveTo>
                      <a:cubicBezTo>
                        <a:pt x="2633" y="72"/>
                        <a:pt x="2633" y="72"/>
                        <a:pt x="2633" y="72"/>
                      </a:cubicBezTo>
                      <a:cubicBezTo>
                        <a:pt x="1909" y="0"/>
                        <a:pt x="1909" y="0"/>
                        <a:pt x="1909" y="0"/>
                      </a:cubicBezTo>
                      <a:cubicBezTo>
                        <a:pt x="0" y="49"/>
                        <a:pt x="0" y="49"/>
                        <a:pt x="0" y="49"/>
                      </a:cubicBezTo>
                      <a:cubicBezTo>
                        <a:pt x="0" y="50"/>
                        <a:pt x="0" y="50"/>
                        <a:pt x="0" y="50"/>
                      </a:cubicBezTo>
                      <a:cubicBezTo>
                        <a:pt x="569" y="224"/>
                        <a:pt x="569" y="224"/>
                        <a:pt x="569" y="224"/>
                      </a:cubicBezTo>
                      <a:cubicBezTo>
                        <a:pt x="569" y="224"/>
                        <a:pt x="569" y="224"/>
                        <a:pt x="569" y="22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22" name="Freeform 20"/>
                <p:cNvSpPr/>
                <p:nvPr/>
              </p:nvSpPr>
              <p:spPr bwMode="auto">
                <a:xfrm>
                  <a:off x="249" y="2280"/>
                  <a:ext cx="736" cy="618"/>
                </a:xfrm>
                <a:custGeom>
                  <a:avLst/>
                  <a:gdLst>
                    <a:gd name="T0" fmla="*/ 841 w 608"/>
                    <a:gd name="T1" fmla="*/ 292 h 477"/>
                    <a:gd name="T2" fmla="*/ 841 w 608"/>
                    <a:gd name="T3" fmla="*/ 292 h 477"/>
                    <a:gd name="T4" fmla="*/ 841 w 608"/>
                    <a:gd name="T5" fmla="*/ 292 h 477"/>
                    <a:gd name="T6" fmla="*/ 7 w 608"/>
                    <a:gd name="T7" fmla="*/ 0 h 477"/>
                    <a:gd name="T8" fmla="*/ 7 w 608"/>
                    <a:gd name="T9" fmla="*/ 21 h 477"/>
                    <a:gd name="T10" fmla="*/ 828 w 608"/>
                    <a:gd name="T11" fmla="*/ 312 h 477"/>
                    <a:gd name="T12" fmla="*/ 809 w 608"/>
                    <a:gd name="T13" fmla="*/ 773 h 477"/>
                    <a:gd name="T14" fmla="*/ 0 w 608"/>
                    <a:gd name="T15" fmla="*/ 426 h 477"/>
                    <a:gd name="T16" fmla="*/ 0 w 608"/>
                    <a:gd name="T17" fmla="*/ 456 h 477"/>
                    <a:gd name="T18" fmla="*/ 806 w 608"/>
                    <a:gd name="T19" fmla="*/ 801 h 477"/>
                    <a:gd name="T20" fmla="*/ 820 w 608"/>
                    <a:gd name="T21" fmla="*/ 799 h 477"/>
                    <a:gd name="T22" fmla="*/ 841 w 608"/>
                    <a:gd name="T23" fmla="*/ 292 h 4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8"/>
                    <a:gd name="T37" fmla="*/ 0 h 477"/>
                    <a:gd name="T38" fmla="*/ 608 w 608"/>
                    <a:gd name="T39" fmla="*/ 477 h 4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8" h="477">
                      <a:moveTo>
                        <a:pt x="574" y="174"/>
                      </a:moveTo>
                      <a:cubicBezTo>
                        <a:pt x="574" y="174"/>
                        <a:pt x="574" y="174"/>
                        <a:pt x="574" y="174"/>
                      </a:cubicBezTo>
                      <a:cubicBezTo>
                        <a:pt x="574" y="174"/>
                        <a:pt x="574" y="174"/>
                        <a:pt x="574" y="174"/>
                      </a:cubicBezTo>
                      <a:cubicBezTo>
                        <a:pt x="5" y="0"/>
                        <a:pt x="5" y="0"/>
                        <a:pt x="5" y="0"/>
                      </a:cubicBezTo>
                      <a:cubicBezTo>
                        <a:pt x="5" y="12"/>
                        <a:pt x="5" y="12"/>
                        <a:pt x="5" y="12"/>
                      </a:cubicBezTo>
                      <a:cubicBezTo>
                        <a:pt x="565" y="186"/>
                        <a:pt x="565" y="186"/>
                        <a:pt x="565" y="186"/>
                      </a:cubicBezTo>
                      <a:cubicBezTo>
                        <a:pt x="565" y="186"/>
                        <a:pt x="594" y="324"/>
                        <a:pt x="552" y="461"/>
                      </a:cubicBezTo>
                      <a:cubicBezTo>
                        <a:pt x="0" y="254"/>
                        <a:pt x="0" y="254"/>
                        <a:pt x="0" y="254"/>
                      </a:cubicBezTo>
                      <a:cubicBezTo>
                        <a:pt x="0" y="272"/>
                        <a:pt x="0" y="272"/>
                        <a:pt x="0" y="272"/>
                      </a:cubicBezTo>
                      <a:cubicBezTo>
                        <a:pt x="550" y="477"/>
                        <a:pt x="550" y="477"/>
                        <a:pt x="550" y="477"/>
                      </a:cubicBezTo>
                      <a:cubicBezTo>
                        <a:pt x="559" y="476"/>
                        <a:pt x="559" y="476"/>
                        <a:pt x="559" y="476"/>
                      </a:cubicBezTo>
                      <a:cubicBezTo>
                        <a:pt x="608" y="346"/>
                        <a:pt x="574" y="177"/>
                        <a:pt x="574" y="174"/>
                      </a:cubicBez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23" name="Freeform 21"/>
                <p:cNvSpPr/>
                <p:nvPr/>
              </p:nvSpPr>
              <p:spPr bwMode="auto">
                <a:xfrm>
                  <a:off x="924" y="2308"/>
                  <a:ext cx="2564" cy="587"/>
                </a:xfrm>
                <a:custGeom>
                  <a:avLst/>
                  <a:gdLst/>
                  <a:ahLst/>
                  <a:cxnLst>
                    <a:cxn ang="0">
                      <a:pos x="2077" y="0"/>
                    </a:cxn>
                    <a:cxn ang="0">
                      <a:pos x="15" y="152"/>
                    </a:cxn>
                    <a:cxn ang="0">
                      <a:pos x="0" y="454"/>
                    </a:cxn>
                    <a:cxn ang="0">
                      <a:pos x="2100" y="242"/>
                    </a:cxn>
                    <a:cxn ang="0">
                      <a:pos x="2077" y="0"/>
                    </a:cxn>
                  </a:cxnLst>
                  <a:rect l="0" t="0" r="r" b="b"/>
                  <a:pathLst>
                    <a:path w="2119" h="454">
                      <a:moveTo>
                        <a:pt x="2077" y="0"/>
                      </a:moveTo>
                      <a:cubicBezTo>
                        <a:pt x="15" y="152"/>
                        <a:pt x="15" y="152"/>
                        <a:pt x="15" y="152"/>
                      </a:cubicBezTo>
                      <a:cubicBezTo>
                        <a:pt x="15" y="155"/>
                        <a:pt x="49" y="324"/>
                        <a:pt x="0" y="454"/>
                      </a:cubicBezTo>
                      <a:cubicBezTo>
                        <a:pt x="2100" y="242"/>
                        <a:pt x="2100" y="242"/>
                        <a:pt x="2100" y="242"/>
                      </a:cubicBezTo>
                      <a:cubicBezTo>
                        <a:pt x="2100" y="242"/>
                        <a:pt x="2119" y="52"/>
                        <a:pt x="2077"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noFill/>
                  <a:round/>
                </a:ln>
              </p:spPr>
              <p:txBody>
                <a:bodyPr/>
                <a:lstStyle>
                  <a:lvl1pPr eaLnBrk="0" hangingPunct="0">
                    <a:defRPr>
                      <a:solidFill>
                        <a:schemeClr val="tx1"/>
                      </a:solidFill>
                      <a:latin typeface="Arial" panose="020B0604020202020204" pitchFamily="34" charset="0"/>
                      <a:ea typeface="华文细黑" pitchFamily="2" charset="-122"/>
                    </a:defRPr>
                  </a:lvl1pPr>
                  <a:lvl2pPr marL="742950" indent="-285750" eaLnBrk="0" hangingPunct="0">
                    <a:defRPr>
                      <a:solidFill>
                        <a:schemeClr val="tx1"/>
                      </a:solidFill>
                      <a:latin typeface="Arial" panose="020B0604020202020204" pitchFamily="34" charset="0"/>
                      <a:ea typeface="华文细黑" pitchFamily="2" charset="-122"/>
                    </a:defRPr>
                  </a:lvl2pPr>
                  <a:lvl3pPr marL="1143000" indent="-228600" eaLnBrk="0" hangingPunct="0">
                    <a:defRPr>
                      <a:solidFill>
                        <a:schemeClr val="tx1"/>
                      </a:solidFill>
                      <a:latin typeface="Arial" panose="020B0604020202020204" pitchFamily="34" charset="0"/>
                      <a:ea typeface="华文细黑" pitchFamily="2" charset="-122"/>
                    </a:defRPr>
                  </a:lvl3pPr>
                  <a:lvl4pPr marL="1600200" indent="-228600" eaLnBrk="0" hangingPunct="0">
                    <a:defRPr>
                      <a:solidFill>
                        <a:schemeClr val="tx1"/>
                      </a:solidFill>
                      <a:latin typeface="Arial" panose="020B0604020202020204" pitchFamily="34" charset="0"/>
                      <a:ea typeface="华文细黑" pitchFamily="2" charset="-122"/>
                    </a:defRPr>
                  </a:lvl4pPr>
                  <a:lvl5pPr marL="2057400" indent="-228600" eaLnBrk="0" hangingPunct="0">
                    <a:defRPr>
                      <a:solidFill>
                        <a:schemeClr val="tx1"/>
                      </a:solidFill>
                      <a:latin typeface="Arial" panose="020B0604020202020204"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itchFamily="2" charset="-122"/>
                    </a:defRPr>
                  </a:lvl9pPr>
                </a:lstStyle>
                <a:p>
                  <a:pPr defTabSz="685800" eaLnBrk="1" hangingPunct="1">
                    <a:defRPr/>
                  </a:pPr>
                  <a:endParaRPr lang="zh-CN" altLang="en-US" sz="1350" kern="0">
                    <a:solidFill>
                      <a:srgbClr val="332525"/>
                    </a:solidFill>
                    <a:latin typeface="Calibri" panose="020F0502020204030204"/>
                    <a:ea typeface="Microsoft YaHei" panose="020B0503020204020204" pitchFamily="34" charset="-122"/>
                  </a:endParaRPr>
                </a:p>
              </p:txBody>
            </p:sp>
          </p:grpSp>
          <p:grpSp>
            <p:nvGrpSpPr>
              <p:cNvPr id="107" name="Group 22"/>
              <p:cNvGrpSpPr/>
              <p:nvPr/>
            </p:nvGrpSpPr>
            <p:grpSpPr bwMode="auto">
              <a:xfrm>
                <a:off x="1009277" y="2954685"/>
                <a:ext cx="3654425" cy="784225"/>
                <a:chOff x="503" y="1705"/>
                <a:chExt cx="2870" cy="715"/>
              </a:xfrm>
            </p:grpSpPr>
            <p:sp>
              <p:nvSpPr>
                <p:cNvPr id="114" name="Freeform 23"/>
                <p:cNvSpPr/>
                <p:nvPr/>
              </p:nvSpPr>
              <p:spPr bwMode="auto">
                <a:xfrm>
                  <a:off x="505" y="2215"/>
                  <a:ext cx="699" cy="191"/>
                </a:xfrm>
                <a:custGeom>
                  <a:avLst/>
                  <a:gdLst>
                    <a:gd name="T0" fmla="*/ 256 w 610"/>
                    <a:gd name="T1" fmla="*/ 0 h 156"/>
                    <a:gd name="T2" fmla="*/ 0 w 610"/>
                    <a:gd name="T3" fmla="*/ 21 h 156"/>
                    <a:gd name="T4" fmla="*/ 650 w 610"/>
                    <a:gd name="T5" fmla="*/ 234 h 156"/>
                    <a:gd name="T6" fmla="*/ 801 w 610"/>
                    <a:gd name="T7" fmla="*/ 228 h 156"/>
                    <a:gd name="T8" fmla="*/ 256 w 610"/>
                    <a:gd name="T9" fmla="*/ 0 h 156"/>
                    <a:gd name="T10" fmla="*/ 0 60000 65536"/>
                    <a:gd name="T11" fmla="*/ 0 60000 65536"/>
                    <a:gd name="T12" fmla="*/ 0 60000 65536"/>
                    <a:gd name="T13" fmla="*/ 0 60000 65536"/>
                    <a:gd name="T14" fmla="*/ 0 60000 65536"/>
                    <a:gd name="T15" fmla="*/ 0 w 610"/>
                    <a:gd name="T16" fmla="*/ 0 h 156"/>
                    <a:gd name="T17" fmla="*/ 610 w 610"/>
                    <a:gd name="T18" fmla="*/ 156 h 156"/>
                  </a:gdLst>
                  <a:ahLst/>
                  <a:cxnLst>
                    <a:cxn ang="T10">
                      <a:pos x="T0" y="T1"/>
                    </a:cxn>
                    <a:cxn ang="T11">
                      <a:pos x="T2" y="T3"/>
                    </a:cxn>
                    <a:cxn ang="T12">
                      <a:pos x="T4" y="T5"/>
                    </a:cxn>
                    <a:cxn ang="T13">
                      <a:pos x="T6" y="T7"/>
                    </a:cxn>
                    <a:cxn ang="T14">
                      <a:pos x="T8" y="T9"/>
                    </a:cxn>
                  </a:cxnLst>
                  <a:rect l="T15" t="T16" r="T17" b="T18"/>
                  <a:pathLst>
                    <a:path w="610" h="156">
                      <a:moveTo>
                        <a:pt x="195" y="0"/>
                      </a:moveTo>
                      <a:lnTo>
                        <a:pt x="0" y="14"/>
                      </a:lnTo>
                      <a:lnTo>
                        <a:pt x="495" y="156"/>
                      </a:lnTo>
                      <a:lnTo>
                        <a:pt x="610" y="152"/>
                      </a:lnTo>
                      <a:lnTo>
                        <a:pt x="195" y="0"/>
                      </a:lnTo>
                      <a:close/>
                    </a:path>
                  </a:pathLst>
                </a:custGeom>
                <a:gradFill rotWithShape="1">
                  <a:gsLst>
                    <a:gs pos="0">
                      <a:srgbClr val="4D4D4D"/>
                    </a:gs>
                    <a:gs pos="100000">
                      <a:srgbClr val="242424"/>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15" name="Freeform 24"/>
                <p:cNvSpPr/>
                <p:nvPr/>
              </p:nvSpPr>
              <p:spPr bwMode="auto">
                <a:xfrm>
                  <a:off x="592" y="1757"/>
                  <a:ext cx="503" cy="637"/>
                </a:xfrm>
                <a:custGeom>
                  <a:avLst/>
                  <a:gdLst>
                    <a:gd name="T0" fmla="*/ 8 w 416"/>
                    <a:gd name="T1" fmla="*/ 0 h 491"/>
                    <a:gd name="T2" fmla="*/ 0 w 416"/>
                    <a:gd name="T3" fmla="*/ 619 h 491"/>
                    <a:gd name="T4" fmla="*/ 608 w 416"/>
                    <a:gd name="T5" fmla="*/ 826 h 491"/>
                    <a:gd name="T6" fmla="*/ 608 w 416"/>
                    <a:gd name="T7" fmla="*/ 160 h 491"/>
                    <a:gd name="T8" fmla="*/ 8 w 416"/>
                    <a:gd name="T9" fmla="*/ 0 h 491"/>
                    <a:gd name="T10" fmla="*/ 0 60000 65536"/>
                    <a:gd name="T11" fmla="*/ 0 60000 65536"/>
                    <a:gd name="T12" fmla="*/ 0 60000 65536"/>
                    <a:gd name="T13" fmla="*/ 0 60000 65536"/>
                    <a:gd name="T14" fmla="*/ 0 60000 65536"/>
                    <a:gd name="T15" fmla="*/ 0 w 416"/>
                    <a:gd name="T16" fmla="*/ 0 h 491"/>
                    <a:gd name="T17" fmla="*/ 416 w 416"/>
                    <a:gd name="T18" fmla="*/ 491 h 491"/>
                  </a:gdLst>
                  <a:ahLst/>
                  <a:cxnLst>
                    <a:cxn ang="T10">
                      <a:pos x="T0" y="T1"/>
                    </a:cxn>
                    <a:cxn ang="T11">
                      <a:pos x="T2" y="T3"/>
                    </a:cxn>
                    <a:cxn ang="T12">
                      <a:pos x="T4" y="T5"/>
                    </a:cxn>
                    <a:cxn ang="T13">
                      <a:pos x="T6" y="T7"/>
                    </a:cxn>
                    <a:cxn ang="T14">
                      <a:pos x="T8" y="T9"/>
                    </a:cxn>
                  </a:cxnLst>
                  <a:rect l="T15" t="T16" r="T17" b="T18"/>
                  <a:pathLst>
                    <a:path w="416" h="491">
                      <a:moveTo>
                        <a:pt x="6" y="0"/>
                      </a:moveTo>
                      <a:cubicBezTo>
                        <a:pt x="6" y="0"/>
                        <a:pt x="28" y="138"/>
                        <a:pt x="0" y="368"/>
                      </a:cubicBezTo>
                      <a:cubicBezTo>
                        <a:pt x="416" y="491"/>
                        <a:pt x="416" y="491"/>
                        <a:pt x="416" y="491"/>
                      </a:cubicBezTo>
                      <a:cubicBezTo>
                        <a:pt x="416" y="95"/>
                        <a:pt x="416" y="95"/>
                        <a:pt x="416" y="95"/>
                      </a:cubicBezTo>
                      <a:lnTo>
                        <a:pt x="6" y="0"/>
                      </a:lnTo>
                      <a:close/>
                    </a:path>
                  </a:pathLst>
                </a:custGeom>
                <a:gradFill rotWithShape="1">
                  <a:gsLst>
                    <a:gs pos="0">
                      <a:srgbClr val="C0C0C0"/>
                    </a:gs>
                    <a:gs pos="100000">
                      <a:srgbClr val="FFFFF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16" name="Freeform 25"/>
                <p:cNvSpPr/>
                <p:nvPr/>
              </p:nvSpPr>
              <p:spPr bwMode="auto">
                <a:xfrm>
                  <a:off x="503" y="1726"/>
                  <a:ext cx="595" cy="694"/>
                </a:xfrm>
                <a:custGeom>
                  <a:avLst/>
                  <a:gdLst>
                    <a:gd name="T0" fmla="*/ 693 w 492"/>
                    <a:gd name="T1" fmla="*/ 183 h 536"/>
                    <a:gd name="T2" fmla="*/ 1 w 492"/>
                    <a:gd name="T3" fmla="*/ 0 h 536"/>
                    <a:gd name="T4" fmla="*/ 1 w 492"/>
                    <a:gd name="T5" fmla="*/ 34 h 536"/>
                    <a:gd name="T6" fmla="*/ 671 w 492"/>
                    <a:gd name="T7" fmla="*/ 205 h 536"/>
                    <a:gd name="T8" fmla="*/ 686 w 492"/>
                    <a:gd name="T9" fmla="*/ 871 h 536"/>
                    <a:gd name="T10" fmla="*/ 0 w 492"/>
                    <a:gd name="T11" fmla="*/ 654 h 536"/>
                    <a:gd name="T12" fmla="*/ 1 w 492"/>
                    <a:gd name="T13" fmla="*/ 677 h 536"/>
                    <a:gd name="T14" fmla="*/ 686 w 492"/>
                    <a:gd name="T15" fmla="*/ 899 h 536"/>
                    <a:gd name="T16" fmla="*/ 705 w 492"/>
                    <a:gd name="T17" fmla="*/ 899 h 536"/>
                    <a:gd name="T18" fmla="*/ 693 w 492"/>
                    <a:gd name="T19" fmla="*/ 183 h 5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536"/>
                    <a:gd name="T32" fmla="*/ 492 w 492"/>
                    <a:gd name="T33" fmla="*/ 536 h 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536">
                      <a:moveTo>
                        <a:pt x="474" y="109"/>
                      </a:moveTo>
                      <a:cubicBezTo>
                        <a:pt x="1" y="0"/>
                        <a:pt x="1" y="0"/>
                        <a:pt x="1" y="0"/>
                      </a:cubicBezTo>
                      <a:cubicBezTo>
                        <a:pt x="1" y="20"/>
                        <a:pt x="1" y="20"/>
                        <a:pt x="1" y="20"/>
                      </a:cubicBezTo>
                      <a:cubicBezTo>
                        <a:pt x="459" y="122"/>
                        <a:pt x="459" y="122"/>
                        <a:pt x="459" y="122"/>
                      </a:cubicBezTo>
                      <a:cubicBezTo>
                        <a:pt x="459" y="122"/>
                        <a:pt x="478" y="207"/>
                        <a:pt x="469" y="520"/>
                      </a:cubicBezTo>
                      <a:cubicBezTo>
                        <a:pt x="0" y="390"/>
                        <a:pt x="0" y="390"/>
                        <a:pt x="0" y="390"/>
                      </a:cubicBezTo>
                      <a:cubicBezTo>
                        <a:pt x="1" y="404"/>
                        <a:pt x="1" y="404"/>
                        <a:pt x="1" y="404"/>
                      </a:cubicBezTo>
                      <a:cubicBezTo>
                        <a:pt x="469" y="536"/>
                        <a:pt x="469" y="536"/>
                        <a:pt x="469" y="536"/>
                      </a:cubicBezTo>
                      <a:cubicBezTo>
                        <a:pt x="482" y="536"/>
                        <a:pt x="482" y="536"/>
                        <a:pt x="482" y="536"/>
                      </a:cubicBezTo>
                      <a:cubicBezTo>
                        <a:pt x="492" y="243"/>
                        <a:pt x="474" y="109"/>
                        <a:pt x="474" y="109"/>
                      </a:cubicBezTo>
                      <a:close/>
                    </a:path>
                  </a:pathLst>
                </a:custGeom>
                <a:gradFill rotWithShape="1">
                  <a:gsLst>
                    <a:gs pos="0">
                      <a:srgbClr val="EAEAEA"/>
                    </a:gs>
                    <a:gs pos="100000">
                      <a:srgbClr val="B7B8B8"/>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17" name="Freeform 26"/>
                <p:cNvSpPr/>
                <p:nvPr/>
              </p:nvSpPr>
              <p:spPr bwMode="auto">
                <a:xfrm>
                  <a:off x="505" y="1705"/>
                  <a:ext cx="2778" cy="160"/>
                </a:xfrm>
                <a:custGeom>
                  <a:avLst/>
                  <a:gdLst>
                    <a:gd name="T0" fmla="*/ 3184 w 2424"/>
                    <a:gd name="T1" fmla="*/ 137 h 131"/>
                    <a:gd name="T2" fmla="*/ 2753 w 2424"/>
                    <a:gd name="T3" fmla="*/ 0 h 131"/>
                    <a:gd name="T4" fmla="*/ 0 w 2424"/>
                    <a:gd name="T5" fmla="*/ 26 h 131"/>
                    <a:gd name="T6" fmla="*/ 653 w 2424"/>
                    <a:gd name="T7" fmla="*/ 195 h 131"/>
                    <a:gd name="T8" fmla="*/ 662 w 2424"/>
                    <a:gd name="T9" fmla="*/ 183 h 131"/>
                    <a:gd name="T10" fmla="*/ 3184 w 2424"/>
                    <a:gd name="T11" fmla="*/ 137 h 131"/>
                    <a:gd name="T12" fmla="*/ 0 60000 65536"/>
                    <a:gd name="T13" fmla="*/ 0 60000 65536"/>
                    <a:gd name="T14" fmla="*/ 0 60000 65536"/>
                    <a:gd name="T15" fmla="*/ 0 60000 65536"/>
                    <a:gd name="T16" fmla="*/ 0 60000 65536"/>
                    <a:gd name="T17" fmla="*/ 0 60000 65536"/>
                    <a:gd name="T18" fmla="*/ 0 w 2424"/>
                    <a:gd name="T19" fmla="*/ 0 h 131"/>
                    <a:gd name="T20" fmla="*/ 2424 w 2424"/>
                    <a:gd name="T21" fmla="*/ 131 h 131"/>
                  </a:gdLst>
                  <a:ahLst/>
                  <a:cxnLst>
                    <a:cxn ang="T12">
                      <a:pos x="T0" y="T1"/>
                    </a:cxn>
                    <a:cxn ang="T13">
                      <a:pos x="T2" y="T3"/>
                    </a:cxn>
                    <a:cxn ang="T14">
                      <a:pos x="T4" y="T5"/>
                    </a:cxn>
                    <a:cxn ang="T15">
                      <a:pos x="T6" y="T7"/>
                    </a:cxn>
                    <a:cxn ang="T16">
                      <a:pos x="T8" y="T9"/>
                    </a:cxn>
                    <a:cxn ang="T17">
                      <a:pos x="T10" y="T11"/>
                    </a:cxn>
                  </a:cxnLst>
                  <a:rect l="T18" t="T19" r="T20" b="T21"/>
                  <a:pathLst>
                    <a:path w="2424" h="131">
                      <a:moveTo>
                        <a:pt x="2424" y="92"/>
                      </a:moveTo>
                      <a:lnTo>
                        <a:pt x="2096" y="0"/>
                      </a:lnTo>
                      <a:lnTo>
                        <a:pt x="0" y="17"/>
                      </a:lnTo>
                      <a:lnTo>
                        <a:pt x="497" y="131"/>
                      </a:lnTo>
                      <a:lnTo>
                        <a:pt x="504" y="123"/>
                      </a:lnTo>
                      <a:lnTo>
                        <a:pt x="2424" y="92"/>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18" name="Freeform 27"/>
                <p:cNvSpPr/>
                <p:nvPr/>
              </p:nvSpPr>
              <p:spPr bwMode="auto">
                <a:xfrm>
                  <a:off x="1074" y="1818"/>
                  <a:ext cx="2299" cy="602"/>
                </a:xfrm>
                <a:custGeom>
                  <a:avLst/>
                  <a:gdLst>
                    <a:gd name="T0" fmla="*/ 2670 w 1901"/>
                    <a:gd name="T1" fmla="*/ 0 h 465"/>
                    <a:gd name="T2" fmla="*/ 10 w 1901"/>
                    <a:gd name="T3" fmla="*/ 50 h 465"/>
                    <a:gd name="T4" fmla="*/ 0 w 1901"/>
                    <a:gd name="T5" fmla="*/ 62 h 465"/>
                    <a:gd name="T6" fmla="*/ 15 w 1901"/>
                    <a:gd name="T7" fmla="*/ 779 h 465"/>
                    <a:gd name="T8" fmla="*/ 2703 w 1901"/>
                    <a:gd name="T9" fmla="*/ 641 h 465"/>
                    <a:gd name="T10" fmla="*/ 2692 w 1901"/>
                    <a:gd name="T11" fmla="*/ 8 h 465"/>
                    <a:gd name="T12" fmla="*/ 2670 w 1901"/>
                    <a:gd name="T13" fmla="*/ 0 h 465"/>
                    <a:gd name="T14" fmla="*/ 0 60000 65536"/>
                    <a:gd name="T15" fmla="*/ 0 60000 65536"/>
                    <a:gd name="T16" fmla="*/ 0 60000 65536"/>
                    <a:gd name="T17" fmla="*/ 0 60000 65536"/>
                    <a:gd name="T18" fmla="*/ 0 60000 65536"/>
                    <a:gd name="T19" fmla="*/ 0 60000 65536"/>
                    <a:gd name="T20" fmla="*/ 0 60000 65536"/>
                    <a:gd name="T21" fmla="*/ 0 w 1901"/>
                    <a:gd name="T22" fmla="*/ 0 h 465"/>
                    <a:gd name="T23" fmla="*/ 1901 w 1901"/>
                    <a:gd name="T24" fmla="*/ 465 h 4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1" h="465">
                      <a:moveTo>
                        <a:pt x="1826" y="0"/>
                      </a:moveTo>
                      <a:cubicBezTo>
                        <a:pt x="7" y="30"/>
                        <a:pt x="7" y="30"/>
                        <a:pt x="7" y="30"/>
                      </a:cubicBezTo>
                      <a:cubicBezTo>
                        <a:pt x="0" y="37"/>
                        <a:pt x="0" y="37"/>
                        <a:pt x="0" y="37"/>
                      </a:cubicBezTo>
                      <a:cubicBezTo>
                        <a:pt x="0" y="37"/>
                        <a:pt x="19" y="175"/>
                        <a:pt x="10" y="465"/>
                      </a:cubicBezTo>
                      <a:cubicBezTo>
                        <a:pt x="1848" y="382"/>
                        <a:pt x="1848" y="382"/>
                        <a:pt x="1848" y="382"/>
                      </a:cubicBezTo>
                      <a:cubicBezTo>
                        <a:pt x="1848" y="382"/>
                        <a:pt x="1901" y="194"/>
                        <a:pt x="1841" y="5"/>
                      </a:cubicBezTo>
                      <a:lnTo>
                        <a:pt x="1826" y="0"/>
                      </a:lnTo>
                      <a:close/>
                    </a:path>
                  </a:pathLst>
                </a:custGeom>
                <a:solidFill>
                  <a:srgbClr val="703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grpSp>
          <p:grpSp>
            <p:nvGrpSpPr>
              <p:cNvPr id="108" name="Group 28"/>
              <p:cNvGrpSpPr/>
              <p:nvPr/>
            </p:nvGrpSpPr>
            <p:grpSpPr bwMode="auto">
              <a:xfrm>
                <a:off x="1133102" y="2384772"/>
                <a:ext cx="3619500" cy="704850"/>
                <a:chOff x="688" y="542"/>
                <a:chExt cx="2841" cy="719"/>
              </a:xfrm>
            </p:grpSpPr>
            <p:sp>
              <p:nvSpPr>
                <p:cNvPr id="109" name="Freeform 29"/>
                <p:cNvSpPr/>
                <p:nvPr/>
              </p:nvSpPr>
              <p:spPr bwMode="auto">
                <a:xfrm>
                  <a:off x="688" y="1079"/>
                  <a:ext cx="654" cy="182"/>
                </a:xfrm>
                <a:custGeom>
                  <a:avLst/>
                  <a:gdLst>
                    <a:gd name="T0" fmla="*/ 245 w 571"/>
                    <a:gd name="T1" fmla="*/ 0 h 148"/>
                    <a:gd name="T2" fmla="*/ 0 w 571"/>
                    <a:gd name="T3" fmla="*/ 15 h 148"/>
                    <a:gd name="T4" fmla="*/ 584 w 571"/>
                    <a:gd name="T5" fmla="*/ 224 h 148"/>
                    <a:gd name="T6" fmla="*/ 749 w 571"/>
                    <a:gd name="T7" fmla="*/ 216 h 148"/>
                    <a:gd name="T8" fmla="*/ 245 w 571"/>
                    <a:gd name="T9" fmla="*/ 0 h 148"/>
                    <a:gd name="T10" fmla="*/ 0 60000 65536"/>
                    <a:gd name="T11" fmla="*/ 0 60000 65536"/>
                    <a:gd name="T12" fmla="*/ 0 60000 65536"/>
                    <a:gd name="T13" fmla="*/ 0 60000 65536"/>
                    <a:gd name="T14" fmla="*/ 0 60000 65536"/>
                    <a:gd name="T15" fmla="*/ 0 w 571"/>
                    <a:gd name="T16" fmla="*/ 0 h 148"/>
                    <a:gd name="T17" fmla="*/ 571 w 571"/>
                    <a:gd name="T18" fmla="*/ 148 h 148"/>
                  </a:gdLst>
                  <a:ahLst/>
                  <a:cxnLst>
                    <a:cxn ang="T10">
                      <a:pos x="T0" y="T1"/>
                    </a:cxn>
                    <a:cxn ang="T11">
                      <a:pos x="T2" y="T3"/>
                    </a:cxn>
                    <a:cxn ang="T12">
                      <a:pos x="T4" y="T5"/>
                    </a:cxn>
                    <a:cxn ang="T13">
                      <a:pos x="T6" y="T7"/>
                    </a:cxn>
                    <a:cxn ang="T14">
                      <a:pos x="T8" y="T9"/>
                    </a:cxn>
                  </a:cxnLst>
                  <a:rect l="T15" t="T16" r="T17" b="T18"/>
                  <a:pathLst>
                    <a:path w="571" h="148">
                      <a:moveTo>
                        <a:pt x="187" y="0"/>
                      </a:moveTo>
                      <a:lnTo>
                        <a:pt x="0" y="10"/>
                      </a:lnTo>
                      <a:lnTo>
                        <a:pt x="445" y="148"/>
                      </a:lnTo>
                      <a:lnTo>
                        <a:pt x="571" y="143"/>
                      </a:lnTo>
                      <a:lnTo>
                        <a:pt x="187" y="0"/>
                      </a:lnTo>
                      <a:close/>
                    </a:path>
                  </a:pathLst>
                </a:custGeom>
                <a:gradFill rotWithShape="1">
                  <a:gsLst>
                    <a:gs pos="0">
                      <a:srgbClr val="4D4D4D"/>
                    </a:gs>
                    <a:gs pos="100000">
                      <a:srgbClr val="242424"/>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10" name="Freeform 30"/>
                <p:cNvSpPr/>
                <p:nvPr/>
              </p:nvSpPr>
              <p:spPr bwMode="auto">
                <a:xfrm>
                  <a:off x="813" y="598"/>
                  <a:ext cx="393" cy="632"/>
                </a:xfrm>
                <a:custGeom>
                  <a:avLst/>
                  <a:gdLst>
                    <a:gd name="T0" fmla="*/ 23 w 325"/>
                    <a:gd name="T1" fmla="*/ 0 h 487"/>
                    <a:gd name="T2" fmla="*/ 0 w 325"/>
                    <a:gd name="T3" fmla="*/ 644 h 487"/>
                    <a:gd name="T4" fmla="*/ 475 w 325"/>
                    <a:gd name="T5" fmla="*/ 820 h 487"/>
                    <a:gd name="T6" fmla="*/ 475 w 325"/>
                    <a:gd name="T7" fmla="*/ 152 h 487"/>
                    <a:gd name="T8" fmla="*/ 23 w 325"/>
                    <a:gd name="T9" fmla="*/ 0 h 487"/>
                    <a:gd name="T10" fmla="*/ 0 60000 65536"/>
                    <a:gd name="T11" fmla="*/ 0 60000 65536"/>
                    <a:gd name="T12" fmla="*/ 0 60000 65536"/>
                    <a:gd name="T13" fmla="*/ 0 60000 65536"/>
                    <a:gd name="T14" fmla="*/ 0 60000 65536"/>
                    <a:gd name="T15" fmla="*/ 0 w 325"/>
                    <a:gd name="T16" fmla="*/ 0 h 487"/>
                    <a:gd name="T17" fmla="*/ 325 w 325"/>
                    <a:gd name="T18" fmla="*/ 487 h 487"/>
                  </a:gdLst>
                  <a:ahLst/>
                  <a:cxnLst>
                    <a:cxn ang="T10">
                      <a:pos x="T0" y="T1"/>
                    </a:cxn>
                    <a:cxn ang="T11">
                      <a:pos x="T2" y="T3"/>
                    </a:cxn>
                    <a:cxn ang="T12">
                      <a:pos x="T4" y="T5"/>
                    </a:cxn>
                    <a:cxn ang="T13">
                      <a:pos x="T6" y="T7"/>
                    </a:cxn>
                    <a:cxn ang="T14">
                      <a:pos x="T8" y="T9"/>
                    </a:cxn>
                  </a:cxnLst>
                  <a:rect l="T15" t="T16" r="T17" b="T18"/>
                  <a:pathLst>
                    <a:path w="325" h="487">
                      <a:moveTo>
                        <a:pt x="16" y="0"/>
                      </a:moveTo>
                      <a:cubicBezTo>
                        <a:pt x="16" y="0"/>
                        <a:pt x="37" y="218"/>
                        <a:pt x="0" y="382"/>
                      </a:cubicBezTo>
                      <a:cubicBezTo>
                        <a:pt x="325" y="487"/>
                        <a:pt x="325" y="487"/>
                        <a:pt x="325" y="487"/>
                      </a:cubicBezTo>
                      <a:cubicBezTo>
                        <a:pt x="325" y="90"/>
                        <a:pt x="325" y="90"/>
                        <a:pt x="325" y="90"/>
                      </a:cubicBezTo>
                      <a:lnTo>
                        <a:pt x="16" y="0"/>
                      </a:lnTo>
                      <a:close/>
                    </a:path>
                  </a:pathLst>
                </a:custGeom>
                <a:gradFill rotWithShape="1">
                  <a:gsLst>
                    <a:gs pos="0">
                      <a:srgbClr val="E9EAEA"/>
                    </a:gs>
                    <a:gs pos="100000">
                      <a:srgbClr val="FFFFF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11" name="Freeform 31"/>
                <p:cNvSpPr/>
                <p:nvPr/>
              </p:nvSpPr>
              <p:spPr bwMode="auto">
                <a:xfrm>
                  <a:off x="688" y="542"/>
                  <a:ext cx="533" cy="719"/>
                </a:xfrm>
                <a:custGeom>
                  <a:avLst/>
                  <a:gdLst>
                    <a:gd name="T0" fmla="*/ 622 w 441"/>
                    <a:gd name="T1" fmla="*/ 225 h 555"/>
                    <a:gd name="T2" fmla="*/ 25 w 441"/>
                    <a:gd name="T3" fmla="*/ 0 h 555"/>
                    <a:gd name="T4" fmla="*/ 21 w 441"/>
                    <a:gd name="T5" fmla="*/ 0 h 555"/>
                    <a:gd name="T6" fmla="*/ 22 w 441"/>
                    <a:gd name="T7" fmla="*/ 27 h 555"/>
                    <a:gd name="T8" fmla="*/ 601 w 441"/>
                    <a:gd name="T9" fmla="*/ 246 h 555"/>
                    <a:gd name="T10" fmla="*/ 602 w 441"/>
                    <a:gd name="T11" fmla="*/ 904 h 555"/>
                    <a:gd name="T12" fmla="*/ 0 w 441"/>
                    <a:gd name="T13" fmla="*/ 711 h 555"/>
                    <a:gd name="T14" fmla="*/ 0 w 441"/>
                    <a:gd name="T15" fmla="*/ 732 h 555"/>
                    <a:gd name="T16" fmla="*/ 602 w 441"/>
                    <a:gd name="T17" fmla="*/ 931 h 555"/>
                    <a:gd name="T18" fmla="*/ 624 w 441"/>
                    <a:gd name="T19" fmla="*/ 931 h 555"/>
                    <a:gd name="T20" fmla="*/ 622 w 441"/>
                    <a:gd name="T21" fmla="*/ 225 h 5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1"/>
                    <a:gd name="T34" fmla="*/ 0 h 555"/>
                    <a:gd name="T35" fmla="*/ 441 w 441"/>
                    <a:gd name="T36" fmla="*/ 555 h 5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1" h="555">
                      <a:moveTo>
                        <a:pt x="426" y="134"/>
                      </a:moveTo>
                      <a:cubicBezTo>
                        <a:pt x="17" y="0"/>
                        <a:pt x="17" y="0"/>
                        <a:pt x="17" y="0"/>
                      </a:cubicBezTo>
                      <a:cubicBezTo>
                        <a:pt x="14" y="0"/>
                        <a:pt x="14" y="0"/>
                        <a:pt x="14" y="0"/>
                      </a:cubicBezTo>
                      <a:cubicBezTo>
                        <a:pt x="15" y="16"/>
                        <a:pt x="15" y="16"/>
                        <a:pt x="15" y="16"/>
                      </a:cubicBezTo>
                      <a:cubicBezTo>
                        <a:pt x="411" y="147"/>
                        <a:pt x="411" y="147"/>
                        <a:pt x="411" y="147"/>
                      </a:cubicBezTo>
                      <a:cubicBezTo>
                        <a:pt x="411" y="147"/>
                        <a:pt x="427" y="235"/>
                        <a:pt x="412" y="539"/>
                      </a:cubicBezTo>
                      <a:cubicBezTo>
                        <a:pt x="0" y="424"/>
                        <a:pt x="0" y="424"/>
                        <a:pt x="0" y="424"/>
                      </a:cubicBezTo>
                      <a:cubicBezTo>
                        <a:pt x="0" y="436"/>
                        <a:pt x="0" y="436"/>
                        <a:pt x="0" y="436"/>
                      </a:cubicBezTo>
                      <a:cubicBezTo>
                        <a:pt x="412" y="555"/>
                        <a:pt x="412" y="555"/>
                        <a:pt x="412" y="555"/>
                      </a:cubicBezTo>
                      <a:cubicBezTo>
                        <a:pt x="427" y="555"/>
                        <a:pt x="427" y="555"/>
                        <a:pt x="427" y="555"/>
                      </a:cubicBezTo>
                      <a:cubicBezTo>
                        <a:pt x="441" y="270"/>
                        <a:pt x="426" y="134"/>
                        <a:pt x="426" y="134"/>
                      </a:cubicBezTo>
                      <a:close/>
                    </a:path>
                  </a:pathLst>
                </a:custGeom>
                <a:gradFill rotWithShape="1">
                  <a:gsLst>
                    <a:gs pos="0">
                      <a:srgbClr val="C0C0C0"/>
                    </a:gs>
                    <a:gs pos="100000">
                      <a:srgbClr val="B2B2B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12" name="Freeform 32"/>
                <p:cNvSpPr/>
                <p:nvPr/>
              </p:nvSpPr>
              <p:spPr bwMode="auto">
                <a:xfrm>
                  <a:off x="708" y="542"/>
                  <a:ext cx="2735" cy="174"/>
                </a:xfrm>
                <a:custGeom>
                  <a:avLst/>
                  <a:gdLst>
                    <a:gd name="T0" fmla="*/ 3135 w 2386"/>
                    <a:gd name="T1" fmla="*/ 207 h 142"/>
                    <a:gd name="T2" fmla="*/ 2698 w 2386"/>
                    <a:gd name="T3" fmla="*/ 61 h 142"/>
                    <a:gd name="T4" fmla="*/ 0 w 2386"/>
                    <a:gd name="T5" fmla="*/ 0 h 142"/>
                    <a:gd name="T6" fmla="*/ 566 w 2386"/>
                    <a:gd name="T7" fmla="*/ 213 h 142"/>
                    <a:gd name="T8" fmla="*/ 575 w 2386"/>
                    <a:gd name="T9" fmla="*/ 202 h 142"/>
                    <a:gd name="T10" fmla="*/ 3135 w 2386"/>
                    <a:gd name="T11" fmla="*/ 207 h 142"/>
                    <a:gd name="T12" fmla="*/ 0 60000 65536"/>
                    <a:gd name="T13" fmla="*/ 0 60000 65536"/>
                    <a:gd name="T14" fmla="*/ 0 60000 65536"/>
                    <a:gd name="T15" fmla="*/ 0 60000 65536"/>
                    <a:gd name="T16" fmla="*/ 0 60000 65536"/>
                    <a:gd name="T17" fmla="*/ 0 60000 65536"/>
                    <a:gd name="T18" fmla="*/ 0 w 2386"/>
                    <a:gd name="T19" fmla="*/ 0 h 142"/>
                    <a:gd name="T20" fmla="*/ 2386 w 2386"/>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2386" h="142">
                      <a:moveTo>
                        <a:pt x="2386" y="138"/>
                      </a:moveTo>
                      <a:lnTo>
                        <a:pt x="2054" y="41"/>
                      </a:lnTo>
                      <a:lnTo>
                        <a:pt x="0" y="0"/>
                      </a:lnTo>
                      <a:lnTo>
                        <a:pt x="431" y="142"/>
                      </a:lnTo>
                      <a:lnTo>
                        <a:pt x="438" y="135"/>
                      </a:lnTo>
                      <a:lnTo>
                        <a:pt x="2386" y="13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13" name="Freeform 33"/>
                <p:cNvSpPr/>
                <p:nvPr/>
              </p:nvSpPr>
              <p:spPr bwMode="auto">
                <a:xfrm>
                  <a:off x="1202" y="708"/>
                  <a:ext cx="2327" cy="553"/>
                </a:xfrm>
                <a:custGeom>
                  <a:avLst/>
                  <a:gdLst>
                    <a:gd name="T0" fmla="*/ 2710 w 1924"/>
                    <a:gd name="T1" fmla="*/ 5 h 427"/>
                    <a:gd name="T2" fmla="*/ 10 w 1924"/>
                    <a:gd name="T3" fmla="*/ 0 h 427"/>
                    <a:gd name="T4" fmla="*/ 0 w 1924"/>
                    <a:gd name="T5" fmla="*/ 10 h 427"/>
                    <a:gd name="T6" fmla="*/ 2 w 1924"/>
                    <a:gd name="T7" fmla="*/ 716 h 427"/>
                    <a:gd name="T8" fmla="*/ 2731 w 1924"/>
                    <a:gd name="T9" fmla="*/ 635 h 427"/>
                    <a:gd name="T10" fmla="*/ 2731 w 1924"/>
                    <a:gd name="T11" fmla="*/ 12 h 427"/>
                    <a:gd name="T12" fmla="*/ 2710 w 1924"/>
                    <a:gd name="T13" fmla="*/ 5 h 427"/>
                    <a:gd name="T14" fmla="*/ 0 60000 65536"/>
                    <a:gd name="T15" fmla="*/ 0 60000 65536"/>
                    <a:gd name="T16" fmla="*/ 0 60000 65536"/>
                    <a:gd name="T17" fmla="*/ 0 60000 65536"/>
                    <a:gd name="T18" fmla="*/ 0 60000 65536"/>
                    <a:gd name="T19" fmla="*/ 0 60000 65536"/>
                    <a:gd name="T20" fmla="*/ 0 60000 65536"/>
                    <a:gd name="T21" fmla="*/ 0 w 1924"/>
                    <a:gd name="T22" fmla="*/ 0 h 427"/>
                    <a:gd name="T23" fmla="*/ 1924 w 1924"/>
                    <a:gd name="T24" fmla="*/ 427 h 4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4" h="427">
                      <a:moveTo>
                        <a:pt x="1853" y="3"/>
                      </a:moveTo>
                      <a:cubicBezTo>
                        <a:pt x="7" y="0"/>
                        <a:pt x="7" y="0"/>
                        <a:pt x="7" y="0"/>
                      </a:cubicBezTo>
                      <a:cubicBezTo>
                        <a:pt x="0" y="6"/>
                        <a:pt x="0" y="6"/>
                        <a:pt x="0" y="6"/>
                      </a:cubicBezTo>
                      <a:cubicBezTo>
                        <a:pt x="0" y="6"/>
                        <a:pt x="16" y="142"/>
                        <a:pt x="2" y="427"/>
                      </a:cubicBezTo>
                      <a:cubicBezTo>
                        <a:pt x="1867" y="378"/>
                        <a:pt x="1867" y="378"/>
                        <a:pt x="1867" y="378"/>
                      </a:cubicBezTo>
                      <a:cubicBezTo>
                        <a:pt x="1867" y="378"/>
                        <a:pt x="1924" y="194"/>
                        <a:pt x="1867" y="7"/>
                      </a:cubicBezTo>
                      <a:lnTo>
                        <a:pt x="1853" y="3"/>
                      </a:ln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grpSp>
        </p:grpSp>
        <p:sp>
          <p:nvSpPr>
            <p:cNvPr id="101" name="TextBox 100"/>
            <p:cNvSpPr txBox="1"/>
            <p:nvPr/>
          </p:nvSpPr>
          <p:spPr>
            <a:xfrm flipH="1">
              <a:off x="1842504" y="2509113"/>
              <a:ext cx="2617700" cy="354246"/>
            </a:xfrm>
            <a:prstGeom prst="rect">
              <a:avLst/>
            </a:prstGeom>
            <a:noFill/>
          </p:spPr>
          <p:txBody>
            <a:bodyPr wrap="square" rtlCol="0">
              <a:spAutoFit/>
            </a:bodyPr>
            <a:lstStyle/>
            <a:p>
              <a:pPr algn="l"/>
              <a:r>
                <a:rPr sz="900" dirty="0">
                  <a:ln/>
                  <a:solidFill>
                    <a:schemeClr val="tx1"/>
                  </a:solidFill>
                  <a:effectLst>
                    <a:outerShdw blurRad="38100" dist="19050" dir="2700000" algn="tl" rotWithShape="0">
                      <a:schemeClr val="dk1">
                        <a:alpha val="40000"/>
                      </a:schemeClr>
                    </a:outerShdw>
                  </a:effectLst>
                  <a:sym typeface="+mn-ea"/>
                </a:rPr>
                <a:t>The DevOps Handbook</a:t>
              </a:r>
              <a:endParaRPr lang="id-ID" sz="900" dirty="0">
                <a:ln/>
                <a:solidFill>
                  <a:schemeClr val="tx1"/>
                </a:solidFill>
                <a:effectLst>
                  <a:outerShdw blurRad="38100" dist="19050" dir="2700000" algn="tl" rotWithShape="0">
                    <a:schemeClr val="dk1">
                      <a:alpha val="40000"/>
                    </a:schemeClr>
                  </a:outerShdw>
                </a:effectLst>
                <a:ea typeface="Roboto" panose="02000000000000000000" pitchFamily="2" charset="0"/>
                <a:sym typeface="+mn-ea"/>
              </a:endParaRPr>
            </a:p>
          </p:txBody>
        </p:sp>
        <p:sp>
          <p:nvSpPr>
            <p:cNvPr id="102" name="TextBox 101"/>
            <p:cNvSpPr txBox="1"/>
            <p:nvPr/>
          </p:nvSpPr>
          <p:spPr>
            <a:xfrm rot="21480000" flipH="1">
              <a:off x="1699569" y="2998973"/>
              <a:ext cx="2341740" cy="329781"/>
            </a:xfrm>
            <a:prstGeom prst="rect">
              <a:avLst/>
            </a:prstGeom>
            <a:noFill/>
          </p:spPr>
          <p:txBody>
            <a:bodyPr wrap="none" rtlCol="0">
              <a:spAutoFit/>
            </a:bodyPr>
            <a:lstStyle/>
            <a:p>
              <a:pPr algn="l"/>
              <a:r>
                <a:rPr sz="800" b="1" dirty="0">
                  <a:ln/>
                  <a:solidFill>
                    <a:schemeClr val="tx1"/>
                  </a:solidFill>
                  <a:effectLst>
                    <a:outerShdw blurRad="38100" dist="19050" dir="2700000" algn="tl" rotWithShape="0">
                      <a:schemeClr val="dk1">
                        <a:alpha val="40000"/>
                      </a:schemeClr>
                    </a:outerShdw>
                  </a:effectLst>
                  <a:sym typeface="+mn-ea"/>
                </a:rPr>
                <a:t>The DevOps Adoption Playbook</a:t>
              </a:r>
              <a:endParaRPr lang="id-ID" sz="800" b="1" dirty="0">
                <a:ln/>
                <a:solidFill>
                  <a:schemeClr val="tx1"/>
                </a:solidFill>
                <a:effectLst>
                  <a:outerShdw blurRad="38100" dist="19050" dir="2700000" algn="tl" rotWithShape="0">
                    <a:schemeClr val="dk1">
                      <a:alpha val="40000"/>
                    </a:schemeClr>
                  </a:outerShdw>
                </a:effectLst>
                <a:ea typeface="Roboto" panose="02000000000000000000" pitchFamily="2" charset="0"/>
                <a:sym typeface="+mn-ea"/>
              </a:endParaRPr>
            </a:p>
          </p:txBody>
        </p:sp>
        <p:sp>
          <p:nvSpPr>
            <p:cNvPr id="103" name="TextBox 102"/>
            <p:cNvSpPr txBox="1"/>
            <p:nvPr/>
          </p:nvSpPr>
          <p:spPr>
            <a:xfrm rot="21300000" flipH="1">
              <a:off x="1364958" y="3449528"/>
              <a:ext cx="3015003" cy="329781"/>
            </a:xfrm>
            <a:prstGeom prst="rect">
              <a:avLst/>
            </a:prstGeom>
            <a:noFill/>
          </p:spPr>
          <p:txBody>
            <a:bodyPr wrap="square" rtlCol="0">
              <a:spAutoFit/>
            </a:bodyPr>
            <a:lstStyle/>
            <a:p>
              <a:pPr algn="l"/>
              <a:r>
                <a:rPr sz="800" dirty="0">
                  <a:ln/>
                  <a:solidFill>
                    <a:schemeClr val="tx1"/>
                  </a:solidFill>
                  <a:effectLst>
                    <a:outerShdw blurRad="38100" dist="19050" dir="2700000" algn="tl" rotWithShape="0">
                      <a:schemeClr val="dk1">
                        <a:alpha val="40000"/>
                      </a:schemeClr>
                    </a:outerShdw>
                  </a:effectLst>
                  <a:sym typeface="+mn-ea"/>
                </a:rPr>
                <a:t>The Science of Lean Software and DevOps</a:t>
              </a:r>
              <a:endParaRPr lang="id-ID" sz="800" dirty="0">
                <a:ln/>
                <a:solidFill>
                  <a:schemeClr val="tx1"/>
                </a:solidFill>
                <a:effectLst>
                  <a:outerShdw blurRad="38100" dist="19050" dir="2700000" algn="tl" rotWithShape="0">
                    <a:schemeClr val="dk1">
                      <a:alpha val="40000"/>
                    </a:schemeClr>
                  </a:outerShdw>
                </a:effectLst>
                <a:ea typeface="Roboto" panose="02000000000000000000" pitchFamily="2" charset="0"/>
                <a:sym typeface="+mn-ea"/>
              </a:endParaRPr>
            </a:p>
          </p:txBody>
        </p:sp>
        <p:sp>
          <p:nvSpPr>
            <p:cNvPr id="104" name="TextBox 103"/>
            <p:cNvSpPr txBox="1"/>
            <p:nvPr/>
          </p:nvSpPr>
          <p:spPr>
            <a:xfrm rot="20880000" flipH="1">
              <a:off x="2192155" y="3839329"/>
              <a:ext cx="1744807" cy="354246"/>
            </a:xfrm>
            <a:prstGeom prst="rect">
              <a:avLst/>
            </a:prstGeom>
            <a:noFill/>
          </p:spPr>
          <p:txBody>
            <a:bodyPr wrap="square" rtlCol="0">
              <a:spAutoFit/>
            </a:bodyPr>
            <a:lstStyle/>
            <a:p>
              <a:pPr algn="l"/>
              <a:r>
                <a:rPr sz="900" b="1" dirty="0">
                  <a:ln/>
                  <a:solidFill>
                    <a:schemeClr val="tx1"/>
                  </a:solidFill>
                  <a:effectLst>
                    <a:outerShdw blurRad="38100" dist="19050" dir="2700000" algn="tl" rotWithShape="0">
                      <a:schemeClr val="dk1">
                        <a:alpha val="40000"/>
                      </a:schemeClr>
                    </a:outerShdw>
                  </a:effectLst>
                  <a:sym typeface="+mn-ea"/>
                </a:rPr>
                <a:t>The Phoenix Project</a:t>
              </a:r>
              <a:endParaRPr lang="id-ID" sz="900" b="1" dirty="0">
                <a:ln/>
                <a:solidFill>
                  <a:schemeClr val="tx1"/>
                </a:solidFill>
                <a:effectLst>
                  <a:outerShdw blurRad="38100" dist="19050" dir="2700000" algn="tl" rotWithShape="0">
                    <a:schemeClr val="dk1">
                      <a:alpha val="40000"/>
                    </a:schemeClr>
                  </a:outerShdw>
                </a:effectLst>
                <a:ea typeface="Roboto" panose="02000000000000000000" pitchFamily="2" charset="0"/>
                <a:sym typeface="+mn-ea"/>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4483</Words>
  <Application>WPS Presentation</Application>
  <PresentationFormat>On-screen Show (16:9)</PresentationFormat>
  <Paragraphs>152</Paragraphs>
  <Slides>10</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10</vt:i4>
      </vt:variant>
    </vt:vector>
  </HeadingPairs>
  <TitlesOfParts>
    <vt:vector size="36" baseType="lpstr">
      <vt:lpstr>Arial</vt:lpstr>
      <vt:lpstr>SimSun</vt:lpstr>
      <vt:lpstr>Wingdings</vt:lpstr>
      <vt:lpstr>Agency FB</vt:lpstr>
      <vt:lpstr>Andantino script</vt:lpstr>
      <vt:lpstr>Microsoft YaHei</vt:lpstr>
      <vt:lpstr>Lato Regular</vt:lpstr>
      <vt:lpstr>Roboto</vt:lpstr>
      <vt:lpstr>Source Sans Pro Light</vt:lpstr>
      <vt:lpstr>Open Sans</vt:lpstr>
      <vt:lpstr>Arial</vt:lpstr>
      <vt:lpstr>Calibri</vt:lpstr>
      <vt:lpstr>Arial Unicode MS</vt:lpstr>
      <vt:lpstr>Calibri Light</vt:lpstr>
      <vt:lpstr>MS PGothic</vt:lpstr>
      <vt:lpstr>Helvetica Neue</vt:lpstr>
      <vt:lpstr>Calibri</vt:lpstr>
      <vt:lpstr>Arial Unicode MS</vt:lpstr>
      <vt:lpstr>Helvetica-Compressed</vt:lpstr>
      <vt:lpstr>华文细黑</vt:lpstr>
      <vt:lpstr>Verdana</vt:lpstr>
      <vt:lpstr>Malgun Gothic</vt:lpstr>
      <vt:lpstr>Malgun Gothic Semilight</vt:lpstr>
      <vt:lpstr>Fira Code Medium</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dpp</dc:creator>
  <cp:lastModifiedBy>electus</cp:lastModifiedBy>
  <cp:revision>46</cp:revision>
  <dcterms:created xsi:type="dcterms:W3CDTF">2015-05-05T08:02:00Z</dcterms:created>
  <dcterms:modified xsi:type="dcterms:W3CDTF">2019-10-27T11:05:20Z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