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4" r:id="rId5"/>
    <p:sldId id="261" r:id="rId6"/>
    <p:sldId id="257" r:id="rId7"/>
    <p:sldId id="279" r:id="rId8"/>
    <p:sldId id="262" r:id="rId9"/>
    <p:sldId id="280" r:id="rId10"/>
    <p:sldId id="263"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showMasterSp="0"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showMasterSp="0"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showMasterSp="0"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showMasterSp="0"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showMasterSp="0"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showMasterSp="0"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showMasterSp="0"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showMasterSp="0"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showMasterSp="0"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showMasterSp="0"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showMasterSp="0"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showMasterSp="0"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showMasterSp="0"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showMasterSp="0"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Sp="0"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showMasterSp="0"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showMasterSp="0"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showMasterSp="0"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showMasterSp="0"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showMasterSp="0"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Sp="0"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showMasterSp="0"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Sp="0"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showMasterSp="0"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showMasterSp="0"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showMasterSp="0"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showMasterSp="0"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Sp="0"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Sp="0"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showMasterSp="0"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showMasterSp="0"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showMasterSp="0"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showMasterSp="0"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showMasterSp="0"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showMasterSp="0"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Sp="0"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showMasterSp="0"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Sp="0"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showMasterSp="0"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showMasterSp="0"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showMasterSp="0"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showMasterSp="0"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showMasterSp="0"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showMasterSp="0"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showMasterSp="0"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showMasterSp="0"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showMasterSp="0"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showMasterSp="0"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showMasterSp="0"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showMasterSp="0"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showMasterSp="0"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showMasterSp="0"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showMasterSp="0"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endParaRPr lang="en-US" altLang="zh-CN" dirty="0"/>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showMasterSp="0"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showMasterSp="0"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showMasterSp="0"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showMasterSp="0"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showMasterSp="0"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showMasterSp="0"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showMasterSp="0"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showMasterSp="0"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showMasterSp="0"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showMasterSp="0"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showMasterSp="0"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showMasterSp="0"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showMasterSp="0"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showMasterSp="0"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showMasterSp="0"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showMasterSp="0"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showMasterSp="0"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showMasterSp="0"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showMasterSp="0"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showMasterSp="0"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showMasterSp="0"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showMasterSp="0"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showMasterSp="0"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showMasterSp="0"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showMasterSp="0"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showMasterSp="0"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showMasterSp="0"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showMasterSp="0"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showMasterSp="0"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showMasterSp="0"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showMasterSp="0"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showMasterSp="0"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showMasterSp="0"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showMasterSp="0"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showMasterSp="0"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showMasterSp="0"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showMasterSp="0"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showMasterSp="0"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showMasterSp="0"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showMasterSp="0"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showMasterSp="0"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showMasterSp="0"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showMasterSp="0"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showMasterSp="0"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showMasterSp="0"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showMasterSp="0"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showMasterSp="0"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showMasterSp="0"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showMasterSp="0"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showMasterSp="0"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showMasterSp="0"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showMasterSp="0"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showMasterSp="0"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showMasterSp="0"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showMasterSp="0"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showMasterSp="0"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showMasterSp="0"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showMasterSp="0"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showMasterSp="0"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showMasterSp="0"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showMasterSp="0"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showMasterSp="0"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showMasterSp="0"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showMasterSp="0"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showMasterSp="0"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showMasterSp="0"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showMasterSp="0"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showMasterSp="0"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showMasterSp="0"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showMasterSp="0"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showMasterSp="0"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showMasterSp="0"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showMasterSp="0"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showMasterSp="0"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showMasterSp="0"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showMasterSp="0"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showMasterSp="0"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showMasterSp="0"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showMasterSp="0"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showMasterSp="0"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showMasterSp="0"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showMasterSp="0"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showMasterSp="0"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showMasterSp="0"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showMasterSp="0"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showMasterSp="0"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showMasterSp="0"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showMasterSp="0"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showMasterSp="0"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showMasterSp="0"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showMasterSp="0"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showMasterSp="0"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showMasterSp="0"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showMasterSp="0"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showMasterSp="0"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showMasterSp="0"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showMasterSp="0"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showMasterSp="0"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7" Type="http://schemas.openxmlformats.org/officeDocument/2006/relationships/theme" Target="../theme/theme1.xml"/><Relationship Id="rId306" Type="http://schemas.openxmlformats.org/officeDocument/2006/relationships/image" Target="../media/image3.png"/><Relationship Id="rId305" Type="http://schemas.openxmlformats.org/officeDocument/2006/relationships/slideLayout" Target="../slideLayouts/slideLayout305.xml"/><Relationship Id="rId304" Type="http://schemas.openxmlformats.org/officeDocument/2006/relationships/slideLayout" Target="../slideLayouts/slideLayout304.xml"/><Relationship Id="rId303" Type="http://schemas.openxmlformats.org/officeDocument/2006/relationships/slideLayout" Target="../slideLayouts/slideLayout303.xml"/><Relationship Id="rId302" Type="http://schemas.openxmlformats.org/officeDocument/2006/relationships/slideLayout" Target="../slideLayouts/slideLayout302.xml"/><Relationship Id="rId301" Type="http://schemas.openxmlformats.org/officeDocument/2006/relationships/slideLayout" Target="../slideLayouts/slideLayout301.xml"/><Relationship Id="rId300" Type="http://schemas.openxmlformats.org/officeDocument/2006/relationships/slideLayout" Target="../slideLayouts/slideLayout300.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9" Type="http://schemas.openxmlformats.org/officeDocument/2006/relationships/slideLayout" Target="../slideLayouts/slideLayout299.xml"/><Relationship Id="rId298" Type="http://schemas.openxmlformats.org/officeDocument/2006/relationships/slideLayout" Target="../slideLayouts/slideLayout298.xml"/><Relationship Id="rId297" Type="http://schemas.openxmlformats.org/officeDocument/2006/relationships/slideLayout" Target="../slideLayouts/slideLayout297.xml"/><Relationship Id="rId296" Type="http://schemas.openxmlformats.org/officeDocument/2006/relationships/slideLayout" Target="../slideLayouts/slideLayout296.xml"/><Relationship Id="rId295" Type="http://schemas.openxmlformats.org/officeDocument/2006/relationships/slideLayout" Target="../slideLayouts/slideLayout295.xml"/><Relationship Id="rId294" Type="http://schemas.openxmlformats.org/officeDocument/2006/relationships/slideLayout" Target="../slideLayouts/slideLayout294.xml"/><Relationship Id="rId293" Type="http://schemas.openxmlformats.org/officeDocument/2006/relationships/slideLayout" Target="../slideLayouts/slideLayout293.xml"/><Relationship Id="rId292" Type="http://schemas.openxmlformats.org/officeDocument/2006/relationships/slideLayout" Target="../slideLayouts/slideLayout292.xml"/><Relationship Id="rId291" Type="http://schemas.openxmlformats.org/officeDocument/2006/relationships/slideLayout" Target="../slideLayouts/slideLayout291.xml"/><Relationship Id="rId290" Type="http://schemas.openxmlformats.org/officeDocument/2006/relationships/slideLayout" Target="../slideLayouts/slideLayout290.xml"/><Relationship Id="rId29" Type="http://schemas.openxmlformats.org/officeDocument/2006/relationships/slideLayout" Target="../slideLayouts/slideLayout29.xml"/><Relationship Id="rId289" Type="http://schemas.openxmlformats.org/officeDocument/2006/relationships/slideLayout" Target="../slideLayouts/slideLayout289.xml"/><Relationship Id="rId288" Type="http://schemas.openxmlformats.org/officeDocument/2006/relationships/slideLayout" Target="../slideLayouts/slideLayout288.xml"/><Relationship Id="rId287" Type="http://schemas.openxmlformats.org/officeDocument/2006/relationships/slideLayout" Target="../slideLayouts/slideLayout287.xml"/><Relationship Id="rId286" Type="http://schemas.openxmlformats.org/officeDocument/2006/relationships/slideLayout" Target="../slideLayouts/slideLayout286.xml"/><Relationship Id="rId285" Type="http://schemas.openxmlformats.org/officeDocument/2006/relationships/slideLayout" Target="../slideLayouts/slideLayout285.xml"/><Relationship Id="rId284" Type="http://schemas.openxmlformats.org/officeDocument/2006/relationships/slideLayout" Target="../slideLayouts/slideLayout284.xml"/><Relationship Id="rId283" Type="http://schemas.openxmlformats.org/officeDocument/2006/relationships/slideLayout" Target="../slideLayouts/slideLayout283.xml"/><Relationship Id="rId282" Type="http://schemas.openxmlformats.org/officeDocument/2006/relationships/slideLayout" Target="../slideLayouts/slideLayout282.xml"/><Relationship Id="rId281" Type="http://schemas.openxmlformats.org/officeDocument/2006/relationships/slideLayout" Target="../slideLayouts/slideLayout281.xml"/><Relationship Id="rId280" Type="http://schemas.openxmlformats.org/officeDocument/2006/relationships/slideLayout" Target="../slideLayouts/slideLayout280.xml"/><Relationship Id="rId28" Type="http://schemas.openxmlformats.org/officeDocument/2006/relationships/slideLayout" Target="../slideLayouts/slideLayout28.xml"/><Relationship Id="rId279" Type="http://schemas.openxmlformats.org/officeDocument/2006/relationships/slideLayout" Target="../slideLayouts/slideLayout279.xml"/><Relationship Id="rId278" Type="http://schemas.openxmlformats.org/officeDocument/2006/relationships/slideLayout" Target="../slideLayouts/slideLayout278.xml"/><Relationship Id="rId277" Type="http://schemas.openxmlformats.org/officeDocument/2006/relationships/slideLayout" Target="../slideLayouts/slideLayout277.xml"/><Relationship Id="rId276" Type="http://schemas.openxmlformats.org/officeDocument/2006/relationships/slideLayout" Target="../slideLayouts/slideLayout276.xml"/><Relationship Id="rId275" Type="http://schemas.openxmlformats.org/officeDocument/2006/relationships/slideLayout" Target="../slideLayouts/slideLayout275.xml"/><Relationship Id="rId274" Type="http://schemas.openxmlformats.org/officeDocument/2006/relationships/slideLayout" Target="../slideLayouts/slideLayout274.xml"/><Relationship Id="rId273" Type="http://schemas.openxmlformats.org/officeDocument/2006/relationships/slideLayout" Target="../slideLayouts/slideLayout273.xml"/><Relationship Id="rId272" Type="http://schemas.openxmlformats.org/officeDocument/2006/relationships/slideLayout" Target="../slideLayouts/slideLayout272.xml"/><Relationship Id="rId271" Type="http://schemas.openxmlformats.org/officeDocument/2006/relationships/slideLayout" Target="../slideLayouts/slideLayout271.xml"/><Relationship Id="rId270" Type="http://schemas.openxmlformats.org/officeDocument/2006/relationships/slideLayout" Target="../slideLayouts/slideLayout270.xml"/><Relationship Id="rId27" Type="http://schemas.openxmlformats.org/officeDocument/2006/relationships/slideLayout" Target="../slideLayouts/slideLayout27.xml"/><Relationship Id="rId269" Type="http://schemas.openxmlformats.org/officeDocument/2006/relationships/slideLayout" Target="../slideLayouts/slideLayout269.xml"/><Relationship Id="rId268" Type="http://schemas.openxmlformats.org/officeDocument/2006/relationships/slideLayout" Target="../slideLayouts/slideLayout268.xml"/><Relationship Id="rId267" Type="http://schemas.openxmlformats.org/officeDocument/2006/relationships/slideLayout" Target="../slideLayouts/slideLayout267.xml"/><Relationship Id="rId266" Type="http://schemas.openxmlformats.org/officeDocument/2006/relationships/slideLayout" Target="../slideLayouts/slideLayout266.xml"/><Relationship Id="rId265" Type="http://schemas.openxmlformats.org/officeDocument/2006/relationships/slideLayout" Target="../slideLayouts/slideLayout265.xml"/><Relationship Id="rId264" Type="http://schemas.openxmlformats.org/officeDocument/2006/relationships/slideLayout" Target="../slideLayouts/slideLayout264.xml"/><Relationship Id="rId263" Type="http://schemas.openxmlformats.org/officeDocument/2006/relationships/slideLayout" Target="../slideLayouts/slideLayout263.xml"/><Relationship Id="rId262" Type="http://schemas.openxmlformats.org/officeDocument/2006/relationships/slideLayout" Target="../slideLayouts/slideLayout262.xml"/><Relationship Id="rId261" Type="http://schemas.openxmlformats.org/officeDocument/2006/relationships/slideLayout" Target="../slideLayouts/slideLayout261.xml"/><Relationship Id="rId260" Type="http://schemas.openxmlformats.org/officeDocument/2006/relationships/slideLayout" Target="../slideLayouts/slideLayout260.xml"/><Relationship Id="rId26" Type="http://schemas.openxmlformats.org/officeDocument/2006/relationships/slideLayout" Target="../slideLayouts/slideLayout26.xml"/><Relationship Id="rId259" Type="http://schemas.openxmlformats.org/officeDocument/2006/relationships/slideLayout" Target="../slideLayouts/slideLayout259.xml"/><Relationship Id="rId258" Type="http://schemas.openxmlformats.org/officeDocument/2006/relationships/slideLayout" Target="../slideLayouts/slideLayout258.xml"/><Relationship Id="rId257" Type="http://schemas.openxmlformats.org/officeDocument/2006/relationships/slideLayout" Target="../slideLayouts/slideLayout257.xml"/><Relationship Id="rId256" Type="http://schemas.openxmlformats.org/officeDocument/2006/relationships/slideLayout" Target="../slideLayouts/slideLayout256.xml"/><Relationship Id="rId255" Type="http://schemas.openxmlformats.org/officeDocument/2006/relationships/slideLayout" Target="../slideLayouts/slideLayout255.xml"/><Relationship Id="rId254" Type="http://schemas.openxmlformats.org/officeDocument/2006/relationships/slideLayout" Target="../slideLayouts/slideLayout254.xml"/><Relationship Id="rId253" Type="http://schemas.openxmlformats.org/officeDocument/2006/relationships/slideLayout" Target="../slideLayouts/slideLayout253.xml"/><Relationship Id="rId252" Type="http://schemas.openxmlformats.org/officeDocument/2006/relationships/slideLayout" Target="../slideLayouts/slideLayout252.xml"/><Relationship Id="rId251" Type="http://schemas.openxmlformats.org/officeDocument/2006/relationships/slideLayout" Target="../slideLayouts/slideLayout251.xml"/><Relationship Id="rId250" Type="http://schemas.openxmlformats.org/officeDocument/2006/relationships/slideLayout" Target="../slideLayouts/slideLayout250.xml"/><Relationship Id="rId25" Type="http://schemas.openxmlformats.org/officeDocument/2006/relationships/slideLayout" Target="../slideLayouts/slideLayout25.xml"/><Relationship Id="rId249" Type="http://schemas.openxmlformats.org/officeDocument/2006/relationships/slideLayout" Target="../slideLayouts/slideLayout249.xml"/><Relationship Id="rId248" Type="http://schemas.openxmlformats.org/officeDocument/2006/relationships/slideLayout" Target="../slideLayouts/slideLayout248.xml"/><Relationship Id="rId247" Type="http://schemas.openxmlformats.org/officeDocument/2006/relationships/slideLayout" Target="../slideLayouts/slideLayout247.xml"/><Relationship Id="rId246" Type="http://schemas.openxmlformats.org/officeDocument/2006/relationships/slideLayout" Target="../slideLayouts/slideLayout246.xml"/><Relationship Id="rId245" Type="http://schemas.openxmlformats.org/officeDocument/2006/relationships/slideLayout" Target="../slideLayouts/slideLayout245.xml"/><Relationship Id="rId244" Type="http://schemas.openxmlformats.org/officeDocument/2006/relationships/slideLayout" Target="../slideLayouts/slideLayout244.xml"/><Relationship Id="rId243" Type="http://schemas.openxmlformats.org/officeDocument/2006/relationships/slideLayout" Target="../slideLayouts/slideLayout243.xml"/><Relationship Id="rId242" Type="http://schemas.openxmlformats.org/officeDocument/2006/relationships/slideLayout" Target="../slideLayouts/slideLayout242.xml"/><Relationship Id="rId241" Type="http://schemas.openxmlformats.org/officeDocument/2006/relationships/slideLayout" Target="../slideLayouts/slideLayout241.xml"/><Relationship Id="rId240" Type="http://schemas.openxmlformats.org/officeDocument/2006/relationships/slideLayout" Target="../slideLayouts/slideLayout240.xml"/><Relationship Id="rId24" Type="http://schemas.openxmlformats.org/officeDocument/2006/relationships/slideLayout" Target="../slideLayouts/slideLayout24.xml"/><Relationship Id="rId239" Type="http://schemas.openxmlformats.org/officeDocument/2006/relationships/slideLayout" Target="../slideLayouts/slideLayout239.xml"/><Relationship Id="rId238" Type="http://schemas.openxmlformats.org/officeDocument/2006/relationships/slideLayout" Target="../slideLayouts/slideLayout238.xml"/><Relationship Id="rId237" Type="http://schemas.openxmlformats.org/officeDocument/2006/relationships/slideLayout" Target="../slideLayouts/slideLayout237.xml"/><Relationship Id="rId236" Type="http://schemas.openxmlformats.org/officeDocument/2006/relationships/slideLayout" Target="../slideLayouts/slideLayout236.xml"/><Relationship Id="rId235" Type="http://schemas.openxmlformats.org/officeDocument/2006/relationships/slideLayout" Target="../slideLayouts/slideLayout235.xml"/><Relationship Id="rId234" Type="http://schemas.openxmlformats.org/officeDocument/2006/relationships/slideLayout" Target="../slideLayouts/slideLayout234.xml"/><Relationship Id="rId233" Type="http://schemas.openxmlformats.org/officeDocument/2006/relationships/slideLayout" Target="../slideLayouts/slideLayout233.xml"/><Relationship Id="rId232" Type="http://schemas.openxmlformats.org/officeDocument/2006/relationships/slideLayout" Target="../slideLayouts/slideLayout232.xml"/><Relationship Id="rId231" Type="http://schemas.openxmlformats.org/officeDocument/2006/relationships/slideLayout" Target="../slideLayouts/slideLayout231.xml"/><Relationship Id="rId230" Type="http://schemas.openxmlformats.org/officeDocument/2006/relationships/slideLayout" Target="../slideLayouts/slideLayout230.xml"/><Relationship Id="rId23" Type="http://schemas.openxmlformats.org/officeDocument/2006/relationships/slideLayout" Target="../slideLayouts/slideLayout23.xml"/><Relationship Id="rId229" Type="http://schemas.openxmlformats.org/officeDocument/2006/relationships/slideLayout" Target="../slideLayouts/slideLayout229.xml"/><Relationship Id="rId228" Type="http://schemas.openxmlformats.org/officeDocument/2006/relationships/slideLayout" Target="../slideLayouts/slideLayout228.xml"/><Relationship Id="rId227" Type="http://schemas.openxmlformats.org/officeDocument/2006/relationships/slideLayout" Target="../slideLayouts/slideLayout227.xml"/><Relationship Id="rId226" Type="http://schemas.openxmlformats.org/officeDocument/2006/relationships/slideLayout" Target="../slideLayouts/slideLayout226.xml"/><Relationship Id="rId225" Type="http://schemas.openxmlformats.org/officeDocument/2006/relationships/slideLayout" Target="../slideLayouts/slideLayout225.xml"/><Relationship Id="rId224" Type="http://schemas.openxmlformats.org/officeDocument/2006/relationships/slideLayout" Target="../slideLayouts/slideLayout224.xml"/><Relationship Id="rId223" Type="http://schemas.openxmlformats.org/officeDocument/2006/relationships/slideLayout" Target="../slideLayouts/slideLayout223.xml"/><Relationship Id="rId222" Type="http://schemas.openxmlformats.org/officeDocument/2006/relationships/slideLayout" Target="../slideLayouts/slideLayout222.xml"/><Relationship Id="rId221" Type="http://schemas.openxmlformats.org/officeDocument/2006/relationships/slideLayout" Target="../slideLayouts/slideLayout221.xml"/><Relationship Id="rId220" Type="http://schemas.openxmlformats.org/officeDocument/2006/relationships/slideLayout" Target="../slideLayouts/slideLayout220.xml"/><Relationship Id="rId22" Type="http://schemas.openxmlformats.org/officeDocument/2006/relationships/slideLayout" Target="../slideLayouts/slideLayout22.xml"/><Relationship Id="rId219" Type="http://schemas.openxmlformats.org/officeDocument/2006/relationships/slideLayout" Target="../slideLayouts/slideLayout219.xml"/><Relationship Id="rId218" Type="http://schemas.openxmlformats.org/officeDocument/2006/relationships/slideLayout" Target="../slideLayouts/slideLayout218.xml"/><Relationship Id="rId217" Type="http://schemas.openxmlformats.org/officeDocument/2006/relationships/slideLayout" Target="../slideLayouts/slideLayout217.xml"/><Relationship Id="rId216" Type="http://schemas.openxmlformats.org/officeDocument/2006/relationships/slideLayout" Target="../slideLayouts/slideLayout216.xml"/><Relationship Id="rId215" Type="http://schemas.openxmlformats.org/officeDocument/2006/relationships/slideLayout" Target="../slideLayouts/slideLayout215.xml"/><Relationship Id="rId214" Type="http://schemas.openxmlformats.org/officeDocument/2006/relationships/slideLayout" Target="../slideLayouts/slideLayout214.xml"/><Relationship Id="rId213" Type="http://schemas.openxmlformats.org/officeDocument/2006/relationships/slideLayout" Target="../slideLayouts/slideLayout213.xml"/><Relationship Id="rId212" Type="http://schemas.openxmlformats.org/officeDocument/2006/relationships/slideLayout" Target="../slideLayouts/slideLayout212.xml"/><Relationship Id="rId211" Type="http://schemas.openxmlformats.org/officeDocument/2006/relationships/slideLayout" Target="../slideLayouts/slideLayout211.xml"/><Relationship Id="rId210" Type="http://schemas.openxmlformats.org/officeDocument/2006/relationships/slideLayout" Target="../slideLayouts/slideLayout210.xml"/><Relationship Id="rId21" Type="http://schemas.openxmlformats.org/officeDocument/2006/relationships/slideLayout" Target="../slideLayouts/slideLayout21.xml"/><Relationship Id="rId209" Type="http://schemas.openxmlformats.org/officeDocument/2006/relationships/slideLayout" Target="../slideLayouts/slideLayout209.xml"/><Relationship Id="rId208" Type="http://schemas.openxmlformats.org/officeDocument/2006/relationships/slideLayout" Target="../slideLayouts/slideLayout208.xml"/><Relationship Id="rId207" Type="http://schemas.openxmlformats.org/officeDocument/2006/relationships/slideLayout" Target="../slideLayouts/slideLayout207.xml"/><Relationship Id="rId206" Type="http://schemas.openxmlformats.org/officeDocument/2006/relationships/slideLayout" Target="../slideLayouts/slideLayout206.xml"/><Relationship Id="rId205" Type="http://schemas.openxmlformats.org/officeDocument/2006/relationships/slideLayout" Target="../slideLayouts/slideLayout205.xml"/><Relationship Id="rId204" Type="http://schemas.openxmlformats.org/officeDocument/2006/relationships/slideLayout" Target="../slideLayouts/slideLayout204.xml"/><Relationship Id="rId203" Type="http://schemas.openxmlformats.org/officeDocument/2006/relationships/slideLayout" Target="../slideLayouts/slideLayout203.xml"/><Relationship Id="rId202" Type="http://schemas.openxmlformats.org/officeDocument/2006/relationships/slideLayout" Target="../slideLayouts/slideLayout202.xml"/><Relationship Id="rId201" Type="http://schemas.openxmlformats.org/officeDocument/2006/relationships/slideLayout" Target="../slideLayouts/slideLayout201.xml"/><Relationship Id="rId200" Type="http://schemas.openxmlformats.org/officeDocument/2006/relationships/slideLayout" Target="../slideLayouts/slideLayout200.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9" Type="http://schemas.openxmlformats.org/officeDocument/2006/relationships/slideLayout" Target="../slideLayouts/slideLayout199.xml"/><Relationship Id="rId198" Type="http://schemas.openxmlformats.org/officeDocument/2006/relationships/slideLayout" Target="../slideLayouts/slideLayout198.xml"/><Relationship Id="rId197" Type="http://schemas.openxmlformats.org/officeDocument/2006/relationships/slideLayout" Target="../slideLayouts/slideLayout197.xml"/><Relationship Id="rId196" Type="http://schemas.openxmlformats.org/officeDocument/2006/relationships/slideLayout" Target="../slideLayouts/slideLayout196.xml"/><Relationship Id="rId195" Type="http://schemas.openxmlformats.org/officeDocument/2006/relationships/slideLayout" Target="../slideLayouts/slideLayout195.xml"/><Relationship Id="rId194" Type="http://schemas.openxmlformats.org/officeDocument/2006/relationships/slideLayout" Target="../slideLayouts/slideLayout194.xml"/><Relationship Id="rId193" Type="http://schemas.openxmlformats.org/officeDocument/2006/relationships/slideLayout" Target="../slideLayouts/slideLayout193.xml"/><Relationship Id="rId192" Type="http://schemas.openxmlformats.org/officeDocument/2006/relationships/slideLayout" Target="../slideLayouts/slideLayout192.xml"/><Relationship Id="rId191" Type="http://schemas.openxmlformats.org/officeDocument/2006/relationships/slideLayout" Target="../slideLayouts/slideLayout191.xml"/><Relationship Id="rId190" Type="http://schemas.openxmlformats.org/officeDocument/2006/relationships/slideLayout" Target="../slideLayouts/slideLayout190.xml"/><Relationship Id="rId19" Type="http://schemas.openxmlformats.org/officeDocument/2006/relationships/slideLayout" Target="../slideLayouts/slideLayout19.xml"/><Relationship Id="rId189" Type="http://schemas.openxmlformats.org/officeDocument/2006/relationships/slideLayout" Target="../slideLayouts/slideLayout189.xml"/><Relationship Id="rId188" Type="http://schemas.openxmlformats.org/officeDocument/2006/relationships/slideLayout" Target="../slideLayouts/slideLayout188.xml"/><Relationship Id="rId187" Type="http://schemas.openxmlformats.org/officeDocument/2006/relationships/slideLayout" Target="../slideLayouts/slideLayout187.xml"/><Relationship Id="rId186" Type="http://schemas.openxmlformats.org/officeDocument/2006/relationships/slideLayout" Target="../slideLayouts/slideLayout186.xml"/><Relationship Id="rId185" Type="http://schemas.openxmlformats.org/officeDocument/2006/relationships/slideLayout" Target="../slideLayouts/slideLayout185.xml"/><Relationship Id="rId184" Type="http://schemas.openxmlformats.org/officeDocument/2006/relationships/slideLayout" Target="../slideLayouts/slideLayout184.xml"/><Relationship Id="rId183" Type="http://schemas.openxmlformats.org/officeDocument/2006/relationships/slideLayout" Target="../slideLayouts/slideLayout183.xml"/><Relationship Id="rId182" Type="http://schemas.openxmlformats.org/officeDocument/2006/relationships/slideLayout" Target="../slideLayouts/slideLayout182.xml"/><Relationship Id="rId181" Type="http://schemas.openxmlformats.org/officeDocument/2006/relationships/slideLayout" Target="../slideLayouts/slideLayout181.xml"/><Relationship Id="rId180" Type="http://schemas.openxmlformats.org/officeDocument/2006/relationships/slideLayout" Target="../slideLayouts/slideLayout180.xml"/><Relationship Id="rId18" Type="http://schemas.openxmlformats.org/officeDocument/2006/relationships/slideLayout" Target="../slideLayouts/slideLayout18.xml"/><Relationship Id="rId179" Type="http://schemas.openxmlformats.org/officeDocument/2006/relationships/slideLayout" Target="../slideLayouts/slideLayout179.xml"/><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userDrawn="1"/>
        </p:nvPicPr>
        <p:blipFill>
          <a:blip r:embed="rId306"/>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4.svg"/><Relationship Id="rId7" Type="http://schemas.openxmlformats.org/officeDocument/2006/relationships/image" Target="../media/image7.png"/><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1.svg"/><Relationship Id="rId12" Type="http://schemas.openxmlformats.org/officeDocument/2006/relationships/slideLayout" Target="../slideLayouts/slideLayout234.xml"/><Relationship Id="rId11" Type="http://schemas.openxmlformats.org/officeDocument/2006/relationships/image" Target="../media/image9.png"/><Relationship Id="rId10" Type="http://schemas.openxmlformats.org/officeDocument/2006/relationships/image" Target="../media/image5.sv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9.svg"/><Relationship Id="rId7"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7.svg"/><Relationship Id="rId3" Type="http://schemas.openxmlformats.org/officeDocument/2006/relationships/image" Target="../media/image11.png"/><Relationship Id="rId2" Type="http://schemas.openxmlformats.org/officeDocument/2006/relationships/image" Target="../media/image6.svg"/><Relationship Id="rId11" Type="http://schemas.openxmlformats.org/officeDocument/2006/relationships/slideLayout" Target="../slideLayouts/slideLayout230.xml"/><Relationship Id="rId10" Type="http://schemas.openxmlformats.org/officeDocument/2006/relationships/image" Target="../media/image10.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4.svg"/><Relationship Id="rId7"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17.png"/><Relationship Id="rId4" Type="http://schemas.openxmlformats.org/officeDocument/2006/relationships/image" Target="../media/image12.svg"/><Relationship Id="rId3" Type="http://schemas.openxmlformats.org/officeDocument/2006/relationships/image" Target="../media/image16.png"/><Relationship Id="rId2" Type="http://schemas.openxmlformats.org/officeDocument/2006/relationships/image" Target="../media/image11.svg"/><Relationship Id="rId11" Type="http://schemas.openxmlformats.org/officeDocument/2006/relationships/slideLayout" Target="../slideLayouts/slideLayout158.xml"/><Relationship Id="rId10" Type="http://schemas.openxmlformats.org/officeDocument/2006/relationships/image" Target="../media/image15.sv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5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z="800" b="1" dirty="0">
                <a:ln/>
                <a:solidFill>
                  <a:schemeClr val="tx1"/>
                </a:solidFill>
                <a:effectLst>
                  <a:outerShdw blurRad="38100" dist="19050" dir="2700000" algn="tl" rotWithShape="0">
                    <a:schemeClr val="dk1">
                      <a:alpha val="40000"/>
                    </a:schemeClr>
                  </a:outerShdw>
                </a:effectLst>
              </a:rPr>
              <a:t>https://github.com/Andranik93/Presentation</a:t>
            </a:r>
            <a:endParaRPr lang="zh-CN" altLang="en-US" sz="800" b="1" dirty="0">
              <a:ln/>
              <a:solidFill>
                <a:schemeClr val="tx1"/>
              </a:solidFill>
              <a:effectLst>
                <a:outerShdw blurRad="38100" dist="19050" dir="2700000" algn="tl" rotWithShape="0">
                  <a:schemeClr val="dk1">
                    <a:alpha val="40000"/>
                  </a:schemeClr>
                </a:outerShdw>
              </a:effectLst>
            </a:endParaRPr>
          </a:p>
        </p:txBody>
      </p:sp>
      <p:sp>
        <p:nvSpPr>
          <p:cNvPr id="5" name="文本占位符 4"/>
          <p:cNvSpPr>
            <a:spLocks noGrp="1"/>
          </p:cNvSpPr>
          <p:nvPr>
            <p:ph type="body" sz="quarter" idx="13"/>
          </p:nvPr>
        </p:nvSpPr>
        <p:spPr>
          <a:xfrm>
            <a:off x="4038600" y="1285240"/>
            <a:ext cx="3774440" cy="1253490"/>
          </a:xfrm>
        </p:spPr>
        <p:txBody>
          <a:bodyPr>
            <a:normAutofit fontScale="40000"/>
          </a:bodyPr>
          <a:lstStyle/>
          <a:p>
            <a:pPr marL="-137160" lvl="0" indent="0" algn="just">
              <a:buNone/>
            </a:pPr>
            <a:r>
              <a:rPr lang="en-GB" altLang="en-US" sz="1442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Ansible</a:t>
            </a:r>
            <a:endParaRPr lang="en-GB" altLang="en-US" sz="3085" dirty="0"/>
          </a:p>
          <a:p>
            <a:endParaRPr lang="en-GB" altLang="en-US" sz="3120" dirty="0"/>
          </a:p>
        </p:txBody>
      </p:sp>
      <p:sp>
        <p:nvSpPr>
          <p:cNvPr id="6" name="文本占位符 5"/>
          <p:cNvSpPr>
            <a:spLocks noGrp="1"/>
          </p:cNvSpPr>
          <p:nvPr>
            <p:ph type="body" sz="quarter" idx="15"/>
          </p:nvPr>
        </p:nvSpPr>
        <p:spPr>
          <a:xfrm>
            <a:off x="4038600" y="2096135"/>
            <a:ext cx="5831840" cy="745490"/>
          </a:xfrm>
        </p:spPr>
        <p:txBody>
          <a:bodyPr>
            <a:normAutofit/>
          </a:bodyPr>
          <a:lstStyle/>
          <a:p>
            <a:r>
              <a:rPr lang="en-US" altLang="zh-CN" sz="1400" b="1" dirty="0">
                <a:ln/>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Reporter</a:t>
            </a:r>
            <a:r>
              <a:rPr lang="en-US" altLang="zh-CN" b="1" dirty="0">
                <a:ln/>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 </a:t>
            </a:r>
            <a:r>
              <a:rPr lang="en-GB" altLang="zh-CN"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Andranik Barseghyan</a:t>
            </a:r>
            <a:endParaRPr lang="en-GB" altLang="zh-CN"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28"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24369" y="3735457"/>
            <a:ext cx="314804" cy="279826"/>
          </a:xfrm>
          <a:prstGeom prst="rect">
            <a:avLst/>
          </a:prstGeom>
        </p:spPr>
      </p:pic>
      <p:pic>
        <p:nvPicPr>
          <p:cNvPr id="29"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8212" y="3752437"/>
            <a:ext cx="314804" cy="284824"/>
          </a:xfrm>
          <a:prstGeom prst="rect">
            <a:avLst/>
          </a:prstGeom>
        </p:spPr>
      </p:pic>
      <p:pic>
        <p:nvPicPr>
          <p:cNvPr id="30"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1932" y="3768202"/>
            <a:ext cx="314804" cy="250859"/>
          </a:xfrm>
          <a:prstGeom prst="rect">
            <a:avLst/>
          </a:prstGeom>
        </p:spPr>
      </p:pic>
      <p:pic>
        <p:nvPicPr>
          <p:cNvPr id="31"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4652" y="3697351"/>
            <a:ext cx="314804" cy="346819"/>
          </a:xfrm>
          <a:prstGeom prst="rect">
            <a:avLst/>
          </a:prstGeom>
        </p:spPr>
      </p:pic>
      <p:pic>
        <p:nvPicPr>
          <p:cNvPr id="32" name="图形 3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2370" y="6381577"/>
            <a:ext cx="314804" cy="314804"/>
          </a:xfrm>
          <a:prstGeom prst="rect">
            <a:avLst/>
          </a:prstGeom>
        </p:spPr>
      </p:pic>
      <p:pic>
        <p:nvPicPr>
          <p:cNvPr id="8" name="Picture 7" descr="ElOjna20"/>
          <p:cNvPicPr>
            <a:picLocks noChangeAspect="1"/>
          </p:cNvPicPr>
          <p:nvPr/>
        </p:nvPicPr>
        <p:blipFill>
          <a:blip r:embed="rId11"/>
          <a:stretch>
            <a:fillRect/>
          </a:stretch>
        </p:blipFill>
        <p:spPr>
          <a:xfrm>
            <a:off x="250825" y="570865"/>
            <a:ext cx="3547110" cy="333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5710555" y="3178810"/>
            <a:ext cx="6116320" cy="844550"/>
          </a:xfrm>
        </p:spPr>
        <p:txBody>
          <a:bodyPr>
            <a:noAutofit/>
          </a:bodyPr>
          <a:lstStyle/>
          <a:p>
            <a:pPr algn="just"/>
            <a:r>
              <a:rPr sz="66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nk</a:t>
            </a:r>
            <a:r>
              <a:rPr sz="6600" spc="-39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6600" spc="-14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You</a:t>
            </a:r>
            <a:endParaRPr lang="zh-CN" altLang="en-US" sz="6600" spc="-14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51" name="Picture 50" descr="logo_ansible"/>
          <p:cNvPicPr>
            <a:picLocks noChangeAspect="1"/>
          </p:cNvPicPr>
          <p:nvPr/>
        </p:nvPicPr>
        <p:blipFill>
          <a:blip r:embed="rId1"/>
          <a:stretch>
            <a:fillRect/>
          </a:stretch>
        </p:blipFill>
        <p:spPr>
          <a:xfrm>
            <a:off x="3128010" y="2247900"/>
            <a:ext cx="2743835" cy="2705735"/>
          </a:xfrm>
          <a:prstGeom prst="rect">
            <a:avLst/>
          </a:prstGeom>
        </p:spPr>
      </p:pic>
      <p:sp>
        <p:nvSpPr>
          <p:cNvPr id="52" name="Text Box 51"/>
          <p:cNvSpPr txBox="1"/>
          <p:nvPr/>
        </p:nvSpPr>
        <p:spPr>
          <a:xfrm>
            <a:off x="2111375" y="3149600"/>
            <a:ext cx="1796415" cy="1106805"/>
          </a:xfrm>
          <a:prstGeom prst="rect">
            <a:avLst/>
          </a:prstGeom>
          <a:noFill/>
        </p:spPr>
        <p:txBody>
          <a:bodyPr wrap="square" rtlCol="0" anchor="t">
            <a:spAutoFit/>
          </a:bodyPr>
          <a:p>
            <a:r>
              <a:rPr sz="66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Th</a:t>
            </a:r>
            <a:endParaRPr lang="en-US" sz="66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277432" y="2306308"/>
            <a:ext cx="8411658" cy="258042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文本占位符 4"/>
          <p:cNvSpPr>
            <a:spLocks noGrp="1"/>
          </p:cNvSpPr>
          <p:nvPr>
            <p:ph type="body" sz="quarter" idx="13"/>
          </p:nvPr>
        </p:nvSpPr>
        <p:spPr>
          <a:xfrm>
            <a:off x="485775" y="434975"/>
            <a:ext cx="4165600" cy="787400"/>
          </a:xfrm>
        </p:spPr>
        <p:txBody>
          <a:bodyPr>
            <a:normAutofit/>
          </a:bodyPr>
          <a:lstStyle/>
          <a:p>
            <a:r>
              <a:rPr lang="en-US" altLang="zh-CN" sz="312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Process Diagram</a:t>
            </a:r>
            <a:endParaRPr lang="en-US" altLang="zh-CN" sz="312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0" name="文本占位符 9"/>
          <p:cNvSpPr>
            <a:spLocks noGrp="1"/>
          </p:cNvSpPr>
          <p:nvPr>
            <p:ph type="body" sz="quarter" idx="214"/>
          </p:nvPr>
        </p:nvSpPr>
        <p:spPr>
          <a:xfrm>
            <a:off x="1839780" y="2913248"/>
            <a:ext cx="1812565" cy="336127"/>
          </a:xfrm>
        </p:spPr>
        <p:txBody>
          <a:bodyPr>
            <a:normAutofit fontScale="92500"/>
          </a:bodyPr>
          <a:lstStyle/>
          <a:p>
            <a:r>
              <a:rPr sz="1435"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1435" spc="-15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2" name="文本占位符 11"/>
          <p:cNvSpPr>
            <a:spLocks noGrp="1"/>
          </p:cNvSpPr>
          <p:nvPr>
            <p:ph type="body" sz="quarter" idx="216"/>
          </p:nvPr>
        </p:nvSpPr>
        <p:spPr>
          <a:xfrm>
            <a:off x="5113645" y="2863920"/>
            <a:ext cx="1812565" cy="336127"/>
          </a:xfrm>
        </p:spPr>
        <p:txBody>
          <a:bodyPr>
            <a:normAutofit/>
          </a:bodyPr>
          <a:lstStyle/>
          <a:p>
            <a:pPr marL="12700">
              <a:lnSpc>
                <a:spcPct val="100000"/>
              </a:lnSpc>
              <a:spcBef>
                <a:spcPts val="1210"/>
              </a:spcBef>
              <a:tabLst>
                <a:tab pos="427355" algn="l"/>
                <a:tab pos="427990" algn="l"/>
              </a:tabLst>
            </a:pPr>
            <a:r>
              <a:rPr sz="1435" spc="-1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1435" spc="-16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9" name="文本占位符 18"/>
          <p:cNvSpPr>
            <a:spLocks noGrp="1"/>
          </p:cNvSpPr>
          <p:nvPr>
            <p:ph type="body" sz="quarter" idx="218"/>
          </p:nvPr>
        </p:nvSpPr>
        <p:spPr>
          <a:xfrm>
            <a:off x="7487920" y="2863850"/>
            <a:ext cx="2712085" cy="335915"/>
          </a:xfrm>
        </p:spPr>
        <p:txBody>
          <a:bodyPr>
            <a:normAutofit lnSpcReduction="10000"/>
          </a:bodyPr>
          <a:lstStyle/>
          <a:p>
            <a:r>
              <a:rPr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1400" spc="1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1" name="文本占位符 20"/>
          <p:cNvSpPr>
            <a:spLocks noGrp="1"/>
          </p:cNvSpPr>
          <p:nvPr>
            <p:ph type="body" sz="quarter" idx="220"/>
          </p:nvPr>
        </p:nvSpPr>
        <p:spPr>
          <a:xfrm>
            <a:off x="1839780" y="5361221"/>
            <a:ext cx="1812565" cy="336127"/>
          </a:xfrm>
        </p:spPr>
        <p:txBody>
          <a:bodyPr>
            <a:normAutofit fontScale="92500"/>
          </a:bodyPr>
          <a:lstStyle/>
          <a:p>
            <a:r>
              <a:rPr lang="en-US" altLang="zh-CN"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Example</a:t>
            </a:r>
            <a:endParaRPr lang="en-US" altLang="zh-CN" dirty="0">
              <a:solidFill>
                <a:schemeClr val="tx2">
                  <a:lumMod val="75000"/>
                </a:schemeClr>
              </a:solidFill>
              <a:latin typeface="Fira Code Medium" panose="020B0809050000020004" charset="0"/>
              <a:cs typeface="Fira Code Medium" panose="020B0809050000020004" charset="0"/>
            </a:endParaRPr>
          </a:p>
          <a:p>
            <a:endParaRPr lang="zh-CN" altLang="en-US" dirty="0">
              <a:solidFill>
                <a:schemeClr val="tx2">
                  <a:lumMod val="75000"/>
                </a:schemeClr>
              </a:solidFill>
              <a:latin typeface="Fira Code Medium" panose="020B0809050000020004" charset="0"/>
              <a:cs typeface="Fira Code Medium" panose="020B0809050000020004" charset="0"/>
            </a:endParaRPr>
          </a:p>
        </p:txBody>
      </p:sp>
      <p:sp>
        <p:nvSpPr>
          <p:cNvPr id="23" name="文本占位符 22"/>
          <p:cNvSpPr>
            <a:spLocks noGrp="1"/>
          </p:cNvSpPr>
          <p:nvPr>
            <p:ph type="body" sz="quarter" idx="222"/>
          </p:nvPr>
        </p:nvSpPr>
        <p:spPr>
          <a:xfrm>
            <a:off x="4418330" y="5311775"/>
            <a:ext cx="3069590" cy="917575"/>
          </a:xfrm>
        </p:spPr>
        <p:txBody>
          <a:bodyPr>
            <a:normAutofit/>
          </a:bodyPr>
          <a:lstStyle/>
          <a:p>
            <a:r>
              <a:rPr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1400" spc="-1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1400" spc="-17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5" name="文本占位符 34"/>
          <p:cNvSpPr>
            <a:spLocks noGrp="1"/>
          </p:cNvSpPr>
          <p:nvPr>
            <p:ph type="body" sz="quarter" idx="224"/>
          </p:nvPr>
        </p:nvSpPr>
        <p:spPr>
          <a:xfrm>
            <a:off x="8035290" y="5311775"/>
            <a:ext cx="2907030" cy="335915"/>
          </a:xfrm>
        </p:spPr>
        <p:txBody>
          <a:bodyPr>
            <a:normAutofit lnSpcReduction="10000"/>
          </a:bodyPr>
          <a:lstStyle/>
          <a:p>
            <a:r>
              <a:rPr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1400" spc="-15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 name="椭圆 2"/>
          <p:cNvSpPr/>
          <p:nvPr/>
        </p:nvSpPr>
        <p:spPr>
          <a:xfrm>
            <a:off x="2277432" y="178524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530895" y="1785242"/>
            <a:ext cx="937260" cy="937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8784359" y="1785242"/>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227743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椭圆 27"/>
          <p:cNvSpPr/>
          <p:nvPr/>
        </p:nvSpPr>
        <p:spPr>
          <a:xfrm>
            <a:off x="5530895" y="4333543"/>
            <a:ext cx="937260" cy="9372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8784359" y="433354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74402" y="2084201"/>
            <a:ext cx="357172" cy="357172"/>
          </a:xfrm>
          <a:prstGeom prst="rect">
            <a:avLst/>
          </a:prstGeom>
        </p:spPr>
      </p:pic>
      <p:pic>
        <p:nvPicPr>
          <p:cNvPr id="32" name="图形 3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6919" y="4723254"/>
            <a:ext cx="450914" cy="225458"/>
          </a:xfrm>
          <a:prstGeom prst="rect">
            <a:avLst/>
          </a:prstGeom>
        </p:spPr>
      </p:pic>
      <p:pic>
        <p:nvPicPr>
          <p:cNvPr id="33" name="图形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7598" y="4686834"/>
            <a:ext cx="450914" cy="298297"/>
          </a:xfrm>
          <a:prstGeom prst="rect">
            <a:avLst/>
          </a:prstGeom>
        </p:spPr>
      </p:pic>
      <p:pic>
        <p:nvPicPr>
          <p:cNvPr id="34" name="图形 3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1341" y="2068512"/>
            <a:ext cx="357172" cy="368881"/>
          </a:xfrm>
          <a:prstGeom prst="rect">
            <a:avLst/>
          </a:prstGeom>
        </p:spPr>
      </p:pic>
      <p:pic>
        <p:nvPicPr>
          <p:cNvPr id="37" name="图形 36"/>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4402" y="4617424"/>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2" name="直接箭头连接符 41"/>
          <p:cNvCxnSpPr/>
          <p:nvPr/>
        </p:nvCxnSpPr>
        <p:spPr>
          <a:xfrm>
            <a:off x="10689090" y="3429000"/>
            <a:ext cx="0" cy="271768"/>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nvGrpSpPr>
          <p:cNvPr id="60" name="组合 59"/>
          <p:cNvGrpSpPr/>
          <p:nvPr/>
        </p:nvGrpSpPr>
        <p:grpSpPr>
          <a:xfrm>
            <a:off x="2515870" y="2084070"/>
            <a:ext cx="357505" cy="366395"/>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p>
              <a:endParaRPr lang="zh-CN" altLang="en-US" sz="216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1046743" y="434970"/>
            <a:ext cx="6257185" cy="787090"/>
          </a:xfrm>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3120"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3120" dirty="0"/>
          </a:p>
        </p:txBody>
      </p:sp>
      <p:sp>
        <p:nvSpPr>
          <p:cNvPr id="9" name="文本占位符 8"/>
          <p:cNvSpPr>
            <a:spLocks noGrp="1"/>
          </p:cNvSpPr>
          <p:nvPr>
            <p:ph type="body" sz="quarter" idx="139"/>
          </p:nvPr>
        </p:nvSpPr>
        <p:spPr>
          <a:xfrm>
            <a:off x="1046480" y="1806575"/>
            <a:ext cx="6309360" cy="1023620"/>
          </a:xfrm>
        </p:spPr>
        <p:txBody>
          <a:bodyPr>
            <a:normAutofit/>
          </a:bodyPr>
          <a:lstStyle/>
          <a:p>
            <a:r>
              <a:rPr sz="1400" spc="-5" dirty="0">
                <a:latin typeface="Fira Code Medium" panose="020B0809050000020004" charset="0"/>
                <a:cs typeface="Fira Code Medium" panose="020B0809050000020004" charset="0"/>
                <a:sym typeface="+mn-ea"/>
              </a:rPr>
              <a:t>Ansible </a:t>
            </a:r>
            <a:r>
              <a:rPr sz="1400" spc="-10" dirty="0">
                <a:latin typeface="Fira Code Medium" panose="020B0809050000020004" charset="0"/>
                <a:cs typeface="Fira Code Medium" panose="020B0809050000020004" charset="0"/>
                <a:sym typeface="+mn-ea"/>
              </a:rPr>
              <a:t>is </a:t>
            </a:r>
            <a:r>
              <a:rPr sz="1400" spc="-5" dirty="0">
                <a:latin typeface="Fira Code Medium" panose="020B0809050000020004" charset="0"/>
                <a:cs typeface="Fira Code Medium" panose="020B0809050000020004" charset="0"/>
                <a:sym typeface="+mn-ea"/>
              </a:rPr>
              <a:t>an open-source configuration management </a:t>
            </a:r>
            <a:r>
              <a:rPr sz="1400" spc="-10" dirty="0">
                <a:latin typeface="Fira Code Medium" panose="020B0809050000020004" charset="0"/>
                <a:cs typeface="Fira Code Medium" panose="020B0809050000020004" charset="0"/>
                <a:sym typeface="+mn-ea"/>
              </a:rPr>
              <a:t>and  provisioning </a:t>
            </a:r>
            <a:r>
              <a:rPr sz="1400" spc="-5" dirty="0">
                <a:latin typeface="Fira Code Medium" panose="020B0809050000020004" charset="0"/>
                <a:cs typeface="Fira Code Medium" panose="020B0809050000020004" charset="0"/>
                <a:sym typeface="+mn-ea"/>
              </a:rPr>
              <a:t>tool, similar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Chef, </a:t>
            </a:r>
            <a:r>
              <a:rPr sz="1400" spc="-10" dirty="0">
                <a:latin typeface="Fira Code Medium" panose="020B0809050000020004" charset="0"/>
                <a:cs typeface="Fira Code Medium" panose="020B0809050000020004" charset="0"/>
                <a:sym typeface="+mn-ea"/>
              </a:rPr>
              <a:t>Puppet </a:t>
            </a:r>
            <a:r>
              <a:rPr sz="1400" spc="-5" dirty="0">
                <a:latin typeface="Fira Code Medium" panose="020B0809050000020004" charset="0"/>
                <a:cs typeface="Fira Code Medium" panose="020B0809050000020004" charset="0"/>
                <a:sym typeface="+mn-ea"/>
              </a:rPr>
              <a:t>or</a:t>
            </a:r>
            <a:r>
              <a:rPr sz="1400" spc="55" dirty="0">
                <a:latin typeface="Fira Code Medium" panose="020B0809050000020004" charset="0"/>
                <a:cs typeface="Fira Code Medium" panose="020B0809050000020004" charset="0"/>
                <a:sym typeface="+mn-ea"/>
              </a:rPr>
              <a:t> </a:t>
            </a:r>
            <a:r>
              <a:rPr sz="1400" spc="-5" dirty="0">
                <a:latin typeface="Fira Code Medium" panose="020B0809050000020004" charset="0"/>
                <a:cs typeface="Fira Code Medium" panose="020B0809050000020004" charset="0"/>
                <a:sym typeface="+mn-ea"/>
              </a:rPr>
              <a:t>Salt</a:t>
            </a:r>
            <a:endParaRPr lang="zh-CN" altLang="en-US" sz="1400" dirty="0">
              <a:latin typeface="Fira Code Medium" panose="020B0809050000020004" charset="0"/>
              <a:cs typeface="Fira Code Medium" panose="020B0809050000020004" charset="0"/>
            </a:endParaRPr>
          </a:p>
        </p:txBody>
      </p:sp>
      <p:sp>
        <p:nvSpPr>
          <p:cNvPr id="11" name="文本占位符 10"/>
          <p:cNvSpPr>
            <a:spLocks noGrp="1"/>
          </p:cNvSpPr>
          <p:nvPr>
            <p:ph type="body" sz="quarter" idx="141"/>
          </p:nvPr>
        </p:nvSpPr>
        <p:spPr>
          <a:xfrm>
            <a:off x="1046480" y="2734310"/>
            <a:ext cx="5688330" cy="1097915"/>
          </a:xfrm>
        </p:spPr>
        <p:txBody>
          <a:bodyPr>
            <a:normAutofit/>
          </a:bodyPr>
          <a:lstStyle/>
          <a:p>
            <a:r>
              <a:rPr sz="1400" dirty="0">
                <a:latin typeface="Fira Code Medium" panose="020B0809050000020004" charset="0"/>
                <a:cs typeface="Fira Code Medium" panose="020B0809050000020004" charset="0"/>
                <a:sym typeface="+mn-ea"/>
              </a:rPr>
              <a:t>It </a:t>
            </a:r>
            <a:r>
              <a:rPr sz="1400" spc="-5" dirty="0">
                <a:latin typeface="Fira Code Medium" panose="020B0809050000020004" charset="0"/>
                <a:cs typeface="Fira Code Medium" panose="020B0809050000020004" charset="0"/>
                <a:sym typeface="+mn-ea"/>
              </a:rPr>
              <a:t>uses </a:t>
            </a:r>
            <a:r>
              <a:rPr sz="1400" spc="-10" dirty="0">
                <a:latin typeface="Fira Code Medium" panose="020B0809050000020004" charset="0"/>
                <a:cs typeface="Fira Code Medium" panose="020B0809050000020004" charset="0"/>
                <a:sym typeface="+mn-ea"/>
              </a:rPr>
              <a:t>SSH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connect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servers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run the configured  </a:t>
            </a:r>
            <a:r>
              <a:rPr sz="1400" spc="-45" dirty="0">
                <a:latin typeface="Fira Code Medium" panose="020B0809050000020004" charset="0"/>
                <a:cs typeface="Fira Code Medium" panose="020B0809050000020004" charset="0"/>
                <a:sym typeface="+mn-ea"/>
              </a:rPr>
              <a:t>Tasks. </a:t>
            </a:r>
            <a:r>
              <a:rPr sz="1400" spc="-10" dirty="0">
                <a:latin typeface="Fira Code Medium" panose="020B0809050000020004" charset="0"/>
                <a:cs typeface="Fira Code Medium" panose="020B0809050000020004" charset="0"/>
                <a:sym typeface="+mn-ea"/>
              </a:rPr>
              <a:t>Ansible </a:t>
            </a:r>
            <a:r>
              <a:rPr sz="1400" spc="-5" dirty="0">
                <a:latin typeface="Fira Code Medium" panose="020B0809050000020004" charset="0"/>
                <a:cs typeface="Fira Code Medium" panose="020B0809050000020004" charset="0"/>
                <a:sym typeface="+mn-ea"/>
              </a:rPr>
              <a:t>lets you control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configure </a:t>
            </a:r>
            <a:r>
              <a:rPr sz="1400" spc="-10" dirty="0">
                <a:latin typeface="Fira Code Medium" panose="020B0809050000020004" charset="0"/>
                <a:cs typeface="Fira Code Medium" panose="020B0809050000020004" charset="0"/>
                <a:sym typeface="+mn-ea"/>
              </a:rPr>
              <a:t>nodes </a:t>
            </a:r>
            <a:r>
              <a:rPr sz="1400" spc="-5" dirty="0">
                <a:latin typeface="Fira Code Medium" panose="020B0809050000020004" charset="0"/>
                <a:cs typeface="Fira Code Medium" panose="020B0809050000020004" charset="0"/>
                <a:sym typeface="+mn-ea"/>
              </a:rPr>
              <a:t>from </a:t>
            </a:r>
            <a:r>
              <a:rPr sz="1400" dirty="0">
                <a:latin typeface="Fira Code Medium" panose="020B0809050000020004" charset="0"/>
                <a:cs typeface="Fira Code Medium" panose="020B0809050000020004" charset="0"/>
                <a:sym typeface="+mn-ea"/>
              </a:rPr>
              <a:t>a  </a:t>
            </a:r>
            <a:r>
              <a:rPr sz="1400" spc="-5" dirty="0">
                <a:latin typeface="Fira Code Medium" panose="020B0809050000020004" charset="0"/>
                <a:cs typeface="Fira Code Medium" panose="020B0809050000020004" charset="0"/>
                <a:sym typeface="+mn-ea"/>
              </a:rPr>
              <a:t>single machine</a:t>
            </a:r>
            <a:endParaRPr lang="zh-CN" altLang="en-US" sz="1400" dirty="0">
              <a:latin typeface="Fira Code Medium" panose="020B0809050000020004" charset="0"/>
              <a:cs typeface="Fira Code Medium" panose="020B0809050000020004" charset="0"/>
            </a:endParaRPr>
          </a:p>
        </p:txBody>
      </p:sp>
      <p:sp>
        <p:nvSpPr>
          <p:cNvPr id="20" name="文本占位符 19"/>
          <p:cNvSpPr>
            <a:spLocks noGrp="1"/>
          </p:cNvSpPr>
          <p:nvPr>
            <p:ph type="body" sz="quarter" idx="143"/>
          </p:nvPr>
        </p:nvSpPr>
        <p:spPr>
          <a:xfrm>
            <a:off x="1046480" y="3928110"/>
            <a:ext cx="4907915" cy="1497330"/>
          </a:xfrm>
        </p:spPr>
        <p:txBody>
          <a:bodyPr>
            <a:normAutofit/>
          </a:bodyPr>
          <a:lstStyle/>
          <a:p>
            <a:r>
              <a:rPr sz="1400" spc="-5" dirty="0">
                <a:latin typeface="Fira Code Medium" panose="020B0809050000020004" charset="0"/>
                <a:cs typeface="Fira Code Medium" panose="020B0809050000020004" charset="0"/>
                <a:sym typeface="+mn-ea"/>
              </a:rPr>
              <a:t>What </a:t>
            </a:r>
            <a:r>
              <a:rPr sz="1400" dirty="0">
                <a:latin typeface="Fira Code Medium" panose="020B0809050000020004" charset="0"/>
                <a:cs typeface="Fira Code Medium" panose="020B0809050000020004" charset="0"/>
                <a:sym typeface="+mn-ea"/>
              </a:rPr>
              <a:t>makes </a:t>
            </a:r>
            <a:r>
              <a:rPr sz="1400" spc="-5" dirty="0">
                <a:latin typeface="Fira Code Medium" panose="020B0809050000020004" charset="0"/>
                <a:cs typeface="Fira Code Medium" panose="020B0809050000020004" charset="0"/>
                <a:sym typeface="+mn-ea"/>
              </a:rPr>
              <a:t>it </a:t>
            </a:r>
            <a:r>
              <a:rPr sz="1400" spc="-10" dirty="0">
                <a:latin typeface="Fira Code Medium" panose="020B0809050000020004" charset="0"/>
                <a:cs typeface="Fira Code Medium" panose="020B0809050000020004" charset="0"/>
                <a:sym typeface="+mn-ea"/>
              </a:rPr>
              <a:t>different </a:t>
            </a:r>
            <a:r>
              <a:rPr sz="1400" spc="-5" dirty="0">
                <a:latin typeface="Fira Code Medium" panose="020B0809050000020004" charset="0"/>
                <a:cs typeface="Fira Code Medium" panose="020B0809050000020004" charset="0"/>
                <a:sym typeface="+mn-ea"/>
              </a:rPr>
              <a:t>from other management software is  that Ansible uses </a:t>
            </a:r>
            <a:r>
              <a:rPr sz="1400" spc="-10" dirty="0">
                <a:latin typeface="Fira Code Medium" panose="020B0809050000020004" charset="0"/>
                <a:cs typeface="Fira Code Medium" panose="020B0809050000020004" charset="0"/>
                <a:sym typeface="+mn-ea"/>
              </a:rPr>
              <a:t>SSH </a:t>
            </a:r>
            <a:r>
              <a:rPr sz="1400" spc="-5" dirty="0">
                <a:latin typeface="Fira Code Medium" panose="020B0809050000020004" charset="0"/>
                <a:cs typeface="Fira Code Medium" panose="020B0809050000020004" charset="0"/>
                <a:sym typeface="+mn-ea"/>
              </a:rPr>
              <a:t>infrastructure. </a:t>
            </a:r>
            <a:r>
              <a:rPr sz="1400" dirty="0">
                <a:latin typeface="Fira Code Medium" panose="020B0809050000020004" charset="0"/>
                <a:cs typeface="Fira Code Medium" panose="020B0809050000020004" charset="0"/>
                <a:sym typeface="+mn-ea"/>
              </a:rPr>
              <a:t>The </a:t>
            </a:r>
            <a:r>
              <a:rPr sz="1400" spc="-5" dirty="0">
                <a:latin typeface="Fira Code Medium" panose="020B0809050000020004" charset="0"/>
                <a:cs typeface="Fira Code Medium" panose="020B0809050000020004" charset="0"/>
                <a:sym typeface="+mn-ea"/>
              </a:rPr>
              <a:t>project was </a:t>
            </a:r>
            <a:r>
              <a:rPr sz="1400" spc="-10" dirty="0">
                <a:latin typeface="Fira Code Medium" panose="020B0809050000020004" charset="0"/>
                <a:cs typeface="Fira Code Medium" panose="020B0809050000020004" charset="0"/>
                <a:sym typeface="+mn-ea"/>
              </a:rPr>
              <a:t>founded  </a:t>
            </a:r>
            <a:r>
              <a:rPr sz="1400" spc="-5" dirty="0">
                <a:latin typeface="Fira Code Medium" panose="020B0809050000020004" charset="0"/>
                <a:cs typeface="Fira Code Medium" panose="020B0809050000020004" charset="0"/>
                <a:sym typeface="+mn-ea"/>
              </a:rPr>
              <a:t>in 2013 and </a:t>
            </a:r>
            <a:r>
              <a:rPr sz="1400" spc="-10" dirty="0">
                <a:latin typeface="Fira Code Medium" panose="020B0809050000020004" charset="0"/>
                <a:cs typeface="Fira Code Medium" panose="020B0809050000020004" charset="0"/>
                <a:sym typeface="+mn-ea"/>
              </a:rPr>
              <a:t>bought </a:t>
            </a:r>
            <a:r>
              <a:rPr sz="1400" dirty="0">
                <a:latin typeface="Fira Code Medium" panose="020B0809050000020004" charset="0"/>
                <a:cs typeface="Fira Code Medium" panose="020B0809050000020004" charset="0"/>
                <a:sym typeface="+mn-ea"/>
              </a:rPr>
              <a:t>by </a:t>
            </a:r>
            <a:r>
              <a:rPr sz="1400" spc="-5" dirty="0">
                <a:latin typeface="Fira Code Medium" panose="020B0809050000020004" charset="0"/>
                <a:cs typeface="Fira Code Medium" panose="020B0809050000020004" charset="0"/>
                <a:sym typeface="+mn-ea"/>
              </a:rPr>
              <a:t>Red Hat </a:t>
            </a:r>
            <a:r>
              <a:rPr sz="1400" spc="-10" dirty="0">
                <a:latin typeface="Fira Code Medium" panose="020B0809050000020004" charset="0"/>
                <a:cs typeface="Fira Code Medium" panose="020B0809050000020004" charset="0"/>
                <a:sym typeface="+mn-ea"/>
              </a:rPr>
              <a:t>in</a:t>
            </a:r>
            <a:r>
              <a:rPr sz="1400" spc="15" dirty="0">
                <a:latin typeface="Fira Code Medium" panose="020B0809050000020004" charset="0"/>
                <a:cs typeface="Fira Code Medium" panose="020B0809050000020004" charset="0"/>
                <a:sym typeface="+mn-ea"/>
              </a:rPr>
              <a:t> </a:t>
            </a:r>
            <a:r>
              <a:rPr sz="1400" spc="-10" dirty="0">
                <a:latin typeface="Fira Code Medium" panose="020B0809050000020004" charset="0"/>
                <a:cs typeface="Fira Code Medium" panose="020B0809050000020004" charset="0"/>
                <a:sym typeface="+mn-ea"/>
              </a:rPr>
              <a:t>2015</a:t>
            </a:r>
            <a:r>
              <a:rPr lang="en-GB" sz="1400" spc="-10" dirty="0">
                <a:latin typeface="Fira Code Medium" panose="020B0809050000020004" charset="0"/>
                <a:cs typeface="Fira Code Medium" panose="020B0809050000020004" charset="0"/>
                <a:sym typeface="+mn-ea"/>
              </a:rPr>
              <a:t>.</a:t>
            </a:r>
            <a:endParaRPr lang="en-GB" sz="1400" spc="-10" dirty="0">
              <a:latin typeface="Fira Code Medium" panose="020B0809050000020004" charset="0"/>
              <a:cs typeface="Fira Code Medium" panose="020B0809050000020004" charset="0"/>
              <a:sym typeface="+mn-ea"/>
            </a:endParaRPr>
          </a:p>
        </p:txBody>
      </p:sp>
      <p:sp>
        <p:nvSpPr>
          <p:cNvPr id="29"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平行四边形 32"/>
          <p:cNvSpPr/>
          <p:nvPr/>
        </p:nvSpPr>
        <p:spPr>
          <a:xfrm>
            <a:off x="7228826" y="273424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8" name="组合 27"/>
          <p:cNvGrpSpPr/>
          <p:nvPr/>
        </p:nvGrpSpPr>
        <p:grpSpPr>
          <a:xfrm>
            <a:off x="8232185" y="2068084"/>
            <a:ext cx="2665787" cy="904759"/>
            <a:chOff x="4928049" y="3544404"/>
            <a:chExt cx="2717720" cy="922385"/>
          </a:xfrm>
        </p:grpSpPr>
        <p:sp>
          <p:nvSpPr>
            <p:cNvPr id="27"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4" name="组合 33"/>
          <p:cNvGrpSpPr/>
          <p:nvPr/>
        </p:nvGrpSpPr>
        <p:grpSpPr>
          <a:xfrm>
            <a:off x="7599518" y="2734246"/>
            <a:ext cx="2563922" cy="1019615"/>
            <a:chOff x="4928049" y="3544404"/>
            <a:chExt cx="2717720" cy="922385"/>
          </a:xfrm>
        </p:grpSpPr>
        <p:sp>
          <p:nvSpPr>
            <p:cNvPr id="3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7" name="组合 36"/>
          <p:cNvGrpSpPr/>
          <p:nvPr/>
        </p:nvGrpSpPr>
        <p:grpSpPr>
          <a:xfrm>
            <a:off x="7117363" y="3443519"/>
            <a:ext cx="2465951" cy="980653"/>
            <a:chOff x="4928049" y="3544404"/>
            <a:chExt cx="2717720" cy="922385"/>
          </a:xfrm>
        </p:grpSpPr>
        <p:sp>
          <p:nvSpPr>
            <p:cNvPr id="3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6646086" y="4134756"/>
            <a:ext cx="2324204" cy="953890"/>
            <a:chOff x="4928049" y="3544404"/>
            <a:chExt cx="2717720" cy="922385"/>
          </a:xfrm>
        </p:grpSpPr>
        <p:sp>
          <p:nvSpPr>
            <p:cNvPr id="4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3" name="组合 42"/>
          <p:cNvGrpSpPr/>
          <p:nvPr/>
        </p:nvGrpSpPr>
        <p:grpSpPr>
          <a:xfrm>
            <a:off x="6039832" y="4804051"/>
            <a:ext cx="2309246" cy="947750"/>
            <a:chOff x="4928049" y="3544404"/>
            <a:chExt cx="2717720" cy="922385"/>
          </a:xfrm>
        </p:grpSpPr>
        <p:sp>
          <p:nvSpPr>
            <p:cNvPr id="4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50" name="矩形 49"/>
          <p:cNvSpPr/>
          <p:nvPr/>
        </p:nvSpPr>
        <p:spPr>
          <a:xfrm>
            <a:off x="8543314" y="2195207"/>
            <a:ext cx="1759507" cy="454025"/>
          </a:xfrm>
          <a:prstGeom prst="rect">
            <a:avLst/>
          </a:prstGeom>
        </p:spPr>
        <p:txBody>
          <a:bodyPr wrap="square">
            <a:spAutoFit/>
          </a:bodyPr>
          <a:lstStyle/>
          <a:p>
            <a:pPr algn="ctr"/>
            <a:r>
              <a:rPr lang="en-US" altLang="zh-CN" sz="1400" dirty="0">
                <a:solidFill>
                  <a:schemeClr val="bg1"/>
                </a:solidFill>
              </a:rPr>
              <a:t>Free</a:t>
            </a:r>
            <a:r>
              <a:rPr lang="en-US" altLang="zh-CN" sz="960" dirty="0">
                <a:solidFill>
                  <a:schemeClr val="bg1"/>
                </a:solidFill>
              </a:rPr>
              <a:t>. Ansible is an open-source tool.</a:t>
            </a:r>
            <a:endParaRPr lang="en-US" altLang="zh-CN" sz="960" dirty="0">
              <a:solidFill>
                <a:schemeClr val="bg1"/>
              </a:solidFill>
            </a:endParaRPr>
          </a:p>
        </p:txBody>
      </p:sp>
      <p:sp>
        <p:nvSpPr>
          <p:cNvPr id="51" name="矩形 50"/>
          <p:cNvSpPr/>
          <p:nvPr/>
        </p:nvSpPr>
        <p:spPr>
          <a:xfrm>
            <a:off x="7815646" y="2887680"/>
            <a:ext cx="1759507" cy="386080"/>
          </a:xfrm>
          <a:prstGeom prst="rect">
            <a:avLst/>
          </a:prstGeom>
        </p:spPr>
        <p:txBody>
          <a:bodyPr wrap="square">
            <a:spAutoFit/>
          </a:bodyPr>
          <a:lstStyle/>
          <a:p>
            <a:pPr algn="ctr"/>
            <a:r>
              <a:rPr lang="en-US" altLang="zh-CN" sz="960" dirty="0">
                <a:solidFill>
                  <a:schemeClr val="bg1"/>
                </a:solidFill>
              </a:rPr>
              <a:t>Very simple to set up and use</a:t>
            </a:r>
            <a:endParaRPr lang="en-US" altLang="zh-CN" sz="960" dirty="0">
              <a:solidFill>
                <a:schemeClr val="bg1"/>
              </a:solidFill>
            </a:endParaRPr>
          </a:p>
        </p:txBody>
      </p:sp>
      <p:sp>
        <p:nvSpPr>
          <p:cNvPr id="52" name="矩形 51"/>
          <p:cNvSpPr/>
          <p:nvPr/>
        </p:nvSpPr>
        <p:spPr>
          <a:xfrm>
            <a:off x="7303860" y="3544411"/>
            <a:ext cx="1759507" cy="533400"/>
          </a:xfrm>
          <a:prstGeom prst="rect">
            <a:avLst/>
          </a:prstGeom>
        </p:spPr>
        <p:txBody>
          <a:bodyPr wrap="square">
            <a:spAutoFit/>
          </a:bodyPr>
          <a:lstStyle/>
          <a:p>
            <a:pPr algn="ctr"/>
            <a:r>
              <a:rPr lang="en-US" altLang="zh-CN" sz="960" dirty="0">
                <a:solidFill>
                  <a:schemeClr val="bg1"/>
                </a:solidFill>
              </a:rPr>
              <a:t>Powerful. Ansible lets you model even highly complex IT workflows. </a:t>
            </a:r>
            <a:endParaRPr lang="en-US" altLang="zh-CN" sz="960" dirty="0">
              <a:solidFill>
                <a:schemeClr val="bg1"/>
              </a:solidFill>
            </a:endParaRPr>
          </a:p>
        </p:txBody>
      </p:sp>
      <p:sp>
        <p:nvSpPr>
          <p:cNvPr id="53" name="矩形 52"/>
          <p:cNvSpPr/>
          <p:nvPr/>
        </p:nvSpPr>
        <p:spPr>
          <a:xfrm>
            <a:off x="6809459" y="4330180"/>
            <a:ext cx="1759507" cy="275590"/>
          </a:xfrm>
          <a:prstGeom prst="rect">
            <a:avLst/>
          </a:prstGeom>
        </p:spPr>
        <p:txBody>
          <a:bodyPr wrap="square">
            <a:spAutoFit/>
          </a:bodyPr>
          <a:lstStyle/>
          <a:p>
            <a:pPr algn="ctr"/>
            <a:r>
              <a:rPr lang="en-US" altLang="zh-CN" sz="1200" dirty="0">
                <a:solidFill>
                  <a:schemeClr val="bg1"/>
                </a:solidFill>
              </a:rPr>
              <a:t>Flexible </a:t>
            </a:r>
            <a:r>
              <a:rPr lang="en-GB" altLang="en-US" sz="1200" dirty="0">
                <a:solidFill>
                  <a:schemeClr val="bg1"/>
                </a:solidFill>
              </a:rPr>
              <a:t>and </a:t>
            </a:r>
            <a:r>
              <a:rPr lang="en-GB" altLang="en-US" sz="1200" dirty="0">
                <a:solidFill>
                  <a:schemeClr val="bg1"/>
                </a:solidFill>
              </a:rPr>
              <a:t>Agentless</a:t>
            </a:r>
            <a:endParaRPr lang="en-GB" altLang="en-US" sz="1200" dirty="0">
              <a:solidFill>
                <a:schemeClr val="bg1"/>
              </a:solidFill>
            </a:endParaRPr>
          </a:p>
        </p:txBody>
      </p:sp>
      <p:sp>
        <p:nvSpPr>
          <p:cNvPr id="54" name="矩形 53"/>
          <p:cNvSpPr/>
          <p:nvPr/>
        </p:nvSpPr>
        <p:spPr>
          <a:xfrm>
            <a:off x="6188153" y="4992634"/>
            <a:ext cx="1759507" cy="275590"/>
          </a:xfrm>
          <a:prstGeom prst="rect">
            <a:avLst/>
          </a:prstGeom>
        </p:spPr>
        <p:txBody>
          <a:bodyPr wrap="square">
            <a:spAutoFit/>
          </a:bodyPr>
          <a:lstStyle/>
          <a:p>
            <a:pPr algn="ctr"/>
            <a:r>
              <a:rPr lang="en-US" altLang="zh-CN" sz="1200" dirty="0">
                <a:ln/>
                <a:solidFill>
                  <a:schemeClr val="bg1"/>
                </a:solidFill>
                <a:effectLst/>
                <a:latin typeface="Fira Code Medium" panose="020B0809050000020004" charset="0"/>
                <a:cs typeface="Fira Code Medium" panose="020B0809050000020004" charset="0"/>
              </a:rPr>
              <a:t>Efficient</a:t>
            </a:r>
            <a:endParaRPr lang="en-US" altLang="zh-CN" sz="1200" dirty="0">
              <a:ln/>
              <a:solidFill>
                <a:schemeClr val="bg1"/>
              </a:solidFill>
              <a:effectLst/>
              <a:latin typeface="Fira Code Medium" panose="020B0809050000020004" charset="0"/>
              <a:cs typeface="Fira Code Medium" panose="020B0809050000020004" charset="0"/>
            </a:endParaRPr>
          </a:p>
        </p:txBody>
      </p:sp>
      <p:pic>
        <p:nvPicPr>
          <p:cNvPr id="55" name="图形 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333237" y="2293777"/>
            <a:ext cx="296639" cy="406265"/>
          </a:xfrm>
          <a:prstGeom prst="rect">
            <a:avLst/>
          </a:prstGeom>
        </p:spPr>
      </p:pic>
      <p:pic>
        <p:nvPicPr>
          <p:cNvPr id="56" name="图形 5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3077" y="3752506"/>
            <a:ext cx="316720" cy="367621"/>
          </a:xfrm>
          <a:prstGeom prst="rect">
            <a:avLst/>
          </a:prstGeom>
        </p:spPr>
      </p:pic>
      <p:pic>
        <p:nvPicPr>
          <p:cNvPr id="57" name="图形 5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5153" y="3102192"/>
            <a:ext cx="286049" cy="352061"/>
          </a:xfrm>
          <a:prstGeom prst="rect">
            <a:avLst/>
          </a:prstGeom>
        </p:spPr>
      </p:pic>
      <p:pic>
        <p:nvPicPr>
          <p:cNvPr id="58" name="图形 5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87528" y="5149366"/>
            <a:ext cx="316721" cy="348930"/>
          </a:xfrm>
          <a:prstGeom prst="rect">
            <a:avLst/>
          </a:prstGeom>
        </p:spPr>
      </p:pic>
      <p:pic>
        <p:nvPicPr>
          <p:cNvPr id="59" name="图形 58"/>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8583" y="4569049"/>
            <a:ext cx="316721" cy="316721"/>
          </a:xfrm>
          <a:prstGeom prst="rect">
            <a:avLst/>
          </a:prstGeom>
        </p:spPr>
      </p:pic>
      <p:sp>
        <p:nvSpPr>
          <p:cNvPr id="60" name="椭圆 59"/>
          <p:cNvSpPr/>
          <p:nvPr/>
        </p:nvSpPr>
        <p:spPr>
          <a:xfrm>
            <a:off x="763746" y="1986132"/>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椭圆 61"/>
          <p:cNvSpPr/>
          <p:nvPr/>
        </p:nvSpPr>
        <p:spPr>
          <a:xfrm>
            <a:off x="763746" y="2858380"/>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3" name="椭圆 62"/>
          <p:cNvSpPr/>
          <p:nvPr/>
        </p:nvSpPr>
        <p:spPr>
          <a:xfrm>
            <a:off x="763746" y="4094483"/>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3120"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dirty="0"/>
          </a:p>
        </p:txBody>
      </p:sp>
      <p:sp>
        <p:nvSpPr>
          <p:cNvPr id="8" name="文本占位符 7"/>
          <p:cNvSpPr>
            <a:spLocks noGrp="1"/>
          </p:cNvSpPr>
          <p:nvPr>
            <p:ph type="body" sz="quarter" idx="132"/>
          </p:nvPr>
        </p:nvSpPr>
        <p:spPr>
          <a:xfrm>
            <a:off x="65405" y="2243455"/>
            <a:ext cx="3872230" cy="2899410"/>
          </a:xfrm>
        </p:spPr>
        <p:txBody>
          <a:bodyPr>
            <a:normAutofit/>
          </a:bodyPr>
          <a:lstStyle/>
          <a:p>
            <a:pPr marL="12700" marR="10795" algn="l">
              <a:lnSpc>
                <a:spcPts val="2520"/>
              </a:lnSpc>
              <a:spcBef>
                <a:spcPts val="1335"/>
              </a:spcBef>
              <a:tabLst>
                <a:tab pos="1798955" algn="l"/>
              </a:tabLst>
            </a:pPr>
            <a:r>
              <a:rPr sz="1200" dirty="0">
                <a:solidFill>
                  <a:schemeClr val="tx1"/>
                </a:solidFill>
                <a:latin typeface="Fira Code Medium" panose="020B0809050000020004" charset="0"/>
                <a:cs typeface="Fira Code Medium" panose="020B0809050000020004" charset="0"/>
                <a:sym typeface="+mn-ea"/>
              </a:rPr>
              <a:t>Other configuration tools tend </a:t>
            </a:r>
            <a:r>
              <a:rPr sz="1200" spc="-5" dirty="0">
                <a:solidFill>
                  <a:schemeClr val="tx1"/>
                </a:solidFill>
                <a:latin typeface="Fira Code Medium" panose="020B0809050000020004" charset="0"/>
                <a:cs typeface="Fira Code Medium" panose="020B0809050000020004" charset="0"/>
                <a:sym typeface="+mn-ea"/>
              </a:rPr>
              <a:t>to </a:t>
            </a:r>
            <a:r>
              <a:rPr sz="1200" spc="5" dirty="0">
                <a:solidFill>
                  <a:schemeClr val="tx1"/>
                </a:solidFill>
                <a:latin typeface="Fira Code Medium" panose="020B0809050000020004" charset="0"/>
                <a:cs typeface="Fira Code Medium" panose="020B0809050000020004" charset="0"/>
                <a:sym typeface="+mn-ea"/>
              </a:rPr>
              <a:t>be  </a:t>
            </a:r>
            <a:r>
              <a:rPr sz="1200" dirty="0">
                <a:solidFill>
                  <a:schemeClr val="tx1"/>
                </a:solidFill>
                <a:latin typeface="Fira Code Medium" panose="020B0809050000020004" charset="0"/>
                <a:cs typeface="Fira Code Medium" panose="020B0809050000020004" charset="0"/>
                <a:sym typeface="+mn-ea"/>
              </a:rPr>
              <a:t>procedural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this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and so </a:t>
            </a:r>
            <a:r>
              <a:rPr sz="1200" dirty="0">
                <a:solidFill>
                  <a:schemeClr val="tx1"/>
                </a:solidFill>
                <a:latin typeface="Fira Code Medium" panose="020B0809050000020004" charset="0"/>
                <a:cs typeface="Fira Code Medium" panose="020B0809050000020004" charset="0"/>
                <a:sym typeface="+mn-ea"/>
              </a:rPr>
              <a:t>on. Ansible works </a:t>
            </a:r>
            <a:r>
              <a:rPr sz="1200" spc="5" dirty="0">
                <a:solidFill>
                  <a:schemeClr val="tx1"/>
                </a:solidFill>
                <a:latin typeface="Fira Code Medium" panose="020B0809050000020004" charset="0"/>
                <a:cs typeface="Fira Code Medium" panose="020B0809050000020004" charset="0"/>
                <a:sym typeface="+mn-ea"/>
              </a:rPr>
              <a:t>by  you </a:t>
            </a:r>
            <a:r>
              <a:rPr sz="1200" dirty="0">
                <a:solidFill>
                  <a:schemeClr val="tx1"/>
                </a:solidFill>
                <a:latin typeface="Fira Code Medium" panose="020B0809050000020004" charset="0"/>
                <a:cs typeface="Fira Code Medium" panose="020B0809050000020004" charset="0"/>
                <a:sym typeface="+mn-ea"/>
              </a:rPr>
              <a:t>writing </a:t>
            </a:r>
            <a:r>
              <a:rPr sz="1200" spc="5" dirty="0">
                <a:solidFill>
                  <a:schemeClr val="tx1"/>
                </a:solidFill>
                <a:latin typeface="Fira Code Medium" panose="020B0809050000020004" charset="0"/>
                <a:cs typeface="Fira Code Medium" panose="020B0809050000020004" charset="0"/>
                <a:sym typeface="+mn-ea"/>
              </a:rPr>
              <a:t>a </a:t>
            </a:r>
            <a:r>
              <a:rPr sz="1200" dirty="0">
                <a:solidFill>
                  <a:schemeClr val="tx1"/>
                </a:solidFill>
                <a:latin typeface="Fira Code Medium" panose="020B0809050000020004" charset="0"/>
                <a:cs typeface="Fira Code Medium" panose="020B0809050000020004" charset="0"/>
                <a:sym typeface="+mn-ea"/>
              </a:rPr>
              <a:t>description of the state of the </a:t>
            </a:r>
            <a:r>
              <a:rPr sz="1200" spc="5" dirty="0">
                <a:solidFill>
                  <a:schemeClr val="tx1"/>
                </a:solidFill>
                <a:latin typeface="Fira Code Medium" panose="020B0809050000020004" charset="0"/>
                <a:cs typeface="Fira Code Medium" panose="020B0809050000020004" charset="0"/>
                <a:sym typeface="+mn-ea"/>
              </a:rPr>
              <a:t>machine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you </a:t>
            </a:r>
            <a:r>
              <a:rPr sz="1200" dirty="0">
                <a:solidFill>
                  <a:schemeClr val="tx1"/>
                </a:solidFill>
                <a:latin typeface="Fira Code Medium" panose="020B0809050000020004" charset="0"/>
                <a:cs typeface="Fira Code Medium" panose="020B0809050000020004" charset="0"/>
                <a:sym typeface="+mn-ea"/>
              </a:rPr>
              <a:t>want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takes steps to fulfill that</a:t>
            </a:r>
            <a:r>
              <a:rPr sz="1200" spc="-6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description.</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3649345" y="3221355"/>
            <a:ext cx="2686685" cy="376555"/>
          </a:xfrm>
        </p:spPr>
        <p:txBody>
          <a:bodyPr>
            <a:normAutofit fontScale="92500"/>
          </a:bodyPr>
          <a:lstStyle/>
          <a:p>
            <a:r>
              <a:rPr sz="1435" dirty="0">
                <a:latin typeface="Arial" panose="020B0604020202020204"/>
                <a:cs typeface="Arial" panose="020B0604020202020204"/>
                <a:sym typeface="+mn-ea"/>
              </a:rPr>
              <a:t>Declarative</a:t>
            </a:r>
            <a:r>
              <a:rPr sz="1435" spc="15" dirty="0">
                <a:latin typeface="Arial" panose="020B0604020202020204"/>
                <a:cs typeface="Arial" panose="020B0604020202020204"/>
                <a:sym typeface="+mn-ea"/>
              </a:rPr>
              <a:t> </a:t>
            </a:r>
            <a:r>
              <a:rPr sz="1435" dirty="0">
                <a:latin typeface="Arial" panose="020B0604020202020204"/>
                <a:cs typeface="Arial" panose="020B0604020202020204"/>
                <a:sym typeface="+mn-ea"/>
              </a:rPr>
              <a:t>Not</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Procedural</a:t>
            </a:r>
            <a:endParaRPr lang="zh-CN" altLang="en-US" dirty="0">
              <a:solidFill>
                <a:schemeClr val="bg1"/>
              </a:solidFill>
            </a:endParaRPr>
          </a:p>
        </p:txBody>
      </p:sp>
      <p:sp>
        <p:nvSpPr>
          <p:cNvPr id="10" name="文本占位符 9"/>
          <p:cNvSpPr>
            <a:spLocks noGrp="1"/>
          </p:cNvSpPr>
          <p:nvPr>
            <p:ph type="body" sz="quarter" idx="134"/>
          </p:nvPr>
        </p:nvSpPr>
        <p:spPr>
          <a:xfrm>
            <a:off x="8440420" y="4133215"/>
            <a:ext cx="3170555" cy="2249170"/>
          </a:xfrm>
        </p:spPr>
        <p:txBody>
          <a:bodyPr>
            <a:normAutofit fontScale="80000"/>
          </a:bodyPr>
          <a:lstStyle/>
          <a:p>
            <a:pPr marL="12700" marR="10795">
              <a:lnSpc>
                <a:spcPts val="2520"/>
              </a:lnSpc>
              <a:spcBef>
                <a:spcPts val="1335"/>
              </a:spcBef>
              <a:tabLst>
                <a:tab pos="1798955" algn="l"/>
              </a:tabLst>
            </a:pPr>
            <a:r>
              <a:rPr sz="1200" spc="-5" dirty="0">
                <a:solidFill>
                  <a:schemeClr val="tx1"/>
                </a:solidFill>
                <a:latin typeface="Fira Code Medium" panose="020B0809050000020004" charset="0"/>
                <a:cs typeface="Fira Code Medium" panose="020B0809050000020004" charset="0"/>
                <a:sym typeface="+mn-ea"/>
              </a:rPr>
              <a:t>Ansible’s </a:t>
            </a:r>
            <a:r>
              <a:rPr sz="1200" dirty="0">
                <a:solidFill>
                  <a:schemeClr val="tx1"/>
                </a:solidFill>
                <a:latin typeface="Fira Code Medium" panose="020B0809050000020004" charset="0"/>
                <a:cs typeface="Fira Code Medium" panose="020B0809050000020004" charset="0"/>
                <a:sym typeface="+mn-ea"/>
              </a:rPr>
              <a:t>whole architecture </a:t>
            </a:r>
            <a:r>
              <a:rPr sz="1200" spc="5" dirty="0">
                <a:solidFill>
                  <a:schemeClr val="tx1"/>
                </a:solidFill>
                <a:latin typeface="Fira Code Medium" panose="020B0809050000020004" charset="0"/>
                <a:cs typeface="Fira Code Medium" panose="020B0809050000020004" charset="0"/>
                <a:sym typeface="+mn-ea"/>
              </a:rPr>
              <a:t>is </a:t>
            </a:r>
            <a:r>
              <a:rPr sz="1200" dirty="0">
                <a:solidFill>
                  <a:schemeClr val="tx1"/>
                </a:solidFill>
                <a:latin typeface="Fira Code Medium" panose="020B0809050000020004" charset="0"/>
                <a:cs typeface="Fira Code Medium" panose="020B0809050000020004" charset="0"/>
                <a:sym typeface="+mn-ea"/>
              </a:rPr>
              <a:t>structured </a:t>
            </a:r>
            <a:r>
              <a:rPr sz="1200" spc="5" dirty="0">
                <a:solidFill>
                  <a:schemeClr val="tx1"/>
                </a:solidFill>
                <a:latin typeface="Fira Code Medium" panose="020B0809050000020004" charset="0"/>
                <a:cs typeface="Fira Code Medium" panose="020B0809050000020004" charset="0"/>
                <a:sym typeface="+mn-ea"/>
              </a:rPr>
              <a:t>around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concept </a:t>
            </a:r>
            <a:r>
              <a:rPr sz="1200" dirty="0">
                <a:solidFill>
                  <a:schemeClr val="tx1"/>
                </a:solidFill>
                <a:latin typeface="Fira Code Medium" panose="020B0809050000020004" charset="0"/>
                <a:cs typeface="Fira Code Medium" panose="020B0809050000020004" charset="0"/>
                <a:sym typeface="+mn-ea"/>
              </a:rPr>
              <a:t>of </a:t>
            </a:r>
            <a:r>
              <a:rPr sz="1200" spc="-10" dirty="0">
                <a:solidFill>
                  <a:schemeClr val="tx1"/>
                </a:solidFill>
                <a:latin typeface="Fira Code Medium" panose="020B0809050000020004" charset="0"/>
                <a:cs typeface="Fira Code Medium" panose="020B0809050000020004" charset="0"/>
                <a:sym typeface="+mn-ea"/>
              </a:rPr>
              <a:t>idempotency. </a:t>
            </a:r>
            <a:r>
              <a:rPr sz="1200" spc="5" dirty="0">
                <a:solidFill>
                  <a:schemeClr val="tx1"/>
                </a:solidFill>
                <a:latin typeface="Fira Code Medium" panose="020B0809050000020004" charset="0"/>
                <a:cs typeface="Fira Code Medium" panose="020B0809050000020004" charset="0"/>
                <a:sym typeface="+mn-ea"/>
              </a:rPr>
              <a:t>The </a:t>
            </a:r>
            <a:r>
              <a:rPr sz="1200" dirty="0">
                <a:solidFill>
                  <a:schemeClr val="tx1"/>
                </a:solidFill>
                <a:latin typeface="Fira Code Medium" panose="020B0809050000020004" charset="0"/>
                <a:cs typeface="Fira Code Medium" panose="020B0809050000020004" charset="0"/>
                <a:sym typeface="+mn-ea"/>
              </a:rPr>
              <a:t>core </a:t>
            </a:r>
            <a:r>
              <a:rPr sz="1200" spc="5" dirty="0">
                <a:solidFill>
                  <a:schemeClr val="tx1"/>
                </a:solidFill>
                <a:latin typeface="Fira Code Medium" panose="020B0809050000020004" charset="0"/>
                <a:cs typeface="Fira Code Medium" panose="020B0809050000020004" charset="0"/>
                <a:sym typeface="+mn-ea"/>
              </a:rPr>
              <a:t>idea here </a:t>
            </a:r>
            <a:r>
              <a:rPr sz="1200" dirty="0">
                <a:solidFill>
                  <a:schemeClr val="tx1"/>
                </a:solidFill>
                <a:latin typeface="Fira Code Medium" panose="020B0809050000020004" charset="0"/>
                <a:cs typeface="Fira Code Medium" panose="020B0809050000020004" charset="0"/>
                <a:sym typeface="+mn-ea"/>
              </a:rPr>
              <a:t>is that you only do  things if they are </a:t>
            </a:r>
            <a:r>
              <a:rPr sz="1200" spc="5" dirty="0">
                <a:solidFill>
                  <a:schemeClr val="tx1"/>
                </a:solidFill>
                <a:latin typeface="Fira Code Medium" panose="020B0809050000020004" charset="0"/>
                <a:cs typeface="Fira Code Medium" panose="020B0809050000020004" charset="0"/>
                <a:sym typeface="+mn-ea"/>
              </a:rPr>
              <a:t>needed and </a:t>
            </a:r>
            <a:r>
              <a:rPr sz="1200" dirty="0">
                <a:solidFill>
                  <a:schemeClr val="tx1"/>
                </a:solidFill>
                <a:latin typeface="Fira Code Medium" panose="020B0809050000020004" charset="0"/>
                <a:cs typeface="Fira Code Medium" panose="020B0809050000020004" charset="0"/>
                <a:sym typeface="+mn-ea"/>
              </a:rPr>
              <a:t>that things are repeatable without  side </a:t>
            </a:r>
            <a:r>
              <a:rPr sz="1200" spc="-5" dirty="0">
                <a:solidFill>
                  <a:schemeClr val="tx1"/>
                </a:solidFill>
                <a:latin typeface="Fira Code Medium" panose="020B0809050000020004" charset="0"/>
                <a:cs typeface="Fira Code Medium" panose="020B0809050000020004" charset="0"/>
                <a:sym typeface="+mn-ea"/>
              </a:rPr>
              <a:t>effects.</a:t>
            </a:r>
            <a:endParaRPr lang="zh-CN" altLang="en-US" sz="1200" spc="-5" dirty="0">
              <a:solidFill>
                <a:schemeClr val="tx1"/>
              </a:solidFill>
              <a:latin typeface="Fira Code Medium" panose="020B0809050000020004" charset="0"/>
              <a:cs typeface="Fira Code Medium" panose="020B0809050000020004" charset="0"/>
              <a:sym typeface="+mn-ea"/>
            </a:endParaRPr>
          </a:p>
        </p:txBody>
      </p:sp>
      <p:sp>
        <p:nvSpPr>
          <p:cNvPr id="11" name="文本占位符 10"/>
          <p:cNvSpPr>
            <a:spLocks noGrp="1"/>
          </p:cNvSpPr>
          <p:nvPr>
            <p:ph type="body" sz="quarter" idx="135"/>
          </p:nvPr>
        </p:nvSpPr>
        <p:spPr>
          <a:xfrm>
            <a:off x="6244696" y="4234098"/>
            <a:ext cx="1812565" cy="336127"/>
          </a:xfrm>
        </p:spPr>
        <p:txBody>
          <a:bodyPr>
            <a:normAutofit fontScale="92500"/>
          </a:bodyPr>
          <a:lstStyle/>
          <a:p>
            <a:r>
              <a:rPr sz="1435" dirty="0">
                <a:latin typeface="Arial" panose="020B0604020202020204"/>
                <a:cs typeface="Arial" panose="020B0604020202020204"/>
                <a:sym typeface="+mn-ea"/>
              </a:rPr>
              <a:t>Idempotent</a:t>
            </a:r>
            <a:endParaRPr lang="zh-CN" altLang="en-US" dirty="0">
              <a:solidFill>
                <a:schemeClr val="bg1"/>
              </a:solidFill>
            </a:endParaRPr>
          </a:p>
        </p:txBody>
      </p:sp>
      <p:sp>
        <p:nvSpPr>
          <p:cNvPr id="18" name="文本占位符 17"/>
          <p:cNvSpPr>
            <a:spLocks noGrp="1"/>
          </p:cNvSpPr>
          <p:nvPr>
            <p:ph type="body" sz="quarter" idx="137"/>
          </p:nvPr>
        </p:nvSpPr>
        <p:spPr>
          <a:xfrm>
            <a:off x="5995192" y="2243269"/>
            <a:ext cx="1812565" cy="336127"/>
          </a:xfrm>
        </p:spPr>
        <p:txBody>
          <a:bodyPr>
            <a:normAutofit fontScale="92500"/>
          </a:bodyPr>
          <a:lstStyle/>
          <a:p>
            <a:r>
              <a:rPr sz="1435" dirty="0">
                <a:latin typeface="Arial" panose="020B0604020202020204"/>
                <a:cs typeface="Arial" panose="020B0604020202020204"/>
                <a:sym typeface="+mn-ea"/>
              </a:rPr>
              <a:t>No</a:t>
            </a:r>
            <a:r>
              <a:rPr sz="1435" spc="-85" dirty="0">
                <a:latin typeface="Arial" panose="020B0604020202020204"/>
                <a:cs typeface="Arial" panose="020B0604020202020204"/>
                <a:sym typeface="+mn-ea"/>
              </a:rPr>
              <a:t> </a:t>
            </a:r>
            <a:r>
              <a:rPr sz="1435" dirty="0">
                <a:latin typeface="Arial" panose="020B0604020202020204"/>
                <a:cs typeface="Arial" panose="020B0604020202020204"/>
                <a:sym typeface="+mn-ea"/>
              </a:rPr>
              <a:t>Agent</a:t>
            </a:r>
            <a:endParaRPr lang="zh-CN" altLang="en-US" dirty="0">
              <a:solidFill>
                <a:schemeClr val="bg1"/>
              </a:solidFill>
            </a:endParaRPr>
          </a:p>
        </p:txBody>
      </p:sp>
      <p:sp>
        <p:nvSpPr>
          <p:cNvPr id="19" name="文本占位符 18"/>
          <p:cNvSpPr>
            <a:spLocks noGrp="1"/>
          </p:cNvSpPr>
          <p:nvPr>
            <p:ph type="body" sz="quarter" idx="138"/>
          </p:nvPr>
        </p:nvSpPr>
        <p:spPr>
          <a:xfrm>
            <a:off x="169545" y="5038090"/>
            <a:ext cx="3606165" cy="1215390"/>
          </a:xfrm>
        </p:spPr>
        <p:txBody>
          <a:bodyPr>
            <a:noAutofit/>
          </a:bodyPr>
          <a:lstStyle/>
          <a:p>
            <a:pPr algn="l"/>
            <a:r>
              <a:rPr sz="1200" dirty="0">
                <a:solidFill>
                  <a:schemeClr val="tx1"/>
                </a:solidFill>
                <a:latin typeface="Fira Code Medium" panose="020B0809050000020004" charset="0"/>
                <a:cs typeface="Fira Code Medium" panose="020B0809050000020004" charset="0"/>
                <a:sym typeface="+mn-ea"/>
              </a:rPr>
              <a:t>Ansible is quite </a:t>
            </a:r>
            <a:r>
              <a:rPr sz="1200" spc="5" dirty="0">
                <a:solidFill>
                  <a:schemeClr val="tx1"/>
                </a:solidFill>
                <a:latin typeface="Fira Code Medium" panose="020B0809050000020004" charset="0"/>
                <a:cs typeface="Fira Code Medium" panose="020B0809050000020004" charset="0"/>
                <a:sym typeface="+mn-ea"/>
              </a:rPr>
              <a:t>easy </a:t>
            </a:r>
            <a:r>
              <a:rPr sz="1200" spc="-5" dirty="0">
                <a:solidFill>
                  <a:schemeClr val="tx1"/>
                </a:solidFill>
                <a:latin typeface="Fira Code Medium" panose="020B0809050000020004" charset="0"/>
                <a:cs typeface="Fira Code Medium" panose="020B0809050000020004" charset="0"/>
                <a:sym typeface="+mn-ea"/>
              </a:rPr>
              <a:t>to </a:t>
            </a:r>
            <a:r>
              <a:rPr sz="1200" dirty="0">
                <a:solidFill>
                  <a:schemeClr val="tx1"/>
                </a:solidFill>
                <a:latin typeface="Fira Code Medium" panose="020B0809050000020004" charset="0"/>
                <a:cs typeface="Fira Code Medium" panose="020B0809050000020004" charset="0"/>
                <a:sym typeface="+mn-ea"/>
              </a:rPr>
              <a:t>learn.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doesn’t  require </a:t>
            </a:r>
            <a:r>
              <a:rPr sz="1200" spc="5" dirty="0">
                <a:solidFill>
                  <a:schemeClr val="tx1"/>
                </a:solidFill>
                <a:latin typeface="Fira Code Medium" panose="020B0809050000020004" charset="0"/>
                <a:cs typeface="Fira Code Medium" panose="020B0809050000020004" charset="0"/>
                <a:sym typeface="+mn-ea"/>
              </a:rPr>
              <a:t>any </a:t>
            </a:r>
            <a:r>
              <a:rPr sz="1200" dirty="0">
                <a:solidFill>
                  <a:schemeClr val="tx1"/>
                </a:solidFill>
                <a:latin typeface="Fira Code Medium" panose="020B0809050000020004" charset="0"/>
                <a:cs typeface="Fira Code Medium" panose="020B0809050000020004" charset="0"/>
                <a:sym typeface="+mn-ea"/>
              </a:rPr>
              <a:t>extra</a:t>
            </a:r>
            <a:r>
              <a:rPr sz="1200" spc="-3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knowledge.</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20" name="文本占位符 19"/>
          <p:cNvSpPr>
            <a:spLocks noGrp="1"/>
          </p:cNvSpPr>
          <p:nvPr>
            <p:ph type="body" sz="quarter" idx="139"/>
          </p:nvPr>
        </p:nvSpPr>
        <p:spPr>
          <a:xfrm>
            <a:off x="3775710" y="5208270"/>
            <a:ext cx="2364740" cy="387350"/>
          </a:xfrm>
        </p:spPr>
        <p:txBody>
          <a:bodyPr>
            <a:normAutofit/>
          </a:bodyPr>
          <a:lstStyle/>
          <a:p>
            <a:r>
              <a:rPr sz="1435" spc="-10" dirty="0">
                <a:latin typeface="Arial" panose="020B0604020202020204"/>
                <a:cs typeface="Arial" panose="020B0604020202020204"/>
                <a:sym typeface="+mn-ea"/>
              </a:rPr>
              <a:t>Tiny</a:t>
            </a:r>
            <a:r>
              <a:rPr sz="1435" dirty="0">
                <a:latin typeface="Arial" panose="020B0604020202020204"/>
                <a:cs typeface="Arial" panose="020B0604020202020204"/>
                <a:sym typeface="+mn-ea"/>
              </a:rPr>
              <a:t> Learning</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Curve</a:t>
            </a:r>
            <a:endParaRPr lang="zh-CN" altLang="en-US" dirty="0">
              <a:solidFill>
                <a:schemeClr val="bg1"/>
              </a:solidFill>
            </a:endParaRPr>
          </a:p>
        </p:txBody>
      </p:sp>
      <p:sp>
        <p:nvSpPr>
          <p:cNvPr id="4" name="Text Placeholder 3"/>
          <p:cNvSpPr/>
          <p:nvPr>
            <p:ph type="body" sz="quarter" idx="136"/>
          </p:nvPr>
        </p:nvSpPr>
        <p:spPr>
          <a:xfrm>
            <a:off x="8440420" y="2225040"/>
            <a:ext cx="3170555" cy="1332230"/>
          </a:xfrm>
        </p:spPr>
        <p:txBody>
          <a:bodyPr>
            <a:normAutofit lnSpcReduction="10000"/>
          </a:bodyPr>
          <a:p>
            <a:pPr algn="l"/>
            <a:r>
              <a:rPr sz="1200" dirty="0">
                <a:solidFill>
                  <a:schemeClr val="tx1"/>
                </a:solidFill>
                <a:latin typeface="Fira Code Medium" panose="020B0809050000020004" charset="0"/>
                <a:cs typeface="Fira Code Medium" panose="020B0809050000020004" charset="0"/>
                <a:sym typeface="+mn-ea"/>
              </a:rPr>
              <a:t>As long </a:t>
            </a:r>
            <a:r>
              <a:rPr sz="1200" spc="5" dirty="0">
                <a:solidFill>
                  <a:schemeClr val="tx1"/>
                </a:solidFill>
                <a:latin typeface="Fira Code Medium" panose="020B0809050000020004" charset="0"/>
                <a:cs typeface="Fira Code Medium" panose="020B0809050000020004" charset="0"/>
                <a:sym typeface="+mn-ea"/>
              </a:rPr>
              <a:t>as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box can be </a:t>
            </a:r>
            <a:r>
              <a:rPr sz="1200" dirty="0">
                <a:solidFill>
                  <a:schemeClr val="tx1"/>
                </a:solidFill>
                <a:latin typeface="Fira Code Medium" panose="020B0809050000020004" charset="0"/>
                <a:cs typeface="Fira Code Medium" panose="020B0809050000020004" charset="0"/>
                <a:sym typeface="+mn-ea"/>
              </a:rPr>
              <a:t>ssh’d into </a:t>
            </a:r>
            <a:r>
              <a:rPr sz="1200" spc="5" dirty="0">
                <a:solidFill>
                  <a:schemeClr val="tx1"/>
                </a:solidFill>
                <a:latin typeface="Fira Code Medium" panose="020B0809050000020004" charset="0"/>
                <a:cs typeface="Fira Code Medium" panose="020B0809050000020004" charset="0"/>
                <a:sym typeface="+mn-ea"/>
              </a:rPr>
              <a:t>and it has</a:t>
            </a:r>
            <a:r>
              <a:rPr sz="1200" spc="-114"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python,  </a:t>
            </a:r>
            <a:r>
              <a:rPr sz="1200" spc="5" dirty="0">
                <a:solidFill>
                  <a:schemeClr val="tx1"/>
                </a:solidFill>
                <a:latin typeface="Fira Code Medium" panose="020B0809050000020004" charset="0"/>
                <a:cs typeface="Fira Code Medium" panose="020B0809050000020004" charset="0"/>
                <a:sym typeface="+mn-ea"/>
              </a:rPr>
              <a:t>it can be </a:t>
            </a:r>
            <a:r>
              <a:rPr sz="1200" dirty="0">
                <a:solidFill>
                  <a:schemeClr val="tx1"/>
                </a:solidFill>
                <a:latin typeface="Fira Code Medium" panose="020B0809050000020004" charset="0"/>
                <a:cs typeface="Fira Code Medium" panose="020B0809050000020004" charset="0"/>
                <a:sym typeface="+mn-ea"/>
              </a:rPr>
              <a:t>configured </a:t>
            </a:r>
            <a:r>
              <a:rPr sz="1200" spc="-5" dirty="0">
                <a:solidFill>
                  <a:schemeClr val="tx1"/>
                </a:solidFill>
                <a:latin typeface="Fira Code Medium" panose="020B0809050000020004" charset="0"/>
                <a:cs typeface="Fira Code Medium" panose="020B0809050000020004" charset="0"/>
                <a:sym typeface="+mn-ea"/>
              </a:rPr>
              <a:t>with</a:t>
            </a:r>
            <a:r>
              <a:rPr sz="1200" spc="-145"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Ansible</a:t>
            </a:r>
            <a:r>
              <a:rPr lang="en-GB" sz="1200" dirty="0">
                <a:solidFill>
                  <a:schemeClr val="tx1"/>
                </a:solidFill>
                <a:latin typeface="Fira Code Medium" panose="020B0809050000020004" charset="0"/>
                <a:cs typeface="Fira Code Medium" panose="020B0809050000020004" charset="0"/>
                <a:sym typeface="+mn-ea"/>
              </a:rPr>
              <a:t>.</a:t>
            </a:r>
            <a:endParaRPr lang="en-GB" sz="1200" dirty="0">
              <a:solidFill>
                <a:schemeClr val="tx1"/>
              </a:solidFill>
              <a:latin typeface="Fira Code Medium" panose="020B0809050000020004" charset="0"/>
              <a:cs typeface="Fira Code Medium" panose="020B08090500000200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左右 30"/>
          <p:cNvSpPr/>
          <p:nvPr/>
        </p:nvSpPr>
        <p:spPr>
          <a:xfrm>
            <a:off x="91440" y="2435225"/>
            <a:ext cx="2819400" cy="4191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91440" y="3131185"/>
            <a:ext cx="2849245" cy="37909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菱形 35"/>
          <p:cNvSpPr/>
          <p:nvPr/>
        </p:nvSpPr>
        <p:spPr>
          <a:xfrm>
            <a:off x="10622657" y="3131312"/>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文本占位符 2"/>
          <p:cNvSpPr>
            <a:spLocks noGrp="1"/>
          </p:cNvSpPr>
          <p:nvPr>
            <p:ph type="body" sz="quarter" idx="13"/>
          </p:nvPr>
        </p:nvSpPr>
        <p:spPr/>
        <p:txBody>
          <a:bodyPr>
            <a:normAutofit/>
          </a:bodyPr>
          <a:lstStyle/>
          <a:p>
            <a:r>
              <a:rPr sz="312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312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3120" spc="1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312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5" name="文本占位符 4"/>
          <p:cNvSpPr>
            <a:spLocks noGrp="1"/>
          </p:cNvSpPr>
          <p:nvPr>
            <p:ph type="body" sz="quarter" idx="118"/>
          </p:nvPr>
        </p:nvSpPr>
        <p:spPr>
          <a:xfrm>
            <a:off x="3006725" y="3554095"/>
            <a:ext cx="4124325" cy="803910"/>
          </a:xfrm>
        </p:spPr>
        <p:txBody>
          <a:bodyPr>
            <a:normAutofit/>
          </a:bodyPr>
          <a:lstStyle/>
          <a:p>
            <a:r>
              <a:rPr lang="en-US" altLang="zh-CN" dirty="0">
                <a:solidFill>
                  <a:schemeClr val="tx1"/>
                </a:solidFill>
              </a:rPr>
              <a:t> Disaster recovery can involve a wide range of components. Act across different variables of the technology stack to identify problems and eliminate cross team dependencies.</a:t>
            </a:r>
            <a:endParaRPr lang="en-US" altLang="zh-CN" dirty="0">
              <a:solidFill>
                <a:schemeClr val="tx1"/>
              </a:solidFill>
            </a:endParaRPr>
          </a:p>
        </p:txBody>
      </p:sp>
      <p:sp>
        <p:nvSpPr>
          <p:cNvPr id="13" name="文本占位符 12"/>
          <p:cNvSpPr>
            <a:spLocks noGrp="1"/>
          </p:cNvSpPr>
          <p:nvPr>
            <p:ph type="body" sz="quarter" idx="119"/>
          </p:nvPr>
        </p:nvSpPr>
        <p:spPr>
          <a:xfrm>
            <a:off x="214630" y="3152775"/>
            <a:ext cx="2571115" cy="335915"/>
          </a:xfrm>
        </p:spPr>
        <p:txBody>
          <a:bodyPr>
            <a:normAutofit fontScale="90000"/>
          </a:bodyPr>
          <a:lstStyle/>
          <a:p>
            <a:pPr algn="l"/>
            <a:r>
              <a:rPr lang="en-US" altLang="zh-CN" dirty="0">
                <a:solidFill>
                  <a:schemeClr val="bg1"/>
                </a:solidFill>
              </a:rPr>
              <a:t>Monitor configuration drift</a:t>
            </a:r>
            <a:endParaRPr lang="en-US" altLang="zh-CN" dirty="0">
              <a:solidFill>
                <a:schemeClr val="bg1"/>
              </a:solidFill>
            </a:endParaRPr>
          </a:p>
        </p:txBody>
      </p:sp>
      <p:sp>
        <p:nvSpPr>
          <p:cNvPr id="14" name="文本占位符 13"/>
          <p:cNvSpPr>
            <a:spLocks noGrp="1"/>
          </p:cNvSpPr>
          <p:nvPr>
            <p:ph type="body" sz="quarter" idx="126"/>
          </p:nvPr>
        </p:nvSpPr>
        <p:spPr>
          <a:xfrm>
            <a:off x="3006090" y="1657350"/>
            <a:ext cx="3982720" cy="777875"/>
          </a:xfrm>
        </p:spPr>
        <p:txBody>
          <a:bodyPr>
            <a:normAutofit/>
          </a:bodyPr>
          <a:lstStyle/>
          <a:p>
            <a:pPr algn="l"/>
            <a:r>
              <a:rPr lang="en-US" altLang="zh-CN" dirty="0">
                <a:solidFill>
                  <a:schemeClr val="tx1"/>
                </a:solidFill>
              </a:rPr>
              <a:t>There’s nothing worse than doing the same thing for 8 hours a day! Eliminate repetitive, manual processes with automation.</a:t>
            </a:r>
            <a:endParaRPr lang="en-US" altLang="zh-CN" dirty="0">
              <a:solidFill>
                <a:schemeClr val="tx1"/>
              </a:solidFill>
            </a:endParaRPr>
          </a:p>
        </p:txBody>
      </p:sp>
      <p:sp>
        <p:nvSpPr>
          <p:cNvPr id="16" name="文本占位符 15"/>
          <p:cNvSpPr>
            <a:spLocks noGrp="1"/>
          </p:cNvSpPr>
          <p:nvPr>
            <p:ph type="body" sz="quarter" idx="130"/>
          </p:nvPr>
        </p:nvSpPr>
        <p:spPr>
          <a:xfrm>
            <a:off x="3006090" y="2352675"/>
            <a:ext cx="4124960" cy="501650"/>
          </a:xfrm>
        </p:spPr>
        <p:txBody>
          <a:bodyPr>
            <a:normAutofit/>
          </a:bodyPr>
          <a:lstStyle/>
          <a:p>
            <a:pPr algn="l"/>
            <a:r>
              <a:rPr lang="en-US" altLang="zh-CN" dirty="0">
                <a:solidFill>
                  <a:schemeClr val="tx1"/>
                </a:solidFill>
                <a:sym typeface="+mn-ea"/>
              </a:rPr>
              <a:t>Rules are rules. It’s best to automate in an effort to achieve strict security standards.</a:t>
            </a:r>
            <a:endParaRPr lang="en-US" altLang="zh-CN" dirty="0">
              <a:solidFill>
                <a:schemeClr val="tx1"/>
              </a:solidFill>
              <a:sym typeface="+mn-ea"/>
            </a:endParaRPr>
          </a:p>
        </p:txBody>
      </p:sp>
      <p:sp>
        <p:nvSpPr>
          <p:cNvPr id="17" name="文本占位符 16"/>
          <p:cNvSpPr>
            <a:spLocks noGrp="1"/>
          </p:cNvSpPr>
          <p:nvPr>
            <p:ph type="body" sz="quarter" idx="131"/>
          </p:nvPr>
        </p:nvSpPr>
        <p:spPr>
          <a:xfrm>
            <a:off x="213995" y="2435860"/>
            <a:ext cx="2637790" cy="418465"/>
          </a:xfrm>
        </p:spPr>
        <p:txBody>
          <a:bodyPr>
            <a:normAutofit fontScale="90000"/>
          </a:bodyPr>
          <a:lstStyle/>
          <a:p>
            <a:pPr algn="l"/>
            <a:r>
              <a:rPr lang="en-US" altLang="zh-CN" dirty="0">
                <a:solidFill>
                  <a:schemeClr val="bg1"/>
                </a:solidFill>
              </a:rPr>
              <a:t>Enforce security guidelines</a:t>
            </a:r>
            <a:endParaRPr lang="en-US" altLang="zh-CN" dirty="0">
              <a:solidFill>
                <a:schemeClr val="bg1"/>
              </a:solidFill>
            </a:endParaRPr>
          </a:p>
        </p:txBody>
      </p:sp>
      <p:sp>
        <p:nvSpPr>
          <p:cNvPr id="18" name="箭头: 左右 17"/>
          <p:cNvSpPr/>
          <p:nvPr/>
        </p:nvSpPr>
        <p:spPr>
          <a:xfrm>
            <a:off x="91440" y="1829435"/>
            <a:ext cx="281940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文本占位符 14"/>
          <p:cNvSpPr>
            <a:spLocks noGrp="1"/>
          </p:cNvSpPr>
          <p:nvPr>
            <p:ph type="body" sz="quarter" idx="127"/>
          </p:nvPr>
        </p:nvSpPr>
        <p:spPr>
          <a:xfrm>
            <a:off x="215265" y="1878330"/>
            <a:ext cx="2569845" cy="335915"/>
          </a:xfrm>
        </p:spPr>
        <p:txBody>
          <a:bodyPr>
            <a:normAutofit fontScale="90000"/>
          </a:bodyPr>
          <a:lstStyle/>
          <a:p>
            <a:pPr algn="l"/>
            <a:r>
              <a:rPr lang="en-US" altLang="zh-CN" dirty="0">
                <a:solidFill>
                  <a:schemeClr val="bg1"/>
                </a:solidFill>
              </a:rPr>
              <a:t>Weekly system reboot</a:t>
            </a:r>
            <a:endParaRPr lang="en-US" altLang="zh-CN" dirty="0">
              <a:solidFill>
                <a:schemeClr val="bg1"/>
              </a:solidFill>
            </a:endParaRPr>
          </a:p>
        </p:txBody>
      </p:sp>
      <p:sp>
        <p:nvSpPr>
          <p:cNvPr id="32" name="菱形 31"/>
          <p:cNvSpPr/>
          <p:nvPr/>
        </p:nvSpPr>
        <p:spPr>
          <a:xfrm>
            <a:off x="7322846" y="4357700"/>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 name="Text Box 6"/>
          <p:cNvSpPr txBox="1"/>
          <p:nvPr/>
        </p:nvSpPr>
        <p:spPr>
          <a:xfrm>
            <a:off x="3006725" y="2976880"/>
            <a:ext cx="3982720" cy="386080"/>
          </a:xfrm>
          <a:prstGeom prst="rect">
            <a:avLst/>
          </a:prstGeom>
          <a:noFill/>
        </p:spPr>
        <p:txBody>
          <a:bodyPr wrap="square" rtlCol="0" anchor="t">
            <a:spAutoFit/>
          </a:bodyPr>
          <a:p>
            <a:r>
              <a:rPr lang="en-US" altLang="zh-CN" sz="960" dirty="0">
                <a:sym typeface="+mn-ea"/>
              </a:rPr>
              <a:t>Use check mode with Ansible tasks to enforce desired settings and see if your configuration has drifted.</a:t>
            </a:r>
            <a:endParaRPr lang="en-US" altLang="zh-CN" sz="960" dirty="0">
              <a:sym typeface="+mn-ea"/>
            </a:endParaRPr>
          </a:p>
        </p:txBody>
      </p:sp>
      <p:pic>
        <p:nvPicPr>
          <p:cNvPr id="8" name="Picture 7" descr="Diagram-of-Ansible-by-Red-Hat"/>
          <p:cNvPicPr>
            <a:picLocks noChangeAspect="1"/>
          </p:cNvPicPr>
          <p:nvPr/>
        </p:nvPicPr>
        <p:blipFill>
          <a:blip r:embed="rId1"/>
          <a:stretch>
            <a:fillRect/>
          </a:stretch>
        </p:blipFill>
        <p:spPr>
          <a:xfrm>
            <a:off x="6988810" y="1289050"/>
            <a:ext cx="5226685" cy="4536440"/>
          </a:xfrm>
          <a:prstGeom prst="rect">
            <a:avLst/>
          </a:prstGeom>
        </p:spPr>
      </p:pic>
      <p:sp>
        <p:nvSpPr>
          <p:cNvPr id="9" name="箭头: 左右 34"/>
          <p:cNvSpPr/>
          <p:nvPr/>
        </p:nvSpPr>
        <p:spPr>
          <a:xfrm flipH="1">
            <a:off x="91440" y="3701415"/>
            <a:ext cx="284861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41" name="箭头: 左右 40"/>
          <p:cNvSpPr/>
          <p:nvPr/>
        </p:nvSpPr>
        <p:spPr>
          <a:xfrm flipH="1">
            <a:off x="91440" y="4376420"/>
            <a:ext cx="2849245" cy="386715"/>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0" name="箭头: 左右 30"/>
          <p:cNvSpPr/>
          <p:nvPr/>
        </p:nvSpPr>
        <p:spPr>
          <a:xfrm>
            <a:off x="91440" y="5021580"/>
            <a:ext cx="2849245" cy="38671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1" name="箭头: 左右 37"/>
          <p:cNvSpPr/>
          <p:nvPr/>
        </p:nvSpPr>
        <p:spPr>
          <a:xfrm>
            <a:off x="91440" y="5608320"/>
            <a:ext cx="2848610" cy="386715"/>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9" name="文本占位符 4"/>
          <p:cNvSpPr>
            <a:spLocks noGrp="1"/>
          </p:cNvSpPr>
          <p:nvPr/>
        </p:nvSpPr>
        <p:spPr>
          <a:xfrm>
            <a:off x="3006090" y="4358005"/>
            <a:ext cx="5164455" cy="423545"/>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Remarkably easy to write, you can run commands across your environment for any number of servers.</a:t>
            </a:r>
            <a:endParaRPr lang="en-US" altLang="zh-CN" dirty="0">
              <a:solidFill>
                <a:schemeClr val="tx1"/>
              </a:solidFill>
            </a:endParaRPr>
          </a:p>
        </p:txBody>
      </p:sp>
      <p:sp>
        <p:nvSpPr>
          <p:cNvPr id="21" name="文本占位符 4"/>
          <p:cNvSpPr>
            <a:spLocks noGrp="1"/>
          </p:cNvSpPr>
          <p:nvPr/>
        </p:nvSpPr>
        <p:spPr>
          <a:xfrm>
            <a:off x="3006090" y="5013325"/>
            <a:ext cx="5558790" cy="46418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Several databases use outdated binary sets. Patch the binaries in accordance with the release of the latest patch.</a:t>
            </a:r>
            <a:endParaRPr lang="en-US" altLang="zh-CN" dirty="0">
              <a:solidFill>
                <a:schemeClr val="tx1"/>
              </a:solidFill>
            </a:endParaRPr>
          </a:p>
        </p:txBody>
      </p:sp>
      <p:sp>
        <p:nvSpPr>
          <p:cNvPr id="22" name="文本占位符 4"/>
          <p:cNvSpPr>
            <a:spLocks noGrp="1"/>
          </p:cNvSpPr>
          <p:nvPr/>
        </p:nvSpPr>
        <p:spPr>
          <a:xfrm>
            <a:off x="3006725" y="6280150"/>
            <a:ext cx="6844665" cy="33591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Mistakes cost time and money. Eliminate errors that can crop up in detailed software contracts.</a:t>
            </a:r>
            <a:endParaRPr lang="en-US" altLang="zh-CN" dirty="0">
              <a:solidFill>
                <a:schemeClr val="tx1"/>
              </a:solidFill>
            </a:endParaRPr>
          </a:p>
        </p:txBody>
      </p:sp>
      <p:sp>
        <p:nvSpPr>
          <p:cNvPr id="23" name="文本占位符 4"/>
          <p:cNvSpPr>
            <a:spLocks noGrp="1"/>
          </p:cNvSpPr>
          <p:nvPr/>
        </p:nvSpPr>
        <p:spPr>
          <a:xfrm>
            <a:off x="3006725" y="5543550"/>
            <a:ext cx="6082665" cy="516890"/>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Use modules for several cloud providers to create new instances and tailor their configuration.</a:t>
            </a:r>
            <a:endParaRPr lang="en-US" altLang="zh-CN" dirty="0">
              <a:solidFill>
                <a:schemeClr val="tx1"/>
              </a:solidFill>
            </a:endParaRPr>
          </a:p>
        </p:txBody>
      </p:sp>
      <p:sp>
        <p:nvSpPr>
          <p:cNvPr id="26" name="文本占位符 17"/>
          <p:cNvSpPr>
            <a:spLocks noGrp="1"/>
          </p:cNvSpPr>
          <p:nvPr/>
        </p:nvSpPr>
        <p:spPr>
          <a:xfrm>
            <a:off x="215265" y="3742690"/>
            <a:ext cx="257048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Disaster recovery</a:t>
            </a:r>
            <a:endParaRPr sz="1200" dirty="0">
              <a:solidFill>
                <a:schemeClr val="bg1"/>
              </a:solidFill>
              <a:latin typeface="Arial" panose="020B0604020202020204"/>
              <a:cs typeface="Arial" panose="020B0604020202020204"/>
              <a:sym typeface="+mn-ea"/>
            </a:endParaRPr>
          </a:p>
        </p:txBody>
      </p:sp>
      <p:sp>
        <p:nvSpPr>
          <p:cNvPr id="33" name="文本占位符 17"/>
          <p:cNvSpPr>
            <a:spLocks noGrp="1"/>
          </p:cNvSpPr>
          <p:nvPr/>
        </p:nvSpPr>
        <p:spPr>
          <a:xfrm>
            <a:off x="214630" y="4358005"/>
            <a:ext cx="250571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Command blaster</a:t>
            </a:r>
            <a:endParaRPr sz="1200" dirty="0">
              <a:solidFill>
                <a:schemeClr val="bg1"/>
              </a:solidFill>
              <a:latin typeface="Arial" panose="020B0604020202020204"/>
              <a:cs typeface="Arial" panose="020B0604020202020204"/>
              <a:sym typeface="+mn-ea"/>
            </a:endParaRPr>
          </a:p>
        </p:txBody>
      </p:sp>
      <p:sp>
        <p:nvSpPr>
          <p:cNvPr id="37" name="文本占位符 17"/>
          <p:cNvSpPr>
            <a:spLocks noGrp="1"/>
          </p:cNvSpPr>
          <p:nvPr/>
        </p:nvSpPr>
        <p:spPr>
          <a:xfrm>
            <a:off x="215265" y="504698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Database binary patching</a:t>
            </a:r>
            <a:endParaRPr sz="1200" dirty="0">
              <a:solidFill>
                <a:schemeClr val="bg1"/>
              </a:solidFill>
              <a:latin typeface="Arial" panose="020B0604020202020204"/>
              <a:cs typeface="Arial" panose="020B0604020202020204"/>
              <a:sym typeface="+mn-ea"/>
            </a:endParaRPr>
          </a:p>
        </p:txBody>
      </p:sp>
      <p:sp>
        <p:nvSpPr>
          <p:cNvPr id="40" name="文本占位符 17"/>
          <p:cNvSpPr>
            <a:spLocks noGrp="1"/>
          </p:cNvSpPr>
          <p:nvPr/>
        </p:nvSpPr>
        <p:spPr>
          <a:xfrm>
            <a:off x="215265" y="560832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Instance provisioning</a:t>
            </a:r>
            <a:endParaRPr sz="1200" dirty="0">
              <a:solidFill>
                <a:schemeClr val="bg1"/>
              </a:solidFill>
              <a:latin typeface="Arial" panose="020B0604020202020204"/>
              <a:cs typeface="Arial" panose="020B0604020202020204"/>
              <a:sym typeface="+mn-ea"/>
            </a:endParaRPr>
          </a:p>
        </p:txBody>
      </p:sp>
      <p:sp>
        <p:nvSpPr>
          <p:cNvPr id="44" name="箭头: 左右 34"/>
          <p:cNvSpPr/>
          <p:nvPr/>
        </p:nvSpPr>
        <p:spPr>
          <a:xfrm flipH="1">
            <a:off x="91440" y="6254115"/>
            <a:ext cx="2848610" cy="38671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45" name="文本占位符 17"/>
          <p:cNvSpPr>
            <a:spLocks noGrp="1"/>
          </p:cNvSpPr>
          <p:nvPr/>
        </p:nvSpPr>
        <p:spPr>
          <a:xfrm>
            <a:off x="214630" y="6279515"/>
            <a:ext cx="257111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Service license agreements</a:t>
            </a:r>
            <a:endParaRPr sz="1200" dirty="0">
              <a:solidFill>
                <a:schemeClr val="bg1"/>
              </a:solidFill>
              <a:latin typeface="Arial" panose="020B0604020202020204"/>
              <a:cs typeface="Arial" panose="020B0604020202020204"/>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9765665" cy="1282700"/>
          </a:xfrm>
        </p:spPr>
        <p:txBody>
          <a:bodyPr>
            <a:normAutofit/>
          </a:bodyPr>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4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3" name="Picture 2" descr="ansible-architecture-1-500x270"/>
          <p:cNvPicPr>
            <a:picLocks noChangeAspect="1"/>
          </p:cNvPicPr>
          <p:nvPr/>
        </p:nvPicPr>
        <p:blipFill>
          <a:blip r:embed="rId1"/>
          <a:stretch>
            <a:fillRect/>
          </a:stretch>
        </p:blipFill>
        <p:spPr>
          <a:xfrm>
            <a:off x="619125" y="1812290"/>
            <a:ext cx="9875520" cy="5035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24"/>
          </p:nvPr>
        </p:nvSpPr>
        <p:spPr>
          <a:xfrm>
            <a:off x="234315" y="4249420"/>
            <a:ext cx="2889885" cy="2402840"/>
          </a:xfrm>
        </p:spPr>
        <p:txBody>
          <a:bodyPr>
            <a:noAutofit/>
          </a:bodyPr>
          <a:lstStyle/>
          <a:p>
            <a:pPr marL="12700" marR="5080" algn="l">
              <a:lnSpc>
                <a:spcPct val="93000"/>
              </a:lnSpc>
              <a:spcBef>
                <a:spcPts val="305"/>
              </a:spcBef>
            </a:pP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description of </a:t>
            </a:r>
            <a:r>
              <a:rPr sz="1200" dirty="0">
                <a:solidFill>
                  <a:schemeClr val="tx1"/>
                </a:solidFill>
                <a:latin typeface="Arial" panose="020B0604020202020204"/>
                <a:cs typeface="Arial" panose="020B0604020202020204"/>
                <a:sym typeface="+mn-ea"/>
              </a:rPr>
              <a:t>the </a:t>
            </a:r>
            <a:r>
              <a:rPr sz="1200" spc="-10" dirty="0">
                <a:solidFill>
                  <a:schemeClr val="tx1"/>
                </a:solidFill>
                <a:latin typeface="Arial" panose="020B0604020202020204"/>
                <a:cs typeface="Arial" panose="020B0604020202020204"/>
                <a:sym typeface="+mn-ea"/>
              </a:rPr>
              <a:t>nodes </a:t>
            </a:r>
            <a:r>
              <a:rPr sz="1200" spc="-5" dirty="0">
                <a:solidFill>
                  <a:schemeClr val="tx1"/>
                </a:solidFill>
                <a:latin typeface="Arial" panose="020B0604020202020204"/>
                <a:cs typeface="Arial" panose="020B0604020202020204"/>
                <a:sym typeface="+mn-ea"/>
              </a:rPr>
              <a:t>that can be accessed  by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By default,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described </a:t>
            </a:r>
            <a:r>
              <a:rPr sz="1200" dirty="0">
                <a:solidFill>
                  <a:schemeClr val="tx1"/>
                </a:solidFill>
                <a:latin typeface="Arial" panose="020B0604020202020204"/>
                <a:cs typeface="Arial" panose="020B0604020202020204"/>
                <a:sym typeface="+mn-ea"/>
              </a:rPr>
              <a:t>by a  </a:t>
            </a:r>
            <a:r>
              <a:rPr sz="1200" spc="-5" dirty="0">
                <a:solidFill>
                  <a:schemeClr val="tx1"/>
                </a:solidFill>
                <a:latin typeface="Arial" panose="020B0604020202020204"/>
                <a:cs typeface="Arial" panose="020B0604020202020204"/>
                <a:sym typeface="+mn-ea"/>
              </a:rPr>
              <a:t>configuration file, whose default location is in./etc/ansible/hosts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configuration file lists either </a:t>
            </a:r>
            <a:r>
              <a:rPr sz="1200" dirty="0">
                <a:solidFill>
                  <a:schemeClr val="tx1"/>
                </a:solidFill>
                <a:latin typeface="Arial" panose="020B0604020202020204"/>
                <a:cs typeface="Arial" panose="020B0604020202020204"/>
                <a:sym typeface="+mn-ea"/>
              </a:rPr>
              <a:t>the IP </a:t>
            </a:r>
            <a:r>
              <a:rPr sz="1200" spc="-5" dirty="0">
                <a:solidFill>
                  <a:schemeClr val="tx1"/>
                </a:solidFill>
                <a:latin typeface="Arial" panose="020B0604020202020204"/>
                <a:cs typeface="Arial" panose="020B0604020202020204"/>
                <a:sym typeface="+mn-ea"/>
              </a:rPr>
              <a:t>address or hostname of  each </a:t>
            </a:r>
            <a:r>
              <a:rPr sz="1200" spc="-10" dirty="0">
                <a:solidFill>
                  <a:schemeClr val="tx1"/>
                </a:solidFill>
                <a:latin typeface="Arial" panose="020B0604020202020204"/>
                <a:cs typeface="Arial" panose="020B0604020202020204"/>
                <a:sym typeface="+mn-ea"/>
              </a:rPr>
              <a:t>node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is </a:t>
            </a:r>
            <a:r>
              <a:rPr sz="1200" spc="-5" dirty="0">
                <a:solidFill>
                  <a:schemeClr val="tx1"/>
                </a:solidFill>
                <a:latin typeface="Arial" panose="020B0604020202020204"/>
                <a:cs typeface="Arial" panose="020B0604020202020204"/>
                <a:sym typeface="+mn-ea"/>
              </a:rPr>
              <a:t>accessible by</a:t>
            </a:r>
            <a:r>
              <a:rPr sz="1200" spc="-7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Ansible. Every </a:t>
            </a:r>
            <a:r>
              <a:rPr sz="1200" spc="-5" dirty="0">
                <a:solidFill>
                  <a:schemeClr val="tx1"/>
                </a:solidFill>
                <a:latin typeface="Arial" panose="020B0604020202020204"/>
                <a:cs typeface="Arial" panose="020B0604020202020204"/>
                <a:sym typeface="+mn-ea"/>
              </a:rPr>
              <a:t>host is assigned </a:t>
            </a:r>
            <a:r>
              <a:rPr sz="1200" dirty="0">
                <a:solidFill>
                  <a:schemeClr val="tx1"/>
                </a:solidFill>
                <a:latin typeface="Arial" panose="020B0604020202020204"/>
                <a:cs typeface="Arial" panose="020B0604020202020204"/>
                <a:sym typeface="+mn-ea"/>
              </a:rPr>
              <a:t>to a </a:t>
            </a:r>
            <a:r>
              <a:rPr sz="1200" spc="-5" dirty="0">
                <a:solidFill>
                  <a:schemeClr val="tx1"/>
                </a:solidFill>
                <a:latin typeface="Arial" panose="020B0604020202020204"/>
                <a:cs typeface="Arial" panose="020B0604020202020204"/>
                <a:sym typeface="+mn-ea"/>
              </a:rPr>
              <a:t>group such as web servers, db  servers etc.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file can </a:t>
            </a:r>
            <a:r>
              <a:rPr sz="1200" dirty="0">
                <a:solidFill>
                  <a:schemeClr val="tx1"/>
                </a:solidFill>
                <a:latin typeface="Arial" panose="020B0604020202020204"/>
                <a:cs typeface="Arial" panose="020B0604020202020204"/>
                <a:sym typeface="+mn-ea"/>
              </a:rPr>
              <a:t>be </a:t>
            </a:r>
            <a:r>
              <a:rPr sz="1200" spc="-5" dirty="0">
                <a:solidFill>
                  <a:schemeClr val="tx1"/>
                </a:solidFill>
                <a:latin typeface="Arial" panose="020B0604020202020204"/>
                <a:cs typeface="Arial" panose="020B0604020202020204"/>
                <a:sym typeface="+mn-ea"/>
              </a:rPr>
              <a:t>in one of </a:t>
            </a:r>
            <a:r>
              <a:rPr sz="1200" dirty="0">
                <a:solidFill>
                  <a:schemeClr val="tx1"/>
                </a:solidFill>
                <a:latin typeface="Arial" panose="020B0604020202020204"/>
                <a:cs typeface="Arial" panose="020B0604020202020204"/>
                <a:sym typeface="+mn-ea"/>
              </a:rPr>
              <a:t>many formats  </a:t>
            </a:r>
            <a:r>
              <a:rPr sz="1200" spc="-5" dirty="0">
                <a:solidFill>
                  <a:schemeClr val="tx1"/>
                </a:solidFill>
                <a:latin typeface="Arial" panose="020B0604020202020204"/>
                <a:cs typeface="Arial" panose="020B0604020202020204"/>
                <a:sym typeface="+mn-ea"/>
              </a:rPr>
              <a:t>such as </a:t>
            </a:r>
            <a:r>
              <a:rPr sz="120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INI</a:t>
            </a:r>
            <a:r>
              <a:rPr sz="1200" spc="20"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etc</a:t>
            </a:r>
            <a:endParaRPr lang="zh-CN" altLang="en-US" sz="1200" spc="-5" dirty="0">
              <a:solidFill>
                <a:schemeClr val="tx1"/>
              </a:solidFill>
              <a:latin typeface="Arial" panose="020B0604020202020204"/>
              <a:cs typeface="Arial" panose="020B0604020202020204"/>
              <a:sym typeface="+mn-ea"/>
            </a:endParaRPr>
          </a:p>
        </p:txBody>
      </p:sp>
      <p:sp>
        <p:nvSpPr>
          <p:cNvPr id="31" name="文本占位符 30"/>
          <p:cNvSpPr>
            <a:spLocks noGrp="1"/>
          </p:cNvSpPr>
          <p:nvPr>
            <p:ph type="body" sz="quarter" idx="25"/>
          </p:nvPr>
        </p:nvSpPr>
        <p:spPr>
          <a:xfrm>
            <a:off x="234315" y="3840480"/>
            <a:ext cx="1933575" cy="408940"/>
          </a:xfrm>
        </p:spPr>
        <p:txBody>
          <a:bodyPr>
            <a:normAutofit/>
          </a:bodyPr>
          <a:lstStyle/>
          <a:p>
            <a:pPr>
              <a:lnSpc>
                <a:spcPct val="100000"/>
              </a:lnSpc>
              <a:spcBef>
                <a:spcPts val="100"/>
              </a:spcBef>
            </a:pPr>
            <a:r>
              <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Host </a:t>
            </a:r>
            <a:r>
              <a:rPr sz="1400" spc="-5" dirty="0">
                <a:ln/>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Inventory</a:t>
            </a:r>
            <a:endParaRPr lang="en-GB" sz="1400" spc="-5" dirty="0">
              <a:ln/>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p:txBody>
      </p:sp>
      <p:sp>
        <p:nvSpPr>
          <p:cNvPr id="32" name="文本占位符 31"/>
          <p:cNvSpPr>
            <a:spLocks noGrp="1"/>
          </p:cNvSpPr>
          <p:nvPr>
            <p:ph type="body" sz="quarter" idx="26"/>
          </p:nvPr>
        </p:nvSpPr>
        <p:spPr>
          <a:xfrm>
            <a:off x="3124200" y="4249420"/>
            <a:ext cx="3251200" cy="2286000"/>
          </a:xfrm>
        </p:spPr>
        <p:txBody>
          <a:bodyPr>
            <a:noAutofit/>
          </a:bodyPr>
          <a:lstStyle/>
          <a:p>
            <a:pPr marL="12700" marR="93345">
              <a:lnSpc>
                <a:spcPct val="93000"/>
              </a:lnSpc>
              <a:spcBef>
                <a:spcPts val="305"/>
              </a:spcBef>
            </a:pPr>
            <a:r>
              <a:rPr sz="1200" spc="-10" dirty="0">
                <a:solidFill>
                  <a:schemeClr val="tx1"/>
                </a:solidFill>
                <a:latin typeface="Arial" panose="020B0604020202020204"/>
                <a:cs typeface="Arial" panose="020B0604020202020204"/>
                <a:sym typeface="+mn-ea"/>
              </a:rPr>
              <a:t>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files. These files are descriptions of  the desired state of your </a:t>
            </a:r>
            <a:r>
              <a:rPr sz="1200" dirty="0">
                <a:solidFill>
                  <a:schemeClr val="tx1"/>
                </a:solidFill>
                <a:latin typeface="Arial" panose="020B0604020202020204"/>
                <a:cs typeface="Arial" panose="020B0604020202020204"/>
                <a:sym typeface="+mn-ea"/>
              </a:rPr>
              <a:t>systems.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then does the hard  work of getting your </a:t>
            </a:r>
            <a:r>
              <a:rPr sz="1200" dirty="0">
                <a:solidFill>
                  <a:schemeClr val="tx1"/>
                </a:solidFill>
                <a:latin typeface="Arial" panose="020B0604020202020204"/>
                <a:cs typeface="Arial" panose="020B0604020202020204"/>
                <a:sym typeface="+mn-ea"/>
              </a:rPr>
              <a:t>systems to </a:t>
            </a:r>
            <a:r>
              <a:rPr sz="1200" spc="-5" dirty="0">
                <a:solidFill>
                  <a:schemeClr val="tx1"/>
                </a:solidFill>
                <a:latin typeface="Arial" panose="020B0604020202020204"/>
                <a:cs typeface="Arial" panose="020B0604020202020204"/>
                <a:sym typeface="+mn-ea"/>
              </a:rPr>
              <a:t>that state </a:t>
            </a:r>
            <a:r>
              <a:rPr sz="1200" dirty="0">
                <a:solidFill>
                  <a:schemeClr val="tx1"/>
                </a:solidFill>
                <a:latin typeface="Arial" panose="020B0604020202020204"/>
                <a:cs typeface="Arial" panose="020B0604020202020204"/>
                <a:sym typeface="+mn-ea"/>
              </a:rPr>
              <a:t>no matter </a:t>
            </a:r>
            <a:r>
              <a:rPr sz="1200" spc="-5" dirty="0">
                <a:solidFill>
                  <a:schemeClr val="tx1"/>
                </a:solidFill>
                <a:latin typeface="Arial" panose="020B0604020202020204"/>
                <a:cs typeface="Arial" panose="020B0604020202020204"/>
                <a:sym typeface="+mn-ea"/>
              </a:rPr>
              <a:t>what </a:t>
            </a:r>
            <a:r>
              <a:rPr sz="1200" dirty="0">
                <a:solidFill>
                  <a:schemeClr val="tx1"/>
                </a:solidFill>
                <a:latin typeface="Arial" panose="020B0604020202020204"/>
                <a:cs typeface="Arial" panose="020B0604020202020204"/>
                <a:sym typeface="+mn-ea"/>
              </a:rPr>
              <a:t>state  </a:t>
            </a:r>
            <a:r>
              <a:rPr sz="1200" spc="-5" dirty="0">
                <a:solidFill>
                  <a:schemeClr val="tx1"/>
                </a:solidFill>
                <a:latin typeface="Arial" panose="020B0604020202020204"/>
                <a:cs typeface="Arial" panose="020B0604020202020204"/>
                <a:sym typeface="+mn-ea"/>
              </a:rPr>
              <a:t>they are currently in. </a:t>
            </a:r>
            <a:r>
              <a:rPr sz="1200" spc="-10" dirty="0">
                <a:solidFill>
                  <a:schemeClr val="tx1"/>
                </a:solidFill>
                <a:latin typeface="Arial" panose="020B0604020202020204"/>
                <a:cs typeface="Arial" panose="020B0604020202020204"/>
                <a:sym typeface="+mn-ea"/>
              </a:rPr>
              <a:t>Playbooks </a:t>
            </a:r>
            <a:r>
              <a:rPr sz="1200" dirty="0">
                <a:solidFill>
                  <a:schemeClr val="tx1"/>
                </a:solidFill>
                <a:latin typeface="Arial" panose="020B0604020202020204"/>
                <a:cs typeface="Arial" panose="020B0604020202020204"/>
                <a:sym typeface="+mn-ea"/>
              </a:rPr>
              <a:t>make </a:t>
            </a:r>
            <a:r>
              <a:rPr sz="1200" spc="-5" dirty="0">
                <a:solidFill>
                  <a:schemeClr val="tx1"/>
                </a:solidFill>
                <a:latin typeface="Arial" panose="020B0604020202020204"/>
                <a:cs typeface="Arial" panose="020B0604020202020204"/>
                <a:sym typeface="+mn-ea"/>
              </a:rPr>
              <a:t>your installations,  </a:t>
            </a:r>
            <a:r>
              <a:rPr sz="1200" spc="-10" dirty="0">
                <a:solidFill>
                  <a:schemeClr val="tx1"/>
                </a:solidFill>
                <a:latin typeface="Arial" panose="020B0604020202020204"/>
                <a:cs typeface="Arial" panose="020B0604020202020204"/>
                <a:sym typeface="+mn-ea"/>
              </a:rPr>
              <a:t>upgrades and </a:t>
            </a:r>
            <a:r>
              <a:rPr sz="1200" spc="-5" dirty="0">
                <a:solidFill>
                  <a:schemeClr val="tx1"/>
                </a:solidFill>
                <a:latin typeface="Arial" panose="020B0604020202020204"/>
                <a:cs typeface="Arial" panose="020B0604020202020204"/>
                <a:sym typeface="+mn-ea"/>
              </a:rPr>
              <a:t>day-to-day management repeatable </a:t>
            </a:r>
            <a:r>
              <a:rPr sz="1200" spc="-10" dirty="0">
                <a:solidFill>
                  <a:schemeClr val="tx1"/>
                </a:solidFill>
                <a:latin typeface="Arial" panose="020B0604020202020204"/>
                <a:cs typeface="Arial" panose="020B0604020202020204"/>
                <a:sym typeface="+mn-ea"/>
              </a:rPr>
              <a:t>and</a:t>
            </a:r>
            <a:r>
              <a:rPr sz="1200" spc="8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reliable. 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write </a:t>
            </a:r>
            <a:r>
              <a:rPr sz="1200" spc="-10" dirty="0">
                <a:solidFill>
                  <a:schemeClr val="tx1"/>
                </a:solidFill>
                <a:latin typeface="Arial" panose="020B0604020202020204"/>
                <a:cs typeface="Arial" panose="020B0604020202020204"/>
                <a:sym typeface="+mn-ea"/>
              </a:rPr>
              <a:t>and </a:t>
            </a:r>
            <a:r>
              <a:rPr sz="1200" spc="-5" dirty="0">
                <a:solidFill>
                  <a:schemeClr val="tx1"/>
                </a:solidFill>
                <a:latin typeface="Arial" panose="020B0604020202020204"/>
                <a:cs typeface="Arial" panose="020B0604020202020204"/>
                <a:sym typeface="+mn-ea"/>
              </a:rPr>
              <a:t>maintain. Playbooks are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natural </a:t>
            </a:r>
            <a:r>
              <a:rPr sz="1200" spc="-10" dirty="0">
                <a:solidFill>
                  <a:schemeClr val="tx1"/>
                </a:solidFill>
                <a:latin typeface="Arial" panose="020B0604020202020204"/>
                <a:cs typeface="Arial" panose="020B0604020202020204"/>
                <a:sym typeface="+mn-ea"/>
              </a:rPr>
              <a:t>language </a:t>
            </a:r>
            <a:r>
              <a:rPr sz="1200" dirty="0">
                <a:solidFill>
                  <a:schemeClr val="tx1"/>
                </a:solidFill>
                <a:latin typeface="Arial" panose="020B0604020202020204"/>
                <a:cs typeface="Arial" panose="020B0604020202020204"/>
                <a:sym typeface="+mn-ea"/>
              </a:rPr>
              <a:t>so </a:t>
            </a:r>
            <a:r>
              <a:rPr sz="1200" spc="-5" dirty="0">
                <a:solidFill>
                  <a:schemeClr val="tx1"/>
                </a:solidFill>
                <a:latin typeface="Arial" panose="020B0604020202020204"/>
                <a:cs typeface="Arial" panose="020B0604020202020204"/>
                <a:sym typeface="+mn-ea"/>
              </a:rPr>
              <a:t>they are very easy </a:t>
            </a:r>
            <a:r>
              <a:rPr sz="1200" dirty="0">
                <a:solidFill>
                  <a:schemeClr val="tx1"/>
                </a:solidFill>
                <a:latin typeface="Arial" panose="020B0604020202020204"/>
                <a:cs typeface="Arial" panose="020B0604020202020204"/>
                <a:sym typeface="+mn-ea"/>
              </a:rPr>
              <a:t>to </a:t>
            </a:r>
            <a:r>
              <a:rPr sz="1200" spc="-10" dirty="0">
                <a:solidFill>
                  <a:schemeClr val="tx1"/>
                </a:solidFill>
                <a:latin typeface="Arial" panose="020B0604020202020204"/>
                <a:cs typeface="Arial" panose="020B0604020202020204"/>
                <a:sym typeface="+mn-ea"/>
              </a:rPr>
              <a:t>evolve and  </a:t>
            </a:r>
            <a:r>
              <a:rPr sz="1200" spc="-5" dirty="0">
                <a:solidFill>
                  <a:schemeClr val="tx1"/>
                </a:solidFill>
                <a:latin typeface="Arial" panose="020B0604020202020204"/>
                <a:cs typeface="Arial" panose="020B0604020202020204"/>
                <a:sym typeface="+mn-ea"/>
              </a:rPr>
              <a:t>edit.</a:t>
            </a:r>
            <a:endParaRPr sz="1200">
              <a:solidFill>
                <a:schemeClr val="tx1"/>
              </a:solidFill>
              <a:latin typeface="Arial" panose="020B0604020202020204"/>
              <a:cs typeface="Arial" panose="020B0604020202020204"/>
            </a:endParaRPr>
          </a:p>
          <a:p>
            <a:r>
              <a:rPr lang="en-US" altLang="zh-CN" sz="1200" dirty="0">
                <a:solidFill>
                  <a:schemeClr val="tx1"/>
                </a:solidFill>
              </a:rPr>
              <a:t>.</a:t>
            </a:r>
            <a:endParaRPr lang="zh-CN" altLang="en-US" sz="1200" dirty="0">
              <a:solidFill>
                <a:schemeClr val="tx1"/>
              </a:solidFill>
            </a:endParaRPr>
          </a:p>
          <a:p>
            <a:endParaRPr lang="zh-CN" altLang="en-US" sz="1200" dirty="0">
              <a:solidFill>
                <a:schemeClr val="tx1"/>
              </a:solidFill>
            </a:endParaRPr>
          </a:p>
        </p:txBody>
      </p:sp>
      <p:sp>
        <p:nvSpPr>
          <p:cNvPr id="33" name="文本占位符 32"/>
          <p:cNvSpPr>
            <a:spLocks noGrp="1"/>
          </p:cNvSpPr>
          <p:nvPr>
            <p:ph type="body" sz="quarter" idx="27"/>
          </p:nvPr>
        </p:nvSpPr>
        <p:spPr>
          <a:xfrm>
            <a:off x="3124200" y="3840480"/>
            <a:ext cx="2014220" cy="408940"/>
          </a:xfrm>
        </p:spPr>
        <p:txBody>
          <a:bodyPr/>
          <a:lstStyle/>
          <a:p>
            <a:pPr>
              <a:lnSpc>
                <a:spcPct val="100000"/>
              </a:lnSpc>
              <a:spcBef>
                <a:spcPts val="100"/>
              </a:spcBef>
            </a:pP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a:t>
            </a:r>
            <a:r>
              <a:rPr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la</a:t>
            </a:r>
            <a:r>
              <a:rPr sz="1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a:t>
            </a:r>
            <a:r>
              <a:rPr sz="1400" spc="-1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b</a:t>
            </a:r>
            <a:r>
              <a:rPr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ook</a:t>
            </a:r>
            <a:endParaRPr lang="zh-CN" altLang="en-US" sz="1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6" name="文本占位符 35"/>
          <p:cNvSpPr>
            <a:spLocks noGrp="1"/>
          </p:cNvSpPr>
          <p:nvPr>
            <p:ph type="body" sz="quarter" idx="28"/>
          </p:nvPr>
        </p:nvSpPr>
        <p:spPr>
          <a:xfrm>
            <a:off x="6375400" y="4249420"/>
            <a:ext cx="3305810" cy="2468880"/>
          </a:xfrm>
        </p:spPr>
        <p:txBody>
          <a:bodyPr>
            <a:noAutofit/>
          </a:bodyPr>
          <a:lstStyle/>
          <a:p>
            <a:pPr marL="12700" marR="281940" algn="just">
              <a:lnSpc>
                <a:spcPct val="93000"/>
              </a:lnSpc>
              <a:spcBef>
                <a:spcPts val="305"/>
              </a:spcBef>
            </a:pPr>
            <a:r>
              <a:rPr sz="1200" spc="-5" dirty="0">
                <a:solidFill>
                  <a:schemeClr val="tx1"/>
                </a:solidFill>
                <a:latin typeface="Arial" panose="020B0604020202020204"/>
                <a:cs typeface="Arial" panose="020B0604020202020204"/>
                <a:sym typeface="+mn-ea"/>
              </a:rPr>
              <a:t>There are </a:t>
            </a:r>
            <a:r>
              <a:rPr sz="1200" spc="-10" dirty="0">
                <a:solidFill>
                  <a:schemeClr val="tx1"/>
                </a:solidFill>
                <a:latin typeface="Arial" panose="020B0604020202020204"/>
                <a:cs typeface="Arial" panose="020B0604020202020204"/>
                <a:sym typeface="+mn-ea"/>
              </a:rPr>
              <a:t>over </a:t>
            </a:r>
            <a:r>
              <a:rPr sz="1200" spc="-5" dirty="0">
                <a:solidFill>
                  <a:schemeClr val="tx1"/>
                </a:solidFill>
                <a:latin typeface="Arial" panose="020B0604020202020204"/>
                <a:cs typeface="Arial" panose="020B0604020202020204"/>
                <a:sym typeface="+mn-ea"/>
              </a:rPr>
              <a:t>1000 modules </a:t>
            </a:r>
            <a:r>
              <a:rPr sz="1200" spc="-10" dirty="0">
                <a:solidFill>
                  <a:schemeClr val="tx1"/>
                </a:solidFill>
                <a:latin typeface="Arial" panose="020B0604020202020204"/>
                <a:cs typeface="Arial" panose="020B0604020202020204"/>
                <a:sym typeface="+mn-ea"/>
              </a:rPr>
              <a:t>provided </a:t>
            </a:r>
            <a:r>
              <a:rPr sz="1200" spc="-5" dirty="0">
                <a:solidFill>
                  <a:schemeClr val="tx1"/>
                </a:solidFill>
                <a:latin typeface="Arial" panose="020B0604020202020204"/>
                <a:cs typeface="Arial" panose="020B0604020202020204"/>
                <a:sym typeface="+mn-ea"/>
              </a:rPr>
              <a:t>by Ansible </a:t>
            </a:r>
            <a:r>
              <a:rPr sz="1200"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automate  every part of the environment. Modules are like </a:t>
            </a:r>
            <a:r>
              <a:rPr sz="1200" spc="-10" dirty="0">
                <a:solidFill>
                  <a:schemeClr val="tx1"/>
                </a:solidFill>
                <a:latin typeface="Arial" panose="020B0604020202020204"/>
                <a:cs typeface="Arial" panose="020B0604020202020204"/>
                <a:sym typeface="+mn-ea"/>
              </a:rPr>
              <a:t>plugins </a:t>
            </a:r>
            <a:r>
              <a:rPr sz="1200" spc="-5" dirty="0">
                <a:solidFill>
                  <a:schemeClr val="tx1"/>
                </a:solidFill>
                <a:latin typeface="Arial" panose="020B0604020202020204"/>
                <a:cs typeface="Arial" panose="020B0604020202020204"/>
                <a:sym typeface="+mn-ea"/>
              </a:rPr>
              <a:t>that do  the actual </a:t>
            </a:r>
            <a:r>
              <a:rPr sz="1200" dirty="0">
                <a:solidFill>
                  <a:schemeClr val="tx1"/>
                </a:solidFill>
                <a:latin typeface="Arial" panose="020B0604020202020204"/>
                <a:cs typeface="Arial" panose="020B0604020202020204"/>
                <a:sym typeface="+mn-ea"/>
              </a:rPr>
              <a:t>work </a:t>
            </a:r>
            <a:r>
              <a:rPr sz="1200" spc="-5" dirty="0">
                <a:solidFill>
                  <a:schemeClr val="tx1"/>
                </a:solidFill>
                <a:latin typeface="Arial" panose="020B0604020202020204"/>
                <a:cs typeface="Arial" panose="020B0604020202020204"/>
                <a:sym typeface="+mn-ea"/>
              </a:rPr>
              <a:t>in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they </a:t>
            </a:r>
            <a:r>
              <a:rPr sz="1200" dirty="0">
                <a:solidFill>
                  <a:schemeClr val="tx1"/>
                </a:solidFill>
                <a:latin typeface="Arial" panose="020B0604020202020204"/>
                <a:cs typeface="Arial" panose="020B0604020202020204"/>
                <a:sym typeface="+mn-ea"/>
              </a:rPr>
              <a:t>are </a:t>
            </a:r>
            <a:r>
              <a:rPr sz="1200" spc="-5" dirty="0">
                <a:solidFill>
                  <a:schemeClr val="tx1"/>
                </a:solidFill>
                <a:latin typeface="Arial" panose="020B0604020202020204"/>
                <a:cs typeface="Arial" panose="020B0604020202020204"/>
                <a:sym typeface="+mn-ea"/>
              </a:rPr>
              <a:t>what gets executed in each  playbook task. Each module </a:t>
            </a:r>
            <a:r>
              <a:rPr sz="1200" spc="-10" dirty="0">
                <a:solidFill>
                  <a:schemeClr val="tx1"/>
                </a:solidFill>
                <a:latin typeface="Arial" panose="020B0604020202020204"/>
                <a:cs typeface="Arial" panose="020B0604020202020204"/>
                <a:sym typeface="+mn-ea"/>
              </a:rPr>
              <a:t>is </a:t>
            </a:r>
            <a:r>
              <a:rPr sz="1200" dirty="0">
                <a:solidFill>
                  <a:schemeClr val="tx1"/>
                </a:solidFill>
                <a:latin typeface="Arial" panose="020B0604020202020204"/>
                <a:cs typeface="Arial" panose="020B0604020202020204"/>
                <a:sym typeface="+mn-ea"/>
              </a:rPr>
              <a:t>mostly </a:t>
            </a:r>
            <a:r>
              <a:rPr sz="1200" spc="-10" dirty="0">
                <a:solidFill>
                  <a:schemeClr val="tx1"/>
                </a:solidFill>
                <a:latin typeface="Arial" panose="020B0604020202020204"/>
                <a:cs typeface="Arial" panose="020B0604020202020204"/>
                <a:sym typeface="+mn-ea"/>
              </a:rPr>
              <a:t>standalone and </a:t>
            </a:r>
            <a:r>
              <a:rPr sz="1200" dirty="0">
                <a:solidFill>
                  <a:schemeClr val="tx1"/>
                </a:solidFill>
                <a:latin typeface="Arial" panose="020B0604020202020204"/>
                <a:cs typeface="Arial" panose="020B0604020202020204"/>
                <a:sym typeface="+mn-ea"/>
              </a:rPr>
              <a:t>can </a:t>
            </a:r>
            <a:r>
              <a:rPr sz="1200" spc="-5" dirty="0">
                <a:solidFill>
                  <a:schemeClr val="tx1"/>
                </a:solidFill>
                <a:latin typeface="Arial" panose="020B0604020202020204"/>
                <a:cs typeface="Arial" panose="020B0604020202020204"/>
                <a:sym typeface="+mn-ea"/>
              </a:rPr>
              <a:t>be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standard scripting </a:t>
            </a:r>
            <a:r>
              <a:rPr sz="1200" spc="-10" dirty="0">
                <a:solidFill>
                  <a:schemeClr val="tx1"/>
                </a:solidFill>
                <a:latin typeface="Arial" panose="020B0604020202020204"/>
                <a:cs typeface="Arial" panose="020B0604020202020204"/>
                <a:sym typeface="+mn-ea"/>
              </a:rPr>
              <a:t>language </a:t>
            </a:r>
            <a:r>
              <a:rPr sz="1200" spc="-5" dirty="0">
                <a:solidFill>
                  <a:schemeClr val="tx1"/>
                </a:solidFill>
                <a:latin typeface="Arial" panose="020B0604020202020204"/>
                <a:cs typeface="Arial" panose="020B0604020202020204"/>
                <a:sym typeface="+mn-ea"/>
              </a:rPr>
              <a:t>(such as Python, Perl, </a:t>
            </a:r>
            <a:r>
              <a:rPr sz="1200" spc="-45" dirty="0">
                <a:solidFill>
                  <a:schemeClr val="tx1"/>
                </a:solidFill>
                <a:latin typeface="Arial" panose="020B0604020202020204"/>
                <a:cs typeface="Arial" panose="020B0604020202020204"/>
                <a:sym typeface="+mn-ea"/>
              </a:rPr>
              <a:t>Ruby, </a:t>
            </a:r>
            <a:r>
              <a:rPr sz="1200" spc="-5" dirty="0">
                <a:solidFill>
                  <a:schemeClr val="tx1"/>
                </a:solidFill>
                <a:latin typeface="Arial" panose="020B0604020202020204"/>
                <a:cs typeface="Arial" panose="020B0604020202020204"/>
                <a:sym typeface="+mn-ea"/>
              </a:rPr>
              <a:t>Bash,  etc.). </a:t>
            </a:r>
            <a:r>
              <a:rPr sz="1200" dirty="0">
                <a:solidFill>
                  <a:schemeClr val="tx1"/>
                </a:solidFill>
                <a:latin typeface="Arial" panose="020B0604020202020204"/>
                <a:cs typeface="Arial" panose="020B0604020202020204"/>
                <a:sym typeface="+mn-ea"/>
              </a:rPr>
              <a:t>One </a:t>
            </a:r>
            <a:r>
              <a:rPr sz="1200" spc="-5" dirty="0">
                <a:solidFill>
                  <a:schemeClr val="tx1"/>
                </a:solidFill>
                <a:latin typeface="Arial" panose="020B0604020202020204"/>
                <a:cs typeface="Arial" panose="020B0604020202020204"/>
                <a:sym typeface="+mn-ea"/>
              </a:rPr>
              <a:t>of the </a:t>
            </a:r>
            <a:r>
              <a:rPr sz="1200" spc="-10" dirty="0">
                <a:solidFill>
                  <a:schemeClr val="tx1"/>
                </a:solidFill>
                <a:latin typeface="Arial" panose="020B0604020202020204"/>
                <a:cs typeface="Arial" panose="020B0604020202020204"/>
                <a:sym typeface="+mn-ea"/>
              </a:rPr>
              <a:t>guiding </a:t>
            </a:r>
            <a:r>
              <a:rPr sz="1200" spc="-5" dirty="0">
                <a:solidFill>
                  <a:schemeClr val="tx1"/>
                </a:solidFill>
                <a:latin typeface="Arial" panose="020B0604020202020204"/>
                <a:cs typeface="Arial" panose="020B0604020202020204"/>
                <a:sym typeface="+mn-ea"/>
              </a:rPr>
              <a:t>properties of modules </a:t>
            </a:r>
            <a:r>
              <a:rPr sz="1200" spc="-10" dirty="0">
                <a:solidFill>
                  <a:schemeClr val="tx1"/>
                </a:solidFill>
                <a:latin typeface="Arial" panose="020B0604020202020204"/>
                <a:cs typeface="Arial" panose="020B0604020202020204"/>
                <a:sym typeface="+mn-ea"/>
              </a:rPr>
              <a:t>is </a:t>
            </a:r>
            <a:r>
              <a:rPr sz="1200" spc="-20" dirty="0">
                <a:solidFill>
                  <a:schemeClr val="tx1"/>
                </a:solidFill>
                <a:latin typeface="Arial" panose="020B0604020202020204"/>
                <a:cs typeface="Arial" panose="020B0604020202020204"/>
                <a:sym typeface="+mn-ea"/>
              </a:rPr>
              <a:t>idempotency,  </a:t>
            </a:r>
            <a:r>
              <a:rPr sz="1200" spc="-5" dirty="0">
                <a:solidFill>
                  <a:schemeClr val="tx1"/>
                </a:solidFill>
                <a:latin typeface="Arial" panose="020B0604020202020204"/>
                <a:cs typeface="Arial" panose="020B0604020202020204"/>
                <a:sym typeface="+mn-ea"/>
              </a:rPr>
              <a:t>which </a:t>
            </a:r>
            <a:r>
              <a:rPr sz="1200" dirty="0">
                <a:solidFill>
                  <a:schemeClr val="tx1"/>
                </a:solidFill>
                <a:latin typeface="Arial" panose="020B0604020202020204"/>
                <a:cs typeface="Arial" panose="020B0604020202020204"/>
                <a:sym typeface="+mn-ea"/>
              </a:rPr>
              <a:t>means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even if </a:t>
            </a:r>
            <a:r>
              <a:rPr sz="1200" spc="-5" dirty="0">
                <a:solidFill>
                  <a:schemeClr val="tx1"/>
                </a:solidFill>
                <a:latin typeface="Arial" panose="020B0604020202020204"/>
                <a:cs typeface="Arial" panose="020B0604020202020204"/>
                <a:sym typeface="+mn-ea"/>
              </a:rPr>
              <a:t>an operation is repeated multiple </a:t>
            </a:r>
            <a:r>
              <a:rPr sz="1200" dirty="0">
                <a:solidFill>
                  <a:schemeClr val="tx1"/>
                </a:solidFill>
                <a:latin typeface="Arial" panose="020B0604020202020204"/>
                <a:cs typeface="Arial" panose="020B0604020202020204"/>
                <a:sym typeface="+mn-ea"/>
              </a:rPr>
              <a:t>times,  </a:t>
            </a:r>
            <a:r>
              <a:rPr sz="1200" spc="-5" dirty="0">
                <a:solidFill>
                  <a:schemeClr val="tx1"/>
                </a:solidFill>
                <a:latin typeface="Arial" panose="020B0604020202020204"/>
                <a:cs typeface="Arial" panose="020B0604020202020204"/>
                <a:sym typeface="+mn-ea"/>
              </a:rPr>
              <a:t>it will always place the system into the </a:t>
            </a:r>
            <a:r>
              <a:rPr sz="1200" spc="5" dirty="0">
                <a:solidFill>
                  <a:schemeClr val="tx1"/>
                </a:solidFill>
                <a:latin typeface="Arial" panose="020B0604020202020204"/>
                <a:cs typeface="Arial" panose="020B0604020202020204"/>
                <a:sym typeface="+mn-ea"/>
              </a:rPr>
              <a:t>same</a:t>
            </a:r>
            <a:r>
              <a:rPr sz="1200" spc="4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state.</a:t>
            </a:r>
            <a:endParaRPr lang="zh-CN" altLang="en-US" sz="1200" spc="-5" dirty="0">
              <a:solidFill>
                <a:schemeClr val="tx1"/>
              </a:solidFill>
              <a:latin typeface="Arial" panose="020B0604020202020204"/>
              <a:cs typeface="Arial" panose="020B0604020202020204"/>
              <a:sym typeface="+mn-ea"/>
            </a:endParaRPr>
          </a:p>
        </p:txBody>
      </p:sp>
      <p:sp>
        <p:nvSpPr>
          <p:cNvPr id="37" name="文本占位符 36"/>
          <p:cNvSpPr>
            <a:spLocks noGrp="1"/>
          </p:cNvSpPr>
          <p:nvPr>
            <p:ph type="body" sz="quarter" idx="29"/>
          </p:nvPr>
        </p:nvSpPr>
        <p:spPr>
          <a:xfrm>
            <a:off x="6375400" y="3840480"/>
            <a:ext cx="2527935" cy="521970"/>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spcBef>
                <a:spcPts val="100"/>
              </a:spcBef>
            </a:pPr>
            <a:r>
              <a:rPr sz="1435" spc="-5" dirty="0">
                <a:ln/>
                <a:solidFill>
                  <a:schemeClr val="accent4"/>
                </a:solidFill>
                <a:effectLst/>
                <a:latin typeface="Fira Code Medium" panose="020B0809050000020004" charset="0"/>
                <a:cs typeface="Fira Code Medium" panose="020B0809050000020004" charset="0"/>
                <a:sym typeface="+mn-ea"/>
              </a:rPr>
              <a:t>Modules</a:t>
            </a:r>
            <a:endParaRPr lang="zh-CN" altLang="en-US" sz="1435" spc="-5" dirty="0">
              <a:ln/>
              <a:solidFill>
                <a:schemeClr val="accent4"/>
              </a:solidFill>
              <a:effectLst/>
              <a:latin typeface="Fira Code Medium" panose="020B0809050000020004" charset="0"/>
              <a:cs typeface="Fira Code Medium" panose="020B0809050000020004" charset="0"/>
              <a:sym typeface="+mn-ea"/>
            </a:endParaRPr>
          </a:p>
        </p:txBody>
      </p:sp>
      <p:sp>
        <p:nvSpPr>
          <p:cNvPr id="38" name="文本占位符 37"/>
          <p:cNvSpPr>
            <a:spLocks noGrp="1"/>
          </p:cNvSpPr>
          <p:nvPr>
            <p:ph type="body" sz="quarter" idx="30"/>
          </p:nvPr>
        </p:nvSpPr>
        <p:spPr>
          <a:xfrm>
            <a:off x="9845675" y="4249420"/>
            <a:ext cx="2308860" cy="2468245"/>
          </a:xfrm>
        </p:spPr>
        <p:txBody>
          <a:bodyPr>
            <a:normAutofit/>
          </a:bodyPr>
          <a:lstStyle/>
          <a:p>
            <a:pPr marL="12700" marR="5080">
              <a:lnSpc>
                <a:spcPct val="93000"/>
              </a:lnSpc>
              <a:spcBef>
                <a:spcPts val="305"/>
              </a:spcBef>
            </a:pPr>
            <a:r>
              <a:rPr sz="1080" spc="-10" dirty="0">
                <a:solidFill>
                  <a:schemeClr val="tx1"/>
                </a:solidFill>
                <a:latin typeface="Arial" panose="020B0604020202020204"/>
                <a:cs typeface="Arial" panose="020B0604020202020204"/>
                <a:sym typeface="+mn-ea"/>
              </a:rPr>
              <a:t>Roles </a:t>
            </a:r>
            <a:r>
              <a:rPr sz="1080" spc="-5" dirty="0">
                <a:solidFill>
                  <a:schemeClr val="tx1"/>
                </a:solidFill>
                <a:latin typeface="Arial" panose="020B0604020202020204"/>
                <a:cs typeface="Arial" panose="020B0604020202020204"/>
                <a:sym typeface="+mn-ea"/>
              </a:rPr>
              <a:t>are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way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group tasks together into </a:t>
            </a:r>
            <a:r>
              <a:rPr sz="1080" spc="-10" dirty="0">
                <a:solidFill>
                  <a:schemeClr val="tx1"/>
                </a:solidFill>
                <a:latin typeface="Arial" panose="020B0604020202020204"/>
                <a:cs typeface="Arial" panose="020B0604020202020204"/>
                <a:sym typeface="+mn-ea"/>
              </a:rPr>
              <a:t>one </a:t>
            </a:r>
            <a:r>
              <a:rPr sz="1080" spc="-20" dirty="0">
                <a:solidFill>
                  <a:schemeClr val="tx1"/>
                </a:solidFill>
                <a:latin typeface="Arial" panose="020B0604020202020204"/>
                <a:cs typeface="Arial" panose="020B0604020202020204"/>
                <a:sym typeface="+mn-ea"/>
              </a:rPr>
              <a:t>container. </a:t>
            </a:r>
            <a:r>
              <a:rPr sz="1080" spc="-25" dirty="0">
                <a:solidFill>
                  <a:schemeClr val="tx1"/>
                </a:solidFill>
                <a:latin typeface="Arial" panose="020B0604020202020204"/>
                <a:cs typeface="Arial" panose="020B0604020202020204"/>
                <a:sym typeface="+mn-ea"/>
              </a:rPr>
              <a:t>We  </a:t>
            </a:r>
            <a:r>
              <a:rPr sz="1080" spc="-5" dirty="0">
                <a:solidFill>
                  <a:schemeClr val="tx1"/>
                </a:solidFill>
                <a:latin typeface="Arial" panose="020B0604020202020204"/>
                <a:cs typeface="Arial" panose="020B0604020202020204"/>
                <a:sym typeface="+mn-ea"/>
              </a:rPr>
              <a:t>could have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role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setting up MySQL, another one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configuring iptables </a:t>
            </a:r>
            <a:r>
              <a:rPr sz="1080" dirty="0">
                <a:solidFill>
                  <a:schemeClr val="tx1"/>
                </a:solidFill>
                <a:latin typeface="Arial" panose="020B0604020202020204"/>
                <a:cs typeface="Arial" panose="020B0604020202020204"/>
                <a:sym typeface="+mn-ea"/>
              </a:rPr>
              <a:t>etc. </a:t>
            </a:r>
            <a:r>
              <a:rPr sz="1080" spc="-10" dirty="0">
                <a:solidFill>
                  <a:schemeClr val="tx1"/>
                </a:solidFill>
                <a:latin typeface="Arial" panose="020B0604020202020204"/>
                <a:cs typeface="Arial" panose="020B0604020202020204"/>
                <a:sym typeface="+mn-ea"/>
              </a:rPr>
              <a:t>Roles </a:t>
            </a:r>
            <a:r>
              <a:rPr sz="1080" dirty="0">
                <a:solidFill>
                  <a:schemeClr val="tx1"/>
                </a:solidFill>
                <a:latin typeface="Arial" panose="020B0604020202020204"/>
                <a:cs typeface="Arial" panose="020B0604020202020204"/>
                <a:sym typeface="+mn-ea"/>
              </a:rPr>
              <a:t>makes </a:t>
            </a:r>
            <a:r>
              <a:rPr sz="1080" spc="-5" dirty="0">
                <a:solidFill>
                  <a:schemeClr val="tx1"/>
                </a:solidFill>
                <a:latin typeface="Arial" panose="020B0604020202020204"/>
                <a:cs typeface="Arial" panose="020B0604020202020204"/>
                <a:sym typeface="+mn-ea"/>
              </a:rPr>
              <a:t>it easy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configure hosts. Any role can be  performed on any host or</a:t>
            </a:r>
            <a:r>
              <a:rPr sz="1080" spc="6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group</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of hosts such</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as:</a:t>
            </a:r>
            <a:endParaRPr sz="108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lang="en-GB" sz="1200" spc="-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role_1</a:t>
            </a:r>
            <a:endParaRPr sz="120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sz="1200" spc="-5" dirty="0">
                <a:solidFill>
                  <a:schemeClr val="tx1"/>
                </a:solidFill>
                <a:latin typeface="Arial" panose="020B0604020202020204"/>
                <a:cs typeface="Arial" panose="020B0604020202020204"/>
                <a:sym typeface="+mn-ea"/>
              </a:rPr>
              <a:t> </a:t>
            </a:r>
            <a:r>
              <a:rPr lang="en-GB" sz="1200" spc="-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role_2</a:t>
            </a:r>
            <a:endParaRPr sz="1080">
              <a:solidFill>
                <a:schemeClr val="tx1"/>
              </a:solidFill>
              <a:latin typeface="Arial" panose="020B0604020202020204"/>
              <a:cs typeface="Arial" panose="020B0604020202020204"/>
            </a:endParaRPr>
          </a:p>
          <a:p>
            <a:pPr marL="12700" marR="5080">
              <a:lnSpc>
                <a:spcPct val="93000"/>
              </a:lnSpc>
              <a:spcBef>
                <a:spcPts val="305"/>
              </a:spcBef>
            </a:pPr>
            <a:endParaRPr lang="zh-CN" altLang="en-US" sz="1080" spc="-5" dirty="0">
              <a:solidFill>
                <a:schemeClr val="tx1"/>
              </a:solidFill>
              <a:latin typeface="Arial" panose="020B0604020202020204"/>
              <a:cs typeface="Arial" panose="020B0604020202020204"/>
              <a:sym typeface="+mn-ea"/>
            </a:endParaRPr>
          </a:p>
        </p:txBody>
      </p:sp>
      <p:sp>
        <p:nvSpPr>
          <p:cNvPr id="39" name="文本占位符 38"/>
          <p:cNvSpPr>
            <a:spLocks noGrp="1"/>
          </p:cNvSpPr>
          <p:nvPr>
            <p:ph type="body" sz="quarter" idx="31"/>
          </p:nvPr>
        </p:nvSpPr>
        <p:spPr>
          <a:xfrm>
            <a:off x="9845675" y="3840480"/>
            <a:ext cx="1748155" cy="408940"/>
          </a:xfrm>
        </p:spPr>
        <p:txBody>
          <a:bodyPr>
            <a:normAutofit/>
          </a:bodyPr>
          <a:lstStyle/>
          <a:p>
            <a:r>
              <a:rPr lang="en-GB" altLang="en-US" sz="1400" dirty="0">
                <a:solidFill>
                  <a:schemeClr val="accent5"/>
                </a:solidFill>
              </a:rPr>
              <a:t>Roles</a:t>
            </a:r>
            <a:endParaRPr sz="1400" spc="-5" dirty="0"/>
          </a:p>
          <a:p>
            <a:endParaRPr lang="zh-CN" altLang="en-US" sz="1400" dirty="0">
              <a:solidFill>
                <a:schemeClr val="accent5"/>
              </a:solidFill>
            </a:endParaRPr>
          </a:p>
          <a:p>
            <a:endParaRPr lang="zh-CN" altLang="en-US" sz="1400" dirty="0">
              <a:solidFill>
                <a:schemeClr val="accent5"/>
              </a:solidFill>
            </a:endParaRPr>
          </a:p>
        </p:txBody>
      </p:sp>
      <p:sp>
        <p:nvSpPr>
          <p:cNvPr id="40" name="矩形 39"/>
          <p:cNvSpPr/>
          <p:nvPr/>
        </p:nvSpPr>
        <p:spPr>
          <a:xfrm flipV="1">
            <a:off x="248920" y="3510280"/>
            <a:ext cx="10784840" cy="7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33407" y="255577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3123911" y="254561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6375189" y="251258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9845542" y="255576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任意多边形: 形状 47"/>
          <p:cNvSpPr/>
          <p:nvPr/>
        </p:nvSpPr>
        <p:spPr>
          <a:xfrm>
            <a:off x="10075414" y="2799882"/>
            <a:ext cx="324853" cy="354385"/>
          </a:xfrm>
          <a:custGeom>
            <a:avLst/>
            <a:gdLst>
              <a:gd name="connsiteX0" fmla="*/ 255329 w 270710"/>
              <a:gd name="connsiteY0" fmla="*/ 158530 h 295320"/>
              <a:gd name="connsiteX1" fmla="*/ 139662 w 270710"/>
              <a:gd name="connsiteY1" fmla="*/ 274197 h 295320"/>
              <a:gd name="connsiteX2" fmla="*/ 23995 w 270710"/>
              <a:gd name="connsiteY2" fmla="*/ 274197 h 295320"/>
              <a:gd name="connsiteX3" fmla="*/ 23995 w 270710"/>
              <a:gd name="connsiteY3" fmla="*/ 158530 h 295320"/>
              <a:gd name="connsiteX4" fmla="*/ 163452 w 270710"/>
              <a:gd name="connsiteY4" fmla="*/ 19073 h 295320"/>
              <a:gd name="connsiteX5" fmla="*/ 256149 w 270710"/>
              <a:gd name="connsiteY5" fmla="*/ 19073 h 295320"/>
              <a:gd name="connsiteX6" fmla="*/ 256149 w 270710"/>
              <a:gd name="connsiteY6" fmla="*/ 111771 h 295320"/>
              <a:gd name="connsiteX7" fmla="*/ 128177 w 270710"/>
              <a:gd name="connsiteY7" fmla="*/ 239743 h 295320"/>
              <a:gd name="connsiteX8" fmla="*/ 58449 w 270710"/>
              <a:gd name="connsiteY8" fmla="*/ 239743 h 295320"/>
              <a:gd name="connsiteX9" fmla="*/ 58449 w 270710"/>
              <a:gd name="connsiteY9" fmla="*/ 170014 h 295320"/>
              <a:gd name="connsiteX10" fmla="*/ 162631 w 270710"/>
              <a:gd name="connsiteY10" fmla="*/ 65832 h 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10" h="295320">
                <a:moveTo>
                  <a:pt x="255329" y="158530"/>
                </a:moveTo>
                <a:lnTo>
                  <a:pt x="139662" y="274197"/>
                </a:lnTo>
                <a:cubicBezTo>
                  <a:pt x="107669" y="306190"/>
                  <a:pt x="55988" y="306190"/>
                  <a:pt x="23995" y="274197"/>
                </a:cubicBezTo>
                <a:cubicBezTo>
                  <a:pt x="-7998" y="242204"/>
                  <a:pt x="-7998" y="190523"/>
                  <a:pt x="23995" y="158530"/>
                </a:cubicBezTo>
                <a:lnTo>
                  <a:pt x="163452" y="19073"/>
                </a:lnTo>
                <a:cubicBezTo>
                  <a:pt x="188882" y="-6358"/>
                  <a:pt x="230719" y="-6358"/>
                  <a:pt x="256149" y="19073"/>
                </a:cubicBezTo>
                <a:cubicBezTo>
                  <a:pt x="281580" y="44503"/>
                  <a:pt x="281580" y="86340"/>
                  <a:pt x="256149" y="111771"/>
                </a:cubicBezTo>
                <a:lnTo>
                  <a:pt x="128177" y="239743"/>
                </a:lnTo>
                <a:cubicBezTo>
                  <a:pt x="109310" y="258611"/>
                  <a:pt x="78137" y="258611"/>
                  <a:pt x="58449" y="239743"/>
                </a:cubicBezTo>
                <a:cubicBezTo>
                  <a:pt x="38761" y="220875"/>
                  <a:pt x="39581" y="189703"/>
                  <a:pt x="58449" y="170014"/>
                </a:cubicBezTo>
                <a:lnTo>
                  <a:pt x="162631" y="65832"/>
                </a:lnTo>
              </a:path>
            </a:pathLst>
          </a:custGeom>
          <a:noFill/>
          <a:ln w="16401" cap="rnd">
            <a:solidFill>
              <a:schemeClr val="bg1"/>
            </a:solidFill>
            <a:prstDash val="solid"/>
            <a:miter/>
          </a:ln>
        </p:spPr>
        <p:txBody>
          <a:bodyPr rtlCol="0" anchor="ctr"/>
          <a:lstStyle/>
          <a:p>
            <a:endParaRPr lang="zh-CN" altLang="en-US" sz="2160"/>
          </a:p>
        </p:txBody>
      </p:sp>
      <p:grpSp>
        <p:nvGrpSpPr>
          <p:cNvPr id="49" name="组合 48"/>
          <p:cNvGrpSpPr/>
          <p:nvPr/>
        </p:nvGrpSpPr>
        <p:grpSpPr>
          <a:xfrm>
            <a:off x="6580451" y="2733060"/>
            <a:ext cx="374072" cy="275633"/>
            <a:chOff x="5218241" y="3675100"/>
            <a:chExt cx="311727" cy="229694"/>
          </a:xfrm>
        </p:grpSpPr>
        <p:sp>
          <p:nvSpPr>
            <p:cNvPr id="50" name="任意多边形: 形状 49"/>
            <p:cNvSpPr/>
            <p:nvPr/>
          </p:nvSpPr>
          <p:spPr>
            <a:xfrm>
              <a:off x="5218241" y="3675100"/>
              <a:ext cx="311727" cy="229694"/>
            </a:xfrm>
            <a:custGeom>
              <a:avLst/>
              <a:gdLst>
                <a:gd name="connsiteX0" fmla="*/ 16407 w 311727"/>
                <a:gd name="connsiteY0" fmla="*/ 0 h 229693"/>
                <a:gd name="connsiteX1" fmla="*/ 0 w 311727"/>
                <a:gd name="connsiteY1" fmla="*/ 16407 h 229693"/>
                <a:gd name="connsiteX2" fmla="*/ 0 w 311727"/>
                <a:gd name="connsiteY2" fmla="*/ 213287 h 229693"/>
                <a:gd name="connsiteX3" fmla="*/ 16407 w 311727"/>
                <a:gd name="connsiteY3" fmla="*/ 229694 h 229693"/>
                <a:gd name="connsiteX4" fmla="*/ 295321 w 311727"/>
                <a:gd name="connsiteY4" fmla="*/ 229694 h 229693"/>
                <a:gd name="connsiteX5" fmla="*/ 311727 w 311727"/>
                <a:gd name="connsiteY5" fmla="*/ 213287 h 229693"/>
                <a:gd name="connsiteX6" fmla="*/ 311727 w 311727"/>
                <a:gd name="connsiteY6" fmla="*/ 16407 h 229693"/>
                <a:gd name="connsiteX7" fmla="*/ 295321 w 311727"/>
                <a:gd name="connsiteY7" fmla="*/ 0 h 229693"/>
                <a:gd name="connsiteX8" fmla="*/ 16407 w 311727"/>
                <a:gd name="connsiteY8" fmla="*/ 0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229693">
                  <a:moveTo>
                    <a:pt x="16407" y="0"/>
                  </a:moveTo>
                  <a:cubicBezTo>
                    <a:pt x="7383" y="0"/>
                    <a:pt x="0" y="7383"/>
                    <a:pt x="0" y="16407"/>
                  </a:cubicBezTo>
                  <a:lnTo>
                    <a:pt x="0" y="213287"/>
                  </a:lnTo>
                  <a:cubicBezTo>
                    <a:pt x="0" y="222311"/>
                    <a:pt x="7383" y="229694"/>
                    <a:pt x="16407" y="229694"/>
                  </a:cubicBezTo>
                  <a:lnTo>
                    <a:pt x="295321" y="229694"/>
                  </a:lnTo>
                  <a:cubicBezTo>
                    <a:pt x="304344" y="229694"/>
                    <a:pt x="311727" y="222311"/>
                    <a:pt x="311727" y="213287"/>
                  </a:cubicBezTo>
                  <a:lnTo>
                    <a:pt x="311727" y="16407"/>
                  </a:lnTo>
                  <a:cubicBezTo>
                    <a:pt x="311727" y="7383"/>
                    <a:pt x="304344" y="0"/>
                    <a:pt x="295321" y="0"/>
                  </a:cubicBezTo>
                  <a:lnTo>
                    <a:pt x="16407" y="0"/>
                  </a:lnTo>
                  <a:close/>
                </a:path>
              </a:pathLst>
            </a:custGeom>
            <a:noFill/>
            <a:ln w="16401" cap="flat">
              <a:solidFill>
                <a:schemeClr val="bg1"/>
              </a:solidFill>
              <a:prstDash val="solid"/>
              <a:miter/>
            </a:ln>
          </p:spPr>
          <p:txBody>
            <a:bodyPr rtlCol="0" anchor="ctr"/>
            <a:lstStyle/>
            <a:p>
              <a:endParaRPr lang="zh-CN" altLang="en-US" sz="2160"/>
            </a:p>
          </p:txBody>
        </p:sp>
        <p:sp>
          <p:nvSpPr>
            <p:cNvPr id="51" name="任意多边形: 形状 50"/>
            <p:cNvSpPr/>
            <p:nvPr/>
          </p:nvSpPr>
          <p:spPr>
            <a:xfrm>
              <a:off x="5251055" y="3707914"/>
              <a:ext cx="246100" cy="106644"/>
            </a:xfrm>
            <a:custGeom>
              <a:avLst/>
              <a:gdLst>
                <a:gd name="connsiteX0" fmla="*/ 0 w 246100"/>
                <a:gd name="connsiteY0" fmla="*/ 0 h 106643"/>
                <a:gd name="connsiteX1" fmla="*/ 100081 w 246100"/>
                <a:gd name="connsiteY1" fmla="*/ 100081 h 106643"/>
                <a:gd name="connsiteX2" fmla="*/ 146020 w 246100"/>
                <a:gd name="connsiteY2" fmla="*/ 100081 h 106643"/>
                <a:gd name="connsiteX3" fmla="*/ 246100 w 246100"/>
                <a:gd name="connsiteY3" fmla="*/ 0 h 106643"/>
              </a:gdLst>
              <a:ahLst/>
              <a:cxnLst>
                <a:cxn ang="0">
                  <a:pos x="connsiteX0" y="connsiteY0"/>
                </a:cxn>
                <a:cxn ang="0">
                  <a:pos x="connsiteX1" y="connsiteY1"/>
                </a:cxn>
                <a:cxn ang="0">
                  <a:pos x="connsiteX2" y="connsiteY2"/>
                </a:cxn>
                <a:cxn ang="0">
                  <a:pos x="connsiteX3" y="connsiteY3"/>
                </a:cxn>
              </a:cxnLst>
              <a:rect l="l" t="t" r="r" b="b"/>
              <a:pathLst>
                <a:path w="246100" h="106643">
                  <a:moveTo>
                    <a:pt x="0" y="0"/>
                  </a:moveTo>
                  <a:lnTo>
                    <a:pt x="100081" y="100081"/>
                  </a:lnTo>
                  <a:cubicBezTo>
                    <a:pt x="113206" y="113206"/>
                    <a:pt x="133714" y="113206"/>
                    <a:pt x="146020" y="100081"/>
                  </a:cubicBezTo>
                  <a:lnTo>
                    <a:pt x="246100" y="0"/>
                  </a:lnTo>
                </a:path>
              </a:pathLst>
            </a:custGeom>
            <a:noFill/>
            <a:ln w="16401" cap="rnd">
              <a:solidFill>
                <a:schemeClr val="bg1"/>
              </a:solidFill>
              <a:prstDash val="solid"/>
              <a:round/>
            </a:ln>
          </p:spPr>
          <p:txBody>
            <a:bodyPr rtlCol="0" anchor="ctr"/>
            <a:lstStyle/>
            <a:p>
              <a:endParaRPr lang="zh-CN" altLang="en-US" sz="2160"/>
            </a:p>
          </p:txBody>
        </p:sp>
        <p:sp>
          <p:nvSpPr>
            <p:cNvPr id="52" name="任意多边形: 形状 51"/>
            <p:cNvSpPr/>
            <p:nvPr/>
          </p:nvSpPr>
          <p:spPr>
            <a:xfrm>
              <a:off x="5251055" y="3773541"/>
              <a:ext cx="57423" cy="57423"/>
            </a:xfrm>
            <a:custGeom>
              <a:avLst/>
              <a:gdLst>
                <a:gd name="connsiteX0" fmla="*/ 0 w 57423"/>
                <a:gd name="connsiteY0" fmla="*/ 57423 h 57423"/>
                <a:gd name="connsiteX1" fmla="*/ 57423 w 57423"/>
                <a:gd name="connsiteY1" fmla="*/ 0 h 57423"/>
              </a:gdLst>
              <a:ahLst/>
              <a:cxnLst>
                <a:cxn ang="0">
                  <a:pos x="connsiteX0" y="connsiteY0"/>
                </a:cxn>
                <a:cxn ang="0">
                  <a:pos x="connsiteX1" y="connsiteY1"/>
                </a:cxn>
              </a:cxnLst>
              <a:rect l="l" t="t" r="r" b="b"/>
              <a:pathLst>
                <a:path w="57423" h="57423">
                  <a:moveTo>
                    <a:pt x="0" y="57423"/>
                  </a:moveTo>
                  <a:lnTo>
                    <a:pt x="57423" y="0"/>
                  </a:lnTo>
                </a:path>
              </a:pathLst>
            </a:custGeom>
            <a:noFill/>
            <a:ln w="16401" cap="rnd">
              <a:solidFill>
                <a:schemeClr val="bg1"/>
              </a:solidFill>
              <a:prstDash val="solid"/>
              <a:round/>
            </a:ln>
          </p:spPr>
          <p:txBody>
            <a:bodyPr rtlCol="0" anchor="ctr"/>
            <a:lstStyle/>
            <a:p>
              <a:endParaRPr lang="zh-CN" altLang="en-US" sz="2160"/>
            </a:p>
          </p:txBody>
        </p:sp>
        <p:sp>
          <p:nvSpPr>
            <p:cNvPr id="53" name="任意多边形: 形状 52"/>
            <p:cNvSpPr/>
            <p:nvPr/>
          </p:nvSpPr>
          <p:spPr>
            <a:xfrm>
              <a:off x="5439732" y="3773541"/>
              <a:ext cx="57423" cy="57423"/>
            </a:xfrm>
            <a:custGeom>
              <a:avLst/>
              <a:gdLst>
                <a:gd name="connsiteX0" fmla="*/ 57423 w 57423"/>
                <a:gd name="connsiteY0" fmla="*/ 57423 h 57423"/>
                <a:gd name="connsiteX1" fmla="*/ 0 w 57423"/>
                <a:gd name="connsiteY1" fmla="*/ 0 h 57423"/>
              </a:gdLst>
              <a:ahLst/>
              <a:cxnLst>
                <a:cxn ang="0">
                  <a:pos x="connsiteX0" y="connsiteY0"/>
                </a:cxn>
                <a:cxn ang="0">
                  <a:pos x="connsiteX1" y="connsiteY1"/>
                </a:cxn>
              </a:cxnLst>
              <a:rect l="l" t="t" r="r" b="b"/>
              <a:pathLst>
                <a:path w="57423" h="57423">
                  <a:moveTo>
                    <a:pt x="57423" y="57423"/>
                  </a:move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54" name="组合 53"/>
          <p:cNvGrpSpPr/>
          <p:nvPr/>
        </p:nvGrpSpPr>
        <p:grpSpPr>
          <a:xfrm>
            <a:off x="3329173" y="2754805"/>
            <a:ext cx="374074" cy="324853"/>
            <a:chOff x="4496346" y="3675100"/>
            <a:chExt cx="311728" cy="270711"/>
          </a:xfrm>
        </p:grpSpPr>
        <p:sp>
          <p:nvSpPr>
            <p:cNvPr id="55" name="任意多边形: 形状 54"/>
            <p:cNvSpPr/>
            <p:nvPr/>
          </p:nvSpPr>
          <p:spPr>
            <a:xfrm>
              <a:off x="4496346"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6" name="任意多边形: 形状 55"/>
            <p:cNvSpPr/>
            <p:nvPr/>
          </p:nvSpPr>
          <p:spPr>
            <a:xfrm>
              <a:off x="4676820"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7" name="任意多边形: 形状 56"/>
            <p:cNvSpPr/>
            <p:nvPr/>
          </p:nvSpPr>
          <p:spPr>
            <a:xfrm>
              <a:off x="4627600" y="3847371"/>
              <a:ext cx="49220" cy="24610"/>
            </a:xfrm>
            <a:custGeom>
              <a:avLst/>
              <a:gdLst>
                <a:gd name="connsiteX0" fmla="*/ 49220 w 49220"/>
                <a:gd name="connsiteY0" fmla="*/ 24610 h 24610"/>
                <a:gd name="connsiteX1" fmla="*/ 24610 w 49220"/>
                <a:gd name="connsiteY1" fmla="*/ 0 h 24610"/>
                <a:gd name="connsiteX2" fmla="*/ 0 w 49220"/>
                <a:gd name="connsiteY2" fmla="*/ 24610 h 24610"/>
              </a:gdLst>
              <a:ahLst/>
              <a:cxnLst>
                <a:cxn ang="0">
                  <a:pos x="connsiteX0" y="connsiteY0"/>
                </a:cxn>
                <a:cxn ang="0">
                  <a:pos x="connsiteX1" y="connsiteY1"/>
                </a:cxn>
                <a:cxn ang="0">
                  <a:pos x="connsiteX2" y="connsiteY2"/>
                </a:cxn>
              </a:cxnLst>
              <a:rect l="l" t="t" r="r" b="b"/>
              <a:pathLst>
                <a:path w="49220" h="24610">
                  <a:moveTo>
                    <a:pt x="49220" y="24610"/>
                  </a:moveTo>
                  <a:cubicBezTo>
                    <a:pt x="49220" y="10664"/>
                    <a:pt x="38556" y="0"/>
                    <a:pt x="24610" y="0"/>
                  </a:cubicBezTo>
                  <a:cubicBezTo>
                    <a:pt x="10664" y="0"/>
                    <a:pt x="0" y="10664"/>
                    <a:pt x="0" y="24610"/>
                  </a:cubicBezTo>
                </a:path>
              </a:pathLst>
            </a:custGeom>
            <a:noFill/>
            <a:ln w="16401" cap="rnd">
              <a:solidFill>
                <a:schemeClr val="bg1"/>
              </a:solidFill>
              <a:prstDash val="solid"/>
              <a:round/>
            </a:ln>
          </p:spPr>
          <p:txBody>
            <a:bodyPr rtlCol="0" anchor="ctr"/>
            <a:lstStyle/>
            <a:p>
              <a:endParaRPr lang="zh-CN" altLang="en-US" sz="2160"/>
            </a:p>
          </p:txBody>
        </p:sp>
        <p:sp>
          <p:nvSpPr>
            <p:cNvPr id="58" name="任意多边形: 形状 57"/>
            <p:cNvSpPr/>
            <p:nvPr/>
          </p:nvSpPr>
          <p:spPr>
            <a:xfrm>
              <a:off x="4496346" y="3675100"/>
              <a:ext cx="49220" cy="188677"/>
            </a:xfrm>
            <a:custGeom>
              <a:avLst/>
              <a:gdLst>
                <a:gd name="connsiteX0" fmla="*/ 0 w 49220"/>
                <a:gd name="connsiteY0" fmla="*/ 188677 h 188677"/>
                <a:gd name="connsiteX1" fmla="*/ 13946 w 49220"/>
                <a:gd name="connsiteY1" fmla="*/ 36095 h 188677"/>
                <a:gd name="connsiteX2" fmla="*/ 44298 w 49220"/>
                <a:gd name="connsiteY2" fmla="*/ 2461 h 188677"/>
                <a:gd name="connsiteX3" fmla="*/ 56603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0" y="188677"/>
                  </a:moveTo>
                  <a:lnTo>
                    <a:pt x="13946" y="36095"/>
                  </a:lnTo>
                  <a:cubicBezTo>
                    <a:pt x="15586" y="20508"/>
                    <a:pt x="28712" y="5742"/>
                    <a:pt x="44298" y="2461"/>
                  </a:cubicBezTo>
                  <a:lnTo>
                    <a:pt x="56603" y="0"/>
                  </a:lnTo>
                </a:path>
              </a:pathLst>
            </a:custGeom>
            <a:noFill/>
            <a:ln w="16401" cap="rnd">
              <a:solidFill>
                <a:schemeClr val="bg1"/>
              </a:solidFill>
              <a:prstDash val="solid"/>
              <a:round/>
            </a:ln>
          </p:spPr>
          <p:txBody>
            <a:bodyPr rtlCol="0" anchor="ctr"/>
            <a:lstStyle/>
            <a:p>
              <a:endParaRPr lang="zh-CN" altLang="en-US" sz="2160"/>
            </a:p>
          </p:txBody>
        </p:sp>
        <p:sp>
          <p:nvSpPr>
            <p:cNvPr id="59" name="任意多边形: 形状 58"/>
            <p:cNvSpPr/>
            <p:nvPr/>
          </p:nvSpPr>
          <p:spPr>
            <a:xfrm>
              <a:off x="4751471" y="3675100"/>
              <a:ext cx="49220" cy="188677"/>
            </a:xfrm>
            <a:custGeom>
              <a:avLst/>
              <a:gdLst>
                <a:gd name="connsiteX0" fmla="*/ 56603 w 49220"/>
                <a:gd name="connsiteY0" fmla="*/ 188677 h 188677"/>
                <a:gd name="connsiteX1" fmla="*/ 42657 w 49220"/>
                <a:gd name="connsiteY1" fmla="*/ 36095 h 188677"/>
                <a:gd name="connsiteX2" fmla="*/ 12305 w 49220"/>
                <a:gd name="connsiteY2" fmla="*/ 2461 h 188677"/>
                <a:gd name="connsiteX3" fmla="*/ 0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56603" y="188677"/>
                  </a:moveTo>
                  <a:lnTo>
                    <a:pt x="42657" y="36095"/>
                  </a:lnTo>
                  <a:cubicBezTo>
                    <a:pt x="41017" y="20508"/>
                    <a:pt x="27891" y="5742"/>
                    <a:pt x="12305" y="2461"/>
                  </a:cubicBez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60" name="组合 59"/>
          <p:cNvGrpSpPr/>
          <p:nvPr/>
        </p:nvGrpSpPr>
        <p:grpSpPr>
          <a:xfrm>
            <a:off x="438669" y="2713085"/>
            <a:ext cx="374072" cy="366198"/>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81050" y="263525"/>
            <a:ext cx="10299065" cy="1282700"/>
          </a:xfrm>
        </p:spPr>
        <p:txBody>
          <a:bodyPr>
            <a:normAutofit fontScale="90000" lnSpcReduction="10000"/>
          </a:bodyPr>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4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 name="Text Box 1"/>
          <p:cNvSpPr txBox="1"/>
          <p:nvPr/>
        </p:nvSpPr>
        <p:spPr>
          <a:xfrm>
            <a:off x="781050" y="1949450"/>
            <a:ext cx="6721475" cy="3246120"/>
          </a:xfrm>
          <a:prstGeom prst="rect">
            <a:avLst/>
          </a:prstGeom>
          <a:noFill/>
        </p:spPr>
        <p:txBody>
          <a:bodyPr wrap="square" rtlCol="0" anchor="t">
            <a:spAutoFit/>
          </a:bodyPr>
          <a:p>
            <a:pPr marL="12700" marR="170180">
              <a:lnSpc>
                <a:spcPts val="2460"/>
              </a:lnSpc>
              <a:spcBef>
                <a:spcPts val="330"/>
              </a:spcBef>
            </a:pPr>
            <a:r>
              <a:rPr spc="-5" dirty="0">
                <a:latin typeface="Arial" panose="020B0604020202020204"/>
                <a:cs typeface="Arial" panose="020B0604020202020204"/>
                <a:sym typeface="+mn-ea"/>
              </a:rPr>
              <a:t>Ansible </a:t>
            </a:r>
            <a:r>
              <a:rPr dirty="0">
                <a:latin typeface="Arial" panose="020B0604020202020204"/>
                <a:cs typeface="Arial" panose="020B0604020202020204"/>
                <a:sym typeface="+mn-ea"/>
              </a:rPr>
              <a:t>is </a:t>
            </a:r>
            <a:r>
              <a:rPr spc="-5" dirty="0">
                <a:latin typeface="Arial" panose="020B0604020202020204"/>
                <a:cs typeface="Arial" panose="020B0604020202020204"/>
                <a:sym typeface="+mn-ea"/>
              </a:rPr>
              <a:t>the simplest solution for configuring the nodes. </a:t>
            </a:r>
            <a:r>
              <a:rPr spc="-15" dirty="0">
                <a:latin typeface="Arial" panose="020B0604020202020204"/>
                <a:cs typeface="Arial" panose="020B0604020202020204"/>
                <a:sym typeface="+mn-ea"/>
              </a:rPr>
              <a:t>It’s </a:t>
            </a:r>
            <a:r>
              <a:rPr spc="-5" dirty="0">
                <a:latin typeface="Arial" panose="020B0604020202020204"/>
                <a:cs typeface="Arial" panose="020B0604020202020204"/>
                <a:sym typeface="+mn-ea"/>
              </a:rPr>
              <a:t>designed  to be minimal in nature, consistent, secure and highly reliable. Any  </a:t>
            </a:r>
            <a:r>
              <a:rPr spc="-20" dirty="0">
                <a:latin typeface="Arial" panose="020B0604020202020204"/>
                <a:cs typeface="Arial" panose="020B0604020202020204"/>
                <a:sym typeface="+mn-ea"/>
              </a:rPr>
              <a:t>developer, </a:t>
            </a:r>
            <a:r>
              <a:rPr spc="-5" dirty="0">
                <a:latin typeface="Arial" panose="020B0604020202020204"/>
                <a:cs typeface="Arial" panose="020B0604020202020204"/>
                <a:sym typeface="+mn-ea"/>
              </a:rPr>
              <a:t>tester </a:t>
            </a:r>
            <a:r>
              <a:rPr dirty="0">
                <a:latin typeface="Arial" panose="020B0604020202020204"/>
                <a:cs typeface="Arial" panose="020B0604020202020204"/>
                <a:sym typeface="+mn-ea"/>
              </a:rPr>
              <a:t>or </a:t>
            </a:r>
            <a:r>
              <a:rPr spc="-5" dirty="0">
                <a:latin typeface="Arial" panose="020B0604020202020204"/>
                <a:cs typeface="Arial" panose="020B0604020202020204"/>
                <a:sym typeface="+mn-ea"/>
              </a:rPr>
              <a:t>IT manager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easily configure nodes. Any IT  person </a:t>
            </a:r>
            <a:r>
              <a:rPr dirty="0">
                <a:latin typeface="Arial" panose="020B0604020202020204"/>
                <a:cs typeface="Arial" panose="020B0604020202020204"/>
                <a:sym typeface="+mn-ea"/>
              </a:rPr>
              <a:t>can </a:t>
            </a:r>
            <a:r>
              <a:rPr spc="-10" dirty="0">
                <a:latin typeface="Arial" panose="020B0604020202020204"/>
                <a:cs typeface="Arial" panose="020B0604020202020204"/>
                <a:sym typeface="+mn-ea"/>
              </a:rPr>
              <a:t>write </a:t>
            </a:r>
            <a:r>
              <a:rPr spc="-5" dirty="0">
                <a:latin typeface="Arial" panose="020B0604020202020204"/>
                <a:cs typeface="Arial" panose="020B0604020202020204"/>
                <a:sym typeface="+mn-ea"/>
              </a:rPr>
              <a:t>playbooks</a:t>
            </a:r>
            <a:r>
              <a:rPr dirty="0">
                <a:latin typeface="Arial" panose="020B0604020202020204"/>
                <a:cs typeface="Arial" panose="020B0604020202020204"/>
                <a:sym typeface="+mn-ea"/>
              </a:rPr>
              <a:t> </a:t>
            </a:r>
            <a:r>
              <a:rPr spc="-30" dirty="0">
                <a:latin typeface="Arial" panose="020B0604020202020204"/>
                <a:cs typeface="Arial" panose="020B0604020202020204"/>
                <a:sym typeface="+mn-ea"/>
              </a:rPr>
              <a:t>easily. </a:t>
            </a:r>
            <a:r>
              <a:rPr spc="-5" dirty="0">
                <a:latin typeface="Arial" panose="020B0604020202020204"/>
                <a:cs typeface="Arial" panose="020B0604020202020204"/>
                <a:sym typeface="+mn-ea"/>
              </a:rPr>
              <a:t>Ansible configurations are simple data descriptions of your  infrastructure (human readable) ensuring </a:t>
            </a:r>
            <a:r>
              <a:rPr spc="-10" dirty="0">
                <a:latin typeface="Arial" panose="020B0604020202020204"/>
                <a:cs typeface="Arial" panose="020B0604020202020204"/>
                <a:sym typeface="+mn-ea"/>
              </a:rPr>
              <a:t>everyone </a:t>
            </a:r>
            <a:r>
              <a:rPr spc="-5" dirty="0">
                <a:latin typeface="Arial" panose="020B0604020202020204"/>
                <a:cs typeface="Arial" panose="020B0604020202020204"/>
                <a:sym typeface="+mn-ea"/>
              </a:rPr>
              <a:t>on your team will be  able </a:t>
            </a:r>
            <a:r>
              <a:rPr dirty="0">
                <a:latin typeface="Arial" panose="020B0604020202020204"/>
                <a:cs typeface="Arial" panose="020B0604020202020204"/>
                <a:sym typeface="+mn-ea"/>
              </a:rPr>
              <a:t>to </a:t>
            </a:r>
            <a:r>
              <a:rPr spc="-5" dirty="0">
                <a:latin typeface="Arial" panose="020B0604020202020204"/>
                <a:cs typeface="Arial" panose="020B0604020202020204"/>
                <a:sym typeface="+mn-ea"/>
              </a:rPr>
              <a:t>understand the meaning </a:t>
            </a:r>
            <a:r>
              <a:rPr dirty="0">
                <a:latin typeface="Arial" panose="020B0604020202020204"/>
                <a:cs typeface="Arial" panose="020B0604020202020204"/>
                <a:sym typeface="+mn-ea"/>
              </a:rPr>
              <a:t>of </a:t>
            </a:r>
            <a:r>
              <a:rPr spc="-5" dirty="0">
                <a:latin typeface="Arial" panose="020B0604020202020204"/>
                <a:cs typeface="Arial" panose="020B0604020202020204"/>
                <a:sym typeface="+mn-ea"/>
              </a:rPr>
              <a:t>each configuration </a:t>
            </a:r>
            <a:r>
              <a:rPr dirty="0">
                <a:latin typeface="Arial" panose="020B0604020202020204"/>
                <a:cs typeface="Arial" panose="020B0604020202020204"/>
                <a:sym typeface="+mn-ea"/>
              </a:rPr>
              <a:t>task. </a:t>
            </a:r>
            <a:r>
              <a:rPr spc="-5" dirty="0">
                <a:latin typeface="Arial" panose="020B0604020202020204"/>
                <a:cs typeface="Arial" panose="020B0604020202020204"/>
                <a:sym typeface="+mn-ea"/>
              </a:rPr>
              <a:t>Ansible requires nothing more than </a:t>
            </a:r>
            <a:r>
              <a:rPr dirty="0">
                <a:latin typeface="Arial" panose="020B0604020202020204"/>
                <a:cs typeface="Arial" panose="020B0604020202020204"/>
                <a:sym typeface="+mn-ea"/>
              </a:rPr>
              <a:t>a </a:t>
            </a:r>
            <a:r>
              <a:rPr spc="-5" dirty="0">
                <a:latin typeface="Arial" panose="020B0604020202020204"/>
                <a:cs typeface="Arial" panose="020B0604020202020204"/>
                <a:sym typeface="+mn-ea"/>
              </a:rPr>
              <a:t>password or </a:t>
            </a:r>
            <a:r>
              <a:rPr spc="-10" dirty="0">
                <a:latin typeface="Arial" panose="020B0604020202020204"/>
                <a:cs typeface="Arial" panose="020B0604020202020204"/>
                <a:sym typeface="+mn-ea"/>
              </a:rPr>
              <a:t>SSH </a:t>
            </a:r>
            <a:r>
              <a:rPr dirty="0">
                <a:latin typeface="Arial" panose="020B0604020202020204"/>
                <a:cs typeface="Arial" panose="020B0604020202020204"/>
                <a:sym typeface="+mn-ea"/>
              </a:rPr>
              <a:t>key </a:t>
            </a:r>
            <a:r>
              <a:rPr spc="-5" dirty="0">
                <a:latin typeface="Arial" panose="020B0604020202020204"/>
                <a:cs typeface="Arial" panose="020B0604020202020204"/>
                <a:sym typeface="+mn-ea"/>
              </a:rPr>
              <a:t>in order to  start managing systems and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start managing them without installing  any agent</a:t>
            </a:r>
            <a:r>
              <a:rPr spc="-25" dirty="0">
                <a:latin typeface="Arial" panose="020B0604020202020204"/>
                <a:cs typeface="Arial" panose="020B0604020202020204"/>
                <a:sym typeface="+mn-ea"/>
              </a:rPr>
              <a:t> </a:t>
            </a:r>
            <a:r>
              <a:rPr spc="-5" dirty="0">
                <a:latin typeface="Arial" panose="020B0604020202020204"/>
                <a:cs typeface="Arial" panose="020B0604020202020204"/>
                <a:sym typeface="+mn-ea"/>
              </a:rPr>
              <a:t>software.</a:t>
            </a:r>
            <a:endParaRPr lang="en-US"/>
          </a:p>
        </p:txBody>
      </p:sp>
      <p:pic>
        <p:nvPicPr>
          <p:cNvPr id="4" name="Picture 3" descr="WhatIsAnsible-00"/>
          <p:cNvPicPr>
            <a:picLocks noChangeAspect="1"/>
          </p:cNvPicPr>
          <p:nvPr/>
        </p:nvPicPr>
        <p:blipFill>
          <a:blip r:embed="rId1"/>
          <a:stretch>
            <a:fillRect/>
          </a:stretch>
        </p:blipFill>
        <p:spPr>
          <a:xfrm>
            <a:off x="7502525" y="1949450"/>
            <a:ext cx="4084955" cy="2900680"/>
          </a:xfrm>
          <a:prstGeom prst="rect">
            <a:avLst/>
          </a:prstGeom>
        </p:spPr>
      </p:pic>
      <p:sp>
        <p:nvSpPr>
          <p:cNvPr id="5" name="Text Box 4"/>
          <p:cNvSpPr txBox="1"/>
          <p:nvPr/>
        </p:nvSpPr>
        <p:spPr>
          <a:xfrm>
            <a:off x="781050" y="5435600"/>
            <a:ext cx="2217420" cy="368300"/>
          </a:xfrm>
          <a:prstGeom prst="rect">
            <a:avLst/>
          </a:prstGeom>
          <a:noFill/>
        </p:spPr>
        <p:txBody>
          <a:bodyPr wrap="square" rtlCol="0" anchor="t">
            <a:spAutoFit/>
          </a:bodyPr>
          <a:p>
            <a:r>
              <a:rPr lang="en-US" altLang="zh-CN"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Example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10365105" cy="1282700"/>
          </a:xfrm>
        </p:spPr>
        <p:txBody>
          <a:bodyPr>
            <a:normAutofit/>
          </a:bodyPr>
          <a:lstStyle/>
          <a:p>
            <a:pPr algn="just">
              <a:lnSpc>
                <a:spcPct val="100000"/>
              </a:lnSpc>
              <a:spcBef>
                <a:spcPts val="100"/>
              </a:spcBef>
            </a:pPr>
            <a:r>
              <a:rPr sz="4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Refere</a:t>
            </a:r>
            <a:r>
              <a:rPr sz="4400" spc="-1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a:t>
            </a:r>
            <a:r>
              <a:rPr sz="440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t>
            </a:r>
            <a:r>
              <a:rPr sz="4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es </a:t>
            </a:r>
            <a:endParaRPr sz="4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gn="just">
              <a:lnSpc>
                <a:spcPct val="100000"/>
              </a:lnSpc>
              <a:spcBef>
                <a:spcPts val="100"/>
              </a:spcBef>
            </a:pPr>
            <a:r>
              <a:rPr sz="28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Companies	that are using</a:t>
            </a:r>
            <a:r>
              <a:rPr sz="2800" spc="-280"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28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sz="4400" spc="-5" dirty="0"/>
          </a:p>
          <a:p>
            <a:pPr>
              <a:lnSpc>
                <a:spcPct val="100000"/>
              </a:lnSpc>
              <a:spcBef>
                <a:spcPts val="100"/>
              </a:spcBef>
            </a:pPr>
            <a:endParaRPr sz="4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nSpc>
                <a:spcPct val="100000"/>
              </a:lnSpc>
              <a:spcBef>
                <a:spcPts val="100"/>
              </a:spcBef>
            </a:pPr>
            <a:endParaRPr lang="zh-CN" altLang="en-US" sz="4400" spc="-5" dirty="0">
              <a:ln/>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3" name="Text Box 12"/>
          <p:cNvSpPr txBox="1"/>
          <p:nvPr/>
        </p:nvSpPr>
        <p:spPr>
          <a:xfrm>
            <a:off x="485775" y="2261870"/>
            <a:ext cx="11358245" cy="953135"/>
          </a:xfrm>
          <a:prstGeom prst="rect">
            <a:avLst/>
          </a:prstGeom>
          <a:noFill/>
        </p:spPr>
        <p:txBody>
          <a:bodyPr wrap="square" rtlCol="0" anchor="t">
            <a:spAutoFit/>
          </a:bodyPr>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www.digitalocean.com/community/tutorials/configuration-management-101-writing-ansible-playbooks</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docs.ansible.com/ansible/latest/installation_guide/intro_configuration.html</a:t>
            </a:r>
            <a:endParaRPr lang="en-US" sz="1400"/>
          </a:p>
        </p:txBody>
      </p:sp>
      <p:pic>
        <p:nvPicPr>
          <p:cNvPr id="17" name="Picture 16" descr="nasa-logo"/>
          <p:cNvPicPr>
            <a:picLocks noChangeAspect="1"/>
          </p:cNvPicPr>
          <p:nvPr/>
        </p:nvPicPr>
        <p:blipFill>
          <a:blip r:embed="rId1"/>
          <a:stretch>
            <a:fillRect/>
          </a:stretch>
        </p:blipFill>
        <p:spPr>
          <a:xfrm>
            <a:off x="1275715" y="3550285"/>
            <a:ext cx="1648460" cy="1393190"/>
          </a:xfrm>
          <a:prstGeom prst="rect">
            <a:avLst/>
          </a:prstGeom>
        </p:spPr>
      </p:pic>
      <p:pic>
        <p:nvPicPr>
          <p:cNvPr id="24" name="Picture 23" descr="1200px-Cisco_logo_blue_2016.svg"/>
          <p:cNvPicPr>
            <a:picLocks noChangeAspect="1"/>
          </p:cNvPicPr>
          <p:nvPr/>
        </p:nvPicPr>
        <p:blipFill>
          <a:blip r:embed="rId2"/>
          <a:stretch>
            <a:fillRect/>
          </a:stretch>
        </p:blipFill>
        <p:spPr>
          <a:xfrm>
            <a:off x="4044950" y="3326765"/>
            <a:ext cx="3246755" cy="1616710"/>
          </a:xfrm>
          <a:prstGeom prst="rect">
            <a:avLst/>
          </a:prstGeom>
        </p:spPr>
      </p:pic>
      <p:pic>
        <p:nvPicPr>
          <p:cNvPr id="50" name="Picture 49" descr="43-twitter-512"/>
          <p:cNvPicPr>
            <a:picLocks noChangeAspect="1"/>
          </p:cNvPicPr>
          <p:nvPr/>
        </p:nvPicPr>
        <p:blipFill>
          <a:blip r:embed="rId3"/>
          <a:stretch>
            <a:fillRect/>
          </a:stretch>
        </p:blipFill>
        <p:spPr>
          <a:xfrm>
            <a:off x="5190490" y="5400675"/>
            <a:ext cx="1486535" cy="1148080"/>
          </a:xfrm>
          <a:prstGeom prst="rect">
            <a:avLst/>
          </a:prstGeom>
        </p:spPr>
      </p:pic>
      <p:pic>
        <p:nvPicPr>
          <p:cNvPr id="51" name="Picture 50" descr="1280px-RedHat.svg_"/>
          <p:cNvPicPr>
            <a:picLocks noChangeAspect="1"/>
          </p:cNvPicPr>
          <p:nvPr/>
        </p:nvPicPr>
        <p:blipFill>
          <a:blip r:embed="rId4"/>
          <a:stretch>
            <a:fillRect/>
          </a:stretch>
        </p:blipFill>
        <p:spPr>
          <a:xfrm>
            <a:off x="485775" y="5400675"/>
            <a:ext cx="3696970" cy="1192530"/>
          </a:xfrm>
          <a:prstGeom prst="rect">
            <a:avLst/>
          </a:prstGeom>
        </p:spPr>
      </p:pic>
      <p:pic>
        <p:nvPicPr>
          <p:cNvPr id="52" name="Picture 51" descr="atlassian_logo-rgb-navy"/>
          <p:cNvPicPr>
            <a:picLocks noChangeAspect="1"/>
          </p:cNvPicPr>
          <p:nvPr/>
        </p:nvPicPr>
        <p:blipFill>
          <a:blip r:embed="rId5"/>
          <a:stretch>
            <a:fillRect/>
          </a:stretch>
        </p:blipFill>
        <p:spPr>
          <a:xfrm>
            <a:off x="7779385" y="5272405"/>
            <a:ext cx="2898140" cy="1449070"/>
          </a:xfrm>
          <a:prstGeom prst="rect">
            <a:avLst/>
          </a:prstGeom>
        </p:spPr>
      </p:pic>
      <p:pic>
        <p:nvPicPr>
          <p:cNvPr id="53" name="Picture 52" descr="verizon-3-226514"/>
          <p:cNvPicPr>
            <a:picLocks noChangeAspect="1"/>
          </p:cNvPicPr>
          <p:nvPr/>
        </p:nvPicPr>
        <p:blipFill>
          <a:blip r:embed="rId6"/>
          <a:stretch>
            <a:fillRect/>
          </a:stretch>
        </p:blipFill>
        <p:spPr>
          <a:xfrm>
            <a:off x="8248650" y="3155950"/>
            <a:ext cx="2095500" cy="20955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5141</Words>
  <Application>WPS Presentation</Application>
  <PresentationFormat>Widescreen</PresentationFormat>
  <Paragraphs>137</Paragraphs>
  <Slides>10</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10</vt:i4>
      </vt:variant>
    </vt:vector>
  </HeadingPairs>
  <TitlesOfParts>
    <vt:vector size="33" baseType="lpstr">
      <vt:lpstr>Arial</vt:lpstr>
      <vt:lpstr>SimSun</vt:lpstr>
      <vt:lpstr>Wingdings</vt:lpstr>
      <vt:lpstr>Microsoft YaHei</vt:lpstr>
      <vt:lpstr>等线 Light</vt:lpstr>
      <vt:lpstr>Arial Unicode MS</vt:lpstr>
      <vt:lpstr>Calibri</vt:lpstr>
      <vt:lpstr>等线</vt:lpstr>
      <vt:lpstr>MS UI Gothic</vt:lpstr>
      <vt:lpstr>Yu Gothic UI Light</vt:lpstr>
      <vt:lpstr>Fira Code</vt:lpstr>
      <vt:lpstr>Fira Code Medium</vt:lpstr>
      <vt:lpstr>Fira Code Light</vt:lpstr>
      <vt:lpstr>Fira Code Retina</vt:lpstr>
      <vt:lpstr>MingLiU_HKSCS-ExtB</vt:lpstr>
      <vt:lpstr>Yu Gothic Medium</vt:lpstr>
      <vt:lpstr>Bahnschrift Condensed</vt:lpstr>
      <vt:lpstr>Bahnschrift SemiLight</vt:lpstr>
      <vt:lpstr>Microsoft YaHei UI</vt:lpstr>
      <vt:lpstr>Arial</vt:lpstr>
      <vt:lpstr>Wingdings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electus</cp:lastModifiedBy>
  <cp:revision>35</cp:revision>
  <dcterms:created xsi:type="dcterms:W3CDTF">2019-10-24T03:40:00Z</dcterms:created>
  <dcterms:modified xsi:type="dcterms:W3CDTF">2019-10-26T19:35:43Z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