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3"/>
  </p:sldMasterIdLst>
  <p:notesMasterIdLst>
    <p:notesMasterId r:id="rId20"/>
  </p:notesMasterIdLst>
  <p:handoutMasterIdLst>
    <p:handoutMasterId r:id="rId21"/>
  </p:handoutMasterIdLst>
  <p:sldIdLst>
    <p:sldId id="256" r:id="rId4"/>
    <p:sldId id="304" r:id="rId5"/>
    <p:sldId id="265" r:id="rId6"/>
    <p:sldId id="266" r:id="rId7"/>
    <p:sldId id="308" r:id="rId8"/>
    <p:sldId id="307" r:id="rId9"/>
    <p:sldId id="262" r:id="rId10"/>
    <p:sldId id="261" r:id="rId11"/>
    <p:sldId id="275" r:id="rId12"/>
    <p:sldId id="279" r:id="rId13"/>
    <p:sldId id="258" r:id="rId14"/>
    <p:sldId id="277" r:id="rId15"/>
    <p:sldId id="283" r:id="rId16"/>
    <p:sldId id="263" r:id="rId17"/>
    <p:sldId id="305" r:id="rId18"/>
    <p:sldId id="286" r:id="rId19"/>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A7AE"/>
    <a:srgbClr val="FFFFFF"/>
    <a:srgbClr val="404040"/>
    <a:srgbClr val="3F607F"/>
    <a:srgbClr val="CEE6E6"/>
    <a:srgbClr val="DEF5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p:restoredLeft sz="15620"/>
    <p:restoredTop sz="94660"/>
  </p:normalViewPr>
  <p:slideViewPr>
    <p:cSldViewPr snapToGrid="0" showGuides="1">
      <p:cViewPr varScale="1">
        <p:scale>
          <a:sx n="72" d="100"/>
          <a:sy n="72" d="100"/>
        </p:scale>
        <p:origin x="396" y="54"/>
      </p:cViewPr>
      <p:guideLst>
        <p:guide orient="horz" pos="2263"/>
        <p:guide pos="3873"/>
      </p:guideLst>
    </p:cSldViewPr>
  </p:slideViewPr>
  <p:notesTextViewPr>
    <p:cViewPr>
      <p:scale>
        <a:sx n="1" d="1"/>
        <a:sy n="1" d="1"/>
      </p:scale>
      <p:origin x="0" y="0"/>
    </p:cViewPr>
  </p:notesTextViewPr>
  <p:sorterViewPr showFormatting="0">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3076"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3077"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p>
            <a:pPr lvl="0"/>
            <a:r>
              <a:rPr lang="zh-CN" altLang="en-US"/>
              <a:t>单击此处编辑母版文本样式</a:t>
            </a:r>
            <a:endParaRPr lang="zh-CN" altLang="en-US"/>
          </a:p>
          <a:p>
            <a:pPr lvl="1" indent="0"/>
            <a:r>
              <a:rPr lang="zh-CN" altLang="en-US"/>
              <a:t>第二级</a:t>
            </a:r>
            <a:endParaRPr lang="zh-CN" altLang="en-US"/>
          </a:p>
          <a:p>
            <a:pPr lvl="2" indent="0"/>
            <a:r>
              <a:rPr lang="zh-CN" altLang="en-US"/>
              <a:t>第三级</a:t>
            </a:r>
            <a:endParaRPr lang="zh-CN" altLang="en-US"/>
          </a:p>
          <a:p>
            <a:pPr lvl="3" indent="0"/>
            <a:r>
              <a:rPr lang="zh-CN" altLang="en-US"/>
              <a:t>第四级</a:t>
            </a:r>
            <a:endParaRPr lang="zh-CN" altLang="en-US"/>
          </a:p>
          <a:p>
            <a:pPr lvl="4" indent="0"/>
            <a:r>
              <a:rPr lang="zh-CN" altLang="en-US"/>
              <a:t>第五级</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122363"/>
            <a:ext cx="9144000" cy="2387600"/>
          </a:xfrm>
        </p:spPr>
        <p:txBody>
          <a:bodyPr anchor="b"/>
          <a:lstStyle>
            <a:lvl1pPr algn="ctr">
              <a:defRPr sz="6000"/>
            </a:lvl1pPr>
          </a:lstStyle>
          <a:p>
            <a:pPr fontAlgn="auto"/>
            <a:r>
              <a:rPr lang="zh-CN" altLang="en-US" strike="noStrike" noProof="1" smtClean="0">
                <a:sym typeface="+mn-ea"/>
              </a:rPr>
              <a:t>Click here to edit the master title style</a:t>
            </a:r>
            <a:endParaRPr lang="zh-CN" altLang="en-US" strike="noStrike" noProof="1"/>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smtClean="0">
                <a:sym typeface="+mn-ea"/>
              </a:rPr>
              <a:t>Click here to edit the master subtitle style</a:t>
            </a:r>
            <a:endParaRPr lang="zh-CN" altLang="en-US" strike="noStrike" noProof="1"/>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D5B8F7B5-3BCC-42B6-9B7A-A6FB4BA777A5}"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pPr fontAlgn="auto"/>
            <a:r>
              <a:rPr lang="zh-CN" altLang="en-US" strike="noStrike" noProof="1" smtClean="0">
                <a:sym typeface="+mn-ea"/>
              </a:rPr>
              <a:t>Click here to edit the master title style</a:t>
            </a:r>
            <a:endParaRPr lang="zh-CN" altLang="en-US" strike="noStrike" noProof="1"/>
          </a:p>
        </p:txBody>
      </p:sp>
      <p:sp>
        <p:nvSpPr>
          <p:cNvPr id="3" name="内容占位符 2"/>
          <p:cNvSpPr>
            <a:spLocks noGrp="1"/>
          </p:cNvSpPr>
          <p:nvPr>
            <p:ph idx="1" hasCustomPrompt="1"/>
          </p:nvPr>
        </p:nvSpPr>
        <p:spPr/>
        <p:txBody>
          <a:bodyPr/>
          <a:lstStyle/>
          <a:p>
            <a:pPr lvl="1" fontAlgn="auto"/>
            <a:r>
              <a:rPr lang="zh-CN" altLang="en-US" sz="2800" strike="noStrike" noProof="1" dirty="0">
                <a:sym typeface="+mn-ea"/>
              </a:rPr>
              <a:t>Click here to edit the master text style</a:t>
            </a:r>
            <a:endParaRPr lang="zh-CN" altLang="en-US" sz="2800" strike="noStrike" noProof="1" dirty="0"/>
          </a:p>
          <a:p>
            <a:pPr lvl="1" fontAlgn="auto"/>
            <a:r>
              <a:rPr lang="zh-CN" altLang="en-US" sz="2800" strike="noStrike" noProof="1" dirty="0">
                <a:sym typeface="+mn-ea"/>
              </a:rPr>
              <a:t>The second level</a:t>
            </a:r>
            <a:endParaRPr lang="zh-CN" altLang="en-US" sz="2800" strike="noStrike" noProof="1" dirty="0"/>
          </a:p>
          <a:p>
            <a:pPr lvl="2" fontAlgn="auto"/>
            <a:r>
              <a:rPr lang="zh-CN" altLang="en-US" sz="2800" strike="noStrike" noProof="1" dirty="0">
                <a:sym typeface="+mn-ea"/>
              </a:rPr>
              <a:t>The third level</a:t>
            </a:r>
            <a:endParaRPr lang="zh-CN" altLang="en-US" sz="2800" strike="noStrike" noProof="1" dirty="0"/>
          </a:p>
          <a:p>
            <a:pPr lvl="3" fontAlgn="auto"/>
            <a:r>
              <a:rPr lang="zh-CN" altLang="en-US" sz="2800" strike="noStrike" noProof="1" dirty="0">
                <a:sym typeface="+mn-ea"/>
              </a:rPr>
              <a:t>The fourth level</a:t>
            </a:r>
            <a:endParaRPr lang="zh-CN" altLang="en-US" sz="2800" strike="noStrike" noProof="1" dirty="0"/>
          </a:p>
          <a:p>
            <a:pPr lvl="4" fontAlgn="auto"/>
            <a:r>
              <a:rPr lang="zh-CN" altLang="en-US" sz="2800" strike="noStrike" noProof="1" dirty="0">
                <a:sym typeface="+mn-ea"/>
              </a:rPr>
              <a:t>Fifth level</a:t>
            </a:r>
            <a:endParaRPr lang="zh-CN" altLang="en-US" strike="noStrike" noProof="1"/>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D5B8F7B5-3BCC-42B6-9B7A-A6FB4BA777A5}"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122363"/>
            <a:ext cx="9144000" cy="2387600"/>
          </a:xfrm>
        </p:spPr>
        <p:txBody>
          <a:bodyPr anchor="b"/>
          <a:lstStyle>
            <a:lvl1pPr algn="ctr">
              <a:defRPr sz="6000"/>
            </a:lvl1pPr>
          </a:lstStyle>
          <a:p>
            <a:pPr fontAlgn="auto"/>
            <a:r>
              <a:rPr lang="zh-CN" altLang="en-US" strike="noStrike" noProof="1" smtClean="0">
                <a:sym typeface="+mn-ea"/>
              </a:rPr>
              <a:t>Click here to edit the master title style</a:t>
            </a:r>
            <a:endParaRPr lang="zh-CN" altLang="en-US" strike="noStrike" noProof="1"/>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smtClean="0">
                <a:sym typeface="+mn-ea"/>
              </a:rPr>
              <a:t>Click here to edit the master subtitle style</a:t>
            </a:r>
            <a:endParaRPr lang="zh-CN" altLang="en-US" strike="noStrike" noProof="1"/>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D5B8F7B5-3BCC-42B6-9B7A-A6FB4BA777A5}"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pPr fontAlgn="auto"/>
            <a:r>
              <a:rPr lang="zh-CN" altLang="en-US" strike="noStrike" noProof="1" smtClean="0">
                <a:sym typeface="+mn-ea"/>
              </a:rPr>
              <a:t>Click here to edit the master title style</a:t>
            </a:r>
            <a:endParaRPr lang="zh-CN" altLang="en-US" strike="noStrike" noProof="1"/>
          </a:p>
        </p:txBody>
      </p:sp>
      <p:sp>
        <p:nvSpPr>
          <p:cNvPr id="3" name="内容占位符 2"/>
          <p:cNvSpPr>
            <a:spLocks noGrp="1"/>
          </p:cNvSpPr>
          <p:nvPr>
            <p:ph idx="1" hasCustomPrompt="1"/>
          </p:nvPr>
        </p:nvSpPr>
        <p:spPr/>
        <p:txBody>
          <a:bodyPr/>
          <a:lstStyle/>
          <a:p>
            <a:pPr lvl="1" fontAlgn="auto"/>
            <a:r>
              <a:rPr lang="zh-CN" altLang="en-US" sz="2800" strike="noStrike" noProof="1" dirty="0">
                <a:sym typeface="+mn-ea"/>
              </a:rPr>
              <a:t>Click here to edit the master text style</a:t>
            </a:r>
            <a:endParaRPr lang="zh-CN" altLang="en-US" sz="2800" strike="noStrike" noProof="1" dirty="0"/>
          </a:p>
          <a:p>
            <a:pPr lvl="1" fontAlgn="auto"/>
            <a:r>
              <a:rPr lang="zh-CN" altLang="en-US" sz="2800" strike="noStrike" noProof="1" dirty="0">
                <a:sym typeface="+mn-ea"/>
              </a:rPr>
              <a:t>The second level</a:t>
            </a:r>
            <a:endParaRPr lang="zh-CN" altLang="en-US" sz="2800" strike="noStrike" noProof="1" dirty="0"/>
          </a:p>
          <a:p>
            <a:pPr lvl="2" fontAlgn="auto"/>
            <a:r>
              <a:rPr lang="zh-CN" altLang="en-US" sz="2800" strike="noStrike" noProof="1" dirty="0">
                <a:sym typeface="+mn-ea"/>
              </a:rPr>
              <a:t>The third level</a:t>
            </a:r>
            <a:endParaRPr lang="zh-CN" altLang="en-US" sz="2800" strike="noStrike" noProof="1" dirty="0"/>
          </a:p>
          <a:p>
            <a:pPr lvl="3" fontAlgn="auto"/>
            <a:r>
              <a:rPr lang="zh-CN" altLang="en-US" sz="2800" strike="noStrike" noProof="1" dirty="0">
                <a:sym typeface="+mn-ea"/>
              </a:rPr>
              <a:t>The fourth level</a:t>
            </a:r>
            <a:endParaRPr lang="zh-CN" altLang="en-US" sz="2800" strike="noStrike" noProof="1" dirty="0"/>
          </a:p>
          <a:p>
            <a:pPr lvl="4" fontAlgn="auto"/>
            <a:r>
              <a:rPr lang="zh-CN" altLang="en-US" sz="2800" strike="noStrike" noProof="1" dirty="0">
                <a:sym typeface="+mn-ea"/>
              </a:rPr>
              <a:t>Fifth level</a:t>
            </a:r>
            <a:endParaRPr lang="zh-CN" altLang="en-US" strike="noStrike" noProof="1"/>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D5B8F7B5-3BCC-42B6-9B7A-A6FB4BA777A5}"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p>
            <a:pPr lvl="0"/>
            <a:r>
              <a:rPr lang="zh-CN" altLang="en-US"/>
              <a:t>Click here to edit the master title style</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p>
            <a:pPr lvl="1" indent="-228600"/>
            <a:r>
              <a:rPr lang="zh-CN" altLang="en-US" dirty="0"/>
              <a:t>Click here to edit the master text style</a:t>
            </a:r>
            <a:endParaRPr lang="zh-CN" altLang="en-US" dirty="0"/>
          </a:p>
          <a:p>
            <a:pPr lvl="1" indent="-228600"/>
            <a:r>
              <a:rPr lang="zh-CN" altLang="en-US" dirty="0"/>
              <a:t>The second level</a:t>
            </a:r>
            <a:endParaRPr lang="zh-CN" altLang="en-US" dirty="0"/>
          </a:p>
          <a:p>
            <a:pPr lvl="2" indent="-228600"/>
            <a:r>
              <a:rPr lang="zh-CN" altLang="en-US" dirty="0"/>
              <a:t>The third level</a:t>
            </a:r>
            <a:endParaRPr lang="zh-CN" altLang="en-US" dirty="0"/>
          </a:p>
          <a:p>
            <a:pPr lvl="3" indent="-228600"/>
            <a:r>
              <a:rPr lang="zh-CN" altLang="en-US" dirty="0"/>
              <a:t>The fourth level</a:t>
            </a:r>
            <a:endParaRPr lang="zh-CN" altLang="en-US" dirty="0"/>
          </a:p>
          <a:p>
            <a:pPr lvl="4" indent="-228600"/>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5B8F7B5-3BCC-42B6-9B7A-A6FB4BA777A5}"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p>
            <a:pPr lvl="0"/>
            <a:r>
              <a:rPr lang="zh-CN" altLang="en-US"/>
              <a:t>Click here to edit the master title style</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p>
            <a:pPr lvl="1" indent="-228600"/>
            <a:r>
              <a:rPr lang="zh-CN" altLang="en-US" dirty="0"/>
              <a:t>Click here to edit the master text style</a:t>
            </a:r>
            <a:endParaRPr lang="zh-CN" altLang="en-US" dirty="0"/>
          </a:p>
          <a:p>
            <a:pPr lvl="1" indent="-228600"/>
            <a:r>
              <a:rPr lang="zh-CN" altLang="en-US" dirty="0"/>
              <a:t>The second level</a:t>
            </a:r>
            <a:endParaRPr lang="zh-CN" altLang="en-US" dirty="0"/>
          </a:p>
          <a:p>
            <a:pPr lvl="2" indent="-228600"/>
            <a:r>
              <a:rPr lang="zh-CN" altLang="en-US" dirty="0"/>
              <a:t>The third level</a:t>
            </a:r>
            <a:endParaRPr lang="zh-CN" altLang="en-US" dirty="0"/>
          </a:p>
          <a:p>
            <a:pPr lvl="3" indent="-228600"/>
            <a:r>
              <a:rPr lang="zh-CN" altLang="en-US" dirty="0"/>
              <a:t>The fourth level</a:t>
            </a:r>
            <a:endParaRPr lang="zh-CN" altLang="en-US" dirty="0"/>
          </a:p>
          <a:p>
            <a:pPr lvl="4" indent="-228600"/>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5B8F7B5-3BCC-42B6-9B7A-A6FB4BA777A5}"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9" Type="http://schemas.openxmlformats.org/officeDocument/2006/relationships/image" Target="../media/image18.png"/><Relationship Id="rId8" Type="http://schemas.openxmlformats.org/officeDocument/2006/relationships/image" Target="../media/image17.png"/><Relationship Id="rId7" Type="http://schemas.openxmlformats.org/officeDocument/2006/relationships/image" Target="../media/image16.png"/><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0" Type="http://schemas.openxmlformats.org/officeDocument/2006/relationships/slideLayout" Target="../slideLayouts/slideLayout2.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emf"/></Relationships>
</file>

<file path=ppt/slides/_rels/slide14.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26.png"/><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15.xml.rels><?xml version="1.0" encoding="UTF-8" standalone="yes"?>
<Relationships xmlns="http://schemas.openxmlformats.org/package/2006/relationships"><Relationship Id="rId9" Type="http://schemas.openxmlformats.org/officeDocument/2006/relationships/image" Target="../media/image34.png"/><Relationship Id="rId8" Type="http://schemas.openxmlformats.org/officeDocument/2006/relationships/image" Target="../media/image33.png"/><Relationship Id="rId7" Type="http://schemas.openxmlformats.org/officeDocument/2006/relationships/image" Target="../media/image32.png"/><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 Id="rId3" Type="http://schemas.openxmlformats.org/officeDocument/2006/relationships/image" Target="../media/image28.png"/><Relationship Id="rId2" Type="http://schemas.openxmlformats.org/officeDocument/2006/relationships/image" Target="../media/image27.png"/><Relationship Id="rId11" Type="http://schemas.openxmlformats.org/officeDocument/2006/relationships/slideLayout" Target="../slideLayouts/slideLayout4.xml"/><Relationship Id="rId10" Type="http://schemas.openxmlformats.org/officeDocument/2006/relationships/image" Target="../media/image35.png"/><Relationship Id="rId1" Type="http://schemas.openxmlformats.org/officeDocument/2006/relationships/image" Target="../media/image26.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p:sp>
        <p:nvSpPr>
          <p:cNvPr id="5" name="等腰三角形 4"/>
          <p:cNvSpPr/>
          <p:nvPr/>
        </p:nvSpPr>
        <p:spPr>
          <a:xfrm>
            <a:off x="741363" y="1554163"/>
            <a:ext cx="7899400" cy="5316538"/>
          </a:xfrm>
          <a:prstGeom prst="triangle">
            <a:avLst/>
          </a:prstGeom>
          <a:solidFill>
            <a:srgbClr val="33A7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矩形 2"/>
          <p:cNvSpPr/>
          <p:nvPr/>
        </p:nvSpPr>
        <p:spPr>
          <a:xfrm>
            <a:off x="0" y="0"/>
            <a:ext cx="9774238" cy="6858000"/>
          </a:xfrm>
          <a:custGeom>
            <a:avLst/>
            <a:gdLst>
              <a:gd name="connsiteX0" fmla="*/ 0 w 9774936"/>
              <a:gd name="connsiteY0" fmla="*/ 0 h 6858000"/>
              <a:gd name="connsiteX1" fmla="*/ 9774936 w 9774936"/>
              <a:gd name="connsiteY1" fmla="*/ 0 h 6858000"/>
              <a:gd name="connsiteX2" fmla="*/ 9774936 w 9774936"/>
              <a:gd name="connsiteY2" fmla="*/ 6858000 h 6858000"/>
              <a:gd name="connsiteX3" fmla="*/ 0 w 9774936"/>
              <a:gd name="connsiteY3" fmla="*/ 6858000 h 6858000"/>
              <a:gd name="connsiteX4" fmla="*/ 0 w 9774936"/>
              <a:gd name="connsiteY4" fmla="*/ 0 h 6858000"/>
              <a:gd name="connsiteX0-1" fmla="*/ 0 w 9774936"/>
              <a:gd name="connsiteY0-2" fmla="*/ 0 h 6858000"/>
              <a:gd name="connsiteX1-3" fmla="*/ 9774936 w 9774936"/>
              <a:gd name="connsiteY1-4" fmla="*/ 0 h 6858000"/>
              <a:gd name="connsiteX2-5" fmla="*/ 3328416 w 9774936"/>
              <a:gd name="connsiteY2-6" fmla="*/ 6858000 h 6858000"/>
              <a:gd name="connsiteX3-7" fmla="*/ 0 w 9774936"/>
              <a:gd name="connsiteY3-8" fmla="*/ 6858000 h 6858000"/>
              <a:gd name="connsiteX4-9" fmla="*/ 0 w 9774936"/>
              <a:gd name="connsiteY4-10" fmla="*/ 0 h 6858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774936" h="6858000">
                <a:moveTo>
                  <a:pt x="0" y="0"/>
                </a:moveTo>
                <a:lnTo>
                  <a:pt x="9774936" y="0"/>
                </a:lnTo>
                <a:lnTo>
                  <a:pt x="3328416" y="6858000"/>
                </a:lnTo>
                <a:lnTo>
                  <a:pt x="0" y="6858000"/>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矩形 9"/>
          <p:cNvSpPr/>
          <p:nvPr/>
        </p:nvSpPr>
        <p:spPr>
          <a:xfrm>
            <a:off x="6002338" y="1412875"/>
            <a:ext cx="6189663" cy="288925"/>
          </a:xfrm>
          <a:prstGeom prst="rect">
            <a:avLst/>
          </a:prstGeom>
          <a:solidFill>
            <a:srgbClr val="33A7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103" name="文本框 10"/>
          <p:cNvSpPr txBox="1"/>
          <p:nvPr/>
        </p:nvSpPr>
        <p:spPr>
          <a:xfrm>
            <a:off x="7242810" y="995045"/>
            <a:ext cx="1264285" cy="706755"/>
          </a:xfrm>
          <a:prstGeom prst="rect">
            <a:avLst/>
          </a:prstGeom>
          <a:noFill/>
          <a:ln w="9525">
            <a:noFill/>
          </a:ln>
        </p:spPr>
        <p:txBody>
          <a:bodyPr wrap="square" anchor="t">
            <a:spAutoFit/>
          </a:bodyPr>
          <a:p>
            <a:r>
              <a:rPr lang="en-US" altLang="zh-CN" sz="2000" b="1" dirty="0">
                <a:solidFill>
                  <a:srgbClr val="33A7AE"/>
                </a:solidFill>
                <a:latin typeface="Microsoft YaHei" panose="020B0503020204020204" pitchFamily="34" charset="-122"/>
                <a:ea typeface="Microsoft YaHei" panose="020B0503020204020204" pitchFamily="34" charset="-122"/>
              </a:rPr>
              <a:t>Reporter</a:t>
            </a:r>
            <a:endParaRPr lang="en-US" altLang="zh-CN" sz="2000" b="1" dirty="0">
              <a:solidFill>
                <a:srgbClr val="33A7AE"/>
              </a:solidFill>
              <a:latin typeface="Microsoft YaHei" panose="020B0503020204020204" pitchFamily="34" charset="-122"/>
              <a:ea typeface="Microsoft YaHei" panose="020B0503020204020204" pitchFamily="34" charset="-122"/>
            </a:endParaRPr>
          </a:p>
        </p:txBody>
      </p:sp>
      <p:sp>
        <p:nvSpPr>
          <p:cNvPr id="12" name="文本框 11"/>
          <p:cNvSpPr txBox="1"/>
          <p:nvPr/>
        </p:nvSpPr>
        <p:spPr>
          <a:xfrm>
            <a:off x="487968" y="2327230"/>
            <a:ext cx="5999665" cy="706755"/>
          </a:xfrm>
          <a:prstGeom prst="rect">
            <a:avLst/>
          </a:prstGeom>
          <a:noFill/>
        </p:spPr>
        <p:txBody>
          <a:bodyPr wrap="square" rtlCol="0">
            <a:spAutoFit/>
          </a:bodyPr>
          <a:lstStyle/>
          <a:p>
            <a:pPr marR="0" defTabSz="914400" fontAlgn="auto">
              <a:spcBef>
                <a:spcPts val="0"/>
              </a:spcBef>
              <a:spcAft>
                <a:spcPts val="0"/>
              </a:spcAft>
              <a:buClrTx/>
              <a:buSzTx/>
              <a:defRPr/>
            </a:pPr>
            <a:r>
              <a:rPr kumimoji="0" lang="en-US" sz="4000" b="1" kern="1200" cap="none" spc="0" normalizeH="0" baseline="0" noProof="0" dirty="0" smtClean="0">
                <a:solidFill>
                  <a:schemeClr val="tx1">
                    <a:lumMod val="75000"/>
                    <a:lumOff val="25000"/>
                  </a:schemeClr>
                </a:solidFill>
                <a:effectLst>
                  <a:reflection blurRad="6350" stA="50000" endA="300" endPos="50000" dist="29997" dir="5400000" sy="-100000" algn="bl" rotWithShape="0"/>
                </a:effectLst>
                <a:latin typeface="Microsoft YaHei" panose="020B0503020204020204" pitchFamily="34" charset="-122"/>
                <a:ea typeface="Microsoft YaHei" panose="020B0503020204020204" pitchFamily="34" charset="-122"/>
                <a:cs typeface="+mn-cs"/>
                <a:sym typeface="+mn-ea"/>
              </a:rPr>
              <a:t>Internship</a:t>
            </a:r>
            <a:endParaRPr kumimoji="0" lang="en-US" sz="4000" b="1" kern="1200" cap="none" spc="0" normalizeH="0" baseline="0" noProof="0" dirty="0" smtClean="0">
              <a:solidFill>
                <a:schemeClr val="tx1">
                  <a:lumMod val="75000"/>
                  <a:lumOff val="25000"/>
                </a:schemeClr>
              </a:solidFill>
              <a:effectLst>
                <a:reflection blurRad="6350" stA="50000" endA="300" endPos="50000" dist="29997" dir="5400000" sy="-100000" algn="bl" rotWithShape="0"/>
              </a:effectLst>
              <a:latin typeface="Microsoft YaHei" panose="020B0503020204020204" pitchFamily="34" charset="-122"/>
              <a:ea typeface="Microsoft YaHei" panose="020B0503020204020204" pitchFamily="34" charset="-122"/>
              <a:cs typeface="+mn-cs"/>
              <a:sym typeface="+mn-ea"/>
            </a:endParaRPr>
          </a:p>
        </p:txBody>
      </p:sp>
      <p:sp>
        <p:nvSpPr>
          <p:cNvPr id="14" name="矩形 13"/>
          <p:cNvSpPr/>
          <p:nvPr/>
        </p:nvSpPr>
        <p:spPr>
          <a:xfrm>
            <a:off x="0" y="3641725"/>
            <a:ext cx="138113" cy="508000"/>
          </a:xfrm>
          <a:prstGeom prst="rect">
            <a:avLst/>
          </a:prstGeom>
          <a:solidFill>
            <a:srgbClr val="33A7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108" name="文本框 15"/>
          <p:cNvSpPr txBox="1"/>
          <p:nvPr/>
        </p:nvSpPr>
        <p:spPr>
          <a:xfrm>
            <a:off x="8748713" y="973138"/>
            <a:ext cx="3241675" cy="398780"/>
          </a:xfrm>
          <a:prstGeom prst="rect">
            <a:avLst/>
          </a:prstGeom>
          <a:noFill/>
          <a:ln w="9525">
            <a:noFill/>
          </a:ln>
        </p:spPr>
        <p:txBody>
          <a:bodyPr anchor="t">
            <a:spAutoFit/>
          </a:bodyPr>
          <a:p>
            <a:r>
              <a:rPr lang="en-US" altLang="zh-CN" sz="2000" b="1" dirty="0">
                <a:solidFill>
                  <a:schemeClr val="bg1"/>
                </a:solidFill>
                <a:latin typeface="Microsoft YaHei" panose="020B0503020204020204" pitchFamily="34" charset="-122"/>
                <a:ea typeface="Microsoft YaHei" panose="020B0503020204020204" pitchFamily="34" charset="-122"/>
              </a:rPr>
              <a:t>Andranik Barseghyan</a:t>
            </a:r>
            <a:endParaRPr lang="en-US" altLang="zh-CN" sz="2000" b="1" dirty="0">
              <a:solidFill>
                <a:schemeClr val="bg1"/>
              </a:solidFill>
              <a:latin typeface="Microsoft YaHei" panose="020B0503020204020204" pitchFamily="34" charset="-122"/>
              <a:ea typeface="Microsoft YaHei" panose="020B0503020204020204" pitchFamily="34" charset="-122"/>
            </a:endParaRPr>
          </a:p>
        </p:txBody>
      </p:sp>
      <p:grpSp>
        <p:nvGrpSpPr>
          <p:cNvPr id="4109" name="组合 116"/>
          <p:cNvGrpSpPr/>
          <p:nvPr/>
        </p:nvGrpSpPr>
        <p:grpSpPr>
          <a:xfrm>
            <a:off x="8032115" y="1845945"/>
            <a:ext cx="4060825" cy="4106545"/>
            <a:chOff x="8636001" y="2314575"/>
            <a:chExt cx="2728912" cy="3279775"/>
          </a:xfrm>
        </p:grpSpPr>
        <p:sp>
          <p:nvSpPr>
            <p:cNvPr id="4110" name="Freeform 5"/>
            <p:cNvSpPr>
              <a:spLocks noEditPoints="1"/>
            </p:cNvSpPr>
            <p:nvPr/>
          </p:nvSpPr>
          <p:spPr>
            <a:xfrm>
              <a:off x="9542463" y="3559175"/>
              <a:ext cx="1309687" cy="1306512"/>
            </a:xfrm>
            <a:custGeom>
              <a:avLst/>
              <a:gdLst/>
              <a:ahLst/>
              <a:cxnLst>
                <a:cxn ang="0">
                  <a:pos x="123889" y="657670"/>
                </a:cxn>
                <a:cxn ang="0">
                  <a:pos x="26548" y="838639"/>
                </a:cxn>
                <a:cxn ang="0">
                  <a:pos x="101766" y="1006367"/>
                </a:cxn>
                <a:cxn ang="0">
                  <a:pos x="305299" y="1054920"/>
                </a:cxn>
                <a:cxn ang="0">
                  <a:pos x="265477" y="1182923"/>
                </a:cxn>
                <a:cxn ang="0">
                  <a:pos x="411489" y="1249131"/>
                </a:cxn>
                <a:cxn ang="0">
                  <a:pos x="645994" y="1293270"/>
                </a:cxn>
                <a:cxn ang="0">
                  <a:pos x="725637" y="1302098"/>
                </a:cxn>
                <a:cxn ang="0">
                  <a:pos x="809705" y="1275615"/>
                </a:cxn>
                <a:cxn ang="0">
                  <a:pos x="867225" y="1116715"/>
                </a:cxn>
                <a:cxn ang="0">
                  <a:pos x="725637" y="1284443"/>
                </a:cxn>
                <a:cxn ang="0">
                  <a:pos x="482283" y="1138784"/>
                </a:cxn>
                <a:cxn ang="0">
                  <a:pos x="322997" y="1050506"/>
                </a:cxn>
                <a:cxn ang="0">
                  <a:pos x="53095" y="860709"/>
                </a:cxn>
                <a:cxn ang="0">
                  <a:pos x="48671" y="604703"/>
                </a:cxn>
                <a:cxn ang="0">
                  <a:pos x="115040" y="463459"/>
                </a:cxn>
                <a:cxn ang="0">
                  <a:pos x="181409" y="445803"/>
                </a:cxn>
                <a:cxn ang="0">
                  <a:pos x="146012" y="445803"/>
                </a:cxn>
                <a:cxn ang="0">
                  <a:pos x="13274" y="520839"/>
                </a:cxn>
                <a:cxn ang="0">
                  <a:pos x="0" y="600289"/>
                </a:cxn>
                <a:cxn ang="0">
                  <a:pos x="26548" y="613531"/>
                </a:cxn>
                <a:cxn ang="0">
                  <a:pos x="44246" y="463459"/>
                </a:cxn>
                <a:cxn ang="0">
                  <a:pos x="44246" y="445803"/>
                </a:cxn>
                <a:cxn ang="0">
                  <a:pos x="946868" y="419320"/>
                </a:cxn>
                <a:cxn ang="0">
                  <a:pos x="809705" y="993126"/>
                </a:cxn>
                <a:cxn ang="0">
                  <a:pos x="964567" y="441389"/>
                </a:cxn>
                <a:cxn ang="0">
                  <a:pos x="438037" y="348697"/>
                </a:cxn>
                <a:cxn ang="0">
                  <a:pos x="345120" y="441389"/>
                </a:cxn>
                <a:cxn ang="0">
                  <a:pos x="654844" y="278075"/>
                </a:cxn>
                <a:cxn ang="0">
                  <a:pos x="654844" y="278075"/>
                </a:cxn>
                <a:cxn ang="0">
                  <a:pos x="1079607" y="357525"/>
                </a:cxn>
                <a:cxn ang="0">
                  <a:pos x="1261016" y="450217"/>
                </a:cxn>
                <a:cxn ang="0">
                  <a:pos x="1172524" y="662084"/>
                </a:cxn>
                <a:cxn ang="0">
                  <a:pos x="1132702" y="843053"/>
                </a:cxn>
                <a:cxn ang="0">
                  <a:pos x="1119428" y="1085817"/>
                </a:cxn>
                <a:cxn ang="0">
                  <a:pos x="1163675" y="1063748"/>
                </a:cxn>
                <a:cxn ang="0">
                  <a:pos x="1145976" y="860709"/>
                </a:cxn>
                <a:cxn ang="0">
                  <a:pos x="1278715" y="856295"/>
                </a:cxn>
                <a:cxn ang="0">
                  <a:pos x="1296413" y="697395"/>
                </a:cxn>
                <a:cxn ang="0">
                  <a:pos x="1269865" y="463459"/>
                </a:cxn>
                <a:cxn ang="0">
                  <a:pos x="1216770" y="313386"/>
                </a:cxn>
                <a:cxn ang="0">
                  <a:pos x="1084031" y="339870"/>
                </a:cxn>
                <a:cxn ang="0">
                  <a:pos x="172560" y="211867"/>
                </a:cxn>
                <a:cxn ang="0">
                  <a:pos x="159286" y="242764"/>
                </a:cxn>
                <a:cxn ang="0">
                  <a:pos x="243354" y="344284"/>
                </a:cxn>
                <a:cxn ang="0">
                  <a:pos x="181409" y="207453"/>
                </a:cxn>
                <a:cxn ang="0">
                  <a:pos x="504406" y="17656"/>
                </a:cxn>
                <a:cxn ang="0">
                  <a:pos x="486708" y="150072"/>
                </a:cxn>
                <a:cxn ang="0">
                  <a:pos x="287600" y="110347"/>
                </a:cxn>
                <a:cxn ang="0">
                  <a:pos x="194683" y="198625"/>
                </a:cxn>
                <a:cxn ang="0">
                  <a:pos x="376093" y="216281"/>
                </a:cxn>
                <a:cxn ang="0">
                  <a:pos x="584050" y="22069"/>
                </a:cxn>
                <a:cxn ang="0">
                  <a:pos x="712364" y="145658"/>
                </a:cxn>
                <a:cxn ang="0">
                  <a:pos x="907047" y="70622"/>
                </a:cxn>
                <a:cxn ang="0">
                  <a:pos x="1004388" y="269247"/>
                </a:cxn>
                <a:cxn ang="0">
                  <a:pos x="1017662" y="203039"/>
                </a:cxn>
                <a:cxn ang="0">
                  <a:pos x="1057484" y="136831"/>
                </a:cxn>
                <a:cxn ang="0">
                  <a:pos x="889348" y="39725"/>
                </a:cxn>
                <a:cxn ang="0">
                  <a:pos x="699090" y="123589"/>
                </a:cxn>
                <a:cxn ang="0">
                  <a:pos x="672542" y="0"/>
                </a:cxn>
                <a:cxn ang="0">
                  <a:pos x="672542" y="0"/>
                </a:cxn>
              </a:cxnLst>
              <a:pathLst>
                <a:path w="296" h="296">
                  <a:moveTo>
                    <a:pt x="11" y="137"/>
                  </a:moveTo>
                  <a:cubicBezTo>
                    <a:pt x="10" y="141"/>
                    <a:pt x="10" y="141"/>
                    <a:pt x="10" y="141"/>
                  </a:cubicBezTo>
                  <a:cubicBezTo>
                    <a:pt x="28" y="149"/>
                    <a:pt x="28" y="149"/>
                    <a:pt x="28" y="149"/>
                  </a:cubicBezTo>
                  <a:cubicBezTo>
                    <a:pt x="31" y="175"/>
                    <a:pt x="31" y="175"/>
                    <a:pt x="31" y="175"/>
                  </a:cubicBezTo>
                  <a:cubicBezTo>
                    <a:pt x="9" y="191"/>
                    <a:pt x="9" y="191"/>
                    <a:pt x="9" y="191"/>
                  </a:cubicBezTo>
                  <a:cubicBezTo>
                    <a:pt x="6" y="190"/>
                    <a:pt x="6" y="190"/>
                    <a:pt x="6" y="190"/>
                  </a:cubicBezTo>
                  <a:cubicBezTo>
                    <a:pt x="7" y="194"/>
                    <a:pt x="7" y="194"/>
                    <a:pt x="7" y="194"/>
                  </a:cubicBezTo>
                  <a:cubicBezTo>
                    <a:pt x="11" y="205"/>
                    <a:pt x="15" y="215"/>
                    <a:pt x="21" y="224"/>
                  </a:cubicBezTo>
                  <a:cubicBezTo>
                    <a:pt x="23" y="228"/>
                    <a:pt x="23" y="228"/>
                    <a:pt x="23" y="228"/>
                  </a:cubicBezTo>
                  <a:cubicBezTo>
                    <a:pt x="24" y="225"/>
                    <a:pt x="24" y="225"/>
                    <a:pt x="24" y="225"/>
                  </a:cubicBezTo>
                  <a:cubicBezTo>
                    <a:pt x="51" y="219"/>
                    <a:pt x="51" y="219"/>
                    <a:pt x="51" y="219"/>
                  </a:cubicBezTo>
                  <a:cubicBezTo>
                    <a:pt x="69" y="239"/>
                    <a:pt x="69" y="239"/>
                    <a:pt x="69" y="239"/>
                  </a:cubicBezTo>
                  <a:cubicBezTo>
                    <a:pt x="61" y="264"/>
                    <a:pt x="61" y="264"/>
                    <a:pt x="61" y="264"/>
                  </a:cubicBezTo>
                  <a:cubicBezTo>
                    <a:pt x="57" y="265"/>
                    <a:pt x="57" y="265"/>
                    <a:pt x="57" y="265"/>
                  </a:cubicBezTo>
                  <a:cubicBezTo>
                    <a:pt x="60" y="268"/>
                    <a:pt x="60" y="268"/>
                    <a:pt x="60" y="268"/>
                  </a:cubicBezTo>
                  <a:cubicBezTo>
                    <a:pt x="70" y="274"/>
                    <a:pt x="80" y="280"/>
                    <a:pt x="90" y="284"/>
                  </a:cubicBezTo>
                  <a:cubicBezTo>
                    <a:pt x="95" y="286"/>
                    <a:pt x="95" y="286"/>
                    <a:pt x="95" y="286"/>
                  </a:cubicBezTo>
                  <a:cubicBezTo>
                    <a:pt x="93" y="283"/>
                    <a:pt x="93" y="283"/>
                    <a:pt x="93" y="283"/>
                  </a:cubicBezTo>
                  <a:cubicBezTo>
                    <a:pt x="111" y="263"/>
                    <a:pt x="111" y="263"/>
                    <a:pt x="111" y="263"/>
                  </a:cubicBezTo>
                  <a:cubicBezTo>
                    <a:pt x="137" y="268"/>
                    <a:pt x="137" y="268"/>
                    <a:pt x="137" y="268"/>
                  </a:cubicBezTo>
                  <a:cubicBezTo>
                    <a:pt x="146" y="293"/>
                    <a:pt x="146" y="293"/>
                    <a:pt x="146" y="293"/>
                  </a:cubicBezTo>
                  <a:cubicBezTo>
                    <a:pt x="143" y="296"/>
                    <a:pt x="143" y="296"/>
                    <a:pt x="143" y="296"/>
                  </a:cubicBezTo>
                  <a:cubicBezTo>
                    <a:pt x="148" y="296"/>
                    <a:pt x="148" y="296"/>
                    <a:pt x="148" y="296"/>
                  </a:cubicBezTo>
                  <a:cubicBezTo>
                    <a:pt x="154" y="296"/>
                    <a:pt x="159" y="296"/>
                    <a:pt x="164" y="295"/>
                  </a:cubicBezTo>
                  <a:cubicBezTo>
                    <a:pt x="170" y="295"/>
                    <a:pt x="176" y="294"/>
                    <a:pt x="182" y="292"/>
                  </a:cubicBezTo>
                  <a:cubicBezTo>
                    <a:pt x="186" y="291"/>
                    <a:pt x="186" y="291"/>
                    <a:pt x="186" y="291"/>
                  </a:cubicBezTo>
                  <a:cubicBezTo>
                    <a:pt x="183" y="289"/>
                    <a:pt x="183" y="289"/>
                    <a:pt x="183" y="289"/>
                  </a:cubicBezTo>
                  <a:cubicBezTo>
                    <a:pt x="185" y="262"/>
                    <a:pt x="185" y="262"/>
                    <a:pt x="185" y="262"/>
                  </a:cubicBezTo>
                  <a:cubicBezTo>
                    <a:pt x="198" y="257"/>
                    <a:pt x="198" y="257"/>
                    <a:pt x="198" y="257"/>
                  </a:cubicBezTo>
                  <a:cubicBezTo>
                    <a:pt x="196" y="253"/>
                    <a:pt x="196" y="253"/>
                    <a:pt x="196" y="253"/>
                  </a:cubicBezTo>
                  <a:cubicBezTo>
                    <a:pt x="182" y="260"/>
                    <a:pt x="182" y="260"/>
                    <a:pt x="182" y="260"/>
                  </a:cubicBezTo>
                  <a:cubicBezTo>
                    <a:pt x="179" y="289"/>
                    <a:pt x="179" y="289"/>
                    <a:pt x="179" y="289"/>
                  </a:cubicBezTo>
                  <a:cubicBezTo>
                    <a:pt x="174" y="290"/>
                    <a:pt x="169" y="291"/>
                    <a:pt x="164" y="291"/>
                  </a:cubicBezTo>
                  <a:cubicBezTo>
                    <a:pt x="159" y="292"/>
                    <a:pt x="154" y="292"/>
                    <a:pt x="150" y="292"/>
                  </a:cubicBezTo>
                  <a:cubicBezTo>
                    <a:pt x="140" y="264"/>
                    <a:pt x="140" y="264"/>
                    <a:pt x="140" y="264"/>
                  </a:cubicBezTo>
                  <a:cubicBezTo>
                    <a:pt x="109" y="258"/>
                    <a:pt x="109" y="258"/>
                    <a:pt x="109" y="258"/>
                  </a:cubicBezTo>
                  <a:cubicBezTo>
                    <a:pt x="90" y="280"/>
                    <a:pt x="90" y="280"/>
                    <a:pt x="90" y="280"/>
                  </a:cubicBezTo>
                  <a:cubicBezTo>
                    <a:pt x="81" y="276"/>
                    <a:pt x="72" y="271"/>
                    <a:pt x="64" y="265"/>
                  </a:cubicBezTo>
                  <a:cubicBezTo>
                    <a:pt x="73" y="238"/>
                    <a:pt x="73" y="238"/>
                    <a:pt x="73" y="238"/>
                  </a:cubicBezTo>
                  <a:cubicBezTo>
                    <a:pt x="52" y="214"/>
                    <a:pt x="52" y="214"/>
                    <a:pt x="52" y="214"/>
                  </a:cubicBezTo>
                  <a:cubicBezTo>
                    <a:pt x="24" y="221"/>
                    <a:pt x="24" y="221"/>
                    <a:pt x="24" y="221"/>
                  </a:cubicBezTo>
                  <a:cubicBezTo>
                    <a:pt x="19" y="212"/>
                    <a:pt x="15" y="204"/>
                    <a:pt x="12" y="195"/>
                  </a:cubicBezTo>
                  <a:cubicBezTo>
                    <a:pt x="35" y="177"/>
                    <a:pt x="35" y="177"/>
                    <a:pt x="35" y="177"/>
                  </a:cubicBezTo>
                  <a:cubicBezTo>
                    <a:pt x="31" y="146"/>
                    <a:pt x="31" y="146"/>
                    <a:pt x="31" y="146"/>
                  </a:cubicBezTo>
                  <a:cubicBezTo>
                    <a:pt x="11" y="137"/>
                    <a:pt x="11" y="137"/>
                    <a:pt x="11" y="137"/>
                  </a:cubicBezTo>
                  <a:moveTo>
                    <a:pt x="33" y="101"/>
                  </a:moveTo>
                  <a:cubicBezTo>
                    <a:pt x="27" y="101"/>
                    <a:pt x="27" y="101"/>
                    <a:pt x="27" y="101"/>
                  </a:cubicBezTo>
                  <a:cubicBezTo>
                    <a:pt x="26" y="105"/>
                    <a:pt x="26" y="105"/>
                    <a:pt x="26" y="105"/>
                  </a:cubicBezTo>
                  <a:cubicBezTo>
                    <a:pt x="39" y="105"/>
                    <a:pt x="39" y="105"/>
                    <a:pt x="39" y="105"/>
                  </a:cubicBezTo>
                  <a:cubicBezTo>
                    <a:pt x="42" y="101"/>
                    <a:pt x="42" y="101"/>
                    <a:pt x="42" y="101"/>
                  </a:cubicBezTo>
                  <a:cubicBezTo>
                    <a:pt x="41" y="101"/>
                    <a:pt x="41" y="101"/>
                    <a:pt x="41" y="101"/>
                  </a:cubicBezTo>
                  <a:cubicBezTo>
                    <a:pt x="41" y="101"/>
                    <a:pt x="41" y="101"/>
                    <a:pt x="41" y="101"/>
                  </a:cubicBezTo>
                  <a:cubicBezTo>
                    <a:pt x="40" y="102"/>
                    <a:pt x="39" y="102"/>
                    <a:pt x="38" y="102"/>
                  </a:cubicBezTo>
                  <a:cubicBezTo>
                    <a:pt x="36" y="102"/>
                    <a:pt x="35" y="102"/>
                    <a:pt x="33" y="101"/>
                  </a:cubicBezTo>
                  <a:moveTo>
                    <a:pt x="8" y="99"/>
                  </a:moveTo>
                  <a:cubicBezTo>
                    <a:pt x="7" y="102"/>
                    <a:pt x="7" y="102"/>
                    <a:pt x="7" y="102"/>
                  </a:cubicBezTo>
                  <a:cubicBezTo>
                    <a:pt x="5" y="108"/>
                    <a:pt x="4" y="113"/>
                    <a:pt x="3" y="118"/>
                  </a:cubicBezTo>
                  <a:cubicBezTo>
                    <a:pt x="4" y="118"/>
                    <a:pt x="4" y="118"/>
                    <a:pt x="4" y="118"/>
                  </a:cubicBezTo>
                  <a:cubicBezTo>
                    <a:pt x="3" y="119"/>
                    <a:pt x="3" y="119"/>
                    <a:pt x="3" y="119"/>
                  </a:cubicBezTo>
                  <a:cubicBezTo>
                    <a:pt x="2" y="125"/>
                    <a:pt x="1" y="130"/>
                    <a:pt x="0" y="136"/>
                  </a:cubicBezTo>
                  <a:cubicBezTo>
                    <a:pt x="0" y="141"/>
                    <a:pt x="0" y="141"/>
                    <a:pt x="0" y="141"/>
                  </a:cubicBezTo>
                  <a:cubicBezTo>
                    <a:pt x="3" y="138"/>
                    <a:pt x="3" y="138"/>
                    <a:pt x="3" y="138"/>
                  </a:cubicBezTo>
                  <a:cubicBezTo>
                    <a:pt x="6" y="139"/>
                    <a:pt x="6" y="139"/>
                    <a:pt x="6" y="139"/>
                  </a:cubicBezTo>
                  <a:cubicBezTo>
                    <a:pt x="7" y="136"/>
                    <a:pt x="7" y="136"/>
                    <a:pt x="7" y="136"/>
                  </a:cubicBezTo>
                  <a:cubicBezTo>
                    <a:pt x="4" y="134"/>
                    <a:pt x="4" y="134"/>
                    <a:pt x="4" y="134"/>
                  </a:cubicBezTo>
                  <a:cubicBezTo>
                    <a:pt x="5" y="125"/>
                    <a:pt x="7" y="115"/>
                    <a:pt x="10" y="105"/>
                  </a:cubicBezTo>
                  <a:cubicBezTo>
                    <a:pt x="21" y="105"/>
                    <a:pt x="21" y="105"/>
                    <a:pt x="21" y="105"/>
                  </a:cubicBezTo>
                  <a:cubicBezTo>
                    <a:pt x="23" y="101"/>
                    <a:pt x="23" y="101"/>
                    <a:pt x="23" y="101"/>
                  </a:cubicBezTo>
                  <a:cubicBezTo>
                    <a:pt x="10" y="101"/>
                    <a:pt x="10" y="101"/>
                    <a:pt x="10" y="101"/>
                  </a:cubicBezTo>
                  <a:cubicBezTo>
                    <a:pt x="8" y="99"/>
                    <a:pt x="8" y="99"/>
                    <a:pt x="8" y="99"/>
                  </a:cubicBezTo>
                  <a:moveTo>
                    <a:pt x="214" y="95"/>
                  </a:moveTo>
                  <a:cubicBezTo>
                    <a:pt x="214" y="95"/>
                    <a:pt x="214" y="95"/>
                    <a:pt x="214" y="95"/>
                  </a:cubicBezTo>
                  <a:cubicBezTo>
                    <a:pt x="224" y="107"/>
                    <a:pt x="230" y="122"/>
                    <a:pt x="232" y="139"/>
                  </a:cubicBezTo>
                  <a:cubicBezTo>
                    <a:pt x="234" y="161"/>
                    <a:pt x="228" y="183"/>
                    <a:pt x="214" y="201"/>
                  </a:cubicBezTo>
                  <a:cubicBezTo>
                    <a:pt x="206" y="211"/>
                    <a:pt x="195" y="219"/>
                    <a:pt x="183" y="225"/>
                  </a:cubicBezTo>
                  <a:cubicBezTo>
                    <a:pt x="189" y="223"/>
                    <a:pt x="195" y="220"/>
                    <a:pt x="200" y="216"/>
                  </a:cubicBezTo>
                  <a:cubicBezTo>
                    <a:pt x="205" y="212"/>
                    <a:pt x="210" y="208"/>
                    <a:pt x="214" y="204"/>
                  </a:cubicBezTo>
                  <a:cubicBezTo>
                    <a:pt x="238" y="175"/>
                    <a:pt x="241" y="133"/>
                    <a:pt x="218" y="100"/>
                  </a:cubicBezTo>
                  <a:cubicBezTo>
                    <a:pt x="217" y="98"/>
                    <a:pt x="216" y="97"/>
                    <a:pt x="214" y="95"/>
                  </a:cubicBezTo>
                  <a:moveTo>
                    <a:pt x="148" y="63"/>
                  </a:moveTo>
                  <a:cubicBezTo>
                    <a:pt x="131" y="63"/>
                    <a:pt x="114" y="68"/>
                    <a:pt x="99" y="79"/>
                  </a:cubicBezTo>
                  <a:cubicBezTo>
                    <a:pt x="94" y="82"/>
                    <a:pt x="89" y="86"/>
                    <a:pt x="85" y="91"/>
                  </a:cubicBezTo>
                  <a:cubicBezTo>
                    <a:pt x="83" y="94"/>
                    <a:pt x="80" y="97"/>
                    <a:pt x="78" y="100"/>
                  </a:cubicBezTo>
                  <a:cubicBezTo>
                    <a:pt x="78" y="100"/>
                    <a:pt x="78" y="100"/>
                    <a:pt x="78" y="100"/>
                  </a:cubicBezTo>
                  <a:cubicBezTo>
                    <a:pt x="80" y="98"/>
                    <a:pt x="81" y="97"/>
                    <a:pt x="82" y="95"/>
                  </a:cubicBezTo>
                  <a:cubicBezTo>
                    <a:pt x="96" y="78"/>
                    <a:pt x="116" y="67"/>
                    <a:pt x="139" y="64"/>
                  </a:cubicBezTo>
                  <a:cubicBezTo>
                    <a:pt x="142" y="64"/>
                    <a:pt x="145" y="63"/>
                    <a:pt x="148" y="63"/>
                  </a:cubicBezTo>
                  <a:cubicBezTo>
                    <a:pt x="170" y="63"/>
                    <a:pt x="190" y="72"/>
                    <a:pt x="205" y="86"/>
                  </a:cubicBezTo>
                  <a:cubicBezTo>
                    <a:pt x="206" y="86"/>
                    <a:pt x="206" y="86"/>
                    <a:pt x="206" y="86"/>
                  </a:cubicBezTo>
                  <a:cubicBezTo>
                    <a:pt x="190" y="71"/>
                    <a:pt x="169" y="63"/>
                    <a:pt x="148" y="63"/>
                  </a:cubicBezTo>
                  <a:moveTo>
                    <a:pt x="232" y="62"/>
                  </a:moveTo>
                  <a:cubicBezTo>
                    <a:pt x="230" y="64"/>
                    <a:pt x="230" y="64"/>
                    <a:pt x="230" y="64"/>
                  </a:cubicBezTo>
                  <a:cubicBezTo>
                    <a:pt x="235" y="69"/>
                    <a:pt x="240" y="75"/>
                    <a:pt x="244" y="81"/>
                  </a:cubicBezTo>
                  <a:cubicBezTo>
                    <a:pt x="244" y="81"/>
                    <a:pt x="244" y="81"/>
                    <a:pt x="244" y="81"/>
                  </a:cubicBezTo>
                  <a:cubicBezTo>
                    <a:pt x="272" y="75"/>
                    <a:pt x="272" y="75"/>
                    <a:pt x="272" y="75"/>
                  </a:cubicBezTo>
                  <a:cubicBezTo>
                    <a:pt x="277" y="84"/>
                    <a:pt x="282" y="93"/>
                    <a:pt x="285" y="102"/>
                  </a:cubicBezTo>
                  <a:cubicBezTo>
                    <a:pt x="261" y="119"/>
                    <a:pt x="261" y="119"/>
                    <a:pt x="261" y="119"/>
                  </a:cubicBezTo>
                  <a:cubicBezTo>
                    <a:pt x="264" y="129"/>
                    <a:pt x="265" y="138"/>
                    <a:pt x="264" y="148"/>
                  </a:cubicBezTo>
                  <a:cubicBezTo>
                    <a:pt x="265" y="150"/>
                    <a:pt x="265" y="150"/>
                    <a:pt x="265" y="150"/>
                  </a:cubicBezTo>
                  <a:cubicBezTo>
                    <a:pt x="292" y="162"/>
                    <a:pt x="292" y="162"/>
                    <a:pt x="292" y="162"/>
                  </a:cubicBezTo>
                  <a:cubicBezTo>
                    <a:pt x="291" y="172"/>
                    <a:pt x="289" y="182"/>
                    <a:pt x="286" y="191"/>
                  </a:cubicBezTo>
                  <a:cubicBezTo>
                    <a:pt x="256" y="191"/>
                    <a:pt x="256" y="191"/>
                    <a:pt x="256" y="191"/>
                  </a:cubicBezTo>
                  <a:cubicBezTo>
                    <a:pt x="241" y="219"/>
                    <a:pt x="241" y="219"/>
                    <a:pt x="241" y="219"/>
                  </a:cubicBezTo>
                  <a:cubicBezTo>
                    <a:pt x="256" y="244"/>
                    <a:pt x="256" y="244"/>
                    <a:pt x="256" y="244"/>
                  </a:cubicBezTo>
                  <a:cubicBezTo>
                    <a:pt x="255" y="245"/>
                    <a:pt x="254" y="246"/>
                    <a:pt x="253" y="246"/>
                  </a:cubicBezTo>
                  <a:cubicBezTo>
                    <a:pt x="256" y="250"/>
                    <a:pt x="256" y="250"/>
                    <a:pt x="256" y="250"/>
                  </a:cubicBezTo>
                  <a:cubicBezTo>
                    <a:pt x="257" y="248"/>
                    <a:pt x="259" y="247"/>
                    <a:pt x="260" y="245"/>
                  </a:cubicBezTo>
                  <a:cubicBezTo>
                    <a:pt x="263" y="241"/>
                    <a:pt x="263" y="241"/>
                    <a:pt x="263" y="241"/>
                  </a:cubicBezTo>
                  <a:cubicBezTo>
                    <a:pt x="259" y="242"/>
                    <a:pt x="259" y="242"/>
                    <a:pt x="259" y="242"/>
                  </a:cubicBezTo>
                  <a:cubicBezTo>
                    <a:pt x="246" y="219"/>
                    <a:pt x="246" y="219"/>
                    <a:pt x="246" y="219"/>
                  </a:cubicBezTo>
                  <a:cubicBezTo>
                    <a:pt x="259" y="195"/>
                    <a:pt x="259" y="195"/>
                    <a:pt x="259" y="195"/>
                  </a:cubicBezTo>
                  <a:cubicBezTo>
                    <a:pt x="286" y="195"/>
                    <a:pt x="286" y="195"/>
                    <a:pt x="286" y="195"/>
                  </a:cubicBezTo>
                  <a:cubicBezTo>
                    <a:pt x="288" y="198"/>
                    <a:pt x="288" y="198"/>
                    <a:pt x="288" y="198"/>
                  </a:cubicBezTo>
                  <a:cubicBezTo>
                    <a:pt x="289" y="194"/>
                    <a:pt x="289" y="194"/>
                    <a:pt x="289" y="194"/>
                  </a:cubicBezTo>
                  <a:cubicBezTo>
                    <a:pt x="292" y="183"/>
                    <a:pt x="295" y="172"/>
                    <a:pt x="296" y="160"/>
                  </a:cubicBezTo>
                  <a:cubicBezTo>
                    <a:pt x="296" y="156"/>
                    <a:pt x="296" y="156"/>
                    <a:pt x="296" y="156"/>
                  </a:cubicBezTo>
                  <a:cubicBezTo>
                    <a:pt x="293" y="158"/>
                    <a:pt x="293" y="158"/>
                    <a:pt x="293" y="158"/>
                  </a:cubicBezTo>
                  <a:cubicBezTo>
                    <a:pt x="268" y="148"/>
                    <a:pt x="268" y="148"/>
                    <a:pt x="268" y="148"/>
                  </a:cubicBezTo>
                  <a:cubicBezTo>
                    <a:pt x="265" y="121"/>
                    <a:pt x="265" y="121"/>
                    <a:pt x="265" y="121"/>
                  </a:cubicBezTo>
                  <a:cubicBezTo>
                    <a:pt x="287" y="105"/>
                    <a:pt x="287" y="105"/>
                    <a:pt x="287" y="105"/>
                  </a:cubicBezTo>
                  <a:cubicBezTo>
                    <a:pt x="290" y="106"/>
                    <a:pt x="290" y="106"/>
                    <a:pt x="290" y="106"/>
                  </a:cubicBezTo>
                  <a:cubicBezTo>
                    <a:pt x="289" y="102"/>
                    <a:pt x="289" y="102"/>
                    <a:pt x="289" y="102"/>
                  </a:cubicBezTo>
                  <a:cubicBezTo>
                    <a:pt x="286" y="92"/>
                    <a:pt x="281" y="81"/>
                    <a:pt x="275" y="71"/>
                  </a:cubicBezTo>
                  <a:cubicBezTo>
                    <a:pt x="273" y="67"/>
                    <a:pt x="273" y="67"/>
                    <a:pt x="273" y="67"/>
                  </a:cubicBezTo>
                  <a:cubicBezTo>
                    <a:pt x="271" y="71"/>
                    <a:pt x="271" y="71"/>
                    <a:pt x="271" y="71"/>
                  </a:cubicBezTo>
                  <a:cubicBezTo>
                    <a:pt x="245" y="77"/>
                    <a:pt x="245" y="77"/>
                    <a:pt x="245" y="77"/>
                  </a:cubicBezTo>
                  <a:cubicBezTo>
                    <a:pt x="232" y="62"/>
                    <a:pt x="232" y="62"/>
                    <a:pt x="232" y="62"/>
                  </a:cubicBezTo>
                  <a:moveTo>
                    <a:pt x="41" y="47"/>
                  </a:moveTo>
                  <a:cubicBezTo>
                    <a:pt x="39" y="48"/>
                    <a:pt x="39" y="48"/>
                    <a:pt x="39" y="48"/>
                  </a:cubicBezTo>
                  <a:cubicBezTo>
                    <a:pt x="38" y="49"/>
                    <a:pt x="37" y="50"/>
                    <a:pt x="36" y="51"/>
                  </a:cubicBezTo>
                  <a:cubicBezTo>
                    <a:pt x="33" y="55"/>
                    <a:pt x="33" y="55"/>
                    <a:pt x="33" y="55"/>
                  </a:cubicBezTo>
                  <a:cubicBezTo>
                    <a:pt x="36" y="55"/>
                    <a:pt x="36" y="55"/>
                    <a:pt x="36" y="55"/>
                  </a:cubicBezTo>
                  <a:cubicBezTo>
                    <a:pt x="45" y="69"/>
                    <a:pt x="45" y="69"/>
                    <a:pt x="45" y="69"/>
                  </a:cubicBezTo>
                  <a:cubicBezTo>
                    <a:pt x="49" y="70"/>
                    <a:pt x="53" y="74"/>
                    <a:pt x="55" y="78"/>
                  </a:cubicBezTo>
                  <a:cubicBezTo>
                    <a:pt x="55" y="78"/>
                    <a:pt x="55" y="78"/>
                    <a:pt x="55" y="78"/>
                  </a:cubicBezTo>
                  <a:cubicBezTo>
                    <a:pt x="40" y="53"/>
                    <a:pt x="40" y="53"/>
                    <a:pt x="40" y="53"/>
                  </a:cubicBezTo>
                  <a:cubicBezTo>
                    <a:pt x="41" y="51"/>
                    <a:pt x="42" y="50"/>
                    <a:pt x="43" y="49"/>
                  </a:cubicBezTo>
                  <a:cubicBezTo>
                    <a:pt x="41" y="47"/>
                    <a:pt x="41" y="47"/>
                    <a:pt x="41" y="47"/>
                  </a:cubicBezTo>
                  <a:moveTo>
                    <a:pt x="147" y="0"/>
                  </a:moveTo>
                  <a:cubicBezTo>
                    <a:pt x="142" y="0"/>
                    <a:pt x="137" y="0"/>
                    <a:pt x="132" y="1"/>
                  </a:cubicBezTo>
                  <a:cubicBezTo>
                    <a:pt x="126" y="1"/>
                    <a:pt x="120" y="2"/>
                    <a:pt x="114" y="4"/>
                  </a:cubicBezTo>
                  <a:cubicBezTo>
                    <a:pt x="109" y="5"/>
                    <a:pt x="109" y="5"/>
                    <a:pt x="109" y="5"/>
                  </a:cubicBezTo>
                  <a:cubicBezTo>
                    <a:pt x="113" y="7"/>
                    <a:pt x="113" y="7"/>
                    <a:pt x="113" y="7"/>
                  </a:cubicBezTo>
                  <a:cubicBezTo>
                    <a:pt x="110" y="34"/>
                    <a:pt x="110" y="34"/>
                    <a:pt x="110" y="34"/>
                  </a:cubicBezTo>
                  <a:cubicBezTo>
                    <a:pt x="86" y="45"/>
                    <a:pt x="86" y="45"/>
                    <a:pt x="86" y="45"/>
                  </a:cubicBezTo>
                  <a:cubicBezTo>
                    <a:pt x="64" y="29"/>
                    <a:pt x="64" y="29"/>
                    <a:pt x="64" y="29"/>
                  </a:cubicBezTo>
                  <a:cubicBezTo>
                    <a:pt x="65" y="25"/>
                    <a:pt x="65" y="25"/>
                    <a:pt x="65" y="25"/>
                  </a:cubicBezTo>
                  <a:cubicBezTo>
                    <a:pt x="61" y="28"/>
                    <a:pt x="61" y="28"/>
                    <a:pt x="61" y="28"/>
                  </a:cubicBezTo>
                  <a:cubicBezTo>
                    <a:pt x="55" y="33"/>
                    <a:pt x="49" y="37"/>
                    <a:pt x="44" y="43"/>
                  </a:cubicBezTo>
                  <a:cubicBezTo>
                    <a:pt x="44" y="44"/>
                    <a:pt x="44" y="44"/>
                    <a:pt x="44" y="45"/>
                  </a:cubicBezTo>
                  <a:cubicBezTo>
                    <a:pt x="44" y="49"/>
                    <a:pt x="44" y="49"/>
                    <a:pt x="44" y="49"/>
                  </a:cubicBezTo>
                  <a:cubicBezTo>
                    <a:pt x="49" y="43"/>
                    <a:pt x="55" y="37"/>
                    <a:pt x="62" y="33"/>
                  </a:cubicBezTo>
                  <a:cubicBezTo>
                    <a:pt x="85" y="49"/>
                    <a:pt x="85" y="49"/>
                    <a:pt x="85" y="49"/>
                  </a:cubicBezTo>
                  <a:cubicBezTo>
                    <a:pt x="114" y="36"/>
                    <a:pt x="114" y="36"/>
                    <a:pt x="114" y="36"/>
                  </a:cubicBezTo>
                  <a:cubicBezTo>
                    <a:pt x="117" y="7"/>
                    <a:pt x="117" y="7"/>
                    <a:pt x="117" y="7"/>
                  </a:cubicBezTo>
                  <a:cubicBezTo>
                    <a:pt x="122" y="6"/>
                    <a:pt x="127" y="5"/>
                    <a:pt x="132" y="5"/>
                  </a:cubicBezTo>
                  <a:cubicBezTo>
                    <a:pt x="137" y="4"/>
                    <a:pt x="141" y="4"/>
                    <a:pt x="146" y="4"/>
                  </a:cubicBezTo>
                  <a:cubicBezTo>
                    <a:pt x="155" y="31"/>
                    <a:pt x="155" y="31"/>
                    <a:pt x="155" y="31"/>
                  </a:cubicBezTo>
                  <a:cubicBezTo>
                    <a:pt x="161" y="33"/>
                    <a:pt x="161" y="33"/>
                    <a:pt x="161" y="33"/>
                  </a:cubicBezTo>
                  <a:cubicBezTo>
                    <a:pt x="169" y="33"/>
                    <a:pt x="177" y="35"/>
                    <a:pt x="186" y="38"/>
                  </a:cubicBezTo>
                  <a:cubicBezTo>
                    <a:pt x="186" y="38"/>
                    <a:pt x="186" y="38"/>
                    <a:pt x="186" y="38"/>
                  </a:cubicBezTo>
                  <a:cubicBezTo>
                    <a:pt x="205" y="16"/>
                    <a:pt x="205" y="16"/>
                    <a:pt x="205" y="16"/>
                  </a:cubicBezTo>
                  <a:cubicBezTo>
                    <a:pt x="215" y="20"/>
                    <a:pt x="223" y="25"/>
                    <a:pt x="231" y="30"/>
                  </a:cubicBezTo>
                  <a:cubicBezTo>
                    <a:pt x="223" y="58"/>
                    <a:pt x="223" y="58"/>
                    <a:pt x="223" y="58"/>
                  </a:cubicBezTo>
                  <a:cubicBezTo>
                    <a:pt x="224" y="59"/>
                    <a:pt x="226" y="60"/>
                    <a:pt x="227" y="61"/>
                  </a:cubicBezTo>
                  <a:cubicBezTo>
                    <a:pt x="229" y="59"/>
                    <a:pt x="229" y="59"/>
                    <a:pt x="229" y="59"/>
                  </a:cubicBezTo>
                  <a:cubicBezTo>
                    <a:pt x="227" y="57"/>
                    <a:pt x="227" y="57"/>
                    <a:pt x="227" y="57"/>
                  </a:cubicBezTo>
                  <a:cubicBezTo>
                    <a:pt x="230" y="46"/>
                    <a:pt x="230" y="46"/>
                    <a:pt x="230" y="46"/>
                  </a:cubicBezTo>
                  <a:cubicBezTo>
                    <a:pt x="231" y="45"/>
                    <a:pt x="231" y="44"/>
                    <a:pt x="231" y="43"/>
                  </a:cubicBezTo>
                  <a:cubicBezTo>
                    <a:pt x="235" y="32"/>
                    <a:pt x="235" y="32"/>
                    <a:pt x="235" y="32"/>
                  </a:cubicBezTo>
                  <a:cubicBezTo>
                    <a:pt x="239" y="31"/>
                    <a:pt x="239" y="31"/>
                    <a:pt x="239" y="31"/>
                  </a:cubicBezTo>
                  <a:cubicBezTo>
                    <a:pt x="235" y="28"/>
                    <a:pt x="235" y="28"/>
                    <a:pt x="235" y="28"/>
                  </a:cubicBezTo>
                  <a:cubicBezTo>
                    <a:pt x="226" y="21"/>
                    <a:pt x="216" y="16"/>
                    <a:pt x="205" y="11"/>
                  </a:cubicBezTo>
                  <a:cubicBezTo>
                    <a:pt x="201" y="9"/>
                    <a:pt x="201" y="9"/>
                    <a:pt x="201" y="9"/>
                  </a:cubicBezTo>
                  <a:cubicBezTo>
                    <a:pt x="202" y="13"/>
                    <a:pt x="202" y="13"/>
                    <a:pt x="202" y="13"/>
                  </a:cubicBezTo>
                  <a:cubicBezTo>
                    <a:pt x="185" y="33"/>
                    <a:pt x="185" y="33"/>
                    <a:pt x="185" y="33"/>
                  </a:cubicBezTo>
                  <a:cubicBezTo>
                    <a:pt x="158" y="28"/>
                    <a:pt x="158" y="28"/>
                    <a:pt x="158" y="28"/>
                  </a:cubicBezTo>
                  <a:cubicBezTo>
                    <a:pt x="150" y="4"/>
                    <a:pt x="150" y="4"/>
                    <a:pt x="150" y="4"/>
                  </a:cubicBezTo>
                  <a:cubicBezTo>
                    <a:pt x="147" y="0"/>
                    <a:pt x="147" y="0"/>
                    <a:pt x="147" y="0"/>
                  </a:cubicBezTo>
                  <a:moveTo>
                    <a:pt x="152" y="0"/>
                  </a:moveTo>
                  <a:cubicBezTo>
                    <a:pt x="152" y="0"/>
                    <a:pt x="152" y="0"/>
                    <a:pt x="152" y="0"/>
                  </a:cubicBezTo>
                  <a:cubicBezTo>
                    <a:pt x="152" y="0"/>
                    <a:pt x="152" y="0"/>
                    <a:pt x="152" y="0"/>
                  </a:cubicBezTo>
                  <a:cubicBezTo>
                    <a:pt x="152" y="0"/>
                    <a:pt x="152" y="0"/>
                    <a:pt x="152" y="0"/>
                  </a:cubicBezTo>
                </a:path>
              </a:pathLst>
            </a:custGeom>
            <a:solidFill>
              <a:srgbClr val="FFFFFF"/>
            </a:solidFill>
            <a:ln w="9525">
              <a:noFill/>
            </a:ln>
          </p:spPr>
          <p:txBody>
            <a:bodyPr/>
            <a:p>
              <a:endParaRPr lang="en-GB" altLang="en-US"/>
            </a:p>
          </p:txBody>
        </p:sp>
        <p:sp>
          <p:nvSpPr>
            <p:cNvPr id="4111" name="Freeform 6"/>
            <p:cNvSpPr>
              <a:spLocks noEditPoints="1"/>
            </p:cNvSpPr>
            <p:nvPr/>
          </p:nvSpPr>
          <p:spPr>
            <a:xfrm>
              <a:off x="9847263" y="3871913"/>
              <a:ext cx="700087" cy="681037"/>
            </a:xfrm>
            <a:custGeom>
              <a:avLst/>
              <a:gdLst/>
              <a:ahLst/>
              <a:cxnLst>
                <a:cxn ang="0">
                  <a:pos x="265856" y="287451"/>
                </a:cxn>
                <a:cxn ang="0">
                  <a:pos x="252563" y="305140"/>
                </a:cxn>
                <a:cxn ang="0">
                  <a:pos x="243701" y="300718"/>
                </a:cxn>
                <a:cxn ang="0">
                  <a:pos x="239270" y="362630"/>
                </a:cxn>
                <a:cxn ang="0">
                  <a:pos x="288010" y="433387"/>
                </a:cxn>
                <a:cxn ang="0">
                  <a:pos x="350044" y="451076"/>
                </a:cxn>
                <a:cxn ang="0">
                  <a:pos x="443093" y="402431"/>
                </a:cxn>
                <a:cxn ang="0">
                  <a:pos x="460817" y="318407"/>
                </a:cxn>
                <a:cxn ang="0">
                  <a:pos x="456386" y="322829"/>
                </a:cxn>
                <a:cxn ang="0">
                  <a:pos x="438662" y="309562"/>
                </a:cxn>
                <a:cxn ang="0">
                  <a:pos x="429800" y="393586"/>
                </a:cxn>
                <a:cxn ang="0">
                  <a:pos x="350044" y="433387"/>
                </a:cxn>
                <a:cxn ang="0">
                  <a:pos x="296872" y="420120"/>
                </a:cxn>
                <a:cxn ang="0">
                  <a:pos x="256994" y="358208"/>
                </a:cxn>
                <a:cxn ang="0">
                  <a:pos x="270287" y="291873"/>
                </a:cxn>
                <a:cxn ang="0">
                  <a:pos x="265856" y="287451"/>
                </a:cxn>
                <a:cxn ang="0">
                  <a:pos x="350044" y="229961"/>
                </a:cxn>
                <a:cxn ang="0">
                  <a:pos x="274718" y="256494"/>
                </a:cxn>
                <a:cxn ang="0">
                  <a:pos x="288010" y="269761"/>
                </a:cxn>
                <a:cxn ang="0">
                  <a:pos x="350044" y="247650"/>
                </a:cxn>
                <a:cxn ang="0">
                  <a:pos x="403215" y="260917"/>
                </a:cxn>
                <a:cxn ang="0">
                  <a:pos x="420938" y="278606"/>
                </a:cxn>
                <a:cxn ang="0">
                  <a:pos x="434231" y="265339"/>
                </a:cxn>
                <a:cxn ang="0">
                  <a:pos x="412077" y="247650"/>
                </a:cxn>
                <a:cxn ang="0">
                  <a:pos x="350044" y="229961"/>
                </a:cxn>
                <a:cxn ang="0">
                  <a:pos x="620330" y="132670"/>
                </a:cxn>
                <a:cxn ang="0">
                  <a:pos x="607037" y="145937"/>
                </a:cxn>
                <a:cxn ang="0">
                  <a:pos x="664640" y="274184"/>
                </a:cxn>
                <a:cxn ang="0">
                  <a:pos x="620330" y="517411"/>
                </a:cxn>
                <a:cxn ang="0">
                  <a:pos x="350044" y="663348"/>
                </a:cxn>
                <a:cxn ang="0">
                  <a:pos x="172806" y="610280"/>
                </a:cxn>
                <a:cxn ang="0">
                  <a:pos x="35447" y="406853"/>
                </a:cxn>
                <a:cxn ang="0">
                  <a:pos x="62033" y="194582"/>
                </a:cxn>
                <a:cxn ang="0">
                  <a:pos x="44309" y="185737"/>
                </a:cxn>
                <a:cxn ang="0">
                  <a:pos x="17724" y="411276"/>
                </a:cxn>
                <a:cxn ang="0">
                  <a:pos x="163944" y="623547"/>
                </a:cxn>
                <a:cxn ang="0">
                  <a:pos x="350044" y="681037"/>
                </a:cxn>
                <a:cxn ang="0">
                  <a:pos x="633623" y="526256"/>
                </a:cxn>
                <a:cxn ang="0">
                  <a:pos x="682363" y="269761"/>
                </a:cxn>
                <a:cxn ang="0">
                  <a:pos x="620330" y="132670"/>
                </a:cxn>
                <a:cxn ang="0">
                  <a:pos x="350044" y="0"/>
                </a:cxn>
                <a:cxn ang="0">
                  <a:pos x="70895" y="145937"/>
                </a:cxn>
                <a:cxn ang="0">
                  <a:pos x="88619" y="154781"/>
                </a:cxn>
                <a:cxn ang="0">
                  <a:pos x="141790" y="92869"/>
                </a:cxn>
                <a:cxn ang="0">
                  <a:pos x="190530" y="44223"/>
                </a:cxn>
                <a:cxn ang="0">
                  <a:pos x="225977" y="35379"/>
                </a:cxn>
                <a:cxn ang="0">
                  <a:pos x="243701" y="35379"/>
                </a:cxn>
                <a:cxn ang="0">
                  <a:pos x="350044" y="17689"/>
                </a:cxn>
                <a:cxn ang="0">
                  <a:pos x="527281" y="70757"/>
                </a:cxn>
                <a:cxn ang="0">
                  <a:pos x="571590" y="106136"/>
                </a:cxn>
                <a:cxn ang="0">
                  <a:pos x="580452" y="92869"/>
                </a:cxn>
                <a:cxn ang="0">
                  <a:pos x="536143" y="57490"/>
                </a:cxn>
                <a:cxn ang="0">
                  <a:pos x="350044" y="0"/>
                </a:cxn>
              </a:cxnLst>
              <a:pathLst>
                <a:path w="158" h="154">
                  <a:moveTo>
                    <a:pt x="60" y="65"/>
                  </a:moveTo>
                  <a:cubicBezTo>
                    <a:pt x="57" y="69"/>
                    <a:pt x="57" y="69"/>
                    <a:pt x="57" y="69"/>
                  </a:cubicBezTo>
                  <a:cubicBezTo>
                    <a:pt x="55" y="68"/>
                    <a:pt x="55" y="68"/>
                    <a:pt x="55" y="68"/>
                  </a:cubicBezTo>
                  <a:cubicBezTo>
                    <a:pt x="53" y="72"/>
                    <a:pt x="53" y="77"/>
                    <a:pt x="54" y="82"/>
                  </a:cubicBezTo>
                  <a:cubicBezTo>
                    <a:pt x="55" y="89"/>
                    <a:pt x="59" y="95"/>
                    <a:pt x="65" y="98"/>
                  </a:cubicBezTo>
                  <a:cubicBezTo>
                    <a:pt x="69" y="101"/>
                    <a:pt x="74" y="102"/>
                    <a:pt x="79" y="102"/>
                  </a:cubicBezTo>
                  <a:cubicBezTo>
                    <a:pt x="88" y="102"/>
                    <a:pt x="96" y="98"/>
                    <a:pt x="100" y="91"/>
                  </a:cubicBezTo>
                  <a:cubicBezTo>
                    <a:pt x="104" y="85"/>
                    <a:pt x="105" y="78"/>
                    <a:pt x="104" y="72"/>
                  </a:cubicBezTo>
                  <a:cubicBezTo>
                    <a:pt x="103" y="73"/>
                    <a:pt x="103" y="73"/>
                    <a:pt x="103" y="73"/>
                  </a:cubicBezTo>
                  <a:cubicBezTo>
                    <a:pt x="99" y="70"/>
                    <a:pt x="99" y="70"/>
                    <a:pt x="99" y="70"/>
                  </a:cubicBezTo>
                  <a:cubicBezTo>
                    <a:pt x="101" y="76"/>
                    <a:pt x="101" y="83"/>
                    <a:pt x="97" y="89"/>
                  </a:cubicBezTo>
                  <a:cubicBezTo>
                    <a:pt x="93" y="95"/>
                    <a:pt x="86" y="98"/>
                    <a:pt x="79" y="98"/>
                  </a:cubicBezTo>
                  <a:cubicBezTo>
                    <a:pt x="75" y="98"/>
                    <a:pt x="71" y="97"/>
                    <a:pt x="67" y="95"/>
                  </a:cubicBezTo>
                  <a:cubicBezTo>
                    <a:pt x="62" y="92"/>
                    <a:pt x="59" y="87"/>
                    <a:pt x="58" y="81"/>
                  </a:cubicBezTo>
                  <a:cubicBezTo>
                    <a:pt x="57" y="76"/>
                    <a:pt x="58" y="71"/>
                    <a:pt x="61" y="66"/>
                  </a:cubicBezTo>
                  <a:cubicBezTo>
                    <a:pt x="60" y="65"/>
                    <a:pt x="60" y="65"/>
                    <a:pt x="60" y="65"/>
                  </a:cubicBezTo>
                  <a:moveTo>
                    <a:pt x="79" y="52"/>
                  </a:moveTo>
                  <a:cubicBezTo>
                    <a:pt x="72" y="52"/>
                    <a:pt x="66" y="54"/>
                    <a:pt x="62" y="58"/>
                  </a:cubicBezTo>
                  <a:cubicBezTo>
                    <a:pt x="65" y="61"/>
                    <a:pt x="65" y="61"/>
                    <a:pt x="65" y="61"/>
                  </a:cubicBezTo>
                  <a:cubicBezTo>
                    <a:pt x="69" y="57"/>
                    <a:pt x="74" y="56"/>
                    <a:pt x="79" y="56"/>
                  </a:cubicBezTo>
                  <a:cubicBezTo>
                    <a:pt x="83" y="56"/>
                    <a:pt x="87" y="57"/>
                    <a:pt x="91" y="59"/>
                  </a:cubicBezTo>
                  <a:cubicBezTo>
                    <a:pt x="92" y="60"/>
                    <a:pt x="94" y="61"/>
                    <a:pt x="95" y="63"/>
                  </a:cubicBezTo>
                  <a:cubicBezTo>
                    <a:pt x="98" y="60"/>
                    <a:pt x="98" y="60"/>
                    <a:pt x="98" y="60"/>
                  </a:cubicBezTo>
                  <a:cubicBezTo>
                    <a:pt x="96" y="58"/>
                    <a:pt x="95" y="57"/>
                    <a:pt x="93" y="56"/>
                  </a:cubicBezTo>
                  <a:cubicBezTo>
                    <a:pt x="89" y="53"/>
                    <a:pt x="84" y="52"/>
                    <a:pt x="79" y="52"/>
                  </a:cubicBezTo>
                  <a:moveTo>
                    <a:pt x="140" y="30"/>
                  </a:moveTo>
                  <a:cubicBezTo>
                    <a:pt x="137" y="33"/>
                    <a:pt x="137" y="33"/>
                    <a:pt x="137" y="33"/>
                  </a:cubicBezTo>
                  <a:cubicBezTo>
                    <a:pt x="144" y="42"/>
                    <a:pt x="148" y="51"/>
                    <a:pt x="150" y="62"/>
                  </a:cubicBezTo>
                  <a:cubicBezTo>
                    <a:pt x="154" y="81"/>
                    <a:pt x="151" y="100"/>
                    <a:pt x="140" y="117"/>
                  </a:cubicBezTo>
                  <a:cubicBezTo>
                    <a:pt x="127" y="137"/>
                    <a:pt x="104" y="150"/>
                    <a:pt x="79" y="150"/>
                  </a:cubicBezTo>
                  <a:cubicBezTo>
                    <a:pt x="65" y="150"/>
                    <a:pt x="51" y="146"/>
                    <a:pt x="39" y="138"/>
                  </a:cubicBezTo>
                  <a:cubicBezTo>
                    <a:pt x="23" y="127"/>
                    <a:pt x="12" y="111"/>
                    <a:pt x="8" y="92"/>
                  </a:cubicBezTo>
                  <a:cubicBezTo>
                    <a:pt x="4" y="76"/>
                    <a:pt x="6" y="59"/>
                    <a:pt x="14" y="44"/>
                  </a:cubicBezTo>
                  <a:cubicBezTo>
                    <a:pt x="10" y="42"/>
                    <a:pt x="10" y="42"/>
                    <a:pt x="10" y="42"/>
                  </a:cubicBezTo>
                  <a:cubicBezTo>
                    <a:pt x="2" y="58"/>
                    <a:pt x="0" y="75"/>
                    <a:pt x="4" y="93"/>
                  </a:cubicBezTo>
                  <a:cubicBezTo>
                    <a:pt x="8" y="113"/>
                    <a:pt x="20" y="130"/>
                    <a:pt x="37" y="141"/>
                  </a:cubicBezTo>
                  <a:cubicBezTo>
                    <a:pt x="50" y="150"/>
                    <a:pt x="64" y="154"/>
                    <a:pt x="79" y="154"/>
                  </a:cubicBezTo>
                  <a:cubicBezTo>
                    <a:pt x="105" y="154"/>
                    <a:pt x="129" y="141"/>
                    <a:pt x="143" y="119"/>
                  </a:cubicBezTo>
                  <a:cubicBezTo>
                    <a:pt x="155" y="102"/>
                    <a:pt x="158" y="81"/>
                    <a:pt x="154" y="61"/>
                  </a:cubicBezTo>
                  <a:cubicBezTo>
                    <a:pt x="152" y="50"/>
                    <a:pt x="147" y="39"/>
                    <a:pt x="140" y="30"/>
                  </a:cubicBezTo>
                  <a:moveTo>
                    <a:pt x="79" y="0"/>
                  </a:moveTo>
                  <a:cubicBezTo>
                    <a:pt x="54" y="0"/>
                    <a:pt x="30" y="12"/>
                    <a:pt x="16" y="33"/>
                  </a:cubicBezTo>
                  <a:cubicBezTo>
                    <a:pt x="20" y="35"/>
                    <a:pt x="20" y="35"/>
                    <a:pt x="20" y="35"/>
                  </a:cubicBezTo>
                  <a:cubicBezTo>
                    <a:pt x="23" y="30"/>
                    <a:pt x="27" y="25"/>
                    <a:pt x="32" y="21"/>
                  </a:cubicBezTo>
                  <a:cubicBezTo>
                    <a:pt x="35" y="17"/>
                    <a:pt x="39" y="14"/>
                    <a:pt x="43" y="10"/>
                  </a:cubicBezTo>
                  <a:cubicBezTo>
                    <a:pt x="46" y="8"/>
                    <a:pt x="49" y="8"/>
                    <a:pt x="51" y="8"/>
                  </a:cubicBezTo>
                  <a:cubicBezTo>
                    <a:pt x="52" y="8"/>
                    <a:pt x="54" y="8"/>
                    <a:pt x="55" y="8"/>
                  </a:cubicBezTo>
                  <a:cubicBezTo>
                    <a:pt x="62" y="5"/>
                    <a:pt x="71" y="4"/>
                    <a:pt x="79" y="4"/>
                  </a:cubicBezTo>
                  <a:cubicBezTo>
                    <a:pt x="93" y="4"/>
                    <a:pt x="107" y="8"/>
                    <a:pt x="119" y="16"/>
                  </a:cubicBezTo>
                  <a:cubicBezTo>
                    <a:pt x="122" y="18"/>
                    <a:pt x="126" y="21"/>
                    <a:pt x="129" y="24"/>
                  </a:cubicBezTo>
                  <a:cubicBezTo>
                    <a:pt x="131" y="21"/>
                    <a:pt x="131" y="21"/>
                    <a:pt x="131" y="21"/>
                  </a:cubicBezTo>
                  <a:cubicBezTo>
                    <a:pt x="128" y="18"/>
                    <a:pt x="125" y="15"/>
                    <a:pt x="121" y="13"/>
                  </a:cubicBezTo>
                  <a:cubicBezTo>
                    <a:pt x="108" y="4"/>
                    <a:pt x="94" y="0"/>
                    <a:pt x="79" y="0"/>
                  </a:cubicBezTo>
                </a:path>
              </a:pathLst>
            </a:custGeom>
            <a:solidFill>
              <a:srgbClr val="FFFFFF"/>
            </a:solidFill>
            <a:ln w="9525">
              <a:noFill/>
            </a:ln>
          </p:spPr>
          <p:txBody>
            <a:bodyPr/>
            <a:p>
              <a:endParaRPr lang="en-GB" altLang="en-US"/>
            </a:p>
          </p:txBody>
        </p:sp>
        <p:sp>
          <p:nvSpPr>
            <p:cNvPr id="4112" name="Freeform 7"/>
            <p:cNvSpPr>
              <a:spLocks noEditPoints="1"/>
            </p:cNvSpPr>
            <p:nvPr/>
          </p:nvSpPr>
          <p:spPr>
            <a:xfrm>
              <a:off x="8950325" y="3365500"/>
              <a:ext cx="787400" cy="781050"/>
            </a:xfrm>
            <a:custGeom>
              <a:avLst/>
              <a:gdLst/>
              <a:ahLst/>
              <a:cxnLst>
                <a:cxn ang="0">
                  <a:pos x="743164" y="564827"/>
                </a:cxn>
                <a:cxn ang="0">
                  <a:pos x="752011" y="547176"/>
                </a:cxn>
                <a:cxn ang="0">
                  <a:pos x="752011" y="547176"/>
                </a:cxn>
                <a:cxn ang="0">
                  <a:pos x="176944" y="344192"/>
                </a:cxn>
                <a:cxn ang="0">
                  <a:pos x="575067" y="269175"/>
                </a:cxn>
                <a:cxn ang="0">
                  <a:pos x="393700" y="163270"/>
                </a:cxn>
                <a:cxn ang="0">
                  <a:pos x="216756" y="529525"/>
                </a:cxn>
                <a:cxn ang="0">
                  <a:pos x="570644" y="251525"/>
                </a:cxn>
                <a:cxn ang="0">
                  <a:pos x="663539" y="114731"/>
                </a:cxn>
                <a:cxn ang="0">
                  <a:pos x="694504" y="167683"/>
                </a:cxn>
                <a:cxn ang="0">
                  <a:pos x="760858" y="313303"/>
                </a:cxn>
                <a:cxn ang="0">
                  <a:pos x="676810" y="494224"/>
                </a:cxn>
                <a:cxn ang="0">
                  <a:pos x="721046" y="507462"/>
                </a:cxn>
                <a:cxn ang="0">
                  <a:pos x="765282" y="405969"/>
                </a:cxn>
                <a:cxn ang="0">
                  <a:pos x="787400" y="410382"/>
                </a:cxn>
                <a:cxn ang="0">
                  <a:pos x="787400" y="383906"/>
                </a:cxn>
                <a:cxn ang="0">
                  <a:pos x="760858" y="295652"/>
                </a:cxn>
                <a:cxn ang="0">
                  <a:pos x="707775" y="176508"/>
                </a:cxn>
                <a:cxn ang="0">
                  <a:pos x="667963" y="110318"/>
                </a:cxn>
                <a:cxn ang="0">
                  <a:pos x="654692" y="97080"/>
                </a:cxn>
                <a:cxn ang="0">
                  <a:pos x="406971" y="0"/>
                </a:cxn>
                <a:cxn ang="0">
                  <a:pos x="322922" y="79429"/>
                </a:cxn>
                <a:cxn ang="0">
                  <a:pos x="274263" y="17651"/>
                </a:cxn>
                <a:cxn ang="0">
                  <a:pos x="185791" y="70603"/>
                </a:cxn>
                <a:cxn ang="0">
                  <a:pos x="88472" y="158858"/>
                </a:cxn>
                <a:cxn ang="0">
                  <a:pos x="30965" y="238286"/>
                </a:cxn>
                <a:cxn ang="0">
                  <a:pos x="88472" y="295652"/>
                </a:cxn>
                <a:cxn ang="0">
                  <a:pos x="0" y="370668"/>
                </a:cxn>
                <a:cxn ang="0">
                  <a:pos x="13271" y="494224"/>
                </a:cxn>
                <a:cxn ang="0">
                  <a:pos x="115013" y="551589"/>
                </a:cxn>
                <a:cxn ang="0">
                  <a:pos x="70778" y="617780"/>
                </a:cxn>
                <a:cxn ang="0">
                  <a:pos x="145979" y="683970"/>
                </a:cxn>
                <a:cxn ang="0">
                  <a:pos x="260992" y="750161"/>
                </a:cxn>
                <a:cxn ang="0">
                  <a:pos x="309652" y="772225"/>
                </a:cxn>
                <a:cxn ang="0">
                  <a:pos x="367158" y="772225"/>
                </a:cxn>
                <a:cxn ang="0">
                  <a:pos x="499866" y="754574"/>
                </a:cxn>
                <a:cxn ang="0">
                  <a:pos x="592762" y="728097"/>
                </a:cxn>
                <a:cxn ang="0">
                  <a:pos x="606033" y="714859"/>
                </a:cxn>
                <a:cxn ang="0">
                  <a:pos x="632574" y="604542"/>
                </a:cxn>
                <a:cxn ang="0">
                  <a:pos x="703352" y="617780"/>
                </a:cxn>
                <a:cxn ang="0">
                  <a:pos x="561797" y="639843"/>
                </a:cxn>
                <a:cxn ang="0">
                  <a:pos x="468901" y="683970"/>
                </a:cxn>
                <a:cxn ang="0">
                  <a:pos x="314075" y="758986"/>
                </a:cxn>
                <a:cxn ang="0">
                  <a:pos x="203485" y="631018"/>
                </a:cxn>
                <a:cxn ang="0">
                  <a:pos x="137131" y="551589"/>
                </a:cxn>
                <a:cxn ang="0">
                  <a:pos x="17694" y="397144"/>
                </a:cxn>
                <a:cxn ang="0">
                  <a:pos x="48660" y="238286"/>
                </a:cxn>
                <a:cxn ang="0">
                  <a:pos x="221180" y="141207"/>
                </a:cxn>
                <a:cxn ang="0">
                  <a:pos x="314075" y="97080"/>
                </a:cxn>
                <a:cxn ang="0">
                  <a:pos x="468901" y="22064"/>
                </a:cxn>
                <a:cxn ang="0">
                  <a:pos x="579491" y="150032"/>
                </a:cxn>
                <a:cxn ang="0">
                  <a:pos x="579491" y="132381"/>
                </a:cxn>
                <a:cxn ang="0">
                  <a:pos x="535255" y="22064"/>
                </a:cxn>
                <a:cxn ang="0">
                  <a:pos x="424665" y="0"/>
                </a:cxn>
              </a:cxnLst>
              <a:pathLst>
                <a:path w="178" h="177">
                  <a:moveTo>
                    <a:pt x="170" y="125"/>
                  </a:moveTo>
                  <a:cubicBezTo>
                    <a:pt x="170" y="125"/>
                    <a:pt x="169" y="125"/>
                    <a:pt x="169" y="125"/>
                  </a:cubicBezTo>
                  <a:cubicBezTo>
                    <a:pt x="168" y="126"/>
                    <a:pt x="168" y="127"/>
                    <a:pt x="168" y="128"/>
                  </a:cubicBezTo>
                  <a:cubicBezTo>
                    <a:pt x="169" y="127"/>
                    <a:pt x="169" y="126"/>
                    <a:pt x="170" y="125"/>
                  </a:cubicBezTo>
                  <a:moveTo>
                    <a:pt x="170" y="124"/>
                  </a:moveTo>
                  <a:cubicBezTo>
                    <a:pt x="170" y="124"/>
                    <a:pt x="170" y="124"/>
                    <a:pt x="170" y="124"/>
                  </a:cubicBezTo>
                  <a:cubicBezTo>
                    <a:pt x="170" y="124"/>
                    <a:pt x="170" y="124"/>
                    <a:pt x="170" y="124"/>
                  </a:cubicBezTo>
                  <a:cubicBezTo>
                    <a:pt x="170" y="124"/>
                    <a:pt x="170" y="124"/>
                    <a:pt x="170" y="124"/>
                  </a:cubicBezTo>
                  <a:cubicBezTo>
                    <a:pt x="170" y="124"/>
                    <a:pt x="170" y="124"/>
                    <a:pt x="170" y="124"/>
                  </a:cubicBezTo>
                  <a:moveTo>
                    <a:pt x="89" y="138"/>
                  </a:moveTo>
                  <a:cubicBezTo>
                    <a:pt x="85" y="138"/>
                    <a:pt x="82" y="138"/>
                    <a:pt x="78" y="137"/>
                  </a:cubicBezTo>
                  <a:cubicBezTo>
                    <a:pt x="52" y="131"/>
                    <a:pt x="35" y="105"/>
                    <a:pt x="40" y="78"/>
                  </a:cubicBezTo>
                  <a:cubicBezTo>
                    <a:pt x="45" y="55"/>
                    <a:pt x="65" y="39"/>
                    <a:pt x="89" y="39"/>
                  </a:cubicBezTo>
                  <a:cubicBezTo>
                    <a:pt x="92" y="39"/>
                    <a:pt x="95" y="39"/>
                    <a:pt x="99" y="40"/>
                  </a:cubicBezTo>
                  <a:cubicBezTo>
                    <a:pt x="112" y="43"/>
                    <a:pt x="123" y="50"/>
                    <a:pt x="130" y="61"/>
                  </a:cubicBezTo>
                  <a:cubicBezTo>
                    <a:pt x="137" y="73"/>
                    <a:pt x="140" y="86"/>
                    <a:pt x="137" y="99"/>
                  </a:cubicBezTo>
                  <a:cubicBezTo>
                    <a:pt x="132" y="121"/>
                    <a:pt x="112" y="138"/>
                    <a:pt x="89" y="138"/>
                  </a:cubicBezTo>
                  <a:moveTo>
                    <a:pt x="89" y="37"/>
                  </a:moveTo>
                  <a:cubicBezTo>
                    <a:pt x="77" y="37"/>
                    <a:pt x="66" y="41"/>
                    <a:pt x="57" y="49"/>
                  </a:cubicBezTo>
                  <a:cubicBezTo>
                    <a:pt x="46" y="57"/>
                    <a:pt x="39" y="69"/>
                    <a:pt x="38" y="83"/>
                  </a:cubicBezTo>
                  <a:cubicBezTo>
                    <a:pt x="36" y="96"/>
                    <a:pt x="40" y="110"/>
                    <a:pt x="49" y="120"/>
                  </a:cubicBezTo>
                  <a:cubicBezTo>
                    <a:pt x="59" y="133"/>
                    <a:pt x="73" y="140"/>
                    <a:pt x="89" y="140"/>
                  </a:cubicBezTo>
                  <a:cubicBezTo>
                    <a:pt x="100" y="140"/>
                    <a:pt x="111" y="136"/>
                    <a:pt x="121" y="128"/>
                  </a:cubicBezTo>
                  <a:cubicBezTo>
                    <a:pt x="143" y="111"/>
                    <a:pt x="146" y="79"/>
                    <a:pt x="129" y="57"/>
                  </a:cubicBezTo>
                  <a:cubicBezTo>
                    <a:pt x="119" y="44"/>
                    <a:pt x="104" y="37"/>
                    <a:pt x="89" y="37"/>
                  </a:cubicBezTo>
                  <a:moveTo>
                    <a:pt x="151" y="25"/>
                  </a:moveTo>
                  <a:cubicBezTo>
                    <a:pt x="150" y="26"/>
                    <a:pt x="150" y="26"/>
                    <a:pt x="150" y="26"/>
                  </a:cubicBezTo>
                  <a:cubicBezTo>
                    <a:pt x="150" y="30"/>
                    <a:pt x="150" y="30"/>
                    <a:pt x="150" y="30"/>
                  </a:cubicBezTo>
                  <a:cubicBezTo>
                    <a:pt x="147" y="27"/>
                    <a:pt x="147" y="27"/>
                    <a:pt x="147" y="27"/>
                  </a:cubicBezTo>
                  <a:cubicBezTo>
                    <a:pt x="151" y="30"/>
                    <a:pt x="154" y="34"/>
                    <a:pt x="157" y="38"/>
                  </a:cubicBezTo>
                  <a:cubicBezTo>
                    <a:pt x="147" y="52"/>
                    <a:pt x="147" y="52"/>
                    <a:pt x="147" y="52"/>
                  </a:cubicBezTo>
                  <a:cubicBezTo>
                    <a:pt x="155" y="69"/>
                    <a:pt x="155" y="69"/>
                    <a:pt x="155" y="69"/>
                  </a:cubicBezTo>
                  <a:cubicBezTo>
                    <a:pt x="172" y="71"/>
                    <a:pt x="172" y="71"/>
                    <a:pt x="172" y="71"/>
                  </a:cubicBezTo>
                  <a:cubicBezTo>
                    <a:pt x="173" y="76"/>
                    <a:pt x="174" y="82"/>
                    <a:pt x="174" y="87"/>
                  </a:cubicBezTo>
                  <a:cubicBezTo>
                    <a:pt x="157" y="93"/>
                    <a:pt x="157" y="93"/>
                    <a:pt x="157" y="93"/>
                  </a:cubicBezTo>
                  <a:cubicBezTo>
                    <a:pt x="153" y="112"/>
                    <a:pt x="153" y="112"/>
                    <a:pt x="153" y="112"/>
                  </a:cubicBezTo>
                  <a:cubicBezTo>
                    <a:pt x="160" y="118"/>
                    <a:pt x="160" y="118"/>
                    <a:pt x="160" y="118"/>
                  </a:cubicBezTo>
                  <a:cubicBezTo>
                    <a:pt x="161" y="118"/>
                    <a:pt x="161" y="118"/>
                    <a:pt x="161" y="118"/>
                  </a:cubicBezTo>
                  <a:cubicBezTo>
                    <a:pt x="162" y="117"/>
                    <a:pt x="163" y="116"/>
                    <a:pt x="163" y="115"/>
                  </a:cubicBezTo>
                  <a:cubicBezTo>
                    <a:pt x="158" y="110"/>
                    <a:pt x="158" y="110"/>
                    <a:pt x="158" y="110"/>
                  </a:cubicBezTo>
                  <a:cubicBezTo>
                    <a:pt x="161" y="96"/>
                    <a:pt x="161" y="96"/>
                    <a:pt x="161" y="96"/>
                  </a:cubicBezTo>
                  <a:cubicBezTo>
                    <a:pt x="173" y="92"/>
                    <a:pt x="173" y="92"/>
                    <a:pt x="173" y="92"/>
                  </a:cubicBezTo>
                  <a:cubicBezTo>
                    <a:pt x="175" y="91"/>
                    <a:pt x="175" y="91"/>
                    <a:pt x="175" y="91"/>
                  </a:cubicBezTo>
                  <a:cubicBezTo>
                    <a:pt x="177" y="93"/>
                    <a:pt x="177" y="93"/>
                    <a:pt x="177" y="93"/>
                  </a:cubicBezTo>
                  <a:cubicBezTo>
                    <a:pt x="178" y="93"/>
                    <a:pt x="178" y="93"/>
                    <a:pt x="178" y="93"/>
                  </a:cubicBezTo>
                  <a:cubicBezTo>
                    <a:pt x="178" y="93"/>
                    <a:pt x="178" y="93"/>
                    <a:pt x="178" y="93"/>
                  </a:cubicBezTo>
                  <a:cubicBezTo>
                    <a:pt x="178" y="89"/>
                    <a:pt x="178" y="89"/>
                    <a:pt x="178" y="89"/>
                  </a:cubicBezTo>
                  <a:cubicBezTo>
                    <a:pt x="178" y="88"/>
                    <a:pt x="178" y="88"/>
                    <a:pt x="178" y="87"/>
                  </a:cubicBezTo>
                  <a:cubicBezTo>
                    <a:pt x="178" y="81"/>
                    <a:pt x="177" y="75"/>
                    <a:pt x="175" y="69"/>
                  </a:cubicBezTo>
                  <a:cubicBezTo>
                    <a:pt x="174" y="65"/>
                    <a:pt x="174" y="65"/>
                    <a:pt x="174" y="65"/>
                  </a:cubicBezTo>
                  <a:cubicBezTo>
                    <a:pt x="172" y="67"/>
                    <a:pt x="172" y="67"/>
                    <a:pt x="172" y="67"/>
                  </a:cubicBezTo>
                  <a:cubicBezTo>
                    <a:pt x="157" y="66"/>
                    <a:pt x="157" y="66"/>
                    <a:pt x="157" y="66"/>
                  </a:cubicBezTo>
                  <a:cubicBezTo>
                    <a:pt x="151" y="52"/>
                    <a:pt x="151" y="52"/>
                    <a:pt x="151" y="52"/>
                  </a:cubicBezTo>
                  <a:cubicBezTo>
                    <a:pt x="160" y="40"/>
                    <a:pt x="160" y="40"/>
                    <a:pt x="160" y="40"/>
                  </a:cubicBezTo>
                  <a:cubicBezTo>
                    <a:pt x="163" y="40"/>
                    <a:pt x="163" y="40"/>
                    <a:pt x="163" y="40"/>
                  </a:cubicBezTo>
                  <a:cubicBezTo>
                    <a:pt x="161" y="37"/>
                    <a:pt x="161" y="37"/>
                    <a:pt x="161" y="37"/>
                  </a:cubicBezTo>
                  <a:cubicBezTo>
                    <a:pt x="158" y="33"/>
                    <a:pt x="155" y="29"/>
                    <a:pt x="151" y="25"/>
                  </a:cubicBezTo>
                  <a:moveTo>
                    <a:pt x="146" y="21"/>
                  </a:moveTo>
                  <a:cubicBezTo>
                    <a:pt x="147" y="21"/>
                    <a:pt x="147" y="22"/>
                    <a:pt x="148" y="22"/>
                  </a:cubicBezTo>
                  <a:cubicBezTo>
                    <a:pt x="148" y="22"/>
                    <a:pt x="148" y="22"/>
                    <a:pt x="148" y="22"/>
                  </a:cubicBezTo>
                  <a:cubicBezTo>
                    <a:pt x="148" y="22"/>
                    <a:pt x="147" y="22"/>
                    <a:pt x="147" y="21"/>
                  </a:cubicBezTo>
                  <a:cubicBezTo>
                    <a:pt x="146" y="21"/>
                    <a:pt x="146" y="21"/>
                    <a:pt x="146" y="21"/>
                  </a:cubicBezTo>
                  <a:moveTo>
                    <a:pt x="92" y="0"/>
                  </a:moveTo>
                  <a:cubicBezTo>
                    <a:pt x="94" y="2"/>
                    <a:pt x="94" y="2"/>
                    <a:pt x="94" y="2"/>
                  </a:cubicBezTo>
                  <a:cubicBezTo>
                    <a:pt x="88" y="16"/>
                    <a:pt x="88" y="16"/>
                    <a:pt x="88" y="16"/>
                  </a:cubicBezTo>
                  <a:cubicBezTo>
                    <a:pt x="73" y="18"/>
                    <a:pt x="73" y="18"/>
                    <a:pt x="73" y="18"/>
                  </a:cubicBezTo>
                  <a:cubicBezTo>
                    <a:pt x="64" y="6"/>
                    <a:pt x="64" y="6"/>
                    <a:pt x="64" y="6"/>
                  </a:cubicBezTo>
                  <a:cubicBezTo>
                    <a:pt x="66" y="2"/>
                    <a:pt x="66" y="2"/>
                    <a:pt x="66" y="2"/>
                  </a:cubicBezTo>
                  <a:cubicBezTo>
                    <a:pt x="62" y="4"/>
                    <a:pt x="62" y="4"/>
                    <a:pt x="62" y="4"/>
                  </a:cubicBezTo>
                  <a:cubicBezTo>
                    <a:pt x="55" y="6"/>
                    <a:pt x="49" y="9"/>
                    <a:pt x="43" y="12"/>
                  </a:cubicBezTo>
                  <a:cubicBezTo>
                    <a:pt x="39" y="15"/>
                    <a:pt x="39" y="15"/>
                    <a:pt x="39" y="15"/>
                  </a:cubicBezTo>
                  <a:cubicBezTo>
                    <a:pt x="42" y="16"/>
                    <a:pt x="42" y="16"/>
                    <a:pt x="42" y="16"/>
                  </a:cubicBezTo>
                  <a:cubicBezTo>
                    <a:pt x="46" y="30"/>
                    <a:pt x="46" y="30"/>
                    <a:pt x="46" y="30"/>
                  </a:cubicBezTo>
                  <a:cubicBezTo>
                    <a:pt x="35" y="40"/>
                    <a:pt x="35" y="40"/>
                    <a:pt x="35" y="40"/>
                  </a:cubicBezTo>
                  <a:cubicBezTo>
                    <a:pt x="20" y="36"/>
                    <a:pt x="20" y="36"/>
                    <a:pt x="20" y="36"/>
                  </a:cubicBezTo>
                  <a:cubicBezTo>
                    <a:pt x="19" y="32"/>
                    <a:pt x="19" y="32"/>
                    <a:pt x="19" y="32"/>
                  </a:cubicBezTo>
                  <a:cubicBezTo>
                    <a:pt x="17" y="36"/>
                    <a:pt x="17" y="36"/>
                    <a:pt x="17" y="36"/>
                  </a:cubicBezTo>
                  <a:cubicBezTo>
                    <a:pt x="13" y="41"/>
                    <a:pt x="9" y="47"/>
                    <a:pt x="7" y="54"/>
                  </a:cubicBezTo>
                  <a:cubicBezTo>
                    <a:pt x="5" y="58"/>
                    <a:pt x="5" y="58"/>
                    <a:pt x="5" y="58"/>
                  </a:cubicBezTo>
                  <a:cubicBezTo>
                    <a:pt x="8" y="57"/>
                    <a:pt x="8" y="57"/>
                    <a:pt x="8" y="57"/>
                  </a:cubicBezTo>
                  <a:cubicBezTo>
                    <a:pt x="20" y="67"/>
                    <a:pt x="20" y="67"/>
                    <a:pt x="20" y="67"/>
                  </a:cubicBezTo>
                  <a:cubicBezTo>
                    <a:pt x="17" y="81"/>
                    <a:pt x="17" y="81"/>
                    <a:pt x="17" y="81"/>
                  </a:cubicBezTo>
                  <a:cubicBezTo>
                    <a:pt x="2" y="86"/>
                    <a:pt x="2" y="86"/>
                    <a:pt x="2" y="86"/>
                  </a:cubicBezTo>
                  <a:cubicBezTo>
                    <a:pt x="0" y="84"/>
                    <a:pt x="0" y="84"/>
                    <a:pt x="0" y="84"/>
                  </a:cubicBezTo>
                  <a:cubicBezTo>
                    <a:pt x="0" y="88"/>
                    <a:pt x="0" y="88"/>
                    <a:pt x="0" y="88"/>
                  </a:cubicBezTo>
                  <a:cubicBezTo>
                    <a:pt x="0" y="95"/>
                    <a:pt x="0" y="102"/>
                    <a:pt x="2" y="108"/>
                  </a:cubicBezTo>
                  <a:cubicBezTo>
                    <a:pt x="3" y="112"/>
                    <a:pt x="3" y="112"/>
                    <a:pt x="3" y="112"/>
                  </a:cubicBezTo>
                  <a:cubicBezTo>
                    <a:pt x="5" y="109"/>
                    <a:pt x="5" y="109"/>
                    <a:pt x="5" y="109"/>
                  </a:cubicBezTo>
                  <a:cubicBezTo>
                    <a:pt x="20" y="111"/>
                    <a:pt x="20" y="111"/>
                    <a:pt x="20" y="111"/>
                  </a:cubicBezTo>
                  <a:cubicBezTo>
                    <a:pt x="26" y="125"/>
                    <a:pt x="26" y="125"/>
                    <a:pt x="26" y="125"/>
                  </a:cubicBezTo>
                  <a:cubicBezTo>
                    <a:pt x="17" y="137"/>
                    <a:pt x="17" y="137"/>
                    <a:pt x="17" y="137"/>
                  </a:cubicBezTo>
                  <a:cubicBezTo>
                    <a:pt x="14" y="137"/>
                    <a:pt x="14" y="137"/>
                    <a:pt x="14" y="137"/>
                  </a:cubicBezTo>
                  <a:cubicBezTo>
                    <a:pt x="16" y="140"/>
                    <a:pt x="16" y="140"/>
                    <a:pt x="16" y="140"/>
                  </a:cubicBezTo>
                  <a:cubicBezTo>
                    <a:pt x="20" y="146"/>
                    <a:pt x="25" y="151"/>
                    <a:pt x="30" y="155"/>
                  </a:cubicBezTo>
                  <a:cubicBezTo>
                    <a:pt x="33" y="158"/>
                    <a:pt x="33" y="158"/>
                    <a:pt x="33" y="158"/>
                  </a:cubicBezTo>
                  <a:cubicBezTo>
                    <a:pt x="33" y="155"/>
                    <a:pt x="33" y="155"/>
                    <a:pt x="33" y="155"/>
                  </a:cubicBezTo>
                  <a:cubicBezTo>
                    <a:pt x="46" y="147"/>
                    <a:pt x="46" y="147"/>
                    <a:pt x="46" y="147"/>
                  </a:cubicBezTo>
                  <a:cubicBezTo>
                    <a:pt x="59" y="155"/>
                    <a:pt x="59" y="155"/>
                    <a:pt x="59" y="155"/>
                  </a:cubicBezTo>
                  <a:cubicBezTo>
                    <a:pt x="59" y="170"/>
                    <a:pt x="59" y="170"/>
                    <a:pt x="59" y="170"/>
                  </a:cubicBezTo>
                  <a:cubicBezTo>
                    <a:pt x="56" y="171"/>
                    <a:pt x="56" y="171"/>
                    <a:pt x="56" y="171"/>
                  </a:cubicBezTo>
                  <a:cubicBezTo>
                    <a:pt x="61" y="173"/>
                    <a:pt x="61" y="173"/>
                    <a:pt x="61" y="173"/>
                  </a:cubicBezTo>
                  <a:cubicBezTo>
                    <a:pt x="64" y="174"/>
                    <a:pt x="67" y="175"/>
                    <a:pt x="70" y="175"/>
                  </a:cubicBezTo>
                  <a:cubicBezTo>
                    <a:pt x="74" y="176"/>
                    <a:pt x="77" y="177"/>
                    <a:pt x="81" y="177"/>
                  </a:cubicBezTo>
                  <a:cubicBezTo>
                    <a:pt x="85" y="177"/>
                    <a:pt x="85" y="177"/>
                    <a:pt x="85" y="177"/>
                  </a:cubicBezTo>
                  <a:cubicBezTo>
                    <a:pt x="83" y="175"/>
                    <a:pt x="83" y="175"/>
                    <a:pt x="83" y="175"/>
                  </a:cubicBezTo>
                  <a:cubicBezTo>
                    <a:pt x="89" y="161"/>
                    <a:pt x="89" y="161"/>
                    <a:pt x="89" y="161"/>
                  </a:cubicBezTo>
                  <a:cubicBezTo>
                    <a:pt x="104" y="159"/>
                    <a:pt x="104" y="159"/>
                    <a:pt x="104" y="159"/>
                  </a:cubicBezTo>
                  <a:cubicBezTo>
                    <a:pt x="113" y="171"/>
                    <a:pt x="113" y="171"/>
                    <a:pt x="113" y="171"/>
                  </a:cubicBezTo>
                  <a:cubicBezTo>
                    <a:pt x="111" y="175"/>
                    <a:pt x="111" y="175"/>
                    <a:pt x="111" y="175"/>
                  </a:cubicBezTo>
                  <a:cubicBezTo>
                    <a:pt x="116" y="173"/>
                    <a:pt x="116" y="173"/>
                    <a:pt x="116" y="173"/>
                  </a:cubicBezTo>
                  <a:cubicBezTo>
                    <a:pt x="122" y="171"/>
                    <a:pt x="128" y="168"/>
                    <a:pt x="134" y="165"/>
                  </a:cubicBezTo>
                  <a:cubicBezTo>
                    <a:pt x="137" y="163"/>
                    <a:pt x="137" y="163"/>
                    <a:pt x="137" y="163"/>
                  </a:cubicBezTo>
                  <a:cubicBezTo>
                    <a:pt x="138" y="162"/>
                    <a:pt x="138" y="162"/>
                    <a:pt x="138" y="162"/>
                  </a:cubicBezTo>
                  <a:cubicBezTo>
                    <a:pt x="137" y="162"/>
                    <a:pt x="137" y="162"/>
                    <a:pt x="137" y="162"/>
                  </a:cubicBezTo>
                  <a:cubicBezTo>
                    <a:pt x="135" y="161"/>
                    <a:pt x="135" y="161"/>
                    <a:pt x="135" y="161"/>
                  </a:cubicBezTo>
                  <a:cubicBezTo>
                    <a:pt x="132" y="147"/>
                    <a:pt x="132" y="147"/>
                    <a:pt x="132" y="147"/>
                  </a:cubicBezTo>
                  <a:cubicBezTo>
                    <a:pt x="143" y="137"/>
                    <a:pt x="143" y="137"/>
                    <a:pt x="143" y="137"/>
                  </a:cubicBezTo>
                  <a:cubicBezTo>
                    <a:pt x="157" y="141"/>
                    <a:pt x="157" y="141"/>
                    <a:pt x="157" y="141"/>
                  </a:cubicBezTo>
                  <a:cubicBezTo>
                    <a:pt x="158" y="144"/>
                    <a:pt x="158" y="144"/>
                    <a:pt x="158" y="144"/>
                  </a:cubicBezTo>
                  <a:cubicBezTo>
                    <a:pt x="159" y="140"/>
                    <a:pt x="159" y="140"/>
                    <a:pt x="159" y="140"/>
                  </a:cubicBezTo>
                  <a:cubicBezTo>
                    <a:pt x="159" y="139"/>
                    <a:pt x="158" y="138"/>
                    <a:pt x="157" y="137"/>
                  </a:cubicBezTo>
                  <a:cubicBezTo>
                    <a:pt x="142" y="132"/>
                    <a:pt x="142" y="132"/>
                    <a:pt x="142" y="132"/>
                  </a:cubicBezTo>
                  <a:cubicBezTo>
                    <a:pt x="127" y="145"/>
                    <a:pt x="127" y="145"/>
                    <a:pt x="127" y="145"/>
                  </a:cubicBezTo>
                  <a:cubicBezTo>
                    <a:pt x="131" y="162"/>
                    <a:pt x="131" y="162"/>
                    <a:pt x="131" y="162"/>
                  </a:cubicBezTo>
                  <a:cubicBezTo>
                    <a:pt x="126" y="165"/>
                    <a:pt x="121" y="167"/>
                    <a:pt x="116" y="169"/>
                  </a:cubicBezTo>
                  <a:cubicBezTo>
                    <a:pt x="106" y="155"/>
                    <a:pt x="106" y="155"/>
                    <a:pt x="106" y="155"/>
                  </a:cubicBezTo>
                  <a:cubicBezTo>
                    <a:pt x="86" y="157"/>
                    <a:pt x="86" y="157"/>
                    <a:pt x="86" y="157"/>
                  </a:cubicBezTo>
                  <a:cubicBezTo>
                    <a:pt x="79" y="173"/>
                    <a:pt x="79" y="173"/>
                    <a:pt x="79" y="173"/>
                  </a:cubicBezTo>
                  <a:cubicBezTo>
                    <a:pt x="76" y="173"/>
                    <a:pt x="74" y="172"/>
                    <a:pt x="71" y="172"/>
                  </a:cubicBezTo>
                  <a:cubicBezTo>
                    <a:pt x="69" y="171"/>
                    <a:pt x="66" y="170"/>
                    <a:pt x="63" y="170"/>
                  </a:cubicBezTo>
                  <a:cubicBezTo>
                    <a:pt x="63" y="152"/>
                    <a:pt x="63" y="152"/>
                    <a:pt x="63" y="152"/>
                  </a:cubicBezTo>
                  <a:cubicBezTo>
                    <a:pt x="46" y="143"/>
                    <a:pt x="46" y="143"/>
                    <a:pt x="46" y="143"/>
                  </a:cubicBezTo>
                  <a:cubicBezTo>
                    <a:pt x="31" y="151"/>
                    <a:pt x="31" y="151"/>
                    <a:pt x="31" y="151"/>
                  </a:cubicBezTo>
                  <a:cubicBezTo>
                    <a:pt x="27" y="148"/>
                    <a:pt x="24" y="144"/>
                    <a:pt x="21" y="139"/>
                  </a:cubicBezTo>
                  <a:cubicBezTo>
                    <a:pt x="31" y="125"/>
                    <a:pt x="31" y="125"/>
                    <a:pt x="31" y="125"/>
                  </a:cubicBezTo>
                  <a:cubicBezTo>
                    <a:pt x="23" y="107"/>
                    <a:pt x="23" y="107"/>
                    <a:pt x="23" y="107"/>
                  </a:cubicBezTo>
                  <a:cubicBezTo>
                    <a:pt x="5" y="106"/>
                    <a:pt x="5" y="106"/>
                    <a:pt x="5" y="106"/>
                  </a:cubicBezTo>
                  <a:cubicBezTo>
                    <a:pt x="4" y="100"/>
                    <a:pt x="4" y="95"/>
                    <a:pt x="4" y="90"/>
                  </a:cubicBezTo>
                  <a:cubicBezTo>
                    <a:pt x="20" y="84"/>
                    <a:pt x="20" y="84"/>
                    <a:pt x="20" y="84"/>
                  </a:cubicBezTo>
                  <a:cubicBezTo>
                    <a:pt x="24" y="65"/>
                    <a:pt x="24" y="65"/>
                    <a:pt x="24" y="65"/>
                  </a:cubicBezTo>
                  <a:cubicBezTo>
                    <a:pt x="11" y="54"/>
                    <a:pt x="11" y="54"/>
                    <a:pt x="11" y="54"/>
                  </a:cubicBezTo>
                  <a:cubicBezTo>
                    <a:pt x="13" y="49"/>
                    <a:pt x="16" y="44"/>
                    <a:pt x="19" y="40"/>
                  </a:cubicBezTo>
                  <a:cubicBezTo>
                    <a:pt x="36" y="45"/>
                    <a:pt x="36" y="45"/>
                    <a:pt x="36" y="45"/>
                  </a:cubicBezTo>
                  <a:cubicBezTo>
                    <a:pt x="50" y="32"/>
                    <a:pt x="50" y="32"/>
                    <a:pt x="50" y="32"/>
                  </a:cubicBezTo>
                  <a:cubicBezTo>
                    <a:pt x="46" y="15"/>
                    <a:pt x="46" y="15"/>
                    <a:pt x="46" y="15"/>
                  </a:cubicBezTo>
                  <a:cubicBezTo>
                    <a:pt x="51" y="12"/>
                    <a:pt x="56" y="10"/>
                    <a:pt x="61" y="8"/>
                  </a:cubicBezTo>
                  <a:cubicBezTo>
                    <a:pt x="71" y="22"/>
                    <a:pt x="71" y="22"/>
                    <a:pt x="71" y="22"/>
                  </a:cubicBezTo>
                  <a:cubicBezTo>
                    <a:pt x="91" y="20"/>
                    <a:pt x="91" y="20"/>
                    <a:pt x="91" y="20"/>
                  </a:cubicBezTo>
                  <a:cubicBezTo>
                    <a:pt x="98" y="4"/>
                    <a:pt x="98" y="4"/>
                    <a:pt x="98" y="4"/>
                  </a:cubicBezTo>
                  <a:cubicBezTo>
                    <a:pt x="101" y="4"/>
                    <a:pt x="103" y="5"/>
                    <a:pt x="106" y="5"/>
                  </a:cubicBezTo>
                  <a:cubicBezTo>
                    <a:pt x="109" y="6"/>
                    <a:pt x="111" y="6"/>
                    <a:pt x="114" y="7"/>
                  </a:cubicBezTo>
                  <a:cubicBezTo>
                    <a:pt x="114" y="25"/>
                    <a:pt x="114" y="25"/>
                    <a:pt x="114" y="25"/>
                  </a:cubicBezTo>
                  <a:cubicBezTo>
                    <a:pt x="131" y="34"/>
                    <a:pt x="131" y="34"/>
                    <a:pt x="131" y="34"/>
                  </a:cubicBezTo>
                  <a:cubicBezTo>
                    <a:pt x="146" y="26"/>
                    <a:pt x="146" y="26"/>
                    <a:pt x="146" y="26"/>
                  </a:cubicBezTo>
                  <a:cubicBezTo>
                    <a:pt x="145" y="25"/>
                    <a:pt x="144" y="24"/>
                    <a:pt x="143" y="23"/>
                  </a:cubicBezTo>
                  <a:cubicBezTo>
                    <a:pt x="131" y="30"/>
                    <a:pt x="131" y="30"/>
                    <a:pt x="131" y="30"/>
                  </a:cubicBezTo>
                  <a:cubicBezTo>
                    <a:pt x="118" y="22"/>
                    <a:pt x="118" y="22"/>
                    <a:pt x="118" y="22"/>
                  </a:cubicBezTo>
                  <a:cubicBezTo>
                    <a:pt x="118" y="7"/>
                    <a:pt x="118" y="7"/>
                    <a:pt x="118" y="7"/>
                  </a:cubicBezTo>
                  <a:cubicBezTo>
                    <a:pt x="121" y="5"/>
                    <a:pt x="121" y="5"/>
                    <a:pt x="121" y="5"/>
                  </a:cubicBezTo>
                  <a:cubicBezTo>
                    <a:pt x="117" y="4"/>
                    <a:pt x="117" y="4"/>
                    <a:pt x="117" y="4"/>
                  </a:cubicBezTo>
                  <a:cubicBezTo>
                    <a:pt x="113" y="3"/>
                    <a:pt x="110" y="2"/>
                    <a:pt x="107" y="1"/>
                  </a:cubicBezTo>
                  <a:cubicBezTo>
                    <a:pt x="104" y="1"/>
                    <a:pt x="100" y="0"/>
                    <a:pt x="96" y="0"/>
                  </a:cubicBezTo>
                  <a:cubicBezTo>
                    <a:pt x="92" y="0"/>
                    <a:pt x="92" y="0"/>
                    <a:pt x="92" y="0"/>
                  </a:cubicBezTo>
                </a:path>
              </a:pathLst>
            </a:custGeom>
            <a:solidFill>
              <a:srgbClr val="FFFFFF"/>
            </a:solidFill>
            <a:ln w="9525">
              <a:noFill/>
            </a:ln>
          </p:spPr>
          <p:txBody>
            <a:bodyPr/>
            <a:p>
              <a:endParaRPr lang="en-GB" altLang="en-US"/>
            </a:p>
          </p:txBody>
        </p:sp>
        <p:sp>
          <p:nvSpPr>
            <p:cNvPr id="4113" name="Freeform 8"/>
            <p:cNvSpPr>
              <a:spLocks noEditPoints="1"/>
            </p:cNvSpPr>
            <p:nvPr/>
          </p:nvSpPr>
          <p:spPr>
            <a:xfrm>
              <a:off x="9091613" y="3509963"/>
              <a:ext cx="527050" cy="490537"/>
            </a:xfrm>
            <a:custGeom>
              <a:avLst/>
              <a:gdLst/>
              <a:ahLst/>
              <a:cxnLst>
                <a:cxn ang="0">
                  <a:pos x="252453" y="472860"/>
                </a:cxn>
                <a:cxn ang="0">
                  <a:pos x="75293" y="384475"/>
                </a:cxn>
                <a:cxn ang="0">
                  <a:pos x="26574" y="220963"/>
                </a:cxn>
                <a:cxn ang="0">
                  <a:pos x="110725" y="70708"/>
                </a:cxn>
                <a:cxn ang="0">
                  <a:pos x="252453" y="17677"/>
                </a:cxn>
                <a:cxn ang="0">
                  <a:pos x="429612" y="106062"/>
                </a:cxn>
                <a:cxn ang="0">
                  <a:pos x="394180" y="419829"/>
                </a:cxn>
                <a:cxn ang="0">
                  <a:pos x="252453" y="472860"/>
                </a:cxn>
                <a:cxn ang="0">
                  <a:pos x="252453" y="0"/>
                </a:cxn>
                <a:cxn ang="0">
                  <a:pos x="97438" y="53031"/>
                </a:cxn>
                <a:cxn ang="0">
                  <a:pos x="8858" y="216543"/>
                </a:cxn>
                <a:cxn ang="0">
                  <a:pos x="62006" y="397733"/>
                </a:cxn>
                <a:cxn ang="0">
                  <a:pos x="252453" y="490537"/>
                </a:cxn>
                <a:cxn ang="0">
                  <a:pos x="403038" y="433087"/>
                </a:cxn>
                <a:cxn ang="0">
                  <a:pos x="442899" y="92804"/>
                </a:cxn>
                <a:cxn ang="0">
                  <a:pos x="252453" y="0"/>
                </a:cxn>
              </a:cxnLst>
              <a:pathLst>
                <a:path w="119" h="111">
                  <a:moveTo>
                    <a:pt x="57" y="107"/>
                  </a:moveTo>
                  <a:cubicBezTo>
                    <a:pt x="41" y="107"/>
                    <a:pt x="27" y="100"/>
                    <a:pt x="17" y="87"/>
                  </a:cubicBezTo>
                  <a:cubicBezTo>
                    <a:pt x="8" y="77"/>
                    <a:pt x="4" y="63"/>
                    <a:pt x="6" y="50"/>
                  </a:cubicBezTo>
                  <a:cubicBezTo>
                    <a:pt x="7" y="36"/>
                    <a:pt x="14" y="24"/>
                    <a:pt x="25" y="16"/>
                  </a:cubicBezTo>
                  <a:cubicBezTo>
                    <a:pt x="34" y="8"/>
                    <a:pt x="45" y="4"/>
                    <a:pt x="57" y="4"/>
                  </a:cubicBezTo>
                  <a:cubicBezTo>
                    <a:pt x="72" y="4"/>
                    <a:pt x="87" y="11"/>
                    <a:pt x="97" y="24"/>
                  </a:cubicBezTo>
                  <a:cubicBezTo>
                    <a:pt x="114" y="46"/>
                    <a:pt x="111" y="78"/>
                    <a:pt x="89" y="95"/>
                  </a:cubicBezTo>
                  <a:cubicBezTo>
                    <a:pt x="79" y="103"/>
                    <a:pt x="68" y="107"/>
                    <a:pt x="57" y="107"/>
                  </a:cubicBezTo>
                  <a:moveTo>
                    <a:pt x="57" y="0"/>
                  </a:moveTo>
                  <a:cubicBezTo>
                    <a:pt x="44" y="0"/>
                    <a:pt x="32" y="5"/>
                    <a:pt x="22" y="12"/>
                  </a:cubicBezTo>
                  <a:cubicBezTo>
                    <a:pt x="11" y="22"/>
                    <a:pt x="4" y="35"/>
                    <a:pt x="2" y="49"/>
                  </a:cubicBezTo>
                  <a:cubicBezTo>
                    <a:pt x="0" y="64"/>
                    <a:pt x="4" y="78"/>
                    <a:pt x="14" y="90"/>
                  </a:cubicBezTo>
                  <a:cubicBezTo>
                    <a:pt x="24" y="103"/>
                    <a:pt x="40" y="111"/>
                    <a:pt x="57" y="111"/>
                  </a:cubicBezTo>
                  <a:cubicBezTo>
                    <a:pt x="69" y="111"/>
                    <a:pt x="81" y="106"/>
                    <a:pt x="91" y="98"/>
                  </a:cubicBezTo>
                  <a:cubicBezTo>
                    <a:pt x="115" y="80"/>
                    <a:pt x="119" y="45"/>
                    <a:pt x="100" y="21"/>
                  </a:cubicBezTo>
                  <a:cubicBezTo>
                    <a:pt x="89" y="8"/>
                    <a:pt x="74" y="0"/>
                    <a:pt x="57" y="0"/>
                  </a:cubicBezTo>
                </a:path>
              </a:pathLst>
            </a:custGeom>
            <a:solidFill>
              <a:srgbClr val="FFFFFF"/>
            </a:solidFill>
            <a:ln w="9525">
              <a:noFill/>
            </a:ln>
          </p:spPr>
          <p:txBody>
            <a:bodyPr/>
            <a:p>
              <a:endParaRPr lang="en-GB" altLang="en-US"/>
            </a:p>
          </p:txBody>
        </p:sp>
        <p:sp>
          <p:nvSpPr>
            <p:cNvPr id="4114" name="Freeform 9"/>
            <p:cNvSpPr>
              <a:spLocks noEditPoints="1"/>
            </p:cNvSpPr>
            <p:nvPr/>
          </p:nvSpPr>
          <p:spPr>
            <a:xfrm>
              <a:off x="9131300" y="3549650"/>
              <a:ext cx="442912" cy="411162"/>
            </a:xfrm>
            <a:custGeom>
              <a:avLst/>
              <a:gdLst/>
              <a:ahLst/>
              <a:cxnLst>
                <a:cxn ang="0">
                  <a:pos x="212598" y="256424"/>
                </a:cxn>
                <a:cxn ang="0">
                  <a:pos x="168307" y="238739"/>
                </a:cxn>
                <a:cxn ang="0">
                  <a:pos x="159448" y="198949"/>
                </a:cxn>
                <a:cxn ang="0">
                  <a:pos x="177165" y="163581"/>
                </a:cxn>
                <a:cxn ang="0">
                  <a:pos x="212598" y="150317"/>
                </a:cxn>
                <a:cxn ang="0">
                  <a:pos x="252460" y="172423"/>
                </a:cxn>
                <a:cxn ang="0">
                  <a:pos x="243602" y="247581"/>
                </a:cxn>
                <a:cxn ang="0">
                  <a:pos x="212598" y="256424"/>
                </a:cxn>
                <a:cxn ang="0">
                  <a:pos x="212598" y="132633"/>
                </a:cxn>
                <a:cxn ang="0">
                  <a:pos x="168307" y="150317"/>
                </a:cxn>
                <a:cxn ang="0">
                  <a:pos x="141732" y="198949"/>
                </a:cxn>
                <a:cxn ang="0">
                  <a:pos x="155019" y="247581"/>
                </a:cxn>
                <a:cxn ang="0">
                  <a:pos x="212598" y="274108"/>
                </a:cxn>
                <a:cxn ang="0">
                  <a:pos x="256889" y="260845"/>
                </a:cxn>
                <a:cxn ang="0">
                  <a:pos x="265747" y="159159"/>
                </a:cxn>
                <a:cxn ang="0">
                  <a:pos x="212598" y="132633"/>
                </a:cxn>
                <a:cxn ang="0">
                  <a:pos x="212598" y="393478"/>
                </a:cxn>
                <a:cxn ang="0">
                  <a:pos x="62008" y="322740"/>
                </a:cxn>
                <a:cxn ang="0">
                  <a:pos x="22146" y="185686"/>
                </a:cxn>
                <a:cxn ang="0">
                  <a:pos x="93012" y="57474"/>
                </a:cxn>
                <a:cxn ang="0">
                  <a:pos x="212598" y="17684"/>
                </a:cxn>
                <a:cxn ang="0">
                  <a:pos x="358759" y="88422"/>
                </a:cxn>
                <a:cxn ang="0">
                  <a:pos x="327755" y="353688"/>
                </a:cxn>
                <a:cxn ang="0">
                  <a:pos x="212598" y="393478"/>
                </a:cxn>
                <a:cxn ang="0">
                  <a:pos x="212598" y="0"/>
                </a:cxn>
                <a:cxn ang="0">
                  <a:pos x="84153" y="44211"/>
                </a:cxn>
                <a:cxn ang="0">
                  <a:pos x="4429" y="181265"/>
                </a:cxn>
                <a:cxn ang="0">
                  <a:pos x="48720" y="331582"/>
                </a:cxn>
                <a:cxn ang="0">
                  <a:pos x="212598" y="411162"/>
                </a:cxn>
                <a:cxn ang="0">
                  <a:pos x="341042" y="366951"/>
                </a:cxn>
                <a:cxn ang="0">
                  <a:pos x="372046" y="75159"/>
                </a:cxn>
                <a:cxn ang="0">
                  <a:pos x="212598" y="0"/>
                </a:cxn>
              </a:cxnLst>
              <a:pathLst>
                <a:path w="100" h="93">
                  <a:moveTo>
                    <a:pt x="48" y="58"/>
                  </a:moveTo>
                  <a:cubicBezTo>
                    <a:pt x="44" y="58"/>
                    <a:pt x="41" y="57"/>
                    <a:pt x="38" y="54"/>
                  </a:cubicBezTo>
                  <a:cubicBezTo>
                    <a:pt x="36" y="51"/>
                    <a:pt x="35" y="48"/>
                    <a:pt x="36" y="45"/>
                  </a:cubicBezTo>
                  <a:cubicBezTo>
                    <a:pt x="36" y="42"/>
                    <a:pt x="38" y="39"/>
                    <a:pt x="40" y="37"/>
                  </a:cubicBezTo>
                  <a:cubicBezTo>
                    <a:pt x="42" y="35"/>
                    <a:pt x="45" y="34"/>
                    <a:pt x="48" y="34"/>
                  </a:cubicBezTo>
                  <a:cubicBezTo>
                    <a:pt x="51" y="34"/>
                    <a:pt x="55" y="36"/>
                    <a:pt x="57" y="39"/>
                  </a:cubicBezTo>
                  <a:cubicBezTo>
                    <a:pt x="61" y="44"/>
                    <a:pt x="60" y="52"/>
                    <a:pt x="55" y="56"/>
                  </a:cubicBezTo>
                  <a:cubicBezTo>
                    <a:pt x="53" y="57"/>
                    <a:pt x="50" y="58"/>
                    <a:pt x="48" y="58"/>
                  </a:cubicBezTo>
                  <a:moveTo>
                    <a:pt x="48" y="30"/>
                  </a:moveTo>
                  <a:cubicBezTo>
                    <a:pt x="44" y="30"/>
                    <a:pt x="41" y="32"/>
                    <a:pt x="38" y="34"/>
                  </a:cubicBezTo>
                  <a:cubicBezTo>
                    <a:pt x="34" y="37"/>
                    <a:pt x="32" y="40"/>
                    <a:pt x="32" y="45"/>
                  </a:cubicBezTo>
                  <a:cubicBezTo>
                    <a:pt x="31" y="49"/>
                    <a:pt x="33" y="53"/>
                    <a:pt x="35" y="56"/>
                  </a:cubicBezTo>
                  <a:cubicBezTo>
                    <a:pt x="38" y="60"/>
                    <a:pt x="43" y="62"/>
                    <a:pt x="48" y="62"/>
                  </a:cubicBezTo>
                  <a:cubicBezTo>
                    <a:pt x="51" y="62"/>
                    <a:pt x="55" y="61"/>
                    <a:pt x="58" y="59"/>
                  </a:cubicBezTo>
                  <a:cubicBezTo>
                    <a:pt x="64" y="53"/>
                    <a:pt x="66" y="43"/>
                    <a:pt x="60" y="36"/>
                  </a:cubicBezTo>
                  <a:cubicBezTo>
                    <a:pt x="57" y="33"/>
                    <a:pt x="53" y="30"/>
                    <a:pt x="48" y="30"/>
                  </a:cubicBezTo>
                  <a:moveTo>
                    <a:pt x="48" y="89"/>
                  </a:moveTo>
                  <a:cubicBezTo>
                    <a:pt x="35" y="89"/>
                    <a:pt x="23" y="83"/>
                    <a:pt x="14" y="73"/>
                  </a:cubicBezTo>
                  <a:cubicBezTo>
                    <a:pt x="7" y="64"/>
                    <a:pt x="4" y="53"/>
                    <a:pt x="5" y="42"/>
                  </a:cubicBezTo>
                  <a:cubicBezTo>
                    <a:pt x="7" y="30"/>
                    <a:pt x="12" y="20"/>
                    <a:pt x="21" y="13"/>
                  </a:cubicBezTo>
                  <a:cubicBezTo>
                    <a:pt x="29" y="7"/>
                    <a:pt x="38" y="4"/>
                    <a:pt x="48" y="4"/>
                  </a:cubicBezTo>
                  <a:cubicBezTo>
                    <a:pt x="61" y="4"/>
                    <a:pt x="73" y="10"/>
                    <a:pt x="81" y="20"/>
                  </a:cubicBezTo>
                  <a:cubicBezTo>
                    <a:pt x="96" y="38"/>
                    <a:pt x="93" y="65"/>
                    <a:pt x="74" y="80"/>
                  </a:cubicBezTo>
                  <a:cubicBezTo>
                    <a:pt x="67" y="86"/>
                    <a:pt x="57" y="89"/>
                    <a:pt x="48" y="89"/>
                  </a:cubicBezTo>
                  <a:moveTo>
                    <a:pt x="48" y="0"/>
                  </a:moveTo>
                  <a:cubicBezTo>
                    <a:pt x="37" y="0"/>
                    <a:pt x="27" y="3"/>
                    <a:pt x="19" y="10"/>
                  </a:cubicBezTo>
                  <a:cubicBezTo>
                    <a:pt x="9" y="18"/>
                    <a:pt x="3" y="29"/>
                    <a:pt x="1" y="41"/>
                  </a:cubicBezTo>
                  <a:cubicBezTo>
                    <a:pt x="0" y="54"/>
                    <a:pt x="4" y="66"/>
                    <a:pt x="11" y="75"/>
                  </a:cubicBezTo>
                  <a:cubicBezTo>
                    <a:pt x="20" y="87"/>
                    <a:pt x="33" y="93"/>
                    <a:pt x="48" y="93"/>
                  </a:cubicBezTo>
                  <a:cubicBezTo>
                    <a:pt x="58" y="93"/>
                    <a:pt x="68" y="89"/>
                    <a:pt x="77" y="83"/>
                  </a:cubicBezTo>
                  <a:cubicBezTo>
                    <a:pt x="97" y="67"/>
                    <a:pt x="100" y="37"/>
                    <a:pt x="84" y="17"/>
                  </a:cubicBezTo>
                  <a:cubicBezTo>
                    <a:pt x="75" y="6"/>
                    <a:pt x="62" y="0"/>
                    <a:pt x="48" y="0"/>
                  </a:cubicBezTo>
                </a:path>
              </a:pathLst>
            </a:custGeom>
            <a:solidFill>
              <a:srgbClr val="FFFFFF"/>
            </a:solidFill>
            <a:ln w="9525">
              <a:noFill/>
            </a:ln>
          </p:spPr>
          <p:txBody>
            <a:bodyPr/>
            <a:p>
              <a:endParaRPr lang="en-GB" altLang="en-US"/>
            </a:p>
          </p:txBody>
        </p:sp>
        <p:sp>
          <p:nvSpPr>
            <p:cNvPr id="4115" name="Freeform 10"/>
            <p:cNvSpPr>
              <a:spLocks noEditPoints="1"/>
            </p:cNvSpPr>
            <p:nvPr/>
          </p:nvSpPr>
          <p:spPr>
            <a:xfrm>
              <a:off x="9371013" y="2314575"/>
              <a:ext cx="1339850" cy="1333500"/>
            </a:xfrm>
            <a:custGeom>
              <a:avLst/>
              <a:gdLst/>
              <a:ahLst/>
              <a:cxnLst>
                <a:cxn ang="0">
                  <a:pos x="296270" y="587270"/>
                </a:cxn>
                <a:cxn ang="0">
                  <a:pos x="990516" y="459219"/>
                </a:cxn>
                <a:cxn ang="0">
                  <a:pos x="667714" y="273765"/>
                </a:cxn>
                <a:cxn ang="0">
                  <a:pos x="362600" y="909606"/>
                </a:cxn>
                <a:cxn ang="0">
                  <a:pos x="915343" y="971424"/>
                </a:cxn>
                <a:cxn ang="0">
                  <a:pos x="667714" y="273765"/>
                </a:cxn>
                <a:cxn ang="0">
                  <a:pos x="734043" y="17662"/>
                </a:cxn>
                <a:cxn ang="0">
                  <a:pos x="866702" y="176623"/>
                </a:cxn>
                <a:cxn ang="0">
                  <a:pos x="1193926" y="278180"/>
                </a:cxn>
                <a:cxn ang="0">
                  <a:pos x="1304474" y="529868"/>
                </a:cxn>
                <a:cxn ang="0">
                  <a:pos x="1167394" y="838957"/>
                </a:cxn>
                <a:cxn ang="0">
                  <a:pos x="1074533" y="1002333"/>
                </a:cxn>
                <a:cxn ang="0">
                  <a:pos x="875546" y="1284929"/>
                </a:cxn>
                <a:cxn ang="0">
                  <a:pos x="795950" y="1174540"/>
                </a:cxn>
                <a:cxn ang="0">
                  <a:pos x="535056" y="1302591"/>
                </a:cxn>
                <a:cxn ang="0">
                  <a:pos x="349334" y="1081813"/>
                </a:cxn>
                <a:cxn ang="0">
                  <a:pos x="225519" y="1143631"/>
                </a:cxn>
                <a:cxn ang="0">
                  <a:pos x="163612" y="812464"/>
                </a:cxn>
                <a:cxn ang="0">
                  <a:pos x="145924" y="631425"/>
                </a:cxn>
                <a:cxn ang="0">
                  <a:pos x="137080" y="291427"/>
                </a:cxn>
                <a:cxn ang="0">
                  <a:pos x="340490" y="105974"/>
                </a:cxn>
                <a:cxn ang="0">
                  <a:pos x="707512" y="0"/>
                </a:cxn>
                <a:cxn ang="0">
                  <a:pos x="548321" y="136882"/>
                </a:cxn>
                <a:cxn ang="0">
                  <a:pos x="464304" y="30909"/>
                </a:cxn>
                <a:cxn ang="0">
                  <a:pos x="322802" y="110389"/>
                </a:cxn>
                <a:cxn ang="0">
                  <a:pos x="145924" y="273765"/>
                </a:cxn>
                <a:cxn ang="0">
                  <a:pos x="53063" y="406232"/>
                </a:cxn>
                <a:cxn ang="0">
                  <a:pos x="154768" y="498959"/>
                </a:cxn>
                <a:cxn ang="0">
                  <a:pos x="0" y="644672"/>
                </a:cxn>
                <a:cxn ang="0">
                  <a:pos x="22110" y="830126"/>
                </a:cxn>
                <a:cxn ang="0">
                  <a:pos x="203410" y="940515"/>
                </a:cxn>
                <a:cxn ang="0">
                  <a:pos x="123815" y="1055320"/>
                </a:cxn>
                <a:cxn ang="0">
                  <a:pos x="229941" y="1165709"/>
                </a:cxn>
                <a:cxn ang="0">
                  <a:pos x="243207" y="1165709"/>
                </a:cxn>
                <a:cxn ang="0">
                  <a:pos x="451039" y="1165709"/>
                </a:cxn>
                <a:cxn ang="0">
                  <a:pos x="455461" y="1298175"/>
                </a:cxn>
                <a:cxn ang="0">
                  <a:pos x="627917" y="1333500"/>
                </a:cxn>
                <a:cxn ang="0">
                  <a:pos x="787107" y="1196618"/>
                </a:cxn>
                <a:cxn ang="0">
                  <a:pos x="857858" y="1293760"/>
                </a:cxn>
                <a:cxn ang="0">
                  <a:pos x="1012626" y="1240773"/>
                </a:cxn>
                <a:cxn ang="0">
                  <a:pos x="986094" y="1103891"/>
                </a:cxn>
                <a:cxn ang="0">
                  <a:pos x="1198348" y="1077397"/>
                </a:cxn>
                <a:cxn ang="0">
                  <a:pos x="1291209" y="909606"/>
                </a:cxn>
                <a:cxn ang="0">
                  <a:pos x="1211614" y="715321"/>
                </a:cxn>
                <a:cxn ang="0">
                  <a:pos x="1339850" y="671166"/>
                </a:cxn>
                <a:cxn ang="0">
                  <a:pos x="1304474" y="512205"/>
                </a:cxn>
                <a:cxn ang="0">
                  <a:pos x="1207192" y="291427"/>
                </a:cxn>
                <a:cxn ang="0">
                  <a:pos x="1109909" y="163376"/>
                </a:cxn>
                <a:cxn ang="0">
                  <a:pos x="990516" y="229609"/>
                </a:cxn>
                <a:cxn ang="0">
                  <a:pos x="897655" y="39740"/>
                </a:cxn>
                <a:cxn ang="0">
                  <a:pos x="725199" y="0"/>
                </a:cxn>
              </a:cxnLst>
              <a:pathLst>
                <a:path w="303" h="302">
                  <a:moveTo>
                    <a:pt x="151" y="237"/>
                  </a:moveTo>
                  <a:cubicBezTo>
                    <a:pt x="145" y="237"/>
                    <a:pt x="139" y="236"/>
                    <a:pt x="133" y="235"/>
                  </a:cubicBezTo>
                  <a:cubicBezTo>
                    <a:pt x="87" y="225"/>
                    <a:pt x="57" y="179"/>
                    <a:pt x="67" y="133"/>
                  </a:cubicBezTo>
                  <a:cubicBezTo>
                    <a:pt x="75" y="93"/>
                    <a:pt x="111" y="65"/>
                    <a:pt x="151" y="65"/>
                  </a:cubicBezTo>
                  <a:cubicBezTo>
                    <a:pt x="157" y="65"/>
                    <a:pt x="163" y="65"/>
                    <a:pt x="169" y="66"/>
                  </a:cubicBezTo>
                  <a:cubicBezTo>
                    <a:pt x="192" y="71"/>
                    <a:pt x="211" y="84"/>
                    <a:pt x="224" y="104"/>
                  </a:cubicBezTo>
                  <a:cubicBezTo>
                    <a:pt x="236" y="123"/>
                    <a:pt x="240" y="146"/>
                    <a:pt x="236" y="169"/>
                  </a:cubicBezTo>
                  <a:cubicBezTo>
                    <a:pt x="227" y="208"/>
                    <a:pt x="192" y="237"/>
                    <a:pt x="151" y="237"/>
                  </a:cubicBezTo>
                  <a:moveTo>
                    <a:pt x="151" y="62"/>
                  </a:moveTo>
                  <a:cubicBezTo>
                    <a:pt x="131" y="62"/>
                    <a:pt x="112" y="68"/>
                    <a:pt x="96" y="81"/>
                  </a:cubicBezTo>
                  <a:cubicBezTo>
                    <a:pt x="77" y="96"/>
                    <a:pt x="65" y="117"/>
                    <a:pt x="63" y="141"/>
                  </a:cubicBezTo>
                  <a:cubicBezTo>
                    <a:pt x="60" y="164"/>
                    <a:pt x="67" y="188"/>
                    <a:pt x="82" y="206"/>
                  </a:cubicBezTo>
                  <a:cubicBezTo>
                    <a:pt x="99" y="228"/>
                    <a:pt x="124" y="240"/>
                    <a:pt x="151" y="240"/>
                  </a:cubicBezTo>
                  <a:cubicBezTo>
                    <a:pt x="151" y="240"/>
                    <a:pt x="151" y="240"/>
                    <a:pt x="151" y="240"/>
                  </a:cubicBezTo>
                  <a:cubicBezTo>
                    <a:pt x="172" y="240"/>
                    <a:pt x="191" y="233"/>
                    <a:pt x="207" y="220"/>
                  </a:cubicBezTo>
                  <a:cubicBezTo>
                    <a:pt x="225" y="206"/>
                    <a:pt x="237" y="184"/>
                    <a:pt x="240" y="161"/>
                  </a:cubicBezTo>
                  <a:cubicBezTo>
                    <a:pt x="242" y="137"/>
                    <a:pt x="236" y="114"/>
                    <a:pt x="221" y="95"/>
                  </a:cubicBezTo>
                  <a:cubicBezTo>
                    <a:pt x="204" y="74"/>
                    <a:pt x="179" y="62"/>
                    <a:pt x="151" y="62"/>
                  </a:cubicBezTo>
                  <a:moveTo>
                    <a:pt x="122" y="35"/>
                  </a:moveTo>
                  <a:cubicBezTo>
                    <a:pt x="154" y="32"/>
                    <a:pt x="154" y="32"/>
                    <a:pt x="154" y="32"/>
                  </a:cubicBezTo>
                  <a:cubicBezTo>
                    <a:pt x="166" y="4"/>
                    <a:pt x="166" y="4"/>
                    <a:pt x="166" y="4"/>
                  </a:cubicBezTo>
                  <a:cubicBezTo>
                    <a:pt x="172" y="5"/>
                    <a:pt x="177" y="6"/>
                    <a:pt x="182" y="7"/>
                  </a:cubicBezTo>
                  <a:cubicBezTo>
                    <a:pt x="186" y="8"/>
                    <a:pt x="191" y="9"/>
                    <a:pt x="196" y="10"/>
                  </a:cubicBezTo>
                  <a:cubicBezTo>
                    <a:pt x="196" y="40"/>
                    <a:pt x="196" y="40"/>
                    <a:pt x="196" y="40"/>
                  </a:cubicBezTo>
                  <a:cubicBezTo>
                    <a:pt x="224" y="56"/>
                    <a:pt x="224" y="56"/>
                    <a:pt x="224" y="56"/>
                  </a:cubicBezTo>
                  <a:cubicBezTo>
                    <a:pt x="249" y="41"/>
                    <a:pt x="249" y="41"/>
                    <a:pt x="249" y="41"/>
                  </a:cubicBezTo>
                  <a:cubicBezTo>
                    <a:pt x="257" y="48"/>
                    <a:pt x="264" y="55"/>
                    <a:pt x="270" y="63"/>
                  </a:cubicBezTo>
                  <a:cubicBezTo>
                    <a:pt x="252" y="88"/>
                    <a:pt x="252" y="88"/>
                    <a:pt x="252" y="88"/>
                  </a:cubicBezTo>
                  <a:cubicBezTo>
                    <a:pt x="265" y="117"/>
                    <a:pt x="265" y="117"/>
                    <a:pt x="265" y="117"/>
                  </a:cubicBezTo>
                  <a:cubicBezTo>
                    <a:pt x="295" y="120"/>
                    <a:pt x="295" y="120"/>
                    <a:pt x="295" y="120"/>
                  </a:cubicBezTo>
                  <a:cubicBezTo>
                    <a:pt x="297" y="130"/>
                    <a:pt x="298" y="140"/>
                    <a:pt x="299" y="150"/>
                  </a:cubicBezTo>
                  <a:cubicBezTo>
                    <a:pt x="270" y="159"/>
                    <a:pt x="270" y="159"/>
                    <a:pt x="270" y="159"/>
                  </a:cubicBezTo>
                  <a:cubicBezTo>
                    <a:pt x="264" y="190"/>
                    <a:pt x="264" y="190"/>
                    <a:pt x="264" y="190"/>
                  </a:cubicBezTo>
                  <a:cubicBezTo>
                    <a:pt x="286" y="210"/>
                    <a:pt x="286" y="210"/>
                    <a:pt x="286" y="210"/>
                  </a:cubicBezTo>
                  <a:cubicBezTo>
                    <a:pt x="282" y="220"/>
                    <a:pt x="277" y="228"/>
                    <a:pt x="271" y="237"/>
                  </a:cubicBezTo>
                  <a:cubicBezTo>
                    <a:pt x="243" y="227"/>
                    <a:pt x="243" y="227"/>
                    <a:pt x="243" y="227"/>
                  </a:cubicBezTo>
                  <a:cubicBezTo>
                    <a:pt x="219" y="249"/>
                    <a:pt x="219" y="249"/>
                    <a:pt x="219" y="249"/>
                  </a:cubicBezTo>
                  <a:cubicBezTo>
                    <a:pt x="225" y="278"/>
                    <a:pt x="225" y="278"/>
                    <a:pt x="225" y="278"/>
                  </a:cubicBezTo>
                  <a:cubicBezTo>
                    <a:pt x="216" y="283"/>
                    <a:pt x="207" y="287"/>
                    <a:pt x="198" y="291"/>
                  </a:cubicBezTo>
                  <a:cubicBezTo>
                    <a:pt x="191" y="282"/>
                    <a:pt x="191" y="282"/>
                    <a:pt x="191" y="282"/>
                  </a:cubicBezTo>
                  <a:cubicBezTo>
                    <a:pt x="191" y="282"/>
                    <a:pt x="191" y="282"/>
                    <a:pt x="191" y="282"/>
                  </a:cubicBezTo>
                  <a:cubicBezTo>
                    <a:pt x="180" y="266"/>
                    <a:pt x="180" y="266"/>
                    <a:pt x="180" y="266"/>
                  </a:cubicBezTo>
                  <a:cubicBezTo>
                    <a:pt x="148" y="270"/>
                    <a:pt x="148" y="270"/>
                    <a:pt x="148" y="270"/>
                  </a:cubicBezTo>
                  <a:cubicBezTo>
                    <a:pt x="136" y="297"/>
                    <a:pt x="136" y="297"/>
                    <a:pt x="136" y="297"/>
                  </a:cubicBezTo>
                  <a:cubicBezTo>
                    <a:pt x="131" y="297"/>
                    <a:pt x="126" y="296"/>
                    <a:pt x="121" y="295"/>
                  </a:cubicBezTo>
                  <a:cubicBezTo>
                    <a:pt x="116" y="294"/>
                    <a:pt x="111" y="292"/>
                    <a:pt x="107" y="291"/>
                  </a:cubicBezTo>
                  <a:cubicBezTo>
                    <a:pt x="106" y="261"/>
                    <a:pt x="106" y="261"/>
                    <a:pt x="106" y="261"/>
                  </a:cubicBezTo>
                  <a:cubicBezTo>
                    <a:pt x="79" y="245"/>
                    <a:pt x="79" y="245"/>
                    <a:pt x="79" y="245"/>
                  </a:cubicBezTo>
                  <a:cubicBezTo>
                    <a:pt x="53" y="260"/>
                    <a:pt x="53" y="260"/>
                    <a:pt x="53" y="260"/>
                  </a:cubicBezTo>
                  <a:cubicBezTo>
                    <a:pt x="53" y="260"/>
                    <a:pt x="53" y="260"/>
                    <a:pt x="53" y="260"/>
                  </a:cubicBezTo>
                  <a:cubicBezTo>
                    <a:pt x="52" y="260"/>
                    <a:pt x="52" y="259"/>
                    <a:pt x="51" y="259"/>
                  </a:cubicBezTo>
                  <a:cubicBezTo>
                    <a:pt x="45" y="253"/>
                    <a:pt x="38" y="245"/>
                    <a:pt x="33" y="238"/>
                  </a:cubicBezTo>
                  <a:cubicBezTo>
                    <a:pt x="50" y="214"/>
                    <a:pt x="50" y="214"/>
                    <a:pt x="50" y="214"/>
                  </a:cubicBezTo>
                  <a:cubicBezTo>
                    <a:pt x="37" y="184"/>
                    <a:pt x="37" y="184"/>
                    <a:pt x="37" y="184"/>
                  </a:cubicBezTo>
                  <a:cubicBezTo>
                    <a:pt x="7" y="181"/>
                    <a:pt x="7" y="181"/>
                    <a:pt x="7" y="181"/>
                  </a:cubicBezTo>
                  <a:cubicBezTo>
                    <a:pt x="5" y="172"/>
                    <a:pt x="4" y="162"/>
                    <a:pt x="4" y="152"/>
                  </a:cubicBezTo>
                  <a:cubicBezTo>
                    <a:pt x="33" y="143"/>
                    <a:pt x="33" y="143"/>
                    <a:pt x="33" y="143"/>
                  </a:cubicBezTo>
                  <a:cubicBezTo>
                    <a:pt x="39" y="112"/>
                    <a:pt x="39" y="112"/>
                    <a:pt x="39" y="112"/>
                  </a:cubicBezTo>
                  <a:cubicBezTo>
                    <a:pt x="17" y="92"/>
                    <a:pt x="17" y="92"/>
                    <a:pt x="17" y="92"/>
                  </a:cubicBezTo>
                  <a:cubicBezTo>
                    <a:pt x="21" y="83"/>
                    <a:pt x="26" y="74"/>
                    <a:pt x="31" y="66"/>
                  </a:cubicBezTo>
                  <a:cubicBezTo>
                    <a:pt x="60" y="75"/>
                    <a:pt x="60" y="75"/>
                    <a:pt x="60" y="75"/>
                  </a:cubicBezTo>
                  <a:cubicBezTo>
                    <a:pt x="83" y="53"/>
                    <a:pt x="83" y="53"/>
                    <a:pt x="83" y="53"/>
                  </a:cubicBezTo>
                  <a:cubicBezTo>
                    <a:pt x="77" y="24"/>
                    <a:pt x="77" y="24"/>
                    <a:pt x="77" y="24"/>
                  </a:cubicBezTo>
                  <a:cubicBezTo>
                    <a:pt x="86" y="19"/>
                    <a:pt x="95" y="15"/>
                    <a:pt x="105" y="11"/>
                  </a:cubicBezTo>
                  <a:cubicBezTo>
                    <a:pt x="122" y="35"/>
                    <a:pt x="122" y="35"/>
                    <a:pt x="122" y="35"/>
                  </a:cubicBezTo>
                  <a:moveTo>
                    <a:pt x="160" y="0"/>
                  </a:moveTo>
                  <a:cubicBezTo>
                    <a:pt x="162" y="3"/>
                    <a:pt x="162" y="3"/>
                    <a:pt x="162" y="3"/>
                  </a:cubicBezTo>
                  <a:cubicBezTo>
                    <a:pt x="151" y="28"/>
                    <a:pt x="151" y="28"/>
                    <a:pt x="151" y="28"/>
                  </a:cubicBezTo>
                  <a:cubicBezTo>
                    <a:pt x="124" y="31"/>
                    <a:pt x="124" y="31"/>
                    <a:pt x="124" y="31"/>
                  </a:cubicBezTo>
                  <a:cubicBezTo>
                    <a:pt x="108" y="9"/>
                    <a:pt x="108" y="9"/>
                    <a:pt x="108" y="9"/>
                  </a:cubicBezTo>
                  <a:cubicBezTo>
                    <a:pt x="110" y="5"/>
                    <a:pt x="110" y="5"/>
                    <a:pt x="110" y="5"/>
                  </a:cubicBezTo>
                  <a:cubicBezTo>
                    <a:pt x="105" y="7"/>
                    <a:pt x="105" y="7"/>
                    <a:pt x="105" y="7"/>
                  </a:cubicBezTo>
                  <a:cubicBezTo>
                    <a:pt x="94" y="10"/>
                    <a:pt x="83" y="15"/>
                    <a:pt x="73" y="21"/>
                  </a:cubicBezTo>
                  <a:cubicBezTo>
                    <a:pt x="70" y="24"/>
                    <a:pt x="70" y="24"/>
                    <a:pt x="70" y="24"/>
                  </a:cubicBezTo>
                  <a:cubicBezTo>
                    <a:pt x="73" y="25"/>
                    <a:pt x="73" y="25"/>
                    <a:pt x="73" y="25"/>
                  </a:cubicBezTo>
                  <a:cubicBezTo>
                    <a:pt x="79" y="52"/>
                    <a:pt x="79" y="52"/>
                    <a:pt x="79" y="52"/>
                  </a:cubicBezTo>
                  <a:cubicBezTo>
                    <a:pt x="59" y="70"/>
                    <a:pt x="59" y="70"/>
                    <a:pt x="59" y="70"/>
                  </a:cubicBezTo>
                  <a:cubicBezTo>
                    <a:pt x="33" y="62"/>
                    <a:pt x="33" y="62"/>
                    <a:pt x="33" y="62"/>
                  </a:cubicBezTo>
                  <a:cubicBezTo>
                    <a:pt x="32" y="58"/>
                    <a:pt x="32" y="58"/>
                    <a:pt x="32" y="58"/>
                  </a:cubicBezTo>
                  <a:cubicBezTo>
                    <a:pt x="29" y="62"/>
                    <a:pt x="29" y="62"/>
                    <a:pt x="29" y="62"/>
                  </a:cubicBezTo>
                  <a:cubicBezTo>
                    <a:pt x="22" y="71"/>
                    <a:pt x="17" y="81"/>
                    <a:pt x="12" y="92"/>
                  </a:cubicBezTo>
                  <a:cubicBezTo>
                    <a:pt x="10" y="96"/>
                    <a:pt x="10" y="96"/>
                    <a:pt x="10" y="96"/>
                  </a:cubicBezTo>
                  <a:cubicBezTo>
                    <a:pt x="14" y="95"/>
                    <a:pt x="14" y="95"/>
                    <a:pt x="14" y="95"/>
                  </a:cubicBezTo>
                  <a:cubicBezTo>
                    <a:pt x="35" y="113"/>
                    <a:pt x="35" y="113"/>
                    <a:pt x="35" y="113"/>
                  </a:cubicBezTo>
                  <a:cubicBezTo>
                    <a:pt x="29" y="140"/>
                    <a:pt x="29" y="140"/>
                    <a:pt x="29" y="140"/>
                  </a:cubicBezTo>
                  <a:cubicBezTo>
                    <a:pt x="3" y="149"/>
                    <a:pt x="3" y="149"/>
                    <a:pt x="3" y="149"/>
                  </a:cubicBezTo>
                  <a:cubicBezTo>
                    <a:pt x="0" y="146"/>
                    <a:pt x="0" y="146"/>
                    <a:pt x="0" y="146"/>
                  </a:cubicBezTo>
                  <a:cubicBezTo>
                    <a:pt x="0" y="150"/>
                    <a:pt x="0" y="150"/>
                    <a:pt x="0" y="150"/>
                  </a:cubicBezTo>
                  <a:cubicBezTo>
                    <a:pt x="0" y="162"/>
                    <a:pt x="1" y="173"/>
                    <a:pt x="4" y="184"/>
                  </a:cubicBezTo>
                  <a:cubicBezTo>
                    <a:pt x="5" y="188"/>
                    <a:pt x="5" y="188"/>
                    <a:pt x="5" y="188"/>
                  </a:cubicBezTo>
                  <a:cubicBezTo>
                    <a:pt x="7" y="185"/>
                    <a:pt x="7" y="185"/>
                    <a:pt x="7" y="185"/>
                  </a:cubicBezTo>
                  <a:cubicBezTo>
                    <a:pt x="34" y="188"/>
                    <a:pt x="34" y="188"/>
                    <a:pt x="34" y="188"/>
                  </a:cubicBezTo>
                  <a:cubicBezTo>
                    <a:pt x="46" y="213"/>
                    <a:pt x="46" y="213"/>
                    <a:pt x="46" y="213"/>
                  </a:cubicBezTo>
                  <a:cubicBezTo>
                    <a:pt x="29" y="235"/>
                    <a:pt x="29" y="235"/>
                    <a:pt x="29" y="235"/>
                  </a:cubicBezTo>
                  <a:cubicBezTo>
                    <a:pt x="26" y="235"/>
                    <a:pt x="26" y="235"/>
                    <a:pt x="26" y="235"/>
                  </a:cubicBezTo>
                  <a:cubicBezTo>
                    <a:pt x="28" y="239"/>
                    <a:pt x="28" y="239"/>
                    <a:pt x="28" y="239"/>
                  </a:cubicBezTo>
                  <a:cubicBezTo>
                    <a:pt x="34" y="247"/>
                    <a:pt x="40" y="254"/>
                    <a:pt x="48" y="261"/>
                  </a:cubicBezTo>
                  <a:cubicBezTo>
                    <a:pt x="49" y="262"/>
                    <a:pt x="50" y="263"/>
                    <a:pt x="51" y="264"/>
                  </a:cubicBezTo>
                  <a:cubicBezTo>
                    <a:pt x="51" y="264"/>
                    <a:pt x="51" y="264"/>
                    <a:pt x="52" y="264"/>
                  </a:cubicBezTo>
                  <a:cubicBezTo>
                    <a:pt x="52" y="265"/>
                    <a:pt x="52" y="265"/>
                    <a:pt x="52" y="265"/>
                  </a:cubicBezTo>
                  <a:cubicBezTo>
                    <a:pt x="55" y="268"/>
                    <a:pt x="55" y="268"/>
                    <a:pt x="55" y="268"/>
                  </a:cubicBezTo>
                  <a:cubicBezTo>
                    <a:pt x="55" y="264"/>
                    <a:pt x="55" y="264"/>
                    <a:pt x="55" y="264"/>
                  </a:cubicBezTo>
                  <a:cubicBezTo>
                    <a:pt x="56" y="263"/>
                    <a:pt x="56" y="263"/>
                    <a:pt x="56" y="263"/>
                  </a:cubicBezTo>
                  <a:cubicBezTo>
                    <a:pt x="79" y="250"/>
                    <a:pt x="79" y="250"/>
                    <a:pt x="79" y="250"/>
                  </a:cubicBezTo>
                  <a:cubicBezTo>
                    <a:pt x="102" y="264"/>
                    <a:pt x="102" y="264"/>
                    <a:pt x="102" y="264"/>
                  </a:cubicBezTo>
                  <a:cubicBezTo>
                    <a:pt x="103" y="291"/>
                    <a:pt x="103" y="291"/>
                    <a:pt x="103" y="291"/>
                  </a:cubicBezTo>
                  <a:cubicBezTo>
                    <a:pt x="99" y="293"/>
                    <a:pt x="99" y="293"/>
                    <a:pt x="99" y="293"/>
                  </a:cubicBezTo>
                  <a:cubicBezTo>
                    <a:pt x="103" y="294"/>
                    <a:pt x="103" y="294"/>
                    <a:pt x="103" y="294"/>
                  </a:cubicBezTo>
                  <a:cubicBezTo>
                    <a:pt x="109" y="296"/>
                    <a:pt x="115" y="298"/>
                    <a:pt x="120" y="299"/>
                  </a:cubicBezTo>
                  <a:cubicBezTo>
                    <a:pt x="126" y="300"/>
                    <a:pt x="132" y="301"/>
                    <a:pt x="138" y="301"/>
                  </a:cubicBezTo>
                  <a:cubicBezTo>
                    <a:pt x="142" y="302"/>
                    <a:pt x="142" y="302"/>
                    <a:pt x="142" y="302"/>
                  </a:cubicBezTo>
                  <a:cubicBezTo>
                    <a:pt x="140" y="299"/>
                    <a:pt x="140" y="299"/>
                    <a:pt x="140" y="299"/>
                  </a:cubicBezTo>
                  <a:cubicBezTo>
                    <a:pt x="151" y="274"/>
                    <a:pt x="151" y="274"/>
                    <a:pt x="151" y="274"/>
                  </a:cubicBezTo>
                  <a:cubicBezTo>
                    <a:pt x="178" y="271"/>
                    <a:pt x="178" y="271"/>
                    <a:pt x="178" y="271"/>
                  </a:cubicBezTo>
                  <a:cubicBezTo>
                    <a:pt x="186" y="282"/>
                    <a:pt x="186" y="282"/>
                    <a:pt x="186" y="282"/>
                  </a:cubicBezTo>
                  <a:cubicBezTo>
                    <a:pt x="189" y="286"/>
                    <a:pt x="189" y="286"/>
                    <a:pt x="189" y="286"/>
                  </a:cubicBezTo>
                  <a:cubicBezTo>
                    <a:pt x="194" y="293"/>
                    <a:pt x="194" y="293"/>
                    <a:pt x="194" y="293"/>
                  </a:cubicBezTo>
                  <a:cubicBezTo>
                    <a:pt x="193" y="296"/>
                    <a:pt x="193" y="296"/>
                    <a:pt x="193" y="296"/>
                  </a:cubicBezTo>
                  <a:cubicBezTo>
                    <a:pt x="197" y="295"/>
                    <a:pt x="197" y="295"/>
                    <a:pt x="197" y="295"/>
                  </a:cubicBezTo>
                  <a:cubicBezTo>
                    <a:pt x="208" y="291"/>
                    <a:pt x="219" y="287"/>
                    <a:pt x="229" y="281"/>
                  </a:cubicBezTo>
                  <a:cubicBezTo>
                    <a:pt x="233" y="278"/>
                    <a:pt x="233" y="278"/>
                    <a:pt x="233" y="278"/>
                  </a:cubicBezTo>
                  <a:cubicBezTo>
                    <a:pt x="229" y="277"/>
                    <a:pt x="229" y="277"/>
                    <a:pt x="229" y="277"/>
                  </a:cubicBezTo>
                  <a:cubicBezTo>
                    <a:pt x="223" y="250"/>
                    <a:pt x="223" y="250"/>
                    <a:pt x="223" y="250"/>
                  </a:cubicBezTo>
                  <a:cubicBezTo>
                    <a:pt x="244" y="232"/>
                    <a:pt x="244" y="232"/>
                    <a:pt x="244" y="232"/>
                  </a:cubicBezTo>
                  <a:cubicBezTo>
                    <a:pt x="270" y="240"/>
                    <a:pt x="270" y="240"/>
                    <a:pt x="270" y="240"/>
                  </a:cubicBezTo>
                  <a:cubicBezTo>
                    <a:pt x="271" y="244"/>
                    <a:pt x="271" y="244"/>
                    <a:pt x="271" y="244"/>
                  </a:cubicBezTo>
                  <a:cubicBezTo>
                    <a:pt x="273" y="240"/>
                    <a:pt x="273" y="240"/>
                    <a:pt x="273" y="240"/>
                  </a:cubicBezTo>
                  <a:cubicBezTo>
                    <a:pt x="280" y="231"/>
                    <a:pt x="286" y="221"/>
                    <a:pt x="290" y="210"/>
                  </a:cubicBezTo>
                  <a:cubicBezTo>
                    <a:pt x="292" y="206"/>
                    <a:pt x="292" y="206"/>
                    <a:pt x="292" y="206"/>
                  </a:cubicBezTo>
                  <a:cubicBezTo>
                    <a:pt x="288" y="207"/>
                    <a:pt x="288" y="207"/>
                    <a:pt x="288" y="207"/>
                  </a:cubicBezTo>
                  <a:cubicBezTo>
                    <a:pt x="268" y="189"/>
                    <a:pt x="268" y="189"/>
                    <a:pt x="268" y="189"/>
                  </a:cubicBezTo>
                  <a:cubicBezTo>
                    <a:pt x="274" y="162"/>
                    <a:pt x="274" y="162"/>
                    <a:pt x="274" y="162"/>
                  </a:cubicBezTo>
                  <a:cubicBezTo>
                    <a:pt x="300" y="154"/>
                    <a:pt x="300" y="154"/>
                    <a:pt x="300" y="154"/>
                  </a:cubicBezTo>
                  <a:cubicBezTo>
                    <a:pt x="302" y="156"/>
                    <a:pt x="302" y="156"/>
                    <a:pt x="302" y="156"/>
                  </a:cubicBezTo>
                  <a:cubicBezTo>
                    <a:pt x="303" y="152"/>
                    <a:pt x="303" y="152"/>
                    <a:pt x="303" y="152"/>
                  </a:cubicBezTo>
                  <a:cubicBezTo>
                    <a:pt x="303" y="140"/>
                    <a:pt x="301" y="129"/>
                    <a:pt x="299" y="117"/>
                  </a:cubicBezTo>
                  <a:cubicBezTo>
                    <a:pt x="298" y="113"/>
                    <a:pt x="298" y="113"/>
                    <a:pt x="298" y="113"/>
                  </a:cubicBezTo>
                  <a:cubicBezTo>
                    <a:pt x="295" y="116"/>
                    <a:pt x="295" y="116"/>
                    <a:pt x="295" y="116"/>
                  </a:cubicBezTo>
                  <a:cubicBezTo>
                    <a:pt x="268" y="113"/>
                    <a:pt x="268" y="113"/>
                    <a:pt x="268" y="113"/>
                  </a:cubicBezTo>
                  <a:cubicBezTo>
                    <a:pt x="257" y="88"/>
                    <a:pt x="257" y="88"/>
                    <a:pt x="257" y="88"/>
                  </a:cubicBezTo>
                  <a:cubicBezTo>
                    <a:pt x="273" y="66"/>
                    <a:pt x="273" y="66"/>
                    <a:pt x="273" y="66"/>
                  </a:cubicBezTo>
                  <a:cubicBezTo>
                    <a:pt x="277" y="66"/>
                    <a:pt x="277" y="66"/>
                    <a:pt x="277" y="66"/>
                  </a:cubicBezTo>
                  <a:cubicBezTo>
                    <a:pt x="274" y="63"/>
                    <a:pt x="274" y="63"/>
                    <a:pt x="274" y="63"/>
                  </a:cubicBezTo>
                  <a:cubicBezTo>
                    <a:pt x="267" y="53"/>
                    <a:pt x="259" y="45"/>
                    <a:pt x="251" y="37"/>
                  </a:cubicBezTo>
                  <a:cubicBezTo>
                    <a:pt x="247" y="34"/>
                    <a:pt x="247" y="34"/>
                    <a:pt x="247" y="34"/>
                  </a:cubicBezTo>
                  <a:cubicBezTo>
                    <a:pt x="247" y="38"/>
                    <a:pt x="247" y="38"/>
                    <a:pt x="247" y="38"/>
                  </a:cubicBezTo>
                  <a:cubicBezTo>
                    <a:pt x="224" y="52"/>
                    <a:pt x="224" y="52"/>
                    <a:pt x="224" y="52"/>
                  </a:cubicBezTo>
                  <a:cubicBezTo>
                    <a:pt x="200" y="38"/>
                    <a:pt x="200" y="38"/>
                    <a:pt x="200" y="38"/>
                  </a:cubicBezTo>
                  <a:cubicBezTo>
                    <a:pt x="200" y="11"/>
                    <a:pt x="200" y="11"/>
                    <a:pt x="200" y="11"/>
                  </a:cubicBezTo>
                  <a:cubicBezTo>
                    <a:pt x="203" y="9"/>
                    <a:pt x="203" y="9"/>
                    <a:pt x="203" y="9"/>
                  </a:cubicBezTo>
                  <a:cubicBezTo>
                    <a:pt x="199" y="7"/>
                    <a:pt x="199" y="7"/>
                    <a:pt x="199" y="7"/>
                  </a:cubicBezTo>
                  <a:cubicBezTo>
                    <a:pt x="193" y="6"/>
                    <a:pt x="188" y="4"/>
                    <a:pt x="183" y="3"/>
                  </a:cubicBezTo>
                  <a:cubicBezTo>
                    <a:pt x="177" y="2"/>
                    <a:pt x="171" y="1"/>
                    <a:pt x="164" y="0"/>
                  </a:cubicBezTo>
                  <a:cubicBezTo>
                    <a:pt x="160" y="0"/>
                    <a:pt x="160" y="0"/>
                    <a:pt x="160" y="0"/>
                  </a:cubicBezTo>
                </a:path>
              </a:pathLst>
            </a:custGeom>
            <a:solidFill>
              <a:srgbClr val="FFFFFF"/>
            </a:solidFill>
            <a:ln w="9525">
              <a:noFill/>
            </a:ln>
          </p:spPr>
          <p:txBody>
            <a:bodyPr/>
            <a:p>
              <a:endParaRPr lang="en-GB" altLang="en-US"/>
            </a:p>
          </p:txBody>
        </p:sp>
        <p:sp>
          <p:nvSpPr>
            <p:cNvPr id="4116" name="Freeform 11"/>
            <p:cNvSpPr>
              <a:spLocks noEditPoints="1"/>
            </p:cNvSpPr>
            <p:nvPr/>
          </p:nvSpPr>
          <p:spPr>
            <a:xfrm>
              <a:off x="9618663" y="2570163"/>
              <a:ext cx="844550" cy="820737"/>
            </a:xfrm>
            <a:custGeom>
              <a:avLst/>
              <a:gdLst/>
              <a:ahLst/>
              <a:cxnLst>
                <a:cxn ang="0">
                  <a:pos x="420064" y="803087"/>
                </a:cxn>
                <a:cxn ang="0">
                  <a:pos x="114965" y="653060"/>
                </a:cxn>
                <a:cxn ang="0">
                  <a:pos x="30952" y="366243"/>
                </a:cxn>
                <a:cxn ang="0">
                  <a:pos x="176869" y="101489"/>
                </a:cxn>
                <a:cxn ang="0">
                  <a:pos x="420064" y="17650"/>
                </a:cxn>
                <a:cxn ang="0">
                  <a:pos x="729585" y="163265"/>
                </a:cxn>
                <a:cxn ang="0">
                  <a:pos x="813598" y="454494"/>
                </a:cxn>
                <a:cxn ang="0">
                  <a:pos x="667681" y="714835"/>
                </a:cxn>
                <a:cxn ang="0">
                  <a:pos x="420064" y="803087"/>
                </a:cxn>
                <a:cxn ang="0">
                  <a:pos x="420064" y="803087"/>
                </a:cxn>
                <a:cxn ang="0">
                  <a:pos x="420064" y="0"/>
                </a:cxn>
                <a:cxn ang="0">
                  <a:pos x="163604" y="88251"/>
                </a:cxn>
                <a:cxn ang="0">
                  <a:pos x="13265" y="361830"/>
                </a:cxn>
                <a:cxn ang="0">
                  <a:pos x="101700" y="666297"/>
                </a:cxn>
                <a:cxn ang="0">
                  <a:pos x="420064" y="820737"/>
                </a:cxn>
                <a:cxn ang="0">
                  <a:pos x="420064" y="820737"/>
                </a:cxn>
                <a:cxn ang="0">
                  <a:pos x="676524" y="732486"/>
                </a:cxn>
                <a:cxn ang="0">
                  <a:pos x="831285" y="454494"/>
                </a:cxn>
                <a:cxn ang="0">
                  <a:pos x="742850" y="154440"/>
                </a:cxn>
                <a:cxn ang="0">
                  <a:pos x="420064" y="0"/>
                </a:cxn>
              </a:cxnLst>
              <a:pathLst>
                <a:path w="191" h="186">
                  <a:moveTo>
                    <a:pt x="95" y="182"/>
                  </a:moveTo>
                  <a:cubicBezTo>
                    <a:pt x="68" y="182"/>
                    <a:pt x="43" y="170"/>
                    <a:pt x="26" y="148"/>
                  </a:cubicBezTo>
                  <a:cubicBezTo>
                    <a:pt x="11" y="130"/>
                    <a:pt x="4" y="106"/>
                    <a:pt x="7" y="83"/>
                  </a:cubicBezTo>
                  <a:cubicBezTo>
                    <a:pt x="9" y="59"/>
                    <a:pt x="21" y="38"/>
                    <a:pt x="40" y="23"/>
                  </a:cubicBezTo>
                  <a:cubicBezTo>
                    <a:pt x="56" y="10"/>
                    <a:pt x="75" y="4"/>
                    <a:pt x="95" y="4"/>
                  </a:cubicBezTo>
                  <a:cubicBezTo>
                    <a:pt x="123" y="4"/>
                    <a:pt x="148" y="16"/>
                    <a:pt x="165" y="37"/>
                  </a:cubicBezTo>
                  <a:cubicBezTo>
                    <a:pt x="180" y="56"/>
                    <a:pt x="186" y="79"/>
                    <a:pt x="184" y="103"/>
                  </a:cubicBezTo>
                  <a:cubicBezTo>
                    <a:pt x="181" y="126"/>
                    <a:pt x="169" y="148"/>
                    <a:pt x="151" y="162"/>
                  </a:cubicBezTo>
                  <a:cubicBezTo>
                    <a:pt x="135" y="175"/>
                    <a:pt x="116" y="182"/>
                    <a:pt x="95" y="182"/>
                  </a:cubicBezTo>
                  <a:cubicBezTo>
                    <a:pt x="95" y="182"/>
                    <a:pt x="95" y="182"/>
                    <a:pt x="95" y="182"/>
                  </a:cubicBezTo>
                  <a:moveTo>
                    <a:pt x="95" y="0"/>
                  </a:moveTo>
                  <a:cubicBezTo>
                    <a:pt x="74" y="0"/>
                    <a:pt x="54" y="7"/>
                    <a:pt x="37" y="20"/>
                  </a:cubicBezTo>
                  <a:cubicBezTo>
                    <a:pt x="18" y="36"/>
                    <a:pt x="6" y="58"/>
                    <a:pt x="3" y="82"/>
                  </a:cubicBezTo>
                  <a:cubicBezTo>
                    <a:pt x="0" y="107"/>
                    <a:pt x="7" y="131"/>
                    <a:pt x="23" y="151"/>
                  </a:cubicBezTo>
                  <a:cubicBezTo>
                    <a:pt x="40" y="173"/>
                    <a:pt x="67" y="186"/>
                    <a:pt x="95" y="186"/>
                  </a:cubicBezTo>
                  <a:cubicBezTo>
                    <a:pt x="95" y="186"/>
                    <a:pt x="95" y="186"/>
                    <a:pt x="95" y="186"/>
                  </a:cubicBezTo>
                  <a:cubicBezTo>
                    <a:pt x="117" y="186"/>
                    <a:pt x="137" y="179"/>
                    <a:pt x="153" y="166"/>
                  </a:cubicBezTo>
                  <a:cubicBezTo>
                    <a:pt x="173" y="150"/>
                    <a:pt x="185" y="128"/>
                    <a:pt x="188" y="103"/>
                  </a:cubicBezTo>
                  <a:cubicBezTo>
                    <a:pt x="191" y="78"/>
                    <a:pt x="184" y="54"/>
                    <a:pt x="168" y="35"/>
                  </a:cubicBezTo>
                  <a:cubicBezTo>
                    <a:pt x="150" y="13"/>
                    <a:pt x="124" y="0"/>
                    <a:pt x="95" y="0"/>
                  </a:cubicBezTo>
                </a:path>
              </a:pathLst>
            </a:custGeom>
            <a:solidFill>
              <a:srgbClr val="FFFFFF"/>
            </a:solidFill>
            <a:ln w="9525">
              <a:noFill/>
            </a:ln>
          </p:spPr>
          <p:txBody>
            <a:bodyPr/>
            <a:p>
              <a:endParaRPr lang="en-GB" altLang="en-US"/>
            </a:p>
          </p:txBody>
        </p:sp>
        <p:sp>
          <p:nvSpPr>
            <p:cNvPr id="4117" name="Freeform 12"/>
            <p:cNvSpPr>
              <a:spLocks noEditPoints="1"/>
            </p:cNvSpPr>
            <p:nvPr/>
          </p:nvSpPr>
          <p:spPr>
            <a:xfrm>
              <a:off x="9648825" y="2632075"/>
              <a:ext cx="782637" cy="693737"/>
            </a:xfrm>
            <a:custGeom>
              <a:avLst/>
              <a:gdLst/>
              <a:ahLst/>
              <a:cxnLst>
                <a:cxn ang="0">
                  <a:pos x="389108" y="446289"/>
                </a:cxn>
                <a:cxn ang="0">
                  <a:pos x="313939" y="406521"/>
                </a:cxn>
                <a:cxn ang="0">
                  <a:pos x="296252" y="335822"/>
                </a:cxn>
                <a:cxn ang="0">
                  <a:pos x="331626" y="273960"/>
                </a:cxn>
                <a:cxn ang="0">
                  <a:pos x="389108" y="251866"/>
                </a:cxn>
                <a:cxn ang="0">
                  <a:pos x="464276" y="287216"/>
                </a:cxn>
                <a:cxn ang="0">
                  <a:pos x="451011" y="424196"/>
                </a:cxn>
                <a:cxn ang="0">
                  <a:pos x="389108" y="446289"/>
                </a:cxn>
                <a:cxn ang="0">
                  <a:pos x="389108" y="234191"/>
                </a:cxn>
                <a:cxn ang="0">
                  <a:pos x="318361" y="260704"/>
                </a:cxn>
                <a:cxn ang="0">
                  <a:pos x="278566" y="335822"/>
                </a:cxn>
                <a:cxn ang="0">
                  <a:pos x="300674" y="419777"/>
                </a:cxn>
                <a:cxn ang="0">
                  <a:pos x="389108" y="463964"/>
                </a:cxn>
                <a:cxn ang="0">
                  <a:pos x="464276" y="437452"/>
                </a:cxn>
                <a:cxn ang="0">
                  <a:pos x="481963" y="278379"/>
                </a:cxn>
                <a:cxn ang="0">
                  <a:pos x="389108" y="234191"/>
                </a:cxn>
                <a:cxn ang="0">
                  <a:pos x="389108" y="676062"/>
                </a:cxn>
                <a:cxn ang="0">
                  <a:pos x="132650" y="552338"/>
                </a:cxn>
                <a:cxn ang="0">
                  <a:pos x="185710" y="92793"/>
                </a:cxn>
                <a:cxn ang="0">
                  <a:pos x="389108" y="17675"/>
                </a:cxn>
                <a:cxn ang="0">
                  <a:pos x="645565" y="141399"/>
                </a:cxn>
                <a:cxn ang="0">
                  <a:pos x="596927" y="605363"/>
                </a:cxn>
                <a:cxn ang="0">
                  <a:pos x="389108" y="676062"/>
                </a:cxn>
                <a:cxn ang="0">
                  <a:pos x="389108" y="0"/>
                </a:cxn>
                <a:cxn ang="0">
                  <a:pos x="172445" y="75118"/>
                </a:cxn>
                <a:cxn ang="0">
                  <a:pos x="119385" y="565594"/>
                </a:cxn>
                <a:cxn ang="0">
                  <a:pos x="389108" y="693737"/>
                </a:cxn>
                <a:cxn ang="0">
                  <a:pos x="605770" y="618619"/>
                </a:cxn>
                <a:cxn ang="0">
                  <a:pos x="663252" y="132561"/>
                </a:cxn>
                <a:cxn ang="0">
                  <a:pos x="389108" y="0"/>
                </a:cxn>
              </a:cxnLst>
              <a:pathLst>
                <a:path w="177" h="157">
                  <a:moveTo>
                    <a:pt x="88" y="101"/>
                  </a:moveTo>
                  <a:cubicBezTo>
                    <a:pt x="82" y="101"/>
                    <a:pt x="75" y="98"/>
                    <a:pt x="71" y="92"/>
                  </a:cubicBezTo>
                  <a:cubicBezTo>
                    <a:pt x="68" y="88"/>
                    <a:pt x="66" y="82"/>
                    <a:pt x="67" y="76"/>
                  </a:cubicBezTo>
                  <a:cubicBezTo>
                    <a:pt x="67" y="71"/>
                    <a:pt x="70" y="65"/>
                    <a:pt x="75" y="62"/>
                  </a:cubicBezTo>
                  <a:cubicBezTo>
                    <a:pt x="79" y="59"/>
                    <a:pt x="83" y="57"/>
                    <a:pt x="88" y="57"/>
                  </a:cubicBezTo>
                  <a:cubicBezTo>
                    <a:pt x="95" y="57"/>
                    <a:pt x="101" y="60"/>
                    <a:pt x="105" y="65"/>
                  </a:cubicBezTo>
                  <a:cubicBezTo>
                    <a:pt x="113" y="75"/>
                    <a:pt x="111" y="88"/>
                    <a:pt x="102" y="96"/>
                  </a:cubicBezTo>
                  <a:cubicBezTo>
                    <a:pt x="98" y="99"/>
                    <a:pt x="93" y="101"/>
                    <a:pt x="88" y="101"/>
                  </a:cubicBezTo>
                  <a:moveTo>
                    <a:pt x="88" y="53"/>
                  </a:moveTo>
                  <a:cubicBezTo>
                    <a:pt x="82" y="53"/>
                    <a:pt x="77" y="55"/>
                    <a:pt x="72" y="59"/>
                  </a:cubicBezTo>
                  <a:cubicBezTo>
                    <a:pt x="67" y="63"/>
                    <a:pt x="63" y="69"/>
                    <a:pt x="63" y="76"/>
                  </a:cubicBezTo>
                  <a:cubicBezTo>
                    <a:pt x="62" y="83"/>
                    <a:pt x="64" y="90"/>
                    <a:pt x="68" y="95"/>
                  </a:cubicBezTo>
                  <a:cubicBezTo>
                    <a:pt x="73" y="101"/>
                    <a:pt x="80" y="105"/>
                    <a:pt x="88" y="105"/>
                  </a:cubicBezTo>
                  <a:cubicBezTo>
                    <a:pt x="94" y="105"/>
                    <a:pt x="100" y="103"/>
                    <a:pt x="105" y="99"/>
                  </a:cubicBezTo>
                  <a:cubicBezTo>
                    <a:pt x="116" y="90"/>
                    <a:pt x="117" y="74"/>
                    <a:pt x="109" y="63"/>
                  </a:cubicBezTo>
                  <a:cubicBezTo>
                    <a:pt x="104" y="56"/>
                    <a:pt x="96" y="53"/>
                    <a:pt x="88" y="53"/>
                  </a:cubicBezTo>
                  <a:moveTo>
                    <a:pt x="88" y="153"/>
                  </a:moveTo>
                  <a:cubicBezTo>
                    <a:pt x="66" y="153"/>
                    <a:pt x="44" y="143"/>
                    <a:pt x="30" y="125"/>
                  </a:cubicBezTo>
                  <a:cubicBezTo>
                    <a:pt x="5" y="93"/>
                    <a:pt x="10" y="46"/>
                    <a:pt x="42" y="21"/>
                  </a:cubicBezTo>
                  <a:cubicBezTo>
                    <a:pt x="55" y="10"/>
                    <a:pt x="71" y="4"/>
                    <a:pt x="88" y="4"/>
                  </a:cubicBezTo>
                  <a:cubicBezTo>
                    <a:pt x="111" y="4"/>
                    <a:pt x="132" y="15"/>
                    <a:pt x="146" y="32"/>
                  </a:cubicBezTo>
                  <a:cubicBezTo>
                    <a:pt x="172" y="64"/>
                    <a:pt x="167" y="111"/>
                    <a:pt x="135" y="137"/>
                  </a:cubicBezTo>
                  <a:cubicBezTo>
                    <a:pt x="121" y="148"/>
                    <a:pt x="105" y="153"/>
                    <a:pt x="88" y="153"/>
                  </a:cubicBezTo>
                  <a:moveTo>
                    <a:pt x="88" y="0"/>
                  </a:moveTo>
                  <a:cubicBezTo>
                    <a:pt x="70" y="0"/>
                    <a:pt x="53" y="6"/>
                    <a:pt x="39" y="17"/>
                  </a:cubicBezTo>
                  <a:cubicBezTo>
                    <a:pt x="6" y="44"/>
                    <a:pt x="0" y="94"/>
                    <a:pt x="27" y="128"/>
                  </a:cubicBezTo>
                  <a:cubicBezTo>
                    <a:pt x="42" y="146"/>
                    <a:pt x="64" y="157"/>
                    <a:pt x="88" y="157"/>
                  </a:cubicBezTo>
                  <a:cubicBezTo>
                    <a:pt x="106" y="157"/>
                    <a:pt x="123" y="151"/>
                    <a:pt x="137" y="140"/>
                  </a:cubicBezTo>
                  <a:cubicBezTo>
                    <a:pt x="171" y="113"/>
                    <a:pt x="177" y="64"/>
                    <a:pt x="150" y="30"/>
                  </a:cubicBezTo>
                  <a:cubicBezTo>
                    <a:pt x="135" y="11"/>
                    <a:pt x="112" y="0"/>
                    <a:pt x="88" y="0"/>
                  </a:cubicBezTo>
                </a:path>
              </a:pathLst>
            </a:custGeom>
            <a:solidFill>
              <a:srgbClr val="FFFFFF"/>
            </a:solidFill>
            <a:ln w="9525">
              <a:noFill/>
            </a:ln>
          </p:spPr>
          <p:txBody>
            <a:bodyPr/>
            <a:p>
              <a:endParaRPr lang="en-GB" altLang="en-US"/>
            </a:p>
          </p:txBody>
        </p:sp>
        <p:sp>
          <p:nvSpPr>
            <p:cNvPr id="4118" name="Freeform 13"/>
            <p:cNvSpPr/>
            <p:nvPr/>
          </p:nvSpPr>
          <p:spPr>
            <a:xfrm>
              <a:off x="10674350" y="3757613"/>
              <a:ext cx="571500" cy="57150"/>
            </a:xfrm>
            <a:custGeom>
              <a:avLst/>
              <a:gdLst/>
              <a:ahLst/>
              <a:cxnLst>
                <a:cxn ang="0">
                  <a:pos x="571500" y="57150"/>
                </a:cxn>
                <a:cxn ang="0">
                  <a:pos x="0" y="17463"/>
                </a:cxn>
                <a:cxn ang="0">
                  <a:pos x="0" y="0"/>
                </a:cxn>
                <a:cxn ang="0">
                  <a:pos x="571500" y="39688"/>
                </a:cxn>
                <a:cxn ang="0">
                  <a:pos x="571500" y="57150"/>
                </a:cxn>
              </a:cxnLst>
              <a:pathLst>
                <a:path w="360" h="36">
                  <a:moveTo>
                    <a:pt x="360" y="36"/>
                  </a:moveTo>
                  <a:lnTo>
                    <a:pt x="0" y="11"/>
                  </a:lnTo>
                  <a:lnTo>
                    <a:pt x="0" y="0"/>
                  </a:lnTo>
                  <a:lnTo>
                    <a:pt x="360" y="25"/>
                  </a:lnTo>
                  <a:lnTo>
                    <a:pt x="360" y="36"/>
                  </a:lnTo>
                  <a:close/>
                </a:path>
              </a:pathLst>
            </a:custGeom>
            <a:solidFill>
              <a:srgbClr val="FFFCF5"/>
            </a:solidFill>
            <a:ln w="9525">
              <a:noFill/>
            </a:ln>
          </p:spPr>
          <p:txBody>
            <a:bodyPr/>
            <a:p>
              <a:endParaRPr lang="en-GB" altLang="en-US"/>
            </a:p>
          </p:txBody>
        </p:sp>
        <p:sp>
          <p:nvSpPr>
            <p:cNvPr id="4119" name="Freeform 14"/>
            <p:cNvSpPr/>
            <p:nvPr/>
          </p:nvSpPr>
          <p:spPr>
            <a:xfrm>
              <a:off x="10674350" y="3757613"/>
              <a:ext cx="571500" cy="57150"/>
            </a:xfrm>
            <a:custGeom>
              <a:avLst/>
              <a:gdLst/>
              <a:ahLst/>
              <a:cxnLst>
                <a:cxn ang="0">
                  <a:pos x="571500" y="57150"/>
                </a:cxn>
                <a:cxn ang="0">
                  <a:pos x="0" y="17463"/>
                </a:cxn>
                <a:cxn ang="0">
                  <a:pos x="0" y="0"/>
                </a:cxn>
                <a:cxn ang="0">
                  <a:pos x="571500" y="39688"/>
                </a:cxn>
                <a:cxn ang="0">
                  <a:pos x="571500" y="57150"/>
                </a:cxn>
              </a:cxnLst>
              <a:pathLst>
                <a:path w="360" h="36">
                  <a:moveTo>
                    <a:pt x="360" y="36"/>
                  </a:moveTo>
                  <a:lnTo>
                    <a:pt x="0" y="11"/>
                  </a:lnTo>
                  <a:lnTo>
                    <a:pt x="0" y="0"/>
                  </a:lnTo>
                  <a:lnTo>
                    <a:pt x="360" y="25"/>
                  </a:lnTo>
                  <a:lnTo>
                    <a:pt x="360" y="36"/>
                  </a:lnTo>
                </a:path>
              </a:pathLst>
            </a:custGeom>
            <a:noFill/>
            <a:ln w="9525">
              <a:noFill/>
            </a:ln>
          </p:spPr>
          <p:txBody>
            <a:bodyPr/>
            <a:p>
              <a:endParaRPr lang="en-GB" altLang="en-US"/>
            </a:p>
          </p:txBody>
        </p:sp>
        <p:sp>
          <p:nvSpPr>
            <p:cNvPr id="4120" name="Freeform 15"/>
            <p:cNvSpPr/>
            <p:nvPr/>
          </p:nvSpPr>
          <p:spPr>
            <a:xfrm>
              <a:off x="10117138" y="4154488"/>
              <a:ext cx="44450" cy="31750"/>
            </a:xfrm>
            <a:custGeom>
              <a:avLst/>
              <a:gdLst/>
              <a:ahLst/>
              <a:cxnLst>
                <a:cxn ang="0">
                  <a:pos x="4445" y="0"/>
                </a:cxn>
                <a:cxn ang="0">
                  <a:pos x="0" y="4536"/>
                </a:cxn>
                <a:cxn ang="0">
                  <a:pos x="0" y="9071"/>
                </a:cxn>
                <a:cxn ang="0">
                  <a:pos x="40005" y="31750"/>
                </a:cxn>
                <a:cxn ang="0">
                  <a:pos x="44450" y="22679"/>
                </a:cxn>
                <a:cxn ang="0">
                  <a:pos x="4445" y="0"/>
                </a:cxn>
              </a:cxnLst>
              <a:pathLst>
                <a:path w="10" h="7">
                  <a:moveTo>
                    <a:pt x="1" y="0"/>
                  </a:moveTo>
                  <a:cubicBezTo>
                    <a:pt x="1" y="0"/>
                    <a:pt x="0" y="1"/>
                    <a:pt x="0" y="1"/>
                  </a:cubicBezTo>
                  <a:cubicBezTo>
                    <a:pt x="0" y="1"/>
                    <a:pt x="0" y="2"/>
                    <a:pt x="0" y="2"/>
                  </a:cubicBezTo>
                  <a:cubicBezTo>
                    <a:pt x="9" y="7"/>
                    <a:pt x="9" y="7"/>
                    <a:pt x="9" y="7"/>
                  </a:cubicBezTo>
                  <a:cubicBezTo>
                    <a:pt x="10" y="5"/>
                    <a:pt x="10" y="5"/>
                    <a:pt x="10" y="5"/>
                  </a:cubicBezTo>
                  <a:cubicBezTo>
                    <a:pt x="1" y="0"/>
                    <a:pt x="1" y="0"/>
                    <a:pt x="1" y="0"/>
                  </a:cubicBezTo>
                </a:path>
              </a:pathLst>
            </a:custGeom>
            <a:solidFill>
              <a:srgbClr val="BCBEC0"/>
            </a:solidFill>
            <a:ln w="9525">
              <a:noFill/>
            </a:ln>
          </p:spPr>
          <p:txBody>
            <a:bodyPr/>
            <a:p>
              <a:endParaRPr lang="en-GB" altLang="en-US"/>
            </a:p>
          </p:txBody>
        </p:sp>
        <p:sp>
          <p:nvSpPr>
            <p:cNvPr id="4121" name="Freeform 16"/>
            <p:cNvSpPr/>
            <p:nvPr/>
          </p:nvSpPr>
          <p:spPr>
            <a:xfrm>
              <a:off x="10113963" y="4151313"/>
              <a:ext cx="7937" cy="12700"/>
            </a:xfrm>
            <a:custGeom>
              <a:avLst/>
              <a:gdLst/>
              <a:ahLst/>
              <a:cxnLst>
                <a:cxn ang="0">
                  <a:pos x="3969" y="0"/>
                </a:cxn>
                <a:cxn ang="0">
                  <a:pos x="0" y="8467"/>
                </a:cxn>
                <a:cxn ang="0">
                  <a:pos x="3969" y="12700"/>
                </a:cxn>
                <a:cxn ang="0">
                  <a:pos x="3969" y="8467"/>
                </a:cxn>
                <a:cxn ang="0">
                  <a:pos x="7937" y="4233"/>
                </a:cxn>
                <a:cxn ang="0">
                  <a:pos x="3969" y="0"/>
                </a:cxn>
              </a:cxnLst>
              <a:pathLst>
                <a:path w="2" h="3">
                  <a:moveTo>
                    <a:pt x="1" y="0"/>
                  </a:moveTo>
                  <a:cubicBezTo>
                    <a:pt x="0" y="2"/>
                    <a:pt x="0" y="2"/>
                    <a:pt x="0" y="2"/>
                  </a:cubicBezTo>
                  <a:cubicBezTo>
                    <a:pt x="1" y="3"/>
                    <a:pt x="1" y="3"/>
                    <a:pt x="1" y="3"/>
                  </a:cubicBezTo>
                  <a:cubicBezTo>
                    <a:pt x="1" y="3"/>
                    <a:pt x="1" y="2"/>
                    <a:pt x="1" y="2"/>
                  </a:cubicBezTo>
                  <a:cubicBezTo>
                    <a:pt x="1" y="2"/>
                    <a:pt x="2" y="1"/>
                    <a:pt x="2" y="1"/>
                  </a:cubicBezTo>
                  <a:cubicBezTo>
                    <a:pt x="1" y="0"/>
                    <a:pt x="1" y="0"/>
                    <a:pt x="1" y="0"/>
                  </a:cubicBezTo>
                </a:path>
              </a:pathLst>
            </a:custGeom>
            <a:solidFill>
              <a:srgbClr val="BCBEC0"/>
            </a:solidFill>
            <a:ln w="9525">
              <a:noFill/>
            </a:ln>
          </p:spPr>
          <p:txBody>
            <a:bodyPr/>
            <a:p>
              <a:endParaRPr lang="en-GB" altLang="en-US"/>
            </a:p>
          </p:txBody>
        </p:sp>
        <p:sp>
          <p:nvSpPr>
            <p:cNvPr id="4122" name="Freeform 17"/>
            <p:cNvSpPr/>
            <p:nvPr/>
          </p:nvSpPr>
          <p:spPr>
            <a:xfrm>
              <a:off x="9701213" y="3894138"/>
              <a:ext cx="41275" cy="53975"/>
            </a:xfrm>
            <a:custGeom>
              <a:avLst/>
              <a:gdLst/>
              <a:ahLst/>
              <a:cxnLst>
                <a:cxn ang="0">
                  <a:pos x="9172" y="0"/>
                </a:cxn>
                <a:cxn ang="0">
                  <a:pos x="9172" y="13494"/>
                </a:cxn>
                <a:cxn ang="0">
                  <a:pos x="4586" y="13494"/>
                </a:cxn>
                <a:cxn ang="0">
                  <a:pos x="0" y="17992"/>
                </a:cxn>
                <a:cxn ang="0">
                  <a:pos x="0" y="22490"/>
                </a:cxn>
                <a:cxn ang="0">
                  <a:pos x="9172" y="17992"/>
                </a:cxn>
                <a:cxn ang="0">
                  <a:pos x="32103" y="40481"/>
                </a:cxn>
                <a:cxn ang="0">
                  <a:pos x="27517" y="53975"/>
                </a:cxn>
                <a:cxn ang="0">
                  <a:pos x="41275" y="31485"/>
                </a:cxn>
                <a:cxn ang="0">
                  <a:pos x="18344" y="8996"/>
                </a:cxn>
                <a:cxn ang="0">
                  <a:pos x="9172" y="13494"/>
                </a:cxn>
                <a:cxn ang="0">
                  <a:pos x="9172" y="0"/>
                </a:cxn>
              </a:cxnLst>
              <a:pathLst>
                <a:path w="9" h="12">
                  <a:moveTo>
                    <a:pt x="2" y="0"/>
                  </a:moveTo>
                  <a:cubicBezTo>
                    <a:pt x="2" y="3"/>
                    <a:pt x="2" y="3"/>
                    <a:pt x="2" y="3"/>
                  </a:cubicBezTo>
                  <a:cubicBezTo>
                    <a:pt x="2" y="3"/>
                    <a:pt x="1" y="3"/>
                    <a:pt x="1" y="3"/>
                  </a:cubicBezTo>
                  <a:cubicBezTo>
                    <a:pt x="0" y="4"/>
                    <a:pt x="0" y="4"/>
                    <a:pt x="0" y="4"/>
                  </a:cubicBezTo>
                  <a:cubicBezTo>
                    <a:pt x="0" y="5"/>
                    <a:pt x="0" y="5"/>
                    <a:pt x="0" y="5"/>
                  </a:cubicBezTo>
                  <a:cubicBezTo>
                    <a:pt x="1" y="5"/>
                    <a:pt x="1" y="4"/>
                    <a:pt x="2" y="4"/>
                  </a:cubicBezTo>
                  <a:cubicBezTo>
                    <a:pt x="4" y="4"/>
                    <a:pt x="6" y="6"/>
                    <a:pt x="7" y="9"/>
                  </a:cubicBezTo>
                  <a:cubicBezTo>
                    <a:pt x="7" y="10"/>
                    <a:pt x="7" y="11"/>
                    <a:pt x="6" y="12"/>
                  </a:cubicBezTo>
                  <a:cubicBezTo>
                    <a:pt x="8" y="11"/>
                    <a:pt x="9" y="9"/>
                    <a:pt x="9" y="7"/>
                  </a:cubicBezTo>
                  <a:cubicBezTo>
                    <a:pt x="8" y="4"/>
                    <a:pt x="6" y="2"/>
                    <a:pt x="4" y="2"/>
                  </a:cubicBezTo>
                  <a:cubicBezTo>
                    <a:pt x="3" y="2"/>
                    <a:pt x="3" y="3"/>
                    <a:pt x="2" y="3"/>
                  </a:cubicBezTo>
                  <a:cubicBezTo>
                    <a:pt x="2" y="0"/>
                    <a:pt x="2" y="0"/>
                    <a:pt x="2" y="0"/>
                  </a:cubicBezTo>
                </a:path>
              </a:pathLst>
            </a:custGeom>
            <a:solidFill>
              <a:srgbClr val="BCBEC0"/>
            </a:solidFill>
            <a:ln w="9525">
              <a:noFill/>
            </a:ln>
          </p:spPr>
          <p:txBody>
            <a:bodyPr/>
            <a:p>
              <a:endParaRPr lang="en-GB" altLang="en-US"/>
            </a:p>
          </p:txBody>
        </p:sp>
        <p:sp>
          <p:nvSpPr>
            <p:cNvPr id="4123" name="Freeform 18"/>
            <p:cNvSpPr/>
            <p:nvPr/>
          </p:nvSpPr>
          <p:spPr>
            <a:xfrm>
              <a:off x="9701213" y="3908425"/>
              <a:ext cx="4762" cy="3175"/>
            </a:xfrm>
            <a:custGeom>
              <a:avLst/>
              <a:gdLst/>
              <a:ahLst/>
              <a:cxnLst>
                <a:cxn ang="0">
                  <a:pos x="4762" y="0"/>
                </a:cxn>
                <a:cxn ang="0">
                  <a:pos x="0" y="3175"/>
                </a:cxn>
                <a:cxn ang="0">
                  <a:pos x="0" y="3175"/>
                </a:cxn>
                <a:cxn ang="0">
                  <a:pos x="4762" y="0"/>
                </a:cxn>
              </a:cxnLst>
              <a:pathLst>
                <a:path w="1" h="1">
                  <a:moveTo>
                    <a:pt x="1" y="0"/>
                  </a:moveTo>
                  <a:cubicBezTo>
                    <a:pt x="0" y="0"/>
                    <a:pt x="0" y="1"/>
                    <a:pt x="0" y="1"/>
                  </a:cubicBezTo>
                  <a:cubicBezTo>
                    <a:pt x="0" y="1"/>
                    <a:pt x="0" y="1"/>
                    <a:pt x="0" y="1"/>
                  </a:cubicBezTo>
                  <a:cubicBezTo>
                    <a:pt x="0" y="1"/>
                    <a:pt x="0" y="1"/>
                    <a:pt x="1" y="0"/>
                  </a:cubicBezTo>
                </a:path>
              </a:pathLst>
            </a:custGeom>
            <a:solidFill>
              <a:srgbClr val="BCBEC0"/>
            </a:solidFill>
            <a:ln w="9525">
              <a:noFill/>
            </a:ln>
          </p:spPr>
          <p:txBody>
            <a:bodyPr/>
            <a:p>
              <a:endParaRPr lang="en-GB" altLang="en-US"/>
            </a:p>
          </p:txBody>
        </p:sp>
        <p:sp>
          <p:nvSpPr>
            <p:cNvPr id="4124" name="Freeform 19"/>
            <p:cNvSpPr/>
            <p:nvPr/>
          </p:nvSpPr>
          <p:spPr>
            <a:xfrm>
              <a:off x="9701213" y="3911600"/>
              <a:ext cx="0" cy="4762"/>
            </a:xfrm>
            <a:custGeom>
              <a:avLst/>
              <a:gdLst/>
              <a:ahLst/>
              <a:cxnLst>
                <a:cxn ang="0">
                  <a:pos x="0" y="0"/>
                </a:cxn>
                <a:cxn ang="0">
                  <a:pos x="0" y="4762"/>
                </a:cxn>
                <a:cxn ang="0">
                  <a:pos x="0" y="4762"/>
                </a:cxn>
                <a:cxn ang="0">
                  <a:pos x="0" y="0"/>
                </a:cxn>
              </a:cxnLst>
              <a:pathLst>
                <a:path w="1" h="1">
                  <a:moveTo>
                    <a:pt x="0" y="0"/>
                  </a:moveTo>
                  <a:cubicBezTo>
                    <a:pt x="0" y="0"/>
                    <a:pt x="0" y="1"/>
                    <a:pt x="0" y="1"/>
                  </a:cubicBezTo>
                  <a:cubicBezTo>
                    <a:pt x="0" y="1"/>
                    <a:pt x="0" y="1"/>
                    <a:pt x="0" y="1"/>
                  </a:cubicBezTo>
                  <a:cubicBezTo>
                    <a:pt x="0" y="0"/>
                    <a:pt x="0" y="0"/>
                    <a:pt x="0" y="0"/>
                  </a:cubicBezTo>
                </a:path>
              </a:pathLst>
            </a:custGeom>
            <a:solidFill>
              <a:srgbClr val="BCBEC0"/>
            </a:solidFill>
            <a:ln w="9525">
              <a:noFill/>
            </a:ln>
          </p:spPr>
          <p:txBody>
            <a:bodyPr/>
            <a:p>
              <a:endParaRPr lang="en-GB" altLang="en-US"/>
            </a:p>
          </p:txBody>
        </p:sp>
        <p:sp>
          <p:nvSpPr>
            <p:cNvPr id="4125" name="Freeform 20"/>
            <p:cNvSpPr/>
            <p:nvPr/>
          </p:nvSpPr>
          <p:spPr>
            <a:xfrm>
              <a:off x="9698038" y="3911600"/>
              <a:ext cx="3175" cy="4762"/>
            </a:xfrm>
            <a:custGeom>
              <a:avLst/>
              <a:gdLst/>
              <a:ahLst/>
              <a:cxnLst>
                <a:cxn ang="0">
                  <a:pos x="3175" y="0"/>
                </a:cxn>
                <a:cxn ang="0">
                  <a:pos x="0" y="4762"/>
                </a:cxn>
                <a:cxn ang="0">
                  <a:pos x="3175" y="4762"/>
                </a:cxn>
                <a:cxn ang="0">
                  <a:pos x="3175" y="0"/>
                </a:cxn>
                <a:cxn ang="0">
                  <a:pos x="3175" y="0"/>
                </a:cxn>
              </a:cxnLst>
              <a:pathLst>
                <a:path w="1" h="1">
                  <a:moveTo>
                    <a:pt x="1" y="0"/>
                  </a:moveTo>
                  <a:cubicBezTo>
                    <a:pt x="1" y="0"/>
                    <a:pt x="0" y="1"/>
                    <a:pt x="0" y="1"/>
                  </a:cubicBezTo>
                  <a:cubicBezTo>
                    <a:pt x="0" y="1"/>
                    <a:pt x="1" y="1"/>
                    <a:pt x="1" y="1"/>
                  </a:cubicBezTo>
                  <a:cubicBezTo>
                    <a:pt x="1" y="1"/>
                    <a:pt x="1" y="0"/>
                    <a:pt x="1" y="0"/>
                  </a:cubicBezTo>
                  <a:cubicBezTo>
                    <a:pt x="1" y="0"/>
                    <a:pt x="1" y="0"/>
                    <a:pt x="1" y="0"/>
                  </a:cubicBezTo>
                </a:path>
              </a:pathLst>
            </a:custGeom>
            <a:solidFill>
              <a:srgbClr val="BCBEC0"/>
            </a:solidFill>
            <a:ln w="9525">
              <a:noFill/>
            </a:ln>
          </p:spPr>
          <p:txBody>
            <a:bodyPr/>
            <a:p>
              <a:endParaRPr lang="en-GB" altLang="en-US"/>
            </a:p>
          </p:txBody>
        </p:sp>
        <p:sp>
          <p:nvSpPr>
            <p:cNvPr id="4126" name="Freeform 21"/>
            <p:cNvSpPr>
              <a:spLocks noEditPoints="1"/>
            </p:cNvSpPr>
            <p:nvPr/>
          </p:nvSpPr>
          <p:spPr>
            <a:xfrm>
              <a:off x="8636001" y="3886200"/>
              <a:ext cx="1109662" cy="1036637"/>
            </a:xfrm>
            <a:custGeom>
              <a:avLst/>
              <a:gdLst/>
              <a:ahLst/>
              <a:cxnLst>
                <a:cxn ang="0">
                  <a:pos x="53052" y="970469"/>
                </a:cxn>
                <a:cxn ang="0">
                  <a:pos x="70735" y="930768"/>
                </a:cxn>
                <a:cxn ang="0">
                  <a:pos x="79577" y="939590"/>
                </a:cxn>
                <a:cxn ang="0">
                  <a:pos x="83998" y="988114"/>
                </a:cxn>
                <a:cxn ang="0">
                  <a:pos x="79577" y="988114"/>
                </a:cxn>
                <a:cxn ang="0">
                  <a:pos x="733880" y="635216"/>
                </a:cxn>
                <a:cxn ang="0">
                  <a:pos x="747143" y="595515"/>
                </a:cxn>
                <a:cxn ang="0">
                  <a:pos x="755985" y="604337"/>
                </a:cxn>
                <a:cxn ang="0">
                  <a:pos x="760406" y="652861"/>
                </a:cxn>
                <a:cxn ang="0">
                  <a:pos x="755985" y="652861"/>
                </a:cxn>
                <a:cxn ang="0">
                  <a:pos x="362519" y="304374"/>
                </a:cxn>
                <a:cxn ang="0">
                  <a:pos x="380203" y="264673"/>
                </a:cxn>
                <a:cxn ang="0">
                  <a:pos x="384624" y="273496"/>
                </a:cxn>
                <a:cxn ang="0">
                  <a:pos x="389045" y="322019"/>
                </a:cxn>
                <a:cxn ang="0">
                  <a:pos x="384624" y="322019"/>
                </a:cxn>
                <a:cxn ang="0">
                  <a:pos x="371361" y="229384"/>
                </a:cxn>
                <a:cxn ang="0">
                  <a:pos x="318309" y="313197"/>
                </a:cxn>
                <a:cxn ang="0">
                  <a:pos x="92840" y="895478"/>
                </a:cxn>
                <a:cxn ang="0">
                  <a:pos x="66314" y="895478"/>
                </a:cxn>
                <a:cxn ang="0">
                  <a:pos x="8842" y="979291"/>
                </a:cxn>
                <a:cxn ang="0">
                  <a:pos x="92840" y="1032226"/>
                </a:cxn>
                <a:cxn ang="0">
                  <a:pos x="145892" y="952824"/>
                </a:cxn>
                <a:cxn ang="0">
                  <a:pos x="362519" y="366131"/>
                </a:cxn>
                <a:cxn ang="0">
                  <a:pos x="397887" y="366131"/>
                </a:cxn>
                <a:cxn ang="0">
                  <a:pos x="446517" y="339664"/>
                </a:cxn>
                <a:cxn ang="0">
                  <a:pos x="685249" y="644038"/>
                </a:cxn>
                <a:cxn ang="0">
                  <a:pos x="769248" y="696973"/>
                </a:cxn>
                <a:cxn ang="0">
                  <a:pos x="826720" y="617571"/>
                </a:cxn>
                <a:cxn ang="0">
                  <a:pos x="950507" y="295552"/>
                </a:cxn>
                <a:cxn ang="0">
                  <a:pos x="800195" y="577870"/>
                </a:cxn>
                <a:cxn ang="0">
                  <a:pos x="742722" y="560225"/>
                </a:cxn>
                <a:cxn ang="0">
                  <a:pos x="694091" y="595515"/>
                </a:cxn>
                <a:cxn ang="0">
                  <a:pos x="455359" y="282318"/>
                </a:cxn>
                <a:cxn ang="0">
                  <a:pos x="1021243" y="136748"/>
                </a:cxn>
                <a:cxn ang="0">
                  <a:pos x="937244" y="273496"/>
                </a:cxn>
                <a:cxn ang="0">
                  <a:pos x="1021243" y="136748"/>
                </a:cxn>
                <a:cxn ang="0">
                  <a:pos x="1096399" y="110281"/>
                </a:cxn>
                <a:cxn ang="0">
                  <a:pos x="1091978" y="119103"/>
                </a:cxn>
                <a:cxn ang="0">
                  <a:pos x="1109662" y="105869"/>
                </a:cxn>
                <a:cxn ang="0">
                  <a:pos x="1021243" y="101458"/>
                </a:cxn>
                <a:cxn ang="0">
                  <a:pos x="1012401" y="114692"/>
                </a:cxn>
                <a:cxn ang="0">
                  <a:pos x="1025664" y="119103"/>
                </a:cxn>
                <a:cxn ang="0">
                  <a:pos x="1052189" y="119103"/>
                </a:cxn>
                <a:cxn ang="0">
                  <a:pos x="1074294" y="114692"/>
                </a:cxn>
                <a:cxn ang="0">
                  <a:pos x="1021243" y="0"/>
                </a:cxn>
                <a:cxn ang="0">
                  <a:pos x="1007980" y="83813"/>
                </a:cxn>
                <a:cxn ang="0">
                  <a:pos x="1016822" y="74991"/>
                </a:cxn>
                <a:cxn ang="0">
                  <a:pos x="1025664" y="0"/>
                </a:cxn>
              </a:cxnLst>
              <a:pathLst>
                <a:path w="251" h="235">
                  <a:moveTo>
                    <a:pt x="18" y="224"/>
                  </a:moveTo>
                  <a:cubicBezTo>
                    <a:pt x="15" y="224"/>
                    <a:pt x="13" y="222"/>
                    <a:pt x="12" y="220"/>
                  </a:cubicBezTo>
                  <a:cubicBezTo>
                    <a:pt x="12" y="217"/>
                    <a:pt x="14" y="214"/>
                    <a:pt x="16" y="213"/>
                  </a:cubicBezTo>
                  <a:cubicBezTo>
                    <a:pt x="16" y="211"/>
                    <a:pt x="16" y="211"/>
                    <a:pt x="16" y="211"/>
                  </a:cubicBezTo>
                  <a:cubicBezTo>
                    <a:pt x="17" y="213"/>
                    <a:pt x="17" y="213"/>
                    <a:pt x="17" y="213"/>
                  </a:cubicBezTo>
                  <a:cubicBezTo>
                    <a:pt x="17" y="213"/>
                    <a:pt x="17" y="213"/>
                    <a:pt x="18" y="213"/>
                  </a:cubicBezTo>
                  <a:cubicBezTo>
                    <a:pt x="20" y="213"/>
                    <a:pt x="22" y="215"/>
                    <a:pt x="23" y="218"/>
                  </a:cubicBezTo>
                  <a:cubicBezTo>
                    <a:pt x="23" y="220"/>
                    <a:pt x="22" y="223"/>
                    <a:pt x="19" y="224"/>
                  </a:cubicBezTo>
                  <a:cubicBezTo>
                    <a:pt x="19" y="224"/>
                    <a:pt x="19" y="224"/>
                    <a:pt x="19" y="224"/>
                  </a:cubicBezTo>
                  <a:cubicBezTo>
                    <a:pt x="18" y="224"/>
                    <a:pt x="18" y="224"/>
                    <a:pt x="18" y="224"/>
                  </a:cubicBezTo>
                  <a:moveTo>
                    <a:pt x="171" y="148"/>
                  </a:moveTo>
                  <a:cubicBezTo>
                    <a:pt x="169" y="148"/>
                    <a:pt x="166" y="146"/>
                    <a:pt x="166" y="144"/>
                  </a:cubicBezTo>
                  <a:cubicBezTo>
                    <a:pt x="165" y="141"/>
                    <a:pt x="167" y="138"/>
                    <a:pt x="170" y="138"/>
                  </a:cubicBezTo>
                  <a:cubicBezTo>
                    <a:pt x="169" y="135"/>
                    <a:pt x="169" y="135"/>
                    <a:pt x="169" y="135"/>
                  </a:cubicBezTo>
                  <a:cubicBezTo>
                    <a:pt x="170" y="138"/>
                    <a:pt x="170" y="138"/>
                    <a:pt x="170" y="138"/>
                  </a:cubicBezTo>
                  <a:cubicBezTo>
                    <a:pt x="170" y="137"/>
                    <a:pt x="171" y="137"/>
                    <a:pt x="171" y="137"/>
                  </a:cubicBezTo>
                  <a:cubicBezTo>
                    <a:pt x="174" y="137"/>
                    <a:pt x="176" y="139"/>
                    <a:pt x="176" y="142"/>
                  </a:cubicBezTo>
                  <a:cubicBezTo>
                    <a:pt x="177" y="145"/>
                    <a:pt x="175" y="147"/>
                    <a:pt x="172" y="148"/>
                  </a:cubicBezTo>
                  <a:cubicBezTo>
                    <a:pt x="172" y="148"/>
                    <a:pt x="172" y="148"/>
                    <a:pt x="172" y="148"/>
                  </a:cubicBezTo>
                  <a:cubicBezTo>
                    <a:pt x="172" y="148"/>
                    <a:pt x="171" y="148"/>
                    <a:pt x="171" y="148"/>
                  </a:cubicBezTo>
                  <a:moveTo>
                    <a:pt x="87" y="73"/>
                  </a:moveTo>
                  <a:cubicBezTo>
                    <a:pt x="85" y="73"/>
                    <a:pt x="83" y="71"/>
                    <a:pt x="82" y="69"/>
                  </a:cubicBezTo>
                  <a:cubicBezTo>
                    <a:pt x="82" y="66"/>
                    <a:pt x="83" y="63"/>
                    <a:pt x="86" y="62"/>
                  </a:cubicBezTo>
                  <a:cubicBezTo>
                    <a:pt x="86" y="60"/>
                    <a:pt x="86" y="60"/>
                    <a:pt x="86" y="60"/>
                  </a:cubicBezTo>
                  <a:cubicBezTo>
                    <a:pt x="86" y="62"/>
                    <a:pt x="86" y="62"/>
                    <a:pt x="86" y="62"/>
                  </a:cubicBezTo>
                  <a:cubicBezTo>
                    <a:pt x="87" y="62"/>
                    <a:pt x="87" y="62"/>
                    <a:pt x="87" y="62"/>
                  </a:cubicBezTo>
                  <a:cubicBezTo>
                    <a:pt x="90" y="62"/>
                    <a:pt x="92" y="64"/>
                    <a:pt x="93" y="67"/>
                  </a:cubicBezTo>
                  <a:cubicBezTo>
                    <a:pt x="93" y="69"/>
                    <a:pt x="91" y="72"/>
                    <a:pt x="88" y="73"/>
                  </a:cubicBezTo>
                  <a:cubicBezTo>
                    <a:pt x="88" y="73"/>
                    <a:pt x="88" y="73"/>
                    <a:pt x="88" y="73"/>
                  </a:cubicBezTo>
                  <a:cubicBezTo>
                    <a:pt x="88" y="73"/>
                    <a:pt x="88" y="73"/>
                    <a:pt x="87" y="73"/>
                  </a:cubicBezTo>
                  <a:moveTo>
                    <a:pt x="87" y="52"/>
                  </a:moveTo>
                  <a:cubicBezTo>
                    <a:pt x="86" y="52"/>
                    <a:pt x="85" y="52"/>
                    <a:pt x="84" y="52"/>
                  </a:cubicBezTo>
                  <a:cubicBezTo>
                    <a:pt x="84" y="52"/>
                    <a:pt x="84" y="52"/>
                    <a:pt x="84" y="52"/>
                  </a:cubicBezTo>
                  <a:cubicBezTo>
                    <a:pt x="75" y="54"/>
                    <a:pt x="70" y="62"/>
                    <a:pt x="72" y="71"/>
                  </a:cubicBezTo>
                  <a:cubicBezTo>
                    <a:pt x="72" y="75"/>
                    <a:pt x="75" y="78"/>
                    <a:pt x="78" y="81"/>
                  </a:cubicBezTo>
                  <a:cubicBezTo>
                    <a:pt x="21" y="203"/>
                    <a:pt x="21" y="203"/>
                    <a:pt x="21" y="203"/>
                  </a:cubicBezTo>
                  <a:cubicBezTo>
                    <a:pt x="20" y="203"/>
                    <a:pt x="19" y="203"/>
                    <a:pt x="18" y="203"/>
                  </a:cubicBezTo>
                  <a:cubicBezTo>
                    <a:pt x="17" y="203"/>
                    <a:pt x="16" y="203"/>
                    <a:pt x="15" y="203"/>
                  </a:cubicBezTo>
                  <a:cubicBezTo>
                    <a:pt x="14" y="203"/>
                    <a:pt x="14" y="203"/>
                    <a:pt x="14" y="203"/>
                  </a:cubicBezTo>
                  <a:cubicBezTo>
                    <a:pt x="6" y="205"/>
                    <a:pt x="0" y="213"/>
                    <a:pt x="2" y="222"/>
                  </a:cubicBezTo>
                  <a:cubicBezTo>
                    <a:pt x="3" y="229"/>
                    <a:pt x="10" y="235"/>
                    <a:pt x="18" y="235"/>
                  </a:cubicBezTo>
                  <a:cubicBezTo>
                    <a:pt x="19" y="235"/>
                    <a:pt x="20" y="235"/>
                    <a:pt x="21" y="234"/>
                  </a:cubicBezTo>
                  <a:cubicBezTo>
                    <a:pt x="21" y="234"/>
                    <a:pt x="21" y="234"/>
                    <a:pt x="21" y="234"/>
                  </a:cubicBezTo>
                  <a:cubicBezTo>
                    <a:pt x="30" y="232"/>
                    <a:pt x="35" y="224"/>
                    <a:pt x="33" y="216"/>
                  </a:cubicBezTo>
                  <a:cubicBezTo>
                    <a:pt x="32" y="211"/>
                    <a:pt x="29" y="207"/>
                    <a:pt x="25" y="204"/>
                  </a:cubicBezTo>
                  <a:cubicBezTo>
                    <a:pt x="82" y="83"/>
                    <a:pt x="82" y="83"/>
                    <a:pt x="82" y="83"/>
                  </a:cubicBezTo>
                  <a:cubicBezTo>
                    <a:pt x="84" y="83"/>
                    <a:pt x="86" y="84"/>
                    <a:pt x="87" y="84"/>
                  </a:cubicBezTo>
                  <a:cubicBezTo>
                    <a:pt x="88" y="84"/>
                    <a:pt x="89" y="83"/>
                    <a:pt x="90" y="83"/>
                  </a:cubicBezTo>
                  <a:cubicBezTo>
                    <a:pt x="91" y="83"/>
                    <a:pt x="91" y="83"/>
                    <a:pt x="91" y="83"/>
                  </a:cubicBezTo>
                  <a:cubicBezTo>
                    <a:pt x="95" y="82"/>
                    <a:pt x="98" y="80"/>
                    <a:pt x="101" y="77"/>
                  </a:cubicBezTo>
                  <a:cubicBezTo>
                    <a:pt x="155" y="140"/>
                    <a:pt x="155" y="140"/>
                    <a:pt x="155" y="140"/>
                  </a:cubicBezTo>
                  <a:cubicBezTo>
                    <a:pt x="155" y="142"/>
                    <a:pt x="155" y="144"/>
                    <a:pt x="155" y="146"/>
                  </a:cubicBezTo>
                  <a:cubicBezTo>
                    <a:pt x="157" y="153"/>
                    <a:pt x="164" y="159"/>
                    <a:pt x="171" y="159"/>
                  </a:cubicBezTo>
                  <a:cubicBezTo>
                    <a:pt x="172" y="159"/>
                    <a:pt x="173" y="159"/>
                    <a:pt x="174" y="158"/>
                  </a:cubicBezTo>
                  <a:cubicBezTo>
                    <a:pt x="175" y="158"/>
                    <a:pt x="175" y="158"/>
                    <a:pt x="175" y="158"/>
                  </a:cubicBezTo>
                  <a:cubicBezTo>
                    <a:pt x="183" y="156"/>
                    <a:pt x="188" y="148"/>
                    <a:pt x="187" y="140"/>
                  </a:cubicBezTo>
                  <a:cubicBezTo>
                    <a:pt x="186" y="138"/>
                    <a:pt x="186" y="136"/>
                    <a:pt x="185" y="134"/>
                  </a:cubicBezTo>
                  <a:cubicBezTo>
                    <a:pt x="215" y="67"/>
                    <a:pt x="215" y="67"/>
                    <a:pt x="215" y="67"/>
                  </a:cubicBezTo>
                  <a:cubicBezTo>
                    <a:pt x="211" y="65"/>
                    <a:pt x="211" y="65"/>
                    <a:pt x="211" y="65"/>
                  </a:cubicBezTo>
                  <a:cubicBezTo>
                    <a:pt x="181" y="131"/>
                    <a:pt x="181" y="131"/>
                    <a:pt x="181" y="131"/>
                  </a:cubicBezTo>
                  <a:cubicBezTo>
                    <a:pt x="179" y="128"/>
                    <a:pt x="175" y="127"/>
                    <a:pt x="171" y="127"/>
                  </a:cubicBezTo>
                  <a:cubicBezTo>
                    <a:pt x="170" y="127"/>
                    <a:pt x="169" y="127"/>
                    <a:pt x="168" y="127"/>
                  </a:cubicBezTo>
                  <a:cubicBezTo>
                    <a:pt x="167" y="127"/>
                    <a:pt x="167" y="127"/>
                    <a:pt x="167" y="127"/>
                  </a:cubicBezTo>
                  <a:cubicBezTo>
                    <a:pt x="163" y="128"/>
                    <a:pt x="159" y="131"/>
                    <a:pt x="157" y="135"/>
                  </a:cubicBezTo>
                  <a:cubicBezTo>
                    <a:pt x="103" y="72"/>
                    <a:pt x="103" y="72"/>
                    <a:pt x="103" y="72"/>
                  </a:cubicBezTo>
                  <a:cubicBezTo>
                    <a:pt x="103" y="70"/>
                    <a:pt x="104" y="67"/>
                    <a:pt x="103" y="64"/>
                  </a:cubicBezTo>
                  <a:cubicBezTo>
                    <a:pt x="102" y="57"/>
                    <a:pt x="95" y="52"/>
                    <a:pt x="87" y="52"/>
                  </a:cubicBezTo>
                  <a:moveTo>
                    <a:pt x="231" y="31"/>
                  </a:moveTo>
                  <a:cubicBezTo>
                    <a:pt x="226" y="31"/>
                    <a:pt x="226" y="31"/>
                    <a:pt x="226" y="31"/>
                  </a:cubicBezTo>
                  <a:cubicBezTo>
                    <a:pt x="212" y="62"/>
                    <a:pt x="212" y="62"/>
                    <a:pt x="212" y="62"/>
                  </a:cubicBezTo>
                  <a:cubicBezTo>
                    <a:pt x="216" y="63"/>
                    <a:pt x="216" y="63"/>
                    <a:pt x="216" y="63"/>
                  </a:cubicBezTo>
                  <a:cubicBezTo>
                    <a:pt x="231" y="31"/>
                    <a:pt x="231" y="31"/>
                    <a:pt x="231" y="31"/>
                  </a:cubicBezTo>
                  <a:moveTo>
                    <a:pt x="251" y="24"/>
                  </a:moveTo>
                  <a:cubicBezTo>
                    <a:pt x="250" y="25"/>
                    <a:pt x="249" y="25"/>
                    <a:pt x="248" y="25"/>
                  </a:cubicBezTo>
                  <a:cubicBezTo>
                    <a:pt x="248" y="25"/>
                    <a:pt x="248" y="25"/>
                    <a:pt x="248" y="25"/>
                  </a:cubicBezTo>
                  <a:cubicBezTo>
                    <a:pt x="247" y="27"/>
                    <a:pt x="247" y="27"/>
                    <a:pt x="247" y="27"/>
                  </a:cubicBezTo>
                  <a:cubicBezTo>
                    <a:pt x="248" y="27"/>
                    <a:pt x="249" y="26"/>
                    <a:pt x="251" y="26"/>
                  </a:cubicBezTo>
                  <a:cubicBezTo>
                    <a:pt x="251" y="25"/>
                    <a:pt x="251" y="25"/>
                    <a:pt x="251" y="24"/>
                  </a:cubicBezTo>
                  <a:moveTo>
                    <a:pt x="233" y="21"/>
                  </a:moveTo>
                  <a:cubicBezTo>
                    <a:pt x="232" y="22"/>
                    <a:pt x="232" y="22"/>
                    <a:pt x="231" y="23"/>
                  </a:cubicBezTo>
                  <a:cubicBezTo>
                    <a:pt x="229" y="27"/>
                    <a:pt x="229" y="27"/>
                    <a:pt x="229" y="27"/>
                  </a:cubicBezTo>
                  <a:cubicBezTo>
                    <a:pt x="229" y="26"/>
                    <a:pt x="229" y="26"/>
                    <a:pt x="229" y="26"/>
                  </a:cubicBezTo>
                  <a:cubicBezTo>
                    <a:pt x="228" y="27"/>
                    <a:pt x="228" y="27"/>
                    <a:pt x="228" y="27"/>
                  </a:cubicBezTo>
                  <a:cubicBezTo>
                    <a:pt x="232" y="27"/>
                    <a:pt x="232" y="27"/>
                    <a:pt x="232" y="27"/>
                  </a:cubicBezTo>
                  <a:cubicBezTo>
                    <a:pt x="233" y="25"/>
                    <a:pt x="233" y="25"/>
                    <a:pt x="233" y="25"/>
                  </a:cubicBezTo>
                  <a:cubicBezTo>
                    <a:pt x="235" y="26"/>
                    <a:pt x="237" y="27"/>
                    <a:pt x="238" y="27"/>
                  </a:cubicBezTo>
                  <a:cubicBezTo>
                    <a:pt x="242" y="27"/>
                    <a:pt x="242" y="27"/>
                    <a:pt x="242" y="27"/>
                  </a:cubicBezTo>
                  <a:cubicBezTo>
                    <a:pt x="243" y="26"/>
                    <a:pt x="243" y="26"/>
                    <a:pt x="243" y="26"/>
                  </a:cubicBezTo>
                  <a:cubicBezTo>
                    <a:pt x="239" y="25"/>
                    <a:pt x="236" y="24"/>
                    <a:pt x="233" y="21"/>
                  </a:cubicBezTo>
                  <a:moveTo>
                    <a:pt x="231" y="0"/>
                  </a:moveTo>
                  <a:cubicBezTo>
                    <a:pt x="228" y="4"/>
                    <a:pt x="226" y="9"/>
                    <a:pt x="227" y="15"/>
                  </a:cubicBezTo>
                  <a:cubicBezTo>
                    <a:pt x="227" y="16"/>
                    <a:pt x="228" y="18"/>
                    <a:pt x="228" y="19"/>
                  </a:cubicBezTo>
                  <a:cubicBezTo>
                    <a:pt x="229" y="19"/>
                    <a:pt x="229" y="19"/>
                    <a:pt x="229" y="19"/>
                  </a:cubicBezTo>
                  <a:cubicBezTo>
                    <a:pt x="230" y="19"/>
                    <a:pt x="230" y="18"/>
                    <a:pt x="230" y="17"/>
                  </a:cubicBezTo>
                  <a:cubicBezTo>
                    <a:pt x="230" y="16"/>
                    <a:pt x="229" y="15"/>
                    <a:pt x="229" y="13"/>
                  </a:cubicBezTo>
                  <a:cubicBezTo>
                    <a:pt x="228" y="8"/>
                    <a:pt x="229" y="4"/>
                    <a:pt x="232" y="0"/>
                  </a:cubicBezTo>
                  <a:cubicBezTo>
                    <a:pt x="231" y="0"/>
                    <a:pt x="231" y="0"/>
                    <a:pt x="231" y="0"/>
                  </a:cubicBezTo>
                </a:path>
              </a:pathLst>
            </a:custGeom>
            <a:solidFill>
              <a:srgbClr val="BCBEC0"/>
            </a:solidFill>
            <a:ln w="9525">
              <a:noFill/>
            </a:ln>
          </p:spPr>
          <p:txBody>
            <a:bodyPr/>
            <a:p>
              <a:endParaRPr lang="en-GB" altLang="en-US"/>
            </a:p>
          </p:txBody>
        </p:sp>
        <p:sp>
          <p:nvSpPr>
            <p:cNvPr id="4127" name="Freeform 22"/>
            <p:cNvSpPr>
              <a:spLocks noEditPoints="1"/>
            </p:cNvSpPr>
            <p:nvPr/>
          </p:nvSpPr>
          <p:spPr>
            <a:xfrm>
              <a:off x="9569450" y="3995738"/>
              <a:ext cx="163512" cy="185737"/>
            </a:xfrm>
            <a:custGeom>
              <a:avLst/>
              <a:gdLst/>
              <a:ahLst/>
              <a:cxnLst>
                <a:cxn ang="0">
                  <a:pos x="4419" y="163625"/>
                </a:cxn>
                <a:cxn ang="0">
                  <a:pos x="0" y="176892"/>
                </a:cxn>
                <a:cxn ang="0">
                  <a:pos x="17677" y="185737"/>
                </a:cxn>
                <a:cxn ang="0">
                  <a:pos x="22096" y="168048"/>
                </a:cxn>
                <a:cxn ang="0">
                  <a:pos x="4419" y="163625"/>
                </a:cxn>
                <a:cxn ang="0">
                  <a:pos x="92804" y="8845"/>
                </a:cxn>
                <a:cxn ang="0">
                  <a:pos x="75127" y="8845"/>
                </a:cxn>
                <a:cxn ang="0">
                  <a:pos x="66289" y="26534"/>
                </a:cxn>
                <a:cxn ang="0">
                  <a:pos x="88385" y="26534"/>
                </a:cxn>
                <a:cxn ang="0">
                  <a:pos x="92804" y="8845"/>
                </a:cxn>
                <a:cxn ang="0">
                  <a:pos x="163512" y="0"/>
                </a:cxn>
                <a:cxn ang="0">
                  <a:pos x="163512" y="0"/>
                </a:cxn>
                <a:cxn ang="0">
                  <a:pos x="150254" y="4422"/>
                </a:cxn>
                <a:cxn ang="0">
                  <a:pos x="141416" y="4422"/>
                </a:cxn>
                <a:cxn ang="0">
                  <a:pos x="136997" y="8845"/>
                </a:cxn>
                <a:cxn ang="0">
                  <a:pos x="119320" y="8845"/>
                </a:cxn>
                <a:cxn ang="0">
                  <a:pos x="141416" y="13267"/>
                </a:cxn>
                <a:cxn ang="0">
                  <a:pos x="154674" y="8845"/>
                </a:cxn>
                <a:cxn ang="0">
                  <a:pos x="154674" y="8845"/>
                </a:cxn>
                <a:cxn ang="0">
                  <a:pos x="159093" y="8845"/>
                </a:cxn>
                <a:cxn ang="0">
                  <a:pos x="163512" y="0"/>
                </a:cxn>
              </a:cxnLst>
              <a:pathLst>
                <a:path w="37" h="42">
                  <a:moveTo>
                    <a:pt x="1" y="37"/>
                  </a:moveTo>
                  <a:cubicBezTo>
                    <a:pt x="0" y="40"/>
                    <a:pt x="0" y="40"/>
                    <a:pt x="0" y="40"/>
                  </a:cubicBezTo>
                  <a:cubicBezTo>
                    <a:pt x="4" y="42"/>
                    <a:pt x="4" y="42"/>
                    <a:pt x="4" y="42"/>
                  </a:cubicBezTo>
                  <a:cubicBezTo>
                    <a:pt x="5" y="38"/>
                    <a:pt x="5" y="38"/>
                    <a:pt x="5" y="38"/>
                  </a:cubicBezTo>
                  <a:cubicBezTo>
                    <a:pt x="1" y="37"/>
                    <a:pt x="1" y="37"/>
                    <a:pt x="1" y="37"/>
                  </a:cubicBezTo>
                  <a:moveTo>
                    <a:pt x="21" y="2"/>
                  </a:moveTo>
                  <a:cubicBezTo>
                    <a:pt x="17" y="2"/>
                    <a:pt x="17" y="2"/>
                    <a:pt x="17" y="2"/>
                  </a:cubicBezTo>
                  <a:cubicBezTo>
                    <a:pt x="15" y="6"/>
                    <a:pt x="15" y="6"/>
                    <a:pt x="15" y="6"/>
                  </a:cubicBezTo>
                  <a:cubicBezTo>
                    <a:pt x="20" y="6"/>
                    <a:pt x="20" y="6"/>
                    <a:pt x="20" y="6"/>
                  </a:cubicBezTo>
                  <a:cubicBezTo>
                    <a:pt x="21" y="2"/>
                    <a:pt x="21" y="2"/>
                    <a:pt x="21" y="2"/>
                  </a:cubicBezTo>
                  <a:moveTo>
                    <a:pt x="37" y="0"/>
                  </a:moveTo>
                  <a:cubicBezTo>
                    <a:pt x="37" y="0"/>
                    <a:pt x="37" y="0"/>
                    <a:pt x="37" y="0"/>
                  </a:cubicBezTo>
                  <a:cubicBezTo>
                    <a:pt x="36" y="1"/>
                    <a:pt x="35" y="1"/>
                    <a:pt x="34" y="1"/>
                  </a:cubicBezTo>
                  <a:cubicBezTo>
                    <a:pt x="33" y="1"/>
                    <a:pt x="32" y="1"/>
                    <a:pt x="32" y="1"/>
                  </a:cubicBezTo>
                  <a:cubicBezTo>
                    <a:pt x="31" y="2"/>
                    <a:pt x="31" y="2"/>
                    <a:pt x="31" y="2"/>
                  </a:cubicBezTo>
                  <a:cubicBezTo>
                    <a:pt x="27" y="2"/>
                    <a:pt x="27" y="2"/>
                    <a:pt x="27" y="2"/>
                  </a:cubicBezTo>
                  <a:cubicBezTo>
                    <a:pt x="29" y="3"/>
                    <a:pt x="30" y="3"/>
                    <a:pt x="32" y="3"/>
                  </a:cubicBezTo>
                  <a:cubicBezTo>
                    <a:pt x="33" y="3"/>
                    <a:pt x="34" y="3"/>
                    <a:pt x="35" y="2"/>
                  </a:cubicBezTo>
                  <a:cubicBezTo>
                    <a:pt x="35" y="2"/>
                    <a:pt x="35" y="2"/>
                    <a:pt x="35" y="2"/>
                  </a:cubicBezTo>
                  <a:cubicBezTo>
                    <a:pt x="35" y="2"/>
                    <a:pt x="35" y="2"/>
                    <a:pt x="36" y="2"/>
                  </a:cubicBezTo>
                  <a:cubicBezTo>
                    <a:pt x="37" y="0"/>
                    <a:pt x="37" y="0"/>
                    <a:pt x="37" y="0"/>
                  </a:cubicBezTo>
                </a:path>
              </a:pathLst>
            </a:custGeom>
            <a:solidFill>
              <a:srgbClr val="BCBEC0"/>
            </a:solidFill>
            <a:ln w="9525">
              <a:noFill/>
            </a:ln>
          </p:spPr>
          <p:txBody>
            <a:bodyPr/>
            <a:p>
              <a:endParaRPr lang="en-GB" altLang="en-US"/>
            </a:p>
          </p:txBody>
        </p:sp>
        <p:sp>
          <p:nvSpPr>
            <p:cNvPr id="4128" name="Freeform 23"/>
            <p:cNvSpPr>
              <a:spLocks noEditPoints="1"/>
            </p:cNvSpPr>
            <p:nvPr/>
          </p:nvSpPr>
          <p:spPr>
            <a:xfrm>
              <a:off x="9644063" y="3886200"/>
              <a:ext cx="22225" cy="119062"/>
            </a:xfrm>
            <a:custGeom>
              <a:avLst/>
              <a:gdLst/>
              <a:ahLst/>
              <a:cxnLst>
                <a:cxn ang="0">
                  <a:pos x="8890" y="74965"/>
                </a:cxn>
                <a:cxn ang="0">
                  <a:pos x="4445" y="83784"/>
                </a:cxn>
                <a:cxn ang="0">
                  <a:pos x="0" y="83784"/>
                </a:cxn>
                <a:cxn ang="0">
                  <a:pos x="8890" y="97013"/>
                </a:cxn>
                <a:cxn ang="0">
                  <a:pos x="4445" y="114652"/>
                </a:cxn>
                <a:cxn ang="0">
                  <a:pos x="4445" y="119062"/>
                </a:cxn>
                <a:cxn ang="0">
                  <a:pos x="13335" y="101423"/>
                </a:cxn>
                <a:cxn ang="0">
                  <a:pos x="22225" y="92604"/>
                </a:cxn>
                <a:cxn ang="0">
                  <a:pos x="8890" y="74965"/>
                </a:cxn>
                <a:cxn ang="0">
                  <a:pos x="17780" y="0"/>
                </a:cxn>
                <a:cxn ang="0">
                  <a:pos x="13335" y="0"/>
                </a:cxn>
                <a:cxn ang="0">
                  <a:pos x="17780" y="0"/>
                </a:cxn>
                <a:cxn ang="0">
                  <a:pos x="17780" y="0"/>
                </a:cxn>
              </a:cxnLst>
              <a:pathLst>
                <a:path w="5" h="27">
                  <a:moveTo>
                    <a:pt x="2" y="17"/>
                  </a:moveTo>
                  <a:cubicBezTo>
                    <a:pt x="2" y="18"/>
                    <a:pt x="2" y="19"/>
                    <a:pt x="1" y="19"/>
                  </a:cubicBezTo>
                  <a:cubicBezTo>
                    <a:pt x="0" y="19"/>
                    <a:pt x="0" y="19"/>
                    <a:pt x="0" y="19"/>
                  </a:cubicBezTo>
                  <a:cubicBezTo>
                    <a:pt x="1" y="20"/>
                    <a:pt x="2" y="21"/>
                    <a:pt x="2" y="22"/>
                  </a:cubicBezTo>
                  <a:cubicBezTo>
                    <a:pt x="1" y="26"/>
                    <a:pt x="1" y="26"/>
                    <a:pt x="1" y="26"/>
                  </a:cubicBezTo>
                  <a:cubicBezTo>
                    <a:pt x="1" y="27"/>
                    <a:pt x="1" y="27"/>
                    <a:pt x="1" y="27"/>
                  </a:cubicBezTo>
                  <a:cubicBezTo>
                    <a:pt x="3" y="23"/>
                    <a:pt x="3" y="23"/>
                    <a:pt x="3" y="23"/>
                  </a:cubicBezTo>
                  <a:cubicBezTo>
                    <a:pt x="4" y="22"/>
                    <a:pt x="4" y="22"/>
                    <a:pt x="5" y="21"/>
                  </a:cubicBezTo>
                  <a:cubicBezTo>
                    <a:pt x="4" y="20"/>
                    <a:pt x="3" y="19"/>
                    <a:pt x="2" y="17"/>
                  </a:cubicBezTo>
                  <a:moveTo>
                    <a:pt x="4" y="0"/>
                  </a:moveTo>
                  <a:cubicBezTo>
                    <a:pt x="4" y="0"/>
                    <a:pt x="4" y="0"/>
                    <a:pt x="3" y="0"/>
                  </a:cubicBezTo>
                  <a:cubicBezTo>
                    <a:pt x="4" y="0"/>
                    <a:pt x="4" y="0"/>
                    <a:pt x="4" y="0"/>
                  </a:cubicBezTo>
                  <a:cubicBezTo>
                    <a:pt x="4" y="0"/>
                    <a:pt x="4" y="0"/>
                    <a:pt x="4" y="0"/>
                  </a:cubicBezTo>
                </a:path>
              </a:pathLst>
            </a:custGeom>
            <a:solidFill>
              <a:srgbClr val="BCBEC0"/>
            </a:solidFill>
            <a:ln w="9525">
              <a:noFill/>
            </a:ln>
          </p:spPr>
          <p:txBody>
            <a:bodyPr/>
            <a:p>
              <a:endParaRPr lang="en-GB" altLang="en-US"/>
            </a:p>
          </p:txBody>
        </p:sp>
        <p:sp>
          <p:nvSpPr>
            <p:cNvPr id="4129" name="Freeform 24"/>
            <p:cNvSpPr>
              <a:spLocks noEditPoints="1"/>
            </p:cNvSpPr>
            <p:nvPr/>
          </p:nvSpPr>
          <p:spPr>
            <a:xfrm>
              <a:off x="10237788" y="3938588"/>
              <a:ext cx="215900" cy="255587"/>
            </a:xfrm>
            <a:custGeom>
              <a:avLst/>
              <a:gdLst/>
              <a:ahLst/>
              <a:cxnLst>
                <a:cxn ang="0">
                  <a:pos x="30843" y="211520"/>
                </a:cxn>
                <a:cxn ang="0">
                  <a:pos x="0" y="242367"/>
                </a:cxn>
                <a:cxn ang="0">
                  <a:pos x="17624" y="255587"/>
                </a:cxn>
                <a:cxn ang="0">
                  <a:pos x="22031" y="246774"/>
                </a:cxn>
                <a:cxn ang="0">
                  <a:pos x="8812" y="233554"/>
                </a:cxn>
                <a:cxn ang="0">
                  <a:pos x="30843" y="211520"/>
                </a:cxn>
                <a:cxn ang="0">
                  <a:pos x="30843" y="211520"/>
                </a:cxn>
                <a:cxn ang="0">
                  <a:pos x="180651" y="39660"/>
                </a:cxn>
                <a:cxn ang="0">
                  <a:pos x="44061" y="198300"/>
                </a:cxn>
                <a:cxn ang="0">
                  <a:pos x="44061" y="198300"/>
                </a:cxn>
                <a:cxn ang="0">
                  <a:pos x="180651" y="39660"/>
                </a:cxn>
                <a:cxn ang="0">
                  <a:pos x="180651" y="39660"/>
                </a:cxn>
                <a:cxn ang="0">
                  <a:pos x="211494" y="0"/>
                </a:cxn>
                <a:cxn ang="0">
                  <a:pos x="189463" y="26440"/>
                </a:cxn>
                <a:cxn ang="0">
                  <a:pos x="193869" y="26440"/>
                </a:cxn>
                <a:cxn ang="0">
                  <a:pos x="215900" y="0"/>
                </a:cxn>
                <a:cxn ang="0">
                  <a:pos x="211494" y="0"/>
                </a:cxn>
              </a:cxnLst>
              <a:pathLst>
                <a:path w="49" h="58">
                  <a:moveTo>
                    <a:pt x="7" y="48"/>
                  </a:moveTo>
                  <a:cubicBezTo>
                    <a:pt x="0" y="55"/>
                    <a:pt x="0" y="55"/>
                    <a:pt x="0" y="55"/>
                  </a:cubicBezTo>
                  <a:cubicBezTo>
                    <a:pt x="4" y="58"/>
                    <a:pt x="4" y="58"/>
                    <a:pt x="4" y="58"/>
                  </a:cubicBezTo>
                  <a:cubicBezTo>
                    <a:pt x="5" y="56"/>
                    <a:pt x="5" y="56"/>
                    <a:pt x="5" y="56"/>
                  </a:cubicBezTo>
                  <a:cubicBezTo>
                    <a:pt x="2" y="53"/>
                    <a:pt x="2" y="53"/>
                    <a:pt x="2" y="53"/>
                  </a:cubicBezTo>
                  <a:cubicBezTo>
                    <a:pt x="7" y="48"/>
                    <a:pt x="7" y="48"/>
                    <a:pt x="7" y="48"/>
                  </a:cubicBezTo>
                  <a:cubicBezTo>
                    <a:pt x="7" y="48"/>
                    <a:pt x="7" y="48"/>
                    <a:pt x="7" y="48"/>
                  </a:cubicBezTo>
                  <a:moveTo>
                    <a:pt x="41" y="9"/>
                  </a:moveTo>
                  <a:cubicBezTo>
                    <a:pt x="10" y="45"/>
                    <a:pt x="10" y="45"/>
                    <a:pt x="10" y="45"/>
                  </a:cubicBezTo>
                  <a:cubicBezTo>
                    <a:pt x="10" y="45"/>
                    <a:pt x="10" y="45"/>
                    <a:pt x="10" y="45"/>
                  </a:cubicBezTo>
                  <a:cubicBezTo>
                    <a:pt x="41" y="9"/>
                    <a:pt x="41" y="9"/>
                    <a:pt x="41" y="9"/>
                  </a:cubicBezTo>
                  <a:cubicBezTo>
                    <a:pt x="41" y="9"/>
                    <a:pt x="41" y="9"/>
                    <a:pt x="41" y="9"/>
                  </a:cubicBezTo>
                  <a:moveTo>
                    <a:pt x="48" y="0"/>
                  </a:moveTo>
                  <a:cubicBezTo>
                    <a:pt x="43" y="6"/>
                    <a:pt x="43" y="6"/>
                    <a:pt x="43" y="6"/>
                  </a:cubicBezTo>
                  <a:cubicBezTo>
                    <a:pt x="44" y="6"/>
                    <a:pt x="44" y="6"/>
                    <a:pt x="44" y="6"/>
                  </a:cubicBezTo>
                  <a:cubicBezTo>
                    <a:pt x="49" y="0"/>
                    <a:pt x="49" y="0"/>
                    <a:pt x="49" y="0"/>
                  </a:cubicBezTo>
                  <a:cubicBezTo>
                    <a:pt x="49" y="0"/>
                    <a:pt x="49" y="0"/>
                    <a:pt x="48" y="0"/>
                  </a:cubicBezTo>
                </a:path>
              </a:pathLst>
            </a:custGeom>
            <a:solidFill>
              <a:srgbClr val="BCBEC0"/>
            </a:solidFill>
            <a:ln w="9525">
              <a:noFill/>
            </a:ln>
          </p:spPr>
          <p:txBody>
            <a:bodyPr/>
            <a:p>
              <a:endParaRPr lang="en-GB" altLang="en-US"/>
            </a:p>
          </p:txBody>
        </p:sp>
        <p:sp>
          <p:nvSpPr>
            <p:cNvPr id="4130" name="Freeform 25"/>
            <p:cNvSpPr/>
            <p:nvPr/>
          </p:nvSpPr>
          <p:spPr>
            <a:xfrm>
              <a:off x="10448925" y="3938588"/>
              <a:ext cx="4762" cy="0"/>
            </a:xfrm>
            <a:custGeom>
              <a:avLst/>
              <a:gdLst/>
              <a:ahLst/>
              <a:cxnLst>
                <a:cxn ang="0">
                  <a:pos x="4762" y="0"/>
                </a:cxn>
                <a:cxn ang="0">
                  <a:pos x="0" y="0"/>
                </a:cxn>
                <a:cxn ang="0">
                  <a:pos x="4762" y="0"/>
                </a:cxn>
                <a:cxn ang="0">
                  <a:pos x="4762" y="0"/>
                </a:cxn>
                <a:cxn ang="0">
                  <a:pos x="4762" y="0"/>
                </a:cxn>
              </a:cxnLst>
              <a:pathLst>
                <a:path w="1" h="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BCBEC0"/>
            </a:solidFill>
            <a:ln w="9525">
              <a:noFill/>
            </a:ln>
          </p:spPr>
          <p:txBody>
            <a:bodyPr/>
            <a:p>
              <a:endParaRPr lang="en-GB" altLang="en-US"/>
            </a:p>
          </p:txBody>
        </p:sp>
        <p:sp>
          <p:nvSpPr>
            <p:cNvPr id="4131" name="Freeform 26"/>
            <p:cNvSpPr>
              <a:spLocks noEditPoints="1"/>
            </p:cNvSpPr>
            <p:nvPr/>
          </p:nvSpPr>
          <p:spPr>
            <a:xfrm>
              <a:off x="10267950" y="3965575"/>
              <a:ext cx="163512" cy="185737"/>
            </a:xfrm>
            <a:custGeom>
              <a:avLst/>
              <a:gdLst/>
              <a:ahLst/>
              <a:cxnLst>
                <a:cxn ang="0">
                  <a:pos x="13258" y="172470"/>
                </a:cxn>
                <a:cxn ang="0">
                  <a:pos x="0" y="185737"/>
                </a:cxn>
                <a:cxn ang="0">
                  <a:pos x="0" y="185737"/>
                </a:cxn>
                <a:cxn ang="0">
                  <a:pos x="13258" y="172470"/>
                </a:cxn>
                <a:cxn ang="0">
                  <a:pos x="13258" y="172470"/>
                </a:cxn>
                <a:cxn ang="0">
                  <a:pos x="159093" y="0"/>
                </a:cxn>
                <a:cxn ang="0">
                  <a:pos x="150254" y="13267"/>
                </a:cxn>
                <a:cxn ang="0">
                  <a:pos x="150254" y="13267"/>
                </a:cxn>
                <a:cxn ang="0">
                  <a:pos x="163512" y="0"/>
                </a:cxn>
                <a:cxn ang="0">
                  <a:pos x="159093" y="0"/>
                </a:cxn>
              </a:cxnLst>
              <a:pathLst>
                <a:path w="37" h="42">
                  <a:moveTo>
                    <a:pt x="3" y="39"/>
                  </a:moveTo>
                  <a:cubicBezTo>
                    <a:pt x="0" y="42"/>
                    <a:pt x="0" y="42"/>
                    <a:pt x="0" y="42"/>
                  </a:cubicBezTo>
                  <a:cubicBezTo>
                    <a:pt x="0" y="42"/>
                    <a:pt x="0" y="42"/>
                    <a:pt x="0" y="42"/>
                  </a:cubicBezTo>
                  <a:cubicBezTo>
                    <a:pt x="3" y="39"/>
                    <a:pt x="3" y="39"/>
                    <a:pt x="3" y="39"/>
                  </a:cubicBezTo>
                  <a:cubicBezTo>
                    <a:pt x="3" y="39"/>
                    <a:pt x="3" y="39"/>
                    <a:pt x="3" y="39"/>
                  </a:cubicBezTo>
                  <a:moveTo>
                    <a:pt x="36" y="0"/>
                  </a:moveTo>
                  <a:cubicBezTo>
                    <a:pt x="34" y="3"/>
                    <a:pt x="34" y="3"/>
                    <a:pt x="34" y="3"/>
                  </a:cubicBezTo>
                  <a:cubicBezTo>
                    <a:pt x="34" y="3"/>
                    <a:pt x="34" y="3"/>
                    <a:pt x="34" y="3"/>
                  </a:cubicBezTo>
                  <a:cubicBezTo>
                    <a:pt x="37" y="0"/>
                    <a:pt x="37" y="0"/>
                    <a:pt x="37" y="0"/>
                  </a:cubicBezTo>
                  <a:cubicBezTo>
                    <a:pt x="37" y="0"/>
                    <a:pt x="37" y="0"/>
                    <a:pt x="36" y="0"/>
                  </a:cubicBezTo>
                </a:path>
              </a:pathLst>
            </a:custGeom>
            <a:solidFill>
              <a:srgbClr val="BCBEC0"/>
            </a:solidFill>
            <a:ln w="9525">
              <a:noFill/>
            </a:ln>
          </p:spPr>
          <p:txBody>
            <a:bodyPr/>
            <a:p>
              <a:endParaRPr lang="en-GB" altLang="en-US"/>
            </a:p>
          </p:txBody>
        </p:sp>
        <p:sp>
          <p:nvSpPr>
            <p:cNvPr id="4132" name="Freeform 27"/>
            <p:cNvSpPr>
              <a:spLocks noEditPoints="1"/>
            </p:cNvSpPr>
            <p:nvPr/>
          </p:nvSpPr>
          <p:spPr>
            <a:xfrm>
              <a:off x="10555288" y="3705225"/>
              <a:ext cx="146050" cy="141287"/>
            </a:xfrm>
            <a:custGeom>
              <a:avLst/>
              <a:gdLst/>
              <a:ahLst/>
              <a:cxnLst>
                <a:cxn ang="0">
                  <a:pos x="75238" y="97135"/>
                </a:cxn>
                <a:cxn ang="0">
                  <a:pos x="53109" y="75059"/>
                </a:cxn>
                <a:cxn ang="0">
                  <a:pos x="70812" y="48567"/>
                </a:cxn>
                <a:cxn ang="0">
                  <a:pos x="66386" y="39737"/>
                </a:cxn>
                <a:cxn ang="0">
                  <a:pos x="70812" y="48567"/>
                </a:cxn>
                <a:cxn ang="0">
                  <a:pos x="75238" y="48567"/>
                </a:cxn>
                <a:cxn ang="0">
                  <a:pos x="97367" y="66228"/>
                </a:cxn>
                <a:cxn ang="0">
                  <a:pos x="79664" y="92720"/>
                </a:cxn>
                <a:cxn ang="0">
                  <a:pos x="79664" y="92720"/>
                </a:cxn>
                <a:cxn ang="0">
                  <a:pos x="75238" y="97135"/>
                </a:cxn>
                <a:cxn ang="0">
                  <a:pos x="75238" y="0"/>
                </a:cxn>
                <a:cxn ang="0">
                  <a:pos x="61961" y="4415"/>
                </a:cxn>
                <a:cxn ang="0">
                  <a:pos x="57535" y="4415"/>
                </a:cxn>
                <a:cxn ang="0">
                  <a:pos x="8852" y="44152"/>
                </a:cxn>
                <a:cxn ang="0">
                  <a:pos x="4426" y="57398"/>
                </a:cxn>
                <a:cxn ang="0">
                  <a:pos x="4426" y="83889"/>
                </a:cxn>
                <a:cxn ang="0">
                  <a:pos x="13277" y="101550"/>
                </a:cxn>
                <a:cxn ang="0">
                  <a:pos x="0" y="114796"/>
                </a:cxn>
                <a:cxn ang="0">
                  <a:pos x="0" y="114796"/>
                </a:cxn>
                <a:cxn ang="0">
                  <a:pos x="35406" y="75059"/>
                </a:cxn>
                <a:cxn ang="0">
                  <a:pos x="48683" y="88304"/>
                </a:cxn>
                <a:cxn ang="0">
                  <a:pos x="22129" y="119211"/>
                </a:cxn>
                <a:cxn ang="0">
                  <a:pos x="75238" y="141287"/>
                </a:cxn>
                <a:cxn ang="0">
                  <a:pos x="88515" y="141287"/>
                </a:cxn>
                <a:cxn ang="0">
                  <a:pos x="92941" y="141287"/>
                </a:cxn>
                <a:cxn ang="0">
                  <a:pos x="146050" y="75059"/>
                </a:cxn>
                <a:cxn ang="0">
                  <a:pos x="119495" y="70644"/>
                </a:cxn>
                <a:cxn ang="0">
                  <a:pos x="119495" y="52983"/>
                </a:cxn>
                <a:cxn ang="0">
                  <a:pos x="146050" y="57398"/>
                </a:cxn>
                <a:cxn ang="0">
                  <a:pos x="75238" y="0"/>
                </a:cxn>
              </a:cxnLst>
              <a:pathLst>
                <a:path w="33" h="32">
                  <a:moveTo>
                    <a:pt x="17" y="22"/>
                  </a:moveTo>
                  <a:cubicBezTo>
                    <a:pt x="15" y="22"/>
                    <a:pt x="12" y="20"/>
                    <a:pt x="12" y="17"/>
                  </a:cubicBezTo>
                  <a:cubicBezTo>
                    <a:pt x="11" y="14"/>
                    <a:pt x="13" y="12"/>
                    <a:pt x="16" y="11"/>
                  </a:cubicBezTo>
                  <a:cubicBezTo>
                    <a:pt x="15" y="9"/>
                    <a:pt x="15" y="9"/>
                    <a:pt x="15" y="9"/>
                  </a:cubicBezTo>
                  <a:cubicBezTo>
                    <a:pt x="16" y="11"/>
                    <a:pt x="16" y="11"/>
                    <a:pt x="16" y="11"/>
                  </a:cubicBezTo>
                  <a:cubicBezTo>
                    <a:pt x="16" y="11"/>
                    <a:pt x="17" y="11"/>
                    <a:pt x="17" y="11"/>
                  </a:cubicBezTo>
                  <a:cubicBezTo>
                    <a:pt x="20" y="11"/>
                    <a:pt x="22" y="13"/>
                    <a:pt x="22" y="15"/>
                  </a:cubicBezTo>
                  <a:cubicBezTo>
                    <a:pt x="23" y="18"/>
                    <a:pt x="21" y="21"/>
                    <a:pt x="18" y="21"/>
                  </a:cubicBezTo>
                  <a:cubicBezTo>
                    <a:pt x="18" y="21"/>
                    <a:pt x="18" y="21"/>
                    <a:pt x="18" y="21"/>
                  </a:cubicBezTo>
                  <a:cubicBezTo>
                    <a:pt x="18" y="22"/>
                    <a:pt x="17" y="22"/>
                    <a:pt x="17" y="22"/>
                  </a:cubicBezTo>
                  <a:moveTo>
                    <a:pt x="17" y="0"/>
                  </a:moveTo>
                  <a:cubicBezTo>
                    <a:pt x="16" y="0"/>
                    <a:pt x="15" y="0"/>
                    <a:pt x="14" y="1"/>
                  </a:cubicBezTo>
                  <a:cubicBezTo>
                    <a:pt x="13" y="1"/>
                    <a:pt x="13" y="1"/>
                    <a:pt x="13" y="1"/>
                  </a:cubicBezTo>
                  <a:cubicBezTo>
                    <a:pt x="8" y="2"/>
                    <a:pt x="4" y="5"/>
                    <a:pt x="2" y="10"/>
                  </a:cubicBezTo>
                  <a:cubicBezTo>
                    <a:pt x="1" y="13"/>
                    <a:pt x="1" y="13"/>
                    <a:pt x="1" y="13"/>
                  </a:cubicBezTo>
                  <a:cubicBezTo>
                    <a:pt x="1" y="15"/>
                    <a:pt x="1" y="17"/>
                    <a:pt x="1" y="19"/>
                  </a:cubicBezTo>
                  <a:cubicBezTo>
                    <a:pt x="2" y="21"/>
                    <a:pt x="2" y="22"/>
                    <a:pt x="3" y="23"/>
                  </a:cubicBezTo>
                  <a:cubicBezTo>
                    <a:pt x="0" y="26"/>
                    <a:pt x="0" y="26"/>
                    <a:pt x="0" y="26"/>
                  </a:cubicBezTo>
                  <a:cubicBezTo>
                    <a:pt x="0" y="26"/>
                    <a:pt x="0" y="26"/>
                    <a:pt x="0" y="26"/>
                  </a:cubicBezTo>
                  <a:cubicBezTo>
                    <a:pt x="8" y="17"/>
                    <a:pt x="8" y="17"/>
                    <a:pt x="8" y="17"/>
                  </a:cubicBezTo>
                  <a:cubicBezTo>
                    <a:pt x="11" y="20"/>
                    <a:pt x="11" y="20"/>
                    <a:pt x="11" y="20"/>
                  </a:cubicBezTo>
                  <a:cubicBezTo>
                    <a:pt x="5" y="27"/>
                    <a:pt x="5" y="27"/>
                    <a:pt x="5" y="27"/>
                  </a:cubicBezTo>
                  <a:cubicBezTo>
                    <a:pt x="8" y="30"/>
                    <a:pt x="13" y="32"/>
                    <a:pt x="17" y="32"/>
                  </a:cubicBezTo>
                  <a:cubicBezTo>
                    <a:pt x="18" y="32"/>
                    <a:pt x="19" y="32"/>
                    <a:pt x="20" y="32"/>
                  </a:cubicBezTo>
                  <a:cubicBezTo>
                    <a:pt x="21" y="32"/>
                    <a:pt x="21" y="32"/>
                    <a:pt x="21" y="32"/>
                  </a:cubicBezTo>
                  <a:cubicBezTo>
                    <a:pt x="28" y="30"/>
                    <a:pt x="33" y="24"/>
                    <a:pt x="33" y="17"/>
                  </a:cubicBezTo>
                  <a:cubicBezTo>
                    <a:pt x="27" y="16"/>
                    <a:pt x="27" y="16"/>
                    <a:pt x="27" y="16"/>
                  </a:cubicBezTo>
                  <a:cubicBezTo>
                    <a:pt x="27" y="12"/>
                    <a:pt x="27" y="12"/>
                    <a:pt x="27" y="12"/>
                  </a:cubicBezTo>
                  <a:cubicBezTo>
                    <a:pt x="33" y="13"/>
                    <a:pt x="33" y="13"/>
                    <a:pt x="33" y="13"/>
                  </a:cubicBezTo>
                  <a:cubicBezTo>
                    <a:pt x="31" y="5"/>
                    <a:pt x="24" y="0"/>
                    <a:pt x="17" y="0"/>
                  </a:cubicBezTo>
                </a:path>
              </a:pathLst>
            </a:custGeom>
            <a:solidFill>
              <a:srgbClr val="BCBEC0"/>
            </a:solidFill>
            <a:ln w="9525">
              <a:noFill/>
            </a:ln>
          </p:spPr>
          <p:txBody>
            <a:bodyPr/>
            <a:p>
              <a:endParaRPr lang="en-GB" altLang="en-US"/>
            </a:p>
          </p:txBody>
        </p:sp>
        <p:sp>
          <p:nvSpPr>
            <p:cNvPr id="4133" name="Freeform 28"/>
            <p:cNvSpPr>
              <a:spLocks noEditPoints="1"/>
            </p:cNvSpPr>
            <p:nvPr/>
          </p:nvSpPr>
          <p:spPr>
            <a:xfrm>
              <a:off x="10547350" y="3749675"/>
              <a:ext cx="17462" cy="79375"/>
            </a:xfrm>
            <a:custGeom>
              <a:avLst/>
              <a:gdLst/>
              <a:ahLst/>
              <a:cxnLst>
                <a:cxn ang="0">
                  <a:pos x="8731" y="70556"/>
                </a:cxn>
                <a:cxn ang="0">
                  <a:pos x="0" y="79375"/>
                </a:cxn>
                <a:cxn ang="0">
                  <a:pos x="0" y="79375"/>
                </a:cxn>
                <a:cxn ang="0">
                  <a:pos x="8731" y="70556"/>
                </a:cxn>
                <a:cxn ang="0">
                  <a:pos x="8731" y="70556"/>
                </a:cxn>
                <a:cxn ang="0">
                  <a:pos x="17462" y="0"/>
                </a:cxn>
                <a:cxn ang="0">
                  <a:pos x="13097" y="13229"/>
                </a:cxn>
                <a:cxn ang="0">
                  <a:pos x="17462" y="0"/>
                </a:cxn>
              </a:cxnLst>
              <a:pathLst>
                <a:path w="4" h="18">
                  <a:moveTo>
                    <a:pt x="2" y="16"/>
                  </a:moveTo>
                  <a:cubicBezTo>
                    <a:pt x="0" y="18"/>
                    <a:pt x="0" y="18"/>
                    <a:pt x="0" y="18"/>
                  </a:cubicBezTo>
                  <a:cubicBezTo>
                    <a:pt x="0" y="18"/>
                    <a:pt x="0" y="18"/>
                    <a:pt x="0" y="18"/>
                  </a:cubicBezTo>
                  <a:cubicBezTo>
                    <a:pt x="2" y="16"/>
                    <a:pt x="2" y="16"/>
                    <a:pt x="2" y="16"/>
                  </a:cubicBezTo>
                  <a:cubicBezTo>
                    <a:pt x="2" y="16"/>
                    <a:pt x="2" y="16"/>
                    <a:pt x="2" y="16"/>
                  </a:cubicBezTo>
                  <a:moveTo>
                    <a:pt x="4" y="0"/>
                  </a:moveTo>
                  <a:cubicBezTo>
                    <a:pt x="4" y="1"/>
                    <a:pt x="4" y="2"/>
                    <a:pt x="3" y="3"/>
                  </a:cubicBezTo>
                  <a:cubicBezTo>
                    <a:pt x="4" y="0"/>
                    <a:pt x="4" y="0"/>
                    <a:pt x="4" y="0"/>
                  </a:cubicBezTo>
                </a:path>
              </a:pathLst>
            </a:custGeom>
            <a:solidFill>
              <a:srgbClr val="BCBEC0"/>
            </a:solidFill>
            <a:ln w="9525">
              <a:noFill/>
            </a:ln>
          </p:spPr>
          <p:txBody>
            <a:bodyPr/>
            <a:p>
              <a:endParaRPr lang="en-GB" altLang="en-US"/>
            </a:p>
          </p:txBody>
        </p:sp>
        <p:sp>
          <p:nvSpPr>
            <p:cNvPr id="4134" name="Freeform 29"/>
            <p:cNvSpPr/>
            <p:nvPr/>
          </p:nvSpPr>
          <p:spPr>
            <a:xfrm>
              <a:off x="10674350" y="3757613"/>
              <a:ext cx="26987" cy="22225"/>
            </a:xfrm>
            <a:custGeom>
              <a:avLst/>
              <a:gdLst/>
              <a:ahLst/>
              <a:cxnLst>
                <a:cxn ang="0">
                  <a:pos x="0" y="0"/>
                </a:cxn>
                <a:cxn ang="0">
                  <a:pos x="0" y="17780"/>
                </a:cxn>
                <a:cxn ang="0">
                  <a:pos x="26987" y="22225"/>
                </a:cxn>
                <a:cxn ang="0">
                  <a:pos x="26987" y="4445"/>
                </a:cxn>
                <a:cxn ang="0">
                  <a:pos x="26987" y="4445"/>
                </a:cxn>
                <a:cxn ang="0">
                  <a:pos x="0" y="0"/>
                </a:cxn>
              </a:cxnLst>
              <a:pathLst>
                <a:path w="6" h="5">
                  <a:moveTo>
                    <a:pt x="0" y="0"/>
                  </a:moveTo>
                  <a:cubicBezTo>
                    <a:pt x="0" y="4"/>
                    <a:pt x="0" y="4"/>
                    <a:pt x="0" y="4"/>
                  </a:cubicBezTo>
                  <a:cubicBezTo>
                    <a:pt x="6" y="5"/>
                    <a:pt x="6" y="5"/>
                    <a:pt x="6" y="5"/>
                  </a:cubicBezTo>
                  <a:cubicBezTo>
                    <a:pt x="6" y="4"/>
                    <a:pt x="6" y="2"/>
                    <a:pt x="6" y="1"/>
                  </a:cubicBezTo>
                  <a:cubicBezTo>
                    <a:pt x="6" y="1"/>
                    <a:pt x="6" y="1"/>
                    <a:pt x="6" y="1"/>
                  </a:cubicBezTo>
                  <a:cubicBezTo>
                    <a:pt x="0" y="0"/>
                    <a:pt x="0" y="0"/>
                    <a:pt x="0" y="0"/>
                  </a:cubicBezTo>
                </a:path>
              </a:pathLst>
            </a:custGeom>
            <a:solidFill>
              <a:srgbClr val="BCBCB8"/>
            </a:solidFill>
            <a:ln w="9525">
              <a:noFill/>
            </a:ln>
          </p:spPr>
          <p:txBody>
            <a:bodyPr/>
            <a:p>
              <a:endParaRPr lang="en-GB" altLang="en-US"/>
            </a:p>
          </p:txBody>
        </p:sp>
        <p:sp>
          <p:nvSpPr>
            <p:cNvPr id="4135" name="Freeform 30"/>
            <p:cNvSpPr>
              <a:spLocks noEditPoints="1"/>
            </p:cNvSpPr>
            <p:nvPr/>
          </p:nvSpPr>
          <p:spPr>
            <a:xfrm>
              <a:off x="11206163" y="3744913"/>
              <a:ext cx="149225" cy="141287"/>
            </a:xfrm>
            <a:custGeom>
              <a:avLst/>
              <a:gdLst/>
              <a:ahLst/>
              <a:cxnLst>
                <a:cxn ang="0">
                  <a:pos x="70224" y="92720"/>
                </a:cxn>
                <a:cxn ang="0">
                  <a:pos x="48279" y="75059"/>
                </a:cxn>
                <a:cxn ang="0">
                  <a:pos x="65835" y="48567"/>
                </a:cxn>
                <a:cxn ang="0">
                  <a:pos x="65835" y="35322"/>
                </a:cxn>
                <a:cxn ang="0">
                  <a:pos x="65835" y="48567"/>
                </a:cxn>
                <a:cxn ang="0">
                  <a:pos x="70224" y="48567"/>
                </a:cxn>
                <a:cxn ang="0">
                  <a:pos x="96557" y="66228"/>
                </a:cxn>
                <a:cxn ang="0">
                  <a:pos x="79001" y="92720"/>
                </a:cxn>
                <a:cxn ang="0">
                  <a:pos x="74613" y="92720"/>
                </a:cxn>
                <a:cxn ang="0">
                  <a:pos x="70224" y="92720"/>
                </a:cxn>
                <a:cxn ang="0">
                  <a:pos x="74613" y="0"/>
                </a:cxn>
                <a:cxn ang="0">
                  <a:pos x="57057" y="0"/>
                </a:cxn>
                <a:cxn ang="0">
                  <a:pos x="57057" y="0"/>
                </a:cxn>
                <a:cxn ang="0">
                  <a:pos x="4389" y="52983"/>
                </a:cxn>
                <a:cxn ang="0">
                  <a:pos x="39501" y="52983"/>
                </a:cxn>
                <a:cxn ang="0">
                  <a:pos x="39501" y="70644"/>
                </a:cxn>
                <a:cxn ang="0">
                  <a:pos x="0" y="70644"/>
                </a:cxn>
                <a:cxn ang="0">
                  <a:pos x="4389" y="83889"/>
                </a:cxn>
                <a:cxn ang="0">
                  <a:pos x="70224" y="141287"/>
                </a:cxn>
                <a:cxn ang="0">
                  <a:pos x="87779" y="141287"/>
                </a:cxn>
                <a:cxn ang="0">
                  <a:pos x="87779" y="141287"/>
                </a:cxn>
                <a:cxn ang="0">
                  <a:pos x="140447" y="57398"/>
                </a:cxn>
                <a:cxn ang="0">
                  <a:pos x="74613" y="0"/>
                </a:cxn>
              </a:cxnLst>
              <a:pathLst>
                <a:path w="34" h="32">
                  <a:moveTo>
                    <a:pt x="16" y="21"/>
                  </a:moveTo>
                  <a:cubicBezTo>
                    <a:pt x="14" y="21"/>
                    <a:pt x="12" y="19"/>
                    <a:pt x="11" y="17"/>
                  </a:cubicBezTo>
                  <a:cubicBezTo>
                    <a:pt x="11" y="14"/>
                    <a:pt x="12" y="11"/>
                    <a:pt x="15" y="11"/>
                  </a:cubicBezTo>
                  <a:cubicBezTo>
                    <a:pt x="15" y="8"/>
                    <a:pt x="15" y="8"/>
                    <a:pt x="15" y="8"/>
                  </a:cubicBezTo>
                  <a:cubicBezTo>
                    <a:pt x="15" y="11"/>
                    <a:pt x="15" y="11"/>
                    <a:pt x="15" y="11"/>
                  </a:cubicBezTo>
                  <a:cubicBezTo>
                    <a:pt x="16" y="11"/>
                    <a:pt x="16" y="11"/>
                    <a:pt x="16" y="11"/>
                  </a:cubicBezTo>
                  <a:cubicBezTo>
                    <a:pt x="19" y="11"/>
                    <a:pt x="21" y="12"/>
                    <a:pt x="22" y="15"/>
                  </a:cubicBezTo>
                  <a:cubicBezTo>
                    <a:pt x="22" y="18"/>
                    <a:pt x="20" y="20"/>
                    <a:pt x="18" y="21"/>
                  </a:cubicBezTo>
                  <a:cubicBezTo>
                    <a:pt x="17" y="21"/>
                    <a:pt x="17" y="21"/>
                    <a:pt x="17" y="21"/>
                  </a:cubicBezTo>
                  <a:cubicBezTo>
                    <a:pt x="17" y="21"/>
                    <a:pt x="17" y="21"/>
                    <a:pt x="16" y="21"/>
                  </a:cubicBezTo>
                  <a:moveTo>
                    <a:pt x="17" y="0"/>
                  </a:moveTo>
                  <a:cubicBezTo>
                    <a:pt x="15" y="0"/>
                    <a:pt x="14" y="0"/>
                    <a:pt x="13" y="0"/>
                  </a:cubicBezTo>
                  <a:cubicBezTo>
                    <a:pt x="13" y="0"/>
                    <a:pt x="13" y="0"/>
                    <a:pt x="13" y="0"/>
                  </a:cubicBezTo>
                  <a:cubicBezTo>
                    <a:pt x="7" y="2"/>
                    <a:pt x="3" y="6"/>
                    <a:pt x="1" y="12"/>
                  </a:cubicBezTo>
                  <a:cubicBezTo>
                    <a:pt x="9" y="12"/>
                    <a:pt x="9" y="12"/>
                    <a:pt x="9" y="12"/>
                  </a:cubicBezTo>
                  <a:cubicBezTo>
                    <a:pt x="9" y="16"/>
                    <a:pt x="9" y="16"/>
                    <a:pt x="9" y="16"/>
                  </a:cubicBezTo>
                  <a:cubicBezTo>
                    <a:pt x="0" y="16"/>
                    <a:pt x="0" y="16"/>
                    <a:pt x="0" y="16"/>
                  </a:cubicBezTo>
                  <a:cubicBezTo>
                    <a:pt x="0" y="17"/>
                    <a:pt x="1" y="18"/>
                    <a:pt x="1" y="19"/>
                  </a:cubicBezTo>
                  <a:cubicBezTo>
                    <a:pt x="2" y="27"/>
                    <a:pt x="9" y="32"/>
                    <a:pt x="16" y="32"/>
                  </a:cubicBezTo>
                  <a:cubicBezTo>
                    <a:pt x="18" y="32"/>
                    <a:pt x="19" y="32"/>
                    <a:pt x="20" y="32"/>
                  </a:cubicBezTo>
                  <a:cubicBezTo>
                    <a:pt x="20" y="32"/>
                    <a:pt x="20" y="32"/>
                    <a:pt x="20" y="32"/>
                  </a:cubicBezTo>
                  <a:cubicBezTo>
                    <a:pt x="29" y="30"/>
                    <a:pt x="34" y="21"/>
                    <a:pt x="32" y="13"/>
                  </a:cubicBezTo>
                  <a:cubicBezTo>
                    <a:pt x="31" y="5"/>
                    <a:pt x="24" y="0"/>
                    <a:pt x="17" y="0"/>
                  </a:cubicBezTo>
                </a:path>
              </a:pathLst>
            </a:custGeom>
            <a:solidFill>
              <a:srgbClr val="BCBEC0"/>
            </a:solidFill>
            <a:ln w="9525">
              <a:noFill/>
            </a:ln>
          </p:spPr>
          <p:txBody>
            <a:bodyPr/>
            <a:p>
              <a:endParaRPr lang="en-GB" altLang="en-US"/>
            </a:p>
          </p:txBody>
        </p:sp>
        <p:sp>
          <p:nvSpPr>
            <p:cNvPr id="4136" name="Freeform 31"/>
            <p:cNvSpPr/>
            <p:nvPr/>
          </p:nvSpPr>
          <p:spPr>
            <a:xfrm>
              <a:off x="11206163" y="3797300"/>
              <a:ext cx="39687" cy="17462"/>
            </a:xfrm>
            <a:custGeom>
              <a:avLst/>
              <a:gdLst/>
              <a:ahLst/>
              <a:cxnLst>
                <a:cxn ang="0">
                  <a:pos x="4410" y="0"/>
                </a:cxn>
                <a:cxn ang="0">
                  <a:pos x="0" y="17462"/>
                </a:cxn>
                <a:cxn ang="0">
                  <a:pos x="39687" y="17462"/>
                </a:cxn>
                <a:cxn ang="0">
                  <a:pos x="39687" y="0"/>
                </a:cxn>
                <a:cxn ang="0">
                  <a:pos x="4410" y="0"/>
                </a:cxn>
              </a:cxnLst>
              <a:pathLst>
                <a:path w="9" h="4">
                  <a:moveTo>
                    <a:pt x="1" y="0"/>
                  </a:moveTo>
                  <a:cubicBezTo>
                    <a:pt x="1" y="1"/>
                    <a:pt x="1" y="2"/>
                    <a:pt x="0" y="4"/>
                  </a:cubicBezTo>
                  <a:cubicBezTo>
                    <a:pt x="9" y="4"/>
                    <a:pt x="9" y="4"/>
                    <a:pt x="9" y="4"/>
                  </a:cubicBezTo>
                  <a:cubicBezTo>
                    <a:pt x="9" y="0"/>
                    <a:pt x="9" y="0"/>
                    <a:pt x="9" y="0"/>
                  </a:cubicBezTo>
                  <a:cubicBezTo>
                    <a:pt x="1" y="0"/>
                    <a:pt x="1" y="0"/>
                    <a:pt x="1" y="0"/>
                  </a:cubicBezTo>
                </a:path>
              </a:pathLst>
            </a:custGeom>
            <a:solidFill>
              <a:srgbClr val="BCBCB8"/>
            </a:solidFill>
            <a:ln w="9525">
              <a:noFill/>
            </a:ln>
          </p:spPr>
          <p:txBody>
            <a:bodyPr/>
            <a:p>
              <a:endParaRPr lang="en-GB" altLang="en-US"/>
            </a:p>
          </p:txBody>
        </p:sp>
        <p:sp>
          <p:nvSpPr>
            <p:cNvPr id="4137" name="Freeform 32"/>
            <p:cNvSpPr/>
            <p:nvPr/>
          </p:nvSpPr>
          <p:spPr>
            <a:xfrm>
              <a:off x="8724900" y="4213225"/>
              <a:ext cx="292100" cy="595312"/>
            </a:xfrm>
            <a:custGeom>
              <a:avLst/>
              <a:gdLst/>
              <a:ahLst/>
              <a:cxnLst>
                <a:cxn ang="0">
                  <a:pos x="17463" y="595312"/>
                </a:cxn>
                <a:cxn ang="0">
                  <a:pos x="0" y="585787"/>
                </a:cxn>
                <a:cxn ang="0">
                  <a:pos x="274638" y="0"/>
                </a:cxn>
                <a:cxn ang="0">
                  <a:pos x="292100" y="7937"/>
                </a:cxn>
                <a:cxn ang="0">
                  <a:pos x="17463" y="595312"/>
                </a:cxn>
              </a:cxnLst>
              <a:pathLst>
                <a:path w="184" h="375">
                  <a:moveTo>
                    <a:pt x="11" y="375"/>
                  </a:moveTo>
                  <a:lnTo>
                    <a:pt x="0" y="369"/>
                  </a:lnTo>
                  <a:lnTo>
                    <a:pt x="173" y="0"/>
                  </a:lnTo>
                  <a:lnTo>
                    <a:pt x="184" y="5"/>
                  </a:lnTo>
                  <a:lnTo>
                    <a:pt x="11" y="375"/>
                  </a:lnTo>
                  <a:close/>
                </a:path>
              </a:pathLst>
            </a:custGeom>
            <a:solidFill>
              <a:srgbClr val="FFFCF5"/>
            </a:solidFill>
            <a:ln w="9525">
              <a:noFill/>
            </a:ln>
          </p:spPr>
          <p:txBody>
            <a:bodyPr/>
            <a:p>
              <a:endParaRPr lang="en-GB" altLang="en-US"/>
            </a:p>
          </p:txBody>
        </p:sp>
        <p:sp>
          <p:nvSpPr>
            <p:cNvPr id="4138" name="Freeform 33"/>
            <p:cNvSpPr/>
            <p:nvPr/>
          </p:nvSpPr>
          <p:spPr>
            <a:xfrm>
              <a:off x="9069388" y="4181475"/>
              <a:ext cx="304800" cy="344487"/>
            </a:xfrm>
            <a:custGeom>
              <a:avLst/>
              <a:gdLst/>
              <a:ahLst/>
              <a:cxnLst>
                <a:cxn ang="0">
                  <a:pos x="292100" y="344487"/>
                </a:cxn>
                <a:cxn ang="0">
                  <a:pos x="0" y="9525"/>
                </a:cxn>
                <a:cxn ang="0">
                  <a:pos x="14288" y="0"/>
                </a:cxn>
                <a:cxn ang="0">
                  <a:pos x="304800" y="334962"/>
                </a:cxn>
                <a:cxn ang="0">
                  <a:pos x="292100" y="344487"/>
                </a:cxn>
              </a:cxnLst>
              <a:pathLst>
                <a:path w="192" h="217">
                  <a:moveTo>
                    <a:pt x="184" y="217"/>
                  </a:moveTo>
                  <a:lnTo>
                    <a:pt x="0" y="6"/>
                  </a:lnTo>
                  <a:lnTo>
                    <a:pt x="9" y="0"/>
                  </a:lnTo>
                  <a:lnTo>
                    <a:pt x="192" y="211"/>
                  </a:lnTo>
                  <a:lnTo>
                    <a:pt x="184" y="217"/>
                  </a:lnTo>
                  <a:close/>
                </a:path>
              </a:pathLst>
            </a:custGeom>
            <a:solidFill>
              <a:srgbClr val="FFFCF5"/>
            </a:solidFill>
            <a:ln w="9525">
              <a:noFill/>
            </a:ln>
          </p:spPr>
          <p:txBody>
            <a:bodyPr/>
            <a:p>
              <a:endParaRPr lang="en-GB" altLang="en-US"/>
            </a:p>
          </p:txBody>
        </p:sp>
        <p:sp>
          <p:nvSpPr>
            <p:cNvPr id="4139" name="Freeform 34"/>
            <p:cNvSpPr/>
            <p:nvPr/>
          </p:nvSpPr>
          <p:spPr>
            <a:xfrm>
              <a:off x="9423400" y="3938588"/>
              <a:ext cx="274637" cy="574675"/>
            </a:xfrm>
            <a:custGeom>
              <a:avLst/>
              <a:gdLst/>
              <a:ahLst/>
              <a:cxnLst>
                <a:cxn ang="0">
                  <a:pos x="17462" y="574675"/>
                </a:cxn>
                <a:cxn ang="0">
                  <a:pos x="0" y="565150"/>
                </a:cxn>
                <a:cxn ang="0">
                  <a:pos x="257175" y="0"/>
                </a:cxn>
                <a:cxn ang="0">
                  <a:pos x="274637" y="9525"/>
                </a:cxn>
                <a:cxn ang="0">
                  <a:pos x="17462" y="574675"/>
                </a:cxn>
              </a:cxnLst>
              <a:pathLst>
                <a:path w="173" h="362">
                  <a:moveTo>
                    <a:pt x="11" y="362"/>
                  </a:moveTo>
                  <a:lnTo>
                    <a:pt x="0" y="356"/>
                  </a:lnTo>
                  <a:lnTo>
                    <a:pt x="162" y="0"/>
                  </a:lnTo>
                  <a:lnTo>
                    <a:pt x="173" y="6"/>
                  </a:lnTo>
                  <a:lnTo>
                    <a:pt x="11" y="362"/>
                  </a:lnTo>
                  <a:close/>
                </a:path>
              </a:pathLst>
            </a:custGeom>
            <a:solidFill>
              <a:srgbClr val="FFFCF5"/>
            </a:solidFill>
            <a:ln w="9525">
              <a:noFill/>
            </a:ln>
          </p:spPr>
          <p:txBody>
            <a:bodyPr/>
            <a:p>
              <a:endParaRPr lang="en-GB" altLang="en-US"/>
            </a:p>
          </p:txBody>
        </p:sp>
        <p:sp>
          <p:nvSpPr>
            <p:cNvPr id="4140" name="Freeform 35"/>
            <p:cNvSpPr/>
            <p:nvPr/>
          </p:nvSpPr>
          <p:spPr>
            <a:xfrm>
              <a:off x="9742488" y="3921125"/>
              <a:ext cx="433387" cy="255587"/>
            </a:xfrm>
            <a:custGeom>
              <a:avLst/>
              <a:gdLst/>
              <a:ahLst/>
              <a:cxnLst>
                <a:cxn ang="0">
                  <a:pos x="423862" y="255587"/>
                </a:cxn>
                <a:cxn ang="0">
                  <a:pos x="0" y="17462"/>
                </a:cxn>
                <a:cxn ang="0">
                  <a:pos x="7937" y="0"/>
                </a:cxn>
                <a:cxn ang="0">
                  <a:pos x="433387" y="238125"/>
                </a:cxn>
                <a:cxn ang="0">
                  <a:pos x="423862" y="255587"/>
                </a:cxn>
              </a:cxnLst>
              <a:pathLst>
                <a:path w="273" h="161">
                  <a:moveTo>
                    <a:pt x="267" y="161"/>
                  </a:moveTo>
                  <a:lnTo>
                    <a:pt x="0" y="11"/>
                  </a:lnTo>
                  <a:lnTo>
                    <a:pt x="5" y="0"/>
                  </a:lnTo>
                  <a:lnTo>
                    <a:pt x="273" y="150"/>
                  </a:lnTo>
                  <a:lnTo>
                    <a:pt x="267" y="161"/>
                  </a:lnTo>
                  <a:close/>
                </a:path>
              </a:pathLst>
            </a:custGeom>
            <a:solidFill>
              <a:srgbClr val="FFFCF5"/>
            </a:solidFill>
            <a:ln w="9525">
              <a:noFill/>
            </a:ln>
          </p:spPr>
          <p:txBody>
            <a:bodyPr/>
            <a:p>
              <a:endParaRPr lang="en-GB" altLang="en-US"/>
            </a:p>
          </p:txBody>
        </p:sp>
        <p:sp>
          <p:nvSpPr>
            <p:cNvPr id="4141" name="Freeform 36"/>
            <p:cNvSpPr/>
            <p:nvPr/>
          </p:nvSpPr>
          <p:spPr>
            <a:xfrm>
              <a:off x="9742488" y="3921125"/>
              <a:ext cx="433387" cy="255587"/>
            </a:xfrm>
            <a:custGeom>
              <a:avLst/>
              <a:gdLst/>
              <a:ahLst/>
              <a:cxnLst>
                <a:cxn ang="0">
                  <a:pos x="423862" y="255587"/>
                </a:cxn>
                <a:cxn ang="0">
                  <a:pos x="0" y="17462"/>
                </a:cxn>
                <a:cxn ang="0">
                  <a:pos x="7937" y="0"/>
                </a:cxn>
                <a:cxn ang="0">
                  <a:pos x="433387" y="238125"/>
                </a:cxn>
                <a:cxn ang="0">
                  <a:pos x="423862" y="255587"/>
                </a:cxn>
              </a:cxnLst>
              <a:pathLst>
                <a:path w="273" h="161">
                  <a:moveTo>
                    <a:pt x="267" y="161"/>
                  </a:moveTo>
                  <a:lnTo>
                    <a:pt x="0" y="11"/>
                  </a:lnTo>
                  <a:lnTo>
                    <a:pt x="5" y="0"/>
                  </a:lnTo>
                  <a:lnTo>
                    <a:pt x="273" y="150"/>
                  </a:lnTo>
                  <a:lnTo>
                    <a:pt x="267" y="161"/>
                  </a:lnTo>
                </a:path>
              </a:pathLst>
            </a:custGeom>
            <a:noFill/>
            <a:ln w="9525">
              <a:noFill/>
            </a:ln>
          </p:spPr>
          <p:txBody>
            <a:bodyPr/>
            <a:p>
              <a:endParaRPr lang="en-GB" altLang="en-US"/>
            </a:p>
          </p:txBody>
        </p:sp>
        <p:sp>
          <p:nvSpPr>
            <p:cNvPr id="4142" name="Freeform 37"/>
            <p:cNvSpPr/>
            <p:nvPr/>
          </p:nvSpPr>
          <p:spPr>
            <a:xfrm>
              <a:off x="10245725" y="3779838"/>
              <a:ext cx="358775" cy="406400"/>
            </a:xfrm>
            <a:custGeom>
              <a:avLst/>
              <a:gdLst/>
              <a:ahLst/>
              <a:cxnLst>
                <a:cxn ang="0">
                  <a:pos x="17463" y="406400"/>
                </a:cxn>
                <a:cxn ang="0">
                  <a:pos x="0" y="393700"/>
                </a:cxn>
                <a:cxn ang="0">
                  <a:pos x="344488" y="0"/>
                </a:cxn>
                <a:cxn ang="0">
                  <a:pos x="358775" y="12700"/>
                </a:cxn>
                <a:cxn ang="0">
                  <a:pos x="17463" y="406400"/>
                </a:cxn>
              </a:cxnLst>
              <a:pathLst>
                <a:path w="226" h="256">
                  <a:moveTo>
                    <a:pt x="11" y="256"/>
                  </a:moveTo>
                  <a:lnTo>
                    <a:pt x="0" y="248"/>
                  </a:lnTo>
                  <a:lnTo>
                    <a:pt x="217" y="0"/>
                  </a:lnTo>
                  <a:lnTo>
                    <a:pt x="226" y="8"/>
                  </a:lnTo>
                  <a:lnTo>
                    <a:pt x="11" y="256"/>
                  </a:lnTo>
                  <a:close/>
                </a:path>
              </a:pathLst>
            </a:custGeom>
            <a:solidFill>
              <a:srgbClr val="FFFCF5"/>
            </a:solidFill>
            <a:ln w="9525">
              <a:noFill/>
            </a:ln>
          </p:spPr>
          <p:txBody>
            <a:bodyPr/>
            <a:p>
              <a:endParaRPr lang="en-GB" altLang="en-US"/>
            </a:p>
          </p:txBody>
        </p:sp>
        <p:sp>
          <p:nvSpPr>
            <p:cNvPr id="4143" name="Freeform 38"/>
            <p:cNvSpPr/>
            <p:nvPr/>
          </p:nvSpPr>
          <p:spPr>
            <a:xfrm>
              <a:off x="10245725" y="3779838"/>
              <a:ext cx="358775" cy="406400"/>
            </a:xfrm>
            <a:custGeom>
              <a:avLst/>
              <a:gdLst/>
              <a:ahLst/>
              <a:cxnLst>
                <a:cxn ang="0">
                  <a:pos x="17463" y="406400"/>
                </a:cxn>
                <a:cxn ang="0">
                  <a:pos x="0" y="393700"/>
                </a:cxn>
                <a:cxn ang="0">
                  <a:pos x="344488" y="0"/>
                </a:cxn>
                <a:cxn ang="0">
                  <a:pos x="358775" y="12700"/>
                </a:cxn>
                <a:cxn ang="0">
                  <a:pos x="17463" y="406400"/>
                </a:cxn>
              </a:cxnLst>
              <a:pathLst>
                <a:path w="226" h="256">
                  <a:moveTo>
                    <a:pt x="11" y="256"/>
                  </a:moveTo>
                  <a:lnTo>
                    <a:pt x="0" y="248"/>
                  </a:lnTo>
                  <a:lnTo>
                    <a:pt x="217" y="0"/>
                  </a:lnTo>
                  <a:lnTo>
                    <a:pt x="226" y="8"/>
                  </a:lnTo>
                  <a:lnTo>
                    <a:pt x="11" y="256"/>
                  </a:lnTo>
                </a:path>
              </a:pathLst>
            </a:custGeom>
            <a:noFill/>
            <a:ln w="9525">
              <a:noFill/>
            </a:ln>
          </p:spPr>
          <p:txBody>
            <a:bodyPr/>
            <a:p>
              <a:endParaRPr lang="en-GB" altLang="en-US"/>
            </a:p>
          </p:txBody>
        </p:sp>
        <p:sp>
          <p:nvSpPr>
            <p:cNvPr id="4144" name="Freeform 39"/>
            <p:cNvSpPr>
              <a:spLocks noEditPoints="1"/>
            </p:cNvSpPr>
            <p:nvPr/>
          </p:nvSpPr>
          <p:spPr>
            <a:xfrm>
              <a:off x="8955088" y="4097338"/>
              <a:ext cx="153987" cy="155575"/>
            </a:xfrm>
            <a:custGeom>
              <a:avLst/>
              <a:gdLst/>
              <a:ahLst/>
              <a:cxnLst>
                <a:cxn ang="0">
                  <a:pos x="61595" y="8890"/>
                </a:cxn>
                <a:cxn ang="0">
                  <a:pos x="61595" y="8890"/>
                </a:cxn>
                <a:cxn ang="0">
                  <a:pos x="8799" y="93345"/>
                </a:cxn>
                <a:cxn ang="0">
                  <a:pos x="87993" y="146685"/>
                </a:cxn>
                <a:cxn ang="0">
                  <a:pos x="92392" y="146685"/>
                </a:cxn>
                <a:cxn ang="0">
                  <a:pos x="145188" y="62230"/>
                </a:cxn>
                <a:cxn ang="0">
                  <a:pos x="61595" y="8890"/>
                </a:cxn>
                <a:cxn ang="0">
                  <a:pos x="70394" y="53340"/>
                </a:cxn>
                <a:cxn ang="0">
                  <a:pos x="70394" y="44450"/>
                </a:cxn>
                <a:cxn ang="0">
                  <a:pos x="70394" y="53340"/>
                </a:cxn>
                <a:cxn ang="0">
                  <a:pos x="101191" y="75565"/>
                </a:cxn>
                <a:cxn ang="0">
                  <a:pos x="79193" y="102235"/>
                </a:cxn>
                <a:cxn ang="0">
                  <a:pos x="79193" y="102235"/>
                </a:cxn>
                <a:cxn ang="0">
                  <a:pos x="52796" y="84455"/>
                </a:cxn>
                <a:cxn ang="0">
                  <a:pos x="70394" y="53340"/>
                </a:cxn>
              </a:cxnLst>
              <a:pathLst>
                <a:path w="35" h="35">
                  <a:moveTo>
                    <a:pt x="14" y="2"/>
                  </a:moveTo>
                  <a:cubicBezTo>
                    <a:pt x="14" y="2"/>
                    <a:pt x="14" y="2"/>
                    <a:pt x="14" y="2"/>
                  </a:cubicBezTo>
                  <a:cubicBezTo>
                    <a:pt x="5" y="4"/>
                    <a:pt x="0" y="12"/>
                    <a:pt x="2" y="21"/>
                  </a:cubicBezTo>
                  <a:cubicBezTo>
                    <a:pt x="3" y="29"/>
                    <a:pt x="12" y="35"/>
                    <a:pt x="20" y="33"/>
                  </a:cubicBezTo>
                  <a:cubicBezTo>
                    <a:pt x="21" y="33"/>
                    <a:pt x="21" y="33"/>
                    <a:pt x="21" y="33"/>
                  </a:cubicBezTo>
                  <a:cubicBezTo>
                    <a:pt x="29" y="31"/>
                    <a:pt x="35" y="23"/>
                    <a:pt x="33" y="14"/>
                  </a:cubicBezTo>
                  <a:cubicBezTo>
                    <a:pt x="31" y="6"/>
                    <a:pt x="23" y="0"/>
                    <a:pt x="14" y="2"/>
                  </a:cubicBezTo>
                  <a:close/>
                  <a:moveTo>
                    <a:pt x="16" y="12"/>
                  </a:moveTo>
                  <a:cubicBezTo>
                    <a:pt x="16" y="10"/>
                    <a:pt x="16" y="10"/>
                    <a:pt x="16" y="10"/>
                  </a:cubicBezTo>
                  <a:cubicBezTo>
                    <a:pt x="16" y="12"/>
                    <a:pt x="16" y="12"/>
                    <a:pt x="16" y="12"/>
                  </a:cubicBezTo>
                  <a:cubicBezTo>
                    <a:pt x="19" y="12"/>
                    <a:pt x="22" y="14"/>
                    <a:pt x="23" y="17"/>
                  </a:cubicBezTo>
                  <a:cubicBezTo>
                    <a:pt x="23" y="19"/>
                    <a:pt x="21" y="22"/>
                    <a:pt x="18" y="23"/>
                  </a:cubicBezTo>
                  <a:cubicBezTo>
                    <a:pt x="18" y="23"/>
                    <a:pt x="18" y="23"/>
                    <a:pt x="18" y="23"/>
                  </a:cubicBezTo>
                  <a:cubicBezTo>
                    <a:pt x="15" y="23"/>
                    <a:pt x="13" y="21"/>
                    <a:pt x="12" y="19"/>
                  </a:cubicBezTo>
                  <a:cubicBezTo>
                    <a:pt x="12" y="16"/>
                    <a:pt x="13" y="13"/>
                    <a:pt x="16" y="12"/>
                  </a:cubicBezTo>
                  <a:close/>
                </a:path>
              </a:pathLst>
            </a:custGeom>
            <a:solidFill>
              <a:srgbClr val="D94D3F"/>
            </a:solidFill>
            <a:ln w="9525">
              <a:noFill/>
            </a:ln>
          </p:spPr>
          <p:txBody>
            <a:bodyPr/>
            <a:p>
              <a:endParaRPr lang="en-GB" altLang="en-US"/>
            </a:p>
          </p:txBody>
        </p:sp>
        <p:sp>
          <p:nvSpPr>
            <p:cNvPr id="4145" name="Freeform 40"/>
            <p:cNvSpPr>
              <a:spLocks noEditPoints="1"/>
            </p:cNvSpPr>
            <p:nvPr/>
          </p:nvSpPr>
          <p:spPr>
            <a:xfrm>
              <a:off x="9326563" y="4429125"/>
              <a:ext cx="149225" cy="153987"/>
            </a:xfrm>
            <a:custGeom>
              <a:avLst/>
              <a:gdLst/>
              <a:ahLst/>
              <a:cxnLst>
                <a:cxn ang="0">
                  <a:pos x="61446" y="8799"/>
                </a:cxn>
                <a:cxn ang="0">
                  <a:pos x="57057" y="8799"/>
                </a:cxn>
                <a:cxn ang="0">
                  <a:pos x="4389" y="92392"/>
                </a:cxn>
                <a:cxn ang="0">
                  <a:pos x="87779" y="145188"/>
                </a:cxn>
                <a:cxn ang="0">
                  <a:pos x="92168" y="145188"/>
                </a:cxn>
                <a:cxn ang="0">
                  <a:pos x="144836" y="65994"/>
                </a:cxn>
                <a:cxn ang="0">
                  <a:pos x="61446" y="8799"/>
                </a:cxn>
                <a:cxn ang="0">
                  <a:pos x="70224" y="57195"/>
                </a:cxn>
                <a:cxn ang="0">
                  <a:pos x="65835" y="43996"/>
                </a:cxn>
                <a:cxn ang="0">
                  <a:pos x="70224" y="57195"/>
                </a:cxn>
                <a:cxn ang="0">
                  <a:pos x="96557" y="74794"/>
                </a:cxn>
                <a:cxn ang="0">
                  <a:pos x="79001" y="101191"/>
                </a:cxn>
                <a:cxn ang="0">
                  <a:pos x="79001" y="101191"/>
                </a:cxn>
                <a:cxn ang="0">
                  <a:pos x="52668" y="83593"/>
                </a:cxn>
                <a:cxn ang="0">
                  <a:pos x="70224" y="57195"/>
                </a:cxn>
              </a:cxnLst>
              <a:pathLst>
                <a:path w="34" h="35">
                  <a:moveTo>
                    <a:pt x="14" y="2"/>
                  </a:moveTo>
                  <a:cubicBezTo>
                    <a:pt x="13" y="2"/>
                    <a:pt x="13" y="2"/>
                    <a:pt x="13" y="2"/>
                  </a:cubicBezTo>
                  <a:cubicBezTo>
                    <a:pt x="5" y="4"/>
                    <a:pt x="0" y="12"/>
                    <a:pt x="1" y="21"/>
                  </a:cubicBezTo>
                  <a:cubicBezTo>
                    <a:pt x="3" y="30"/>
                    <a:pt x="11" y="35"/>
                    <a:pt x="20" y="33"/>
                  </a:cubicBezTo>
                  <a:cubicBezTo>
                    <a:pt x="21" y="33"/>
                    <a:pt x="21" y="33"/>
                    <a:pt x="21" y="33"/>
                  </a:cubicBezTo>
                  <a:cubicBezTo>
                    <a:pt x="29" y="31"/>
                    <a:pt x="34" y="23"/>
                    <a:pt x="33" y="15"/>
                  </a:cubicBezTo>
                  <a:cubicBezTo>
                    <a:pt x="31" y="6"/>
                    <a:pt x="23" y="0"/>
                    <a:pt x="14" y="2"/>
                  </a:cubicBezTo>
                  <a:close/>
                  <a:moveTo>
                    <a:pt x="16" y="13"/>
                  </a:moveTo>
                  <a:cubicBezTo>
                    <a:pt x="15" y="10"/>
                    <a:pt x="15" y="10"/>
                    <a:pt x="15" y="10"/>
                  </a:cubicBezTo>
                  <a:cubicBezTo>
                    <a:pt x="16" y="13"/>
                    <a:pt x="16" y="13"/>
                    <a:pt x="16" y="13"/>
                  </a:cubicBezTo>
                  <a:cubicBezTo>
                    <a:pt x="19" y="12"/>
                    <a:pt x="22" y="14"/>
                    <a:pt x="22" y="17"/>
                  </a:cubicBezTo>
                  <a:cubicBezTo>
                    <a:pt x="23" y="20"/>
                    <a:pt x="21" y="22"/>
                    <a:pt x="18" y="23"/>
                  </a:cubicBezTo>
                  <a:cubicBezTo>
                    <a:pt x="18" y="23"/>
                    <a:pt x="18" y="23"/>
                    <a:pt x="18" y="23"/>
                  </a:cubicBezTo>
                  <a:cubicBezTo>
                    <a:pt x="15" y="24"/>
                    <a:pt x="12" y="22"/>
                    <a:pt x="12" y="19"/>
                  </a:cubicBezTo>
                  <a:cubicBezTo>
                    <a:pt x="11" y="16"/>
                    <a:pt x="13" y="13"/>
                    <a:pt x="16" y="13"/>
                  </a:cubicBezTo>
                  <a:close/>
                </a:path>
              </a:pathLst>
            </a:custGeom>
            <a:solidFill>
              <a:srgbClr val="F57B3D"/>
            </a:solidFill>
            <a:ln w="9525">
              <a:noFill/>
            </a:ln>
          </p:spPr>
          <p:txBody>
            <a:bodyPr/>
            <a:p>
              <a:endParaRPr lang="en-GB" altLang="en-US"/>
            </a:p>
          </p:txBody>
        </p:sp>
        <p:sp>
          <p:nvSpPr>
            <p:cNvPr id="4146" name="Freeform 41"/>
            <p:cNvSpPr>
              <a:spLocks noEditPoints="1"/>
            </p:cNvSpPr>
            <p:nvPr/>
          </p:nvSpPr>
          <p:spPr>
            <a:xfrm>
              <a:off x="9639300" y="3851275"/>
              <a:ext cx="155575" cy="153987"/>
            </a:xfrm>
            <a:custGeom>
              <a:avLst/>
              <a:gdLst/>
              <a:ahLst/>
              <a:cxnLst>
                <a:cxn ang="0">
                  <a:pos x="62230" y="8799"/>
                </a:cxn>
                <a:cxn ang="0">
                  <a:pos x="62230" y="8799"/>
                </a:cxn>
                <a:cxn ang="0">
                  <a:pos x="8890" y="92392"/>
                </a:cxn>
                <a:cxn ang="0">
                  <a:pos x="93345" y="145188"/>
                </a:cxn>
                <a:cxn ang="0">
                  <a:pos x="93345" y="145188"/>
                </a:cxn>
                <a:cxn ang="0">
                  <a:pos x="146685" y="65994"/>
                </a:cxn>
                <a:cxn ang="0">
                  <a:pos x="62230" y="8799"/>
                </a:cxn>
                <a:cxn ang="0">
                  <a:pos x="71120" y="57195"/>
                </a:cxn>
                <a:cxn ang="0">
                  <a:pos x="71120" y="43996"/>
                </a:cxn>
                <a:cxn ang="0">
                  <a:pos x="71120" y="57195"/>
                </a:cxn>
                <a:cxn ang="0">
                  <a:pos x="102235" y="74794"/>
                </a:cxn>
                <a:cxn ang="0">
                  <a:pos x="84455" y="101191"/>
                </a:cxn>
                <a:cxn ang="0">
                  <a:pos x="53340" y="83593"/>
                </a:cxn>
                <a:cxn ang="0">
                  <a:pos x="71120" y="57195"/>
                </a:cxn>
              </a:cxnLst>
              <a:pathLst>
                <a:path w="35" h="35">
                  <a:moveTo>
                    <a:pt x="14" y="2"/>
                  </a:moveTo>
                  <a:cubicBezTo>
                    <a:pt x="14" y="2"/>
                    <a:pt x="14" y="2"/>
                    <a:pt x="14" y="2"/>
                  </a:cubicBezTo>
                  <a:cubicBezTo>
                    <a:pt x="5" y="4"/>
                    <a:pt x="0" y="12"/>
                    <a:pt x="2" y="21"/>
                  </a:cubicBezTo>
                  <a:cubicBezTo>
                    <a:pt x="3" y="30"/>
                    <a:pt x="12" y="35"/>
                    <a:pt x="21" y="33"/>
                  </a:cubicBezTo>
                  <a:cubicBezTo>
                    <a:pt x="21" y="33"/>
                    <a:pt x="21" y="33"/>
                    <a:pt x="21" y="33"/>
                  </a:cubicBezTo>
                  <a:cubicBezTo>
                    <a:pt x="30" y="31"/>
                    <a:pt x="35" y="23"/>
                    <a:pt x="33" y="15"/>
                  </a:cubicBezTo>
                  <a:cubicBezTo>
                    <a:pt x="31" y="6"/>
                    <a:pt x="23" y="0"/>
                    <a:pt x="14" y="2"/>
                  </a:cubicBezTo>
                  <a:moveTo>
                    <a:pt x="16" y="13"/>
                  </a:moveTo>
                  <a:cubicBezTo>
                    <a:pt x="16" y="10"/>
                    <a:pt x="16" y="10"/>
                    <a:pt x="16" y="10"/>
                  </a:cubicBezTo>
                  <a:cubicBezTo>
                    <a:pt x="16" y="13"/>
                    <a:pt x="16" y="13"/>
                    <a:pt x="16" y="13"/>
                  </a:cubicBezTo>
                  <a:cubicBezTo>
                    <a:pt x="19" y="12"/>
                    <a:pt x="22" y="14"/>
                    <a:pt x="23" y="17"/>
                  </a:cubicBezTo>
                  <a:cubicBezTo>
                    <a:pt x="23" y="20"/>
                    <a:pt x="22" y="22"/>
                    <a:pt x="19" y="23"/>
                  </a:cubicBezTo>
                  <a:cubicBezTo>
                    <a:pt x="16" y="24"/>
                    <a:pt x="13" y="22"/>
                    <a:pt x="12" y="19"/>
                  </a:cubicBezTo>
                  <a:cubicBezTo>
                    <a:pt x="12" y="16"/>
                    <a:pt x="13" y="13"/>
                    <a:pt x="16" y="13"/>
                  </a:cubicBezTo>
                </a:path>
              </a:pathLst>
            </a:custGeom>
            <a:solidFill>
              <a:srgbClr val="2D4255"/>
            </a:solidFill>
            <a:ln w="9525">
              <a:noFill/>
            </a:ln>
          </p:spPr>
          <p:txBody>
            <a:bodyPr/>
            <a:p>
              <a:endParaRPr lang="en-GB" altLang="en-US"/>
            </a:p>
          </p:txBody>
        </p:sp>
        <p:sp>
          <p:nvSpPr>
            <p:cNvPr id="4147" name="Freeform 42"/>
            <p:cNvSpPr>
              <a:spLocks noEditPoints="1"/>
            </p:cNvSpPr>
            <p:nvPr/>
          </p:nvSpPr>
          <p:spPr>
            <a:xfrm>
              <a:off x="10564813" y="3690938"/>
              <a:ext cx="153987" cy="155575"/>
            </a:xfrm>
            <a:custGeom>
              <a:avLst/>
              <a:gdLst/>
              <a:ahLst/>
              <a:cxnLst>
                <a:cxn ang="0">
                  <a:pos x="61595" y="8890"/>
                </a:cxn>
                <a:cxn ang="0">
                  <a:pos x="57195" y="8890"/>
                </a:cxn>
                <a:cxn ang="0">
                  <a:pos x="4400" y="88900"/>
                </a:cxn>
                <a:cxn ang="0">
                  <a:pos x="87993" y="146685"/>
                </a:cxn>
                <a:cxn ang="0">
                  <a:pos x="92392" y="146685"/>
                </a:cxn>
                <a:cxn ang="0">
                  <a:pos x="145188" y="62230"/>
                </a:cxn>
                <a:cxn ang="0">
                  <a:pos x="61595" y="8890"/>
                </a:cxn>
                <a:cxn ang="0">
                  <a:pos x="70394" y="53340"/>
                </a:cxn>
                <a:cxn ang="0">
                  <a:pos x="65994" y="44450"/>
                </a:cxn>
                <a:cxn ang="0">
                  <a:pos x="70394" y="53340"/>
                </a:cxn>
                <a:cxn ang="0">
                  <a:pos x="96792" y="71120"/>
                </a:cxn>
                <a:cxn ang="0">
                  <a:pos x="79193" y="97790"/>
                </a:cxn>
                <a:cxn ang="0">
                  <a:pos x="79193" y="97790"/>
                </a:cxn>
                <a:cxn ang="0">
                  <a:pos x="52796" y="80010"/>
                </a:cxn>
                <a:cxn ang="0">
                  <a:pos x="70394" y="53340"/>
                </a:cxn>
              </a:cxnLst>
              <a:pathLst>
                <a:path w="35" h="35">
                  <a:moveTo>
                    <a:pt x="14" y="2"/>
                  </a:moveTo>
                  <a:cubicBezTo>
                    <a:pt x="13" y="2"/>
                    <a:pt x="13" y="2"/>
                    <a:pt x="13" y="2"/>
                  </a:cubicBezTo>
                  <a:cubicBezTo>
                    <a:pt x="5" y="4"/>
                    <a:pt x="0" y="12"/>
                    <a:pt x="1" y="20"/>
                  </a:cubicBezTo>
                  <a:cubicBezTo>
                    <a:pt x="3" y="29"/>
                    <a:pt x="12" y="35"/>
                    <a:pt x="20" y="33"/>
                  </a:cubicBezTo>
                  <a:cubicBezTo>
                    <a:pt x="21" y="33"/>
                    <a:pt x="21" y="33"/>
                    <a:pt x="21" y="33"/>
                  </a:cubicBezTo>
                  <a:cubicBezTo>
                    <a:pt x="29" y="31"/>
                    <a:pt x="35" y="23"/>
                    <a:pt x="33" y="14"/>
                  </a:cubicBezTo>
                  <a:cubicBezTo>
                    <a:pt x="31" y="6"/>
                    <a:pt x="23" y="0"/>
                    <a:pt x="14" y="2"/>
                  </a:cubicBezTo>
                  <a:close/>
                  <a:moveTo>
                    <a:pt x="16" y="12"/>
                  </a:moveTo>
                  <a:cubicBezTo>
                    <a:pt x="15" y="10"/>
                    <a:pt x="15" y="10"/>
                    <a:pt x="15" y="10"/>
                  </a:cubicBezTo>
                  <a:cubicBezTo>
                    <a:pt x="16" y="12"/>
                    <a:pt x="16" y="12"/>
                    <a:pt x="16" y="12"/>
                  </a:cubicBezTo>
                  <a:cubicBezTo>
                    <a:pt x="19" y="11"/>
                    <a:pt x="22" y="13"/>
                    <a:pt x="22" y="16"/>
                  </a:cubicBezTo>
                  <a:cubicBezTo>
                    <a:pt x="23" y="19"/>
                    <a:pt x="21" y="22"/>
                    <a:pt x="18" y="22"/>
                  </a:cubicBezTo>
                  <a:cubicBezTo>
                    <a:pt x="18" y="22"/>
                    <a:pt x="18" y="22"/>
                    <a:pt x="18" y="22"/>
                  </a:cubicBezTo>
                  <a:cubicBezTo>
                    <a:pt x="15" y="23"/>
                    <a:pt x="13" y="21"/>
                    <a:pt x="12" y="18"/>
                  </a:cubicBezTo>
                  <a:cubicBezTo>
                    <a:pt x="11" y="15"/>
                    <a:pt x="13" y="13"/>
                    <a:pt x="16" y="12"/>
                  </a:cubicBezTo>
                  <a:close/>
                </a:path>
              </a:pathLst>
            </a:custGeom>
            <a:solidFill>
              <a:srgbClr val="F57B3D"/>
            </a:solidFill>
            <a:ln w="9525">
              <a:noFill/>
            </a:ln>
          </p:spPr>
          <p:txBody>
            <a:bodyPr/>
            <a:p>
              <a:endParaRPr lang="en-GB" altLang="en-US"/>
            </a:p>
          </p:txBody>
        </p:sp>
        <p:sp>
          <p:nvSpPr>
            <p:cNvPr id="4148" name="Freeform 43"/>
            <p:cNvSpPr>
              <a:spLocks noEditPoints="1"/>
            </p:cNvSpPr>
            <p:nvPr/>
          </p:nvSpPr>
          <p:spPr>
            <a:xfrm>
              <a:off x="11209338" y="3730625"/>
              <a:ext cx="155575" cy="150812"/>
            </a:xfrm>
            <a:custGeom>
              <a:avLst/>
              <a:gdLst/>
              <a:ahLst/>
              <a:cxnLst>
                <a:cxn ang="0">
                  <a:pos x="62230" y="4436"/>
                </a:cxn>
                <a:cxn ang="0">
                  <a:pos x="62230" y="4436"/>
                </a:cxn>
                <a:cxn ang="0">
                  <a:pos x="8890" y="88713"/>
                </a:cxn>
                <a:cxn ang="0">
                  <a:pos x="93345" y="146376"/>
                </a:cxn>
                <a:cxn ang="0">
                  <a:pos x="93345" y="146376"/>
                </a:cxn>
                <a:cxn ang="0">
                  <a:pos x="146685" y="62099"/>
                </a:cxn>
                <a:cxn ang="0">
                  <a:pos x="62230" y="4436"/>
                </a:cxn>
                <a:cxn ang="0">
                  <a:pos x="71120" y="53228"/>
                </a:cxn>
                <a:cxn ang="0">
                  <a:pos x="71120" y="39921"/>
                </a:cxn>
                <a:cxn ang="0">
                  <a:pos x="71120" y="53228"/>
                </a:cxn>
                <a:cxn ang="0">
                  <a:pos x="102235" y="70970"/>
                </a:cxn>
                <a:cxn ang="0">
                  <a:pos x="84455" y="97584"/>
                </a:cxn>
                <a:cxn ang="0">
                  <a:pos x="80010" y="97584"/>
                </a:cxn>
                <a:cxn ang="0">
                  <a:pos x="53340" y="79842"/>
                </a:cxn>
                <a:cxn ang="0">
                  <a:pos x="71120" y="53228"/>
                </a:cxn>
              </a:cxnLst>
              <a:pathLst>
                <a:path w="35" h="34">
                  <a:moveTo>
                    <a:pt x="14" y="1"/>
                  </a:moveTo>
                  <a:cubicBezTo>
                    <a:pt x="14" y="1"/>
                    <a:pt x="14" y="1"/>
                    <a:pt x="14" y="1"/>
                  </a:cubicBezTo>
                  <a:cubicBezTo>
                    <a:pt x="5" y="3"/>
                    <a:pt x="0" y="12"/>
                    <a:pt x="2" y="20"/>
                  </a:cubicBezTo>
                  <a:cubicBezTo>
                    <a:pt x="3" y="29"/>
                    <a:pt x="12" y="34"/>
                    <a:pt x="21" y="33"/>
                  </a:cubicBezTo>
                  <a:cubicBezTo>
                    <a:pt x="21" y="33"/>
                    <a:pt x="21" y="33"/>
                    <a:pt x="21" y="33"/>
                  </a:cubicBezTo>
                  <a:cubicBezTo>
                    <a:pt x="30" y="31"/>
                    <a:pt x="35" y="22"/>
                    <a:pt x="33" y="14"/>
                  </a:cubicBezTo>
                  <a:cubicBezTo>
                    <a:pt x="31" y="5"/>
                    <a:pt x="23" y="0"/>
                    <a:pt x="14" y="1"/>
                  </a:cubicBezTo>
                  <a:close/>
                  <a:moveTo>
                    <a:pt x="16" y="12"/>
                  </a:moveTo>
                  <a:cubicBezTo>
                    <a:pt x="16" y="9"/>
                    <a:pt x="16" y="9"/>
                    <a:pt x="16" y="9"/>
                  </a:cubicBezTo>
                  <a:cubicBezTo>
                    <a:pt x="16" y="12"/>
                    <a:pt x="16" y="12"/>
                    <a:pt x="16" y="12"/>
                  </a:cubicBezTo>
                  <a:cubicBezTo>
                    <a:pt x="19" y="11"/>
                    <a:pt x="22" y="13"/>
                    <a:pt x="23" y="16"/>
                  </a:cubicBezTo>
                  <a:cubicBezTo>
                    <a:pt x="23" y="19"/>
                    <a:pt x="21" y="21"/>
                    <a:pt x="19" y="22"/>
                  </a:cubicBezTo>
                  <a:cubicBezTo>
                    <a:pt x="18" y="22"/>
                    <a:pt x="18" y="22"/>
                    <a:pt x="18" y="22"/>
                  </a:cubicBezTo>
                  <a:cubicBezTo>
                    <a:pt x="16" y="23"/>
                    <a:pt x="13" y="21"/>
                    <a:pt x="12" y="18"/>
                  </a:cubicBezTo>
                  <a:cubicBezTo>
                    <a:pt x="12" y="15"/>
                    <a:pt x="13" y="12"/>
                    <a:pt x="16" y="12"/>
                  </a:cubicBezTo>
                  <a:close/>
                </a:path>
              </a:pathLst>
            </a:custGeom>
            <a:solidFill>
              <a:srgbClr val="2D4255"/>
            </a:solidFill>
            <a:ln w="9525">
              <a:noFill/>
            </a:ln>
          </p:spPr>
          <p:txBody>
            <a:bodyPr/>
            <a:p>
              <a:endParaRPr lang="en-GB" altLang="en-US"/>
            </a:p>
          </p:txBody>
        </p:sp>
        <p:sp>
          <p:nvSpPr>
            <p:cNvPr id="4149" name="Freeform 44"/>
            <p:cNvSpPr>
              <a:spLocks noEditPoints="1"/>
            </p:cNvSpPr>
            <p:nvPr/>
          </p:nvSpPr>
          <p:spPr>
            <a:xfrm>
              <a:off x="8645525" y="4764088"/>
              <a:ext cx="153987" cy="155575"/>
            </a:xfrm>
            <a:custGeom>
              <a:avLst/>
              <a:gdLst/>
              <a:ahLst/>
              <a:cxnLst>
                <a:cxn ang="0">
                  <a:pos x="65994" y="8890"/>
                </a:cxn>
                <a:cxn ang="0">
                  <a:pos x="61595" y="8890"/>
                </a:cxn>
                <a:cxn ang="0">
                  <a:pos x="8799" y="93345"/>
                </a:cxn>
                <a:cxn ang="0">
                  <a:pos x="92392" y="146685"/>
                </a:cxn>
                <a:cxn ang="0">
                  <a:pos x="92392" y="146685"/>
                </a:cxn>
                <a:cxn ang="0">
                  <a:pos x="145188" y="66675"/>
                </a:cxn>
                <a:cxn ang="0">
                  <a:pos x="65994" y="8890"/>
                </a:cxn>
                <a:cxn ang="0">
                  <a:pos x="70394" y="53340"/>
                </a:cxn>
                <a:cxn ang="0">
                  <a:pos x="70394" y="44450"/>
                </a:cxn>
                <a:cxn ang="0">
                  <a:pos x="74794" y="53340"/>
                </a:cxn>
                <a:cxn ang="0">
                  <a:pos x="101191" y="75565"/>
                </a:cxn>
                <a:cxn ang="0">
                  <a:pos x="83593" y="102235"/>
                </a:cxn>
                <a:cxn ang="0">
                  <a:pos x="83593" y="102235"/>
                </a:cxn>
                <a:cxn ang="0">
                  <a:pos x="52796" y="84455"/>
                </a:cxn>
                <a:cxn ang="0">
                  <a:pos x="70394" y="53340"/>
                </a:cxn>
              </a:cxnLst>
              <a:pathLst>
                <a:path w="35" h="35">
                  <a:moveTo>
                    <a:pt x="15" y="2"/>
                  </a:moveTo>
                  <a:cubicBezTo>
                    <a:pt x="14" y="2"/>
                    <a:pt x="14" y="2"/>
                    <a:pt x="14" y="2"/>
                  </a:cubicBezTo>
                  <a:cubicBezTo>
                    <a:pt x="6" y="4"/>
                    <a:pt x="0" y="12"/>
                    <a:pt x="2" y="21"/>
                  </a:cubicBezTo>
                  <a:cubicBezTo>
                    <a:pt x="4" y="29"/>
                    <a:pt x="12" y="35"/>
                    <a:pt x="21" y="33"/>
                  </a:cubicBezTo>
                  <a:cubicBezTo>
                    <a:pt x="21" y="33"/>
                    <a:pt x="21" y="33"/>
                    <a:pt x="21" y="33"/>
                  </a:cubicBezTo>
                  <a:cubicBezTo>
                    <a:pt x="30" y="31"/>
                    <a:pt x="35" y="23"/>
                    <a:pt x="33" y="15"/>
                  </a:cubicBezTo>
                  <a:cubicBezTo>
                    <a:pt x="32" y="6"/>
                    <a:pt x="23" y="0"/>
                    <a:pt x="15" y="2"/>
                  </a:cubicBezTo>
                  <a:close/>
                  <a:moveTo>
                    <a:pt x="16" y="12"/>
                  </a:moveTo>
                  <a:cubicBezTo>
                    <a:pt x="16" y="10"/>
                    <a:pt x="16" y="10"/>
                    <a:pt x="16" y="10"/>
                  </a:cubicBezTo>
                  <a:cubicBezTo>
                    <a:pt x="17" y="12"/>
                    <a:pt x="17" y="12"/>
                    <a:pt x="17" y="12"/>
                  </a:cubicBezTo>
                  <a:cubicBezTo>
                    <a:pt x="20" y="12"/>
                    <a:pt x="22" y="14"/>
                    <a:pt x="23" y="17"/>
                  </a:cubicBezTo>
                  <a:cubicBezTo>
                    <a:pt x="23" y="19"/>
                    <a:pt x="22" y="22"/>
                    <a:pt x="19" y="23"/>
                  </a:cubicBezTo>
                  <a:cubicBezTo>
                    <a:pt x="19" y="23"/>
                    <a:pt x="19" y="23"/>
                    <a:pt x="19" y="23"/>
                  </a:cubicBezTo>
                  <a:cubicBezTo>
                    <a:pt x="16" y="23"/>
                    <a:pt x="13" y="22"/>
                    <a:pt x="12" y="19"/>
                  </a:cubicBezTo>
                  <a:cubicBezTo>
                    <a:pt x="12" y="16"/>
                    <a:pt x="14" y="13"/>
                    <a:pt x="16" y="12"/>
                  </a:cubicBezTo>
                  <a:close/>
                </a:path>
              </a:pathLst>
            </a:custGeom>
            <a:solidFill>
              <a:srgbClr val="03658C"/>
            </a:solidFill>
            <a:ln w="9525">
              <a:noFill/>
            </a:ln>
          </p:spPr>
          <p:txBody>
            <a:bodyPr/>
            <a:p>
              <a:endParaRPr lang="en-GB" altLang="en-US"/>
            </a:p>
          </p:txBody>
        </p:sp>
        <p:sp>
          <p:nvSpPr>
            <p:cNvPr id="4150" name="Freeform 45"/>
            <p:cNvSpPr/>
            <p:nvPr/>
          </p:nvSpPr>
          <p:spPr>
            <a:xfrm>
              <a:off x="9237663" y="3656013"/>
              <a:ext cx="884237" cy="520700"/>
            </a:xfrm>
            <a:custGeom>
              <a:avLst/>
              <a:gdLst/>
              <a:ahLst/>
              <a:cxnLst>
                <a:cxn ang="0">
                  <a:pos x="862012" y="520700"/>
                </a:cxn>
                <a:cxn ang="0">
                  <a:pos x="0" y="31750"/>
                </a:cxn>
                <a:cxn ang="0">
                  <a:pos x="17462" y="0"/>
                </a:cxn>
                <a:cxn ang="0">
                  <a:pos x="884237" y="490538"/>
                </a:cxn>
                <a:cxn ang="0">
                  <a:pos x="862012" y="520700"/>
                </a:cxn>
              </a:cxnLst>
              <a:pathLst>
                <a:path w="557" h="328">
                  <a:moveTo>
                    <a:pt x="543" y="328"/>
                  </a:moveTo>
                  <a:lnTo>
                    <a:pt x="0" y="20"/>
                  </a:lnTo>
                  <a:lnTo>
                    <a:pt x="11" y="0"/>
                  </a:lnTo>
                  <a:lnTo>
                    <a:pt x="557" y="309"/>
                  </a:lnTo>
                  <a:lnTo>
                    <a:pt x="543" y="328"/>
                  </a:lnTo>
                  <a:close/>
                </a:path>
              </a:pathLst>
            </a:custGeom>
            <a:solidFill>
              <a:srgbClr val="FFFCF5"/>
            </a:solidFill>
            <a:ln w="9525">
              <a:noFill/>
            </a:ln>
          </p:spPr>
          <p:txBody>
            <a:bodyPr/>
            <a:p>
              <a:endParaRPr lang="en-GB" altLang="en-US"/>
            </a:p>
          </p:txBody>
        </p:sp>
        <p:sp>
          <p:nvSpPr>
            <p:cNvPr id="4151" name="Freeform 46"/>
            <p:cNvSpPr/>
            <p:nvPr/>
          </p:nvSpPr>
          <p:spPr>
            <a:xfrm>
              <a:off x="9237663" y="3656013"/>
              <a:ext cx="884237" cy="520700"/>
            </a:xfrm>
            <a:custGeom>
              <a:avLst/>
              <a:gdLst/>
              <a:ahLst/>
              <a:cxnLst>
                <a:cxn ang="0">
                  <a:pos x="862012" y="520700"/>
                </a:cxn>
                <a:cxn ang="0">
                  <a:pos x="0" y="31750"/>
                </a:cxn>
                <a:cxn ang="0">
                  <a:pos x="17462" y="0"/>
                </a:cxn>
                <a:cxn ang="0">
                  <a:pos x="884237" y="490538"/>
                </a:cxn>
                <a:cxn ang="0">
                  <a:pos x="862012" y="520700"/>
                </a:cxn>
              </a:cxnLst>
              <a:pathLst>
                <a:path w="557" h="328">
                  <a:moveTo>
                    <a:pt x="543" y="328"/>
                  </a:moveTo>
                  <a:lnTo>
                    <a:pt x="0" y="20"/>
                  </a:lnTo>
                  <a:lnTo>
                    <a:pt x="11" y="0"/>
                  </a:lnTo>
                  <a:lnTo>
                    <a:pt x="557" y="309"/>
                  </a:lnTo>
                  <a:lnTo>
                    <a:pt x="543" y="328"/>
                  </a:lnTo>
                </a:path>
              </a:pathLst>
            </a:custGeom>
            <a:noFill/>
            <a:ln w="9525">
              <a:noFill/>
            </a:ln>
          </p:spPr>
          <p:txBody>
            <a:bodyPr/>
            <a:p>
              <a:endParaRPr lang="en-GB" altLang="en-US"/>
            </a:p>
          </p:txBody>
        </p:sp>
        <p:sp>
          <p:nvSpPr>
            <p:cNvPr id="4152" name="Freeform 47"/>
            <p:cNvSpPr/>
            <p:nvPr/>
          </p:nvSpPr>
          <p:spPr>
            <a:xfrm>
              <a:off x="10272713" y="3360738"/>
              <a:ext cx="733425" cy="833437"/>
            </a:xfrm>
            <a:custGeom>
              <a:avLst/>
              <a:gdLst/>
              <a:ahLst/>
              <a:cxnLst>
                <a:cxn ang="0">
                  <a:pos x="30163" y="833437"/>
                </a:cxn>
                <a:cxn ang="0">
                  <a:pos x="0" y="808037"/>
                </a:cxn>
                <a:cxn ang="0">
                  <a:pos x="706438" y="0"/>
                </a:cxn>
                <a:cxn ang="0">
                  <a:pos x="733425" y="26987"/>
                </a:cxn>
                <a:cxn ang="0">
                  <a:pos x="30163" y="833437"/>
                </a:cxn>
              </a:cxnLst>
              <a:pathLst>
                <a:path w="462" h="525">
                  <a:moveTo>
                    <a:pt x="19" y="525"/>
                  </a:moveTo>
                  <a:lnTo>
                    <a:pt x="0" y="509"/>
                  </a:lnTo>
                  <a:lnTo>
                    <a:pt x="445" y="0"/>
                  </a:lnTo>
                  <a:lnTo>
                    <a:pt x="462" y="17"/>
                  </a:lnTo>
                  <a:lnTo>
                    <a:pt x="19" y="525"/>
                  </a:lnTo>
                  <a:close/>
                </a:path>
              </a:pathLst>
            </a:custGeom>
            <a:solidFill>
              <a:srgbClr val="FFFCF5"/>
            </a:solidFill>
            <a:ln w="9525">
              <a:noFill/>
            </a:ln>
          </p:spPr>
          <p:txBody>
            <a:bodyPr/>
            <a:p>
              <a:endParaRPr lang="en-GB" altLang="en-US"/>
            </a:p>
          </p:txBody>
        </p:sp>
        <p:sp>
          <p:nvSpPr>
            <p:cNvPr id="4153" name="Freeform 48"/>
            <p:cNvSpPr/>
            <p:nvPr/>
          </p:nvSpPr>
          <p:spPr>
            <a:xfrm>
              <a:off x="10272713" y="3360738"/>
              <a:ext cx="733425" cy="833437"/>
            </a:xfrm>
            <a:custGeom>
              <a:avLst/>
              <a:gdLst/>
              <a:ahLst/>
              <a:cxnLst>
                <a:cxn ang="0">
                  <a:pos x="30163" y="833437"/>
                </a:cxn>
                <a:cxn ang="0">
                  <a:pos x="0" y="808037"/>
                </a:cxn>
                <a:cxn ang="0">
                  <a:pos x="706438" y="0"/>
                </a:cxn>
                <a:cxn ang="0">
                  <a:pos x="733425" y="26987"/>
                </a:cxn>
                <a:cxn ang="0">
                  <a:pos x="30163" y="833437"/>
                </a:cxn>
              </a:cxnLst>
              <a:pathLst>
                <a:path w="462" h="525">
                  <a:moveTo>
                    <a:pt x="19" y="525"/>
                  </a:moveTo>
                  <a:lnTo>
                    <a:pt x="0" y="509"/>
                  </a:lnTo>
                  <a:lnTo>
                    <a:pt x="445" y="0"/>
                  </a:lnTo>
                  <a:lnTo>
                    <a:pt x="462" y="17"/>
                  </a:lnTo>
                  <a:lnTo>
                    <a:pt x="19" y="525"/>
                  </a:lnTo>
                </a:path>
              </a:pathLst>
            </a:custGeom>
            <a:noFill/>
            <a:ln w="9525">
              <a:noFill/>
            </a:ln>
          </p:spPr>
          <p:txBody>
            <a:bodyPr/>
            <a:p>
              <a:endParaRPr lang="en-GB" altLang="en-US"/>
            </a:p>
          </p:txBody>
        </p:sp>
        <p:sp>
          <p:nvSpPr>
            <p:cNvPr id="4154" name="Freeform 49"/>
            <p:cNvSpPr>
              <a:spLocks noEditPoints="1"/>
            </p:cNvSpPr>
            <p:nvPr/>
          </p:nvSpPr>
          <p:spPr>
            <a:xfrm>
              <a:off x="10052050" y="4052888"/>
              <a:ext cx="312737" cy="314325"/>
            </a:xfrm>
            <a:custGeom>
              <a:avLst/>
              <a:gdLst/>
              <a:ahLst/>
              <a:cxnLst>
                <a:cxn ang="0">
                  <a:pos x="127738" y="17708"/>
                </a:cxn>
                <a:cxn ang="0">
                  <a:pos x="123333" y="17708"/>
                </a:cxn>
                <a:cxn ang="0">
                  <a:pos x="13214" y="185939"/>
                </a:cxn>
                <a:cxn ang="0">
                  <a:pos x="184999" y="301044"/>
                </a:cxn>
                <a:cxn ang="0">
                  <a:pos x="189404" y="301044"/>
                </a:cxn>
                <a:cxn ang="0">
                  <a:pos x="299523" y="128386"/>
                </a:cxn>
                <a:cxn ang="0">
                  <a:pos x="127738" y="17708"/>
                </a:cxn>
                <a:cxn ang="0">
                  <a:pos x="145357" y="110678"/>
                </a:cxn>
                <a:cxn ang="0">
                  <a:pos x="140952" y="88542"/>
                </a:cxn>
                <a:cxn ang="0">
                  <a:pos x="145357" y="110678"/>
                </a:cxn>
                <a:cxn ang="0">
                  <a:pos x="202618" y="150522"/>
                </a:cxn>
                <a:cxn ang="0">
                  <a:pos x="167380" y="203647"/>
                </a:cxn>
                <a:cxn ang="0">
                  <a:pos x="110119" y="168230"/>
                </a:cxn>
                <a:cxn ang="0">
                  <a:pos x="145357" y="110678"/>
                </a:cxn>
              </a:cxnLst>
              <a:pathLst>
                <a:path w="71" h="71">
                  <a:moveTo>
                    <a:pt x="29" y="4"/>
                  </a:moveTo>
                  <a:cubicBezTo>
                    <a:pt x="28" y="4"/>
                    <a:pt x="28" y="4"/>
                    <a:pt x="28" y="4"/>
                  </a:cubicBezTo>
                  <a:cubicBezTo>
                    <a:pt x="11" y="8"/>
                    <a:pt x="0" y="25"/>
                    <a:pt x="3" y="42"/>
                  </a:cubicBezTo>
                  <a:cubicBezTo>
                    <a:pt x="7" y="60"/>
                    <a:pt x="24" y="71"/>
                    <a:pt x="42" y="68"/>
                  </a:cubicBezTo>
                  <a:cubicBezTo>
                    <a:pt x="43" y="68"/>
                    <a:pt x="43" y="68"/>
                    <a:pt x="43" y="68"/>
                  </a:cubicBezTo>
                  <a:cubicBezTo>
                    <a:pt x="60" y="64"/>
                    <a:pt x="71" y="47"/>
                    <a:pt x="68" y="29"/>
                  </a:cubicBezTo>
                  <a:cubicBezTo>
                    <a:pt x="64" y="12"/>
                    <a:pt x="47" y="0"/>
                    <a:pt x="29" y="4"/>
                  </a:cubicBezTo>
                  <a:close/>
                  <a:moveTo>
                    <a:pt x="33" y="25"/>
                  </a:moveTo>
                  <a:cubicBezTo>
                    <a:pt x="32" y="20"/>
                    <a:pt x="32" y="20"/>
                    <a:pt x="32" y="20"/>
                  </a:cubicBezTo>
                  <a:cubicBezTo>
                    <a:pt x="33" y="25"/>
                    <a:pt x="33" y="25"/>
                    <a:pt x="33" y="25"/>
                  </a:cubicBezTo>
                  <a:cubicBezTo>
                    <a:pt x="39" y="24"/>
                    <a:pt x="45" y="28"/>
                    <a:pt x="46" y="34"/>
                  </a:cubicBezTo>
                  <a:cubicBezTo>
                    <a:pt x="47" y="39"/>
                    <a:pt x="44" y="45"/>
                    <a:pt x="38" y="46"/>
                  </a:cubicBezTo>
                  <a:cubicBezTo>
                    <a:pt x="32" y="48"/>
                    <a:pt x="26" y="44"/>
                    <a:pt x="25" y="38"/>
                  </a:cubicBezTo>
                  <a:cubicBezTo>
                    <a:pt x="24" y="32"/>
                    <a:pt x="27" y="26"/>
                    <a:pt x="33" y="25"/>
                  </a:cubicBezTo>
                  <a:close/>
                </a:path>
              </a:pathLst>
            </a:custGeom>
            <a:solidFill>
              <a:srgbClr val="D94D3F"/>
            </a:solidFill>
            <a:ln w="9525">
              <a:noFill/>
            </a:ln>
          </p:spPr>
          <p:txBody>
            <a:bodyPr/>
            <a:p>
              <a:endParaRPr lang="en-GB" altLang="en-US"/>
            </a:p>
          </p:txBody>
        </p:sp>
        <p:sp>
          <p:nvSpPr>
            <p:cNvPr id="4155" name="Freeform 50"/>
            <p:cNvSpPr/>
            <p:nvPr/>
          </p:nvSpPr>
          <p:spPr>
            <a:xfrm>
              <a:off x="9918700" y="3829050"/>
              <a:ext cx="539750" cy="131762"/>
            </a:xfrm>
            <a:custGeom>
              <a:avLst/>
              <a:gdLst/>
              <a:ahLst/>
              <a:cxnLst>
                <a:cxn ang="0">
                  <a:pos x="278723" y="0"/>
                </a:cxn>
                <a:cxn ang="0">
                  <a:pos x="181391" y="13176"/>
                </a:cxn>
                <a:cxn ang="0">
                  <a:pos x="75211" y="61489"/>
                </a:cxn>
                <a:cxn ang="0">
                  <a:pos x="0" y="131762"/>
                </a:cxn>
                <a:cxn ang="0">
                  <a:pos x="61939" y="79057"/>
                </a:cxn>
                <a:cxn ang="0">
                  <a:pos x="278723" y="8784"/>
                </a:cxn>
                <a:cxn ang="0">
                  <a:pos x="535326" y="109802"/>
                </a:cxn>
                <a:cxn ang="0">
                  <a:pos x="539750" y="101018"/>
                </a:cxn>
                <a:cxn ang="0">
                  <a:pos x="491084" y="61489"/>
                </a:cxn>
                <a:cxn ang="0">
                  <a:pos x="278723" y="0"/>
                </a:cxn>
              </a:cxnLst>
              <a:pathLst>
                <a:path w="122" h="30">
                  <a:moveTo>
                    <a:pt x="63" y="0"/>
                  </a:moveTo>
                  <a:cubicBezTo>
                    <a:pt x="55" y="0"/>
                    <a:pt x="48" y="1"/>
                    <a:pt x="41" y="3"/>
                  </a:cubicBezTo>
                  <a:cubicBezTo>
                    <a:pt x="33" y="5"/>
                    <a:pt x="25" y="9"/>
                    <a:pt x="17" y="14"/>
                  </a:cubicBezTo>
                  <a:cubicBezTo>
                    <a:pt x="11" y="19"/>
                    <a:pt x="5" y="24"/>
                    <a:pt x="0" y="30"/>
                  </a:cubicBezTo>
                  <a:cubicBezTo>
                    <a:pt x="4" y="25"/>
                    <a:pt x="9" y="21"/>
                    <a:pt x="14" y="18"/>
                  </a:cubicBezTo>
                  <a:cubicBezTo>
                    <a:pt x="29" y="7"/>
                    <a:pt x="46" y="2"/>
                    <a:pt x="63" y="2"/>
                  </a:cubicBezTo>
                  <a:cubicBezTo>
                    <a:pt x="84" y="2"/>
                    <a:pt x="105" y="10"/>
                    <a:pt x="121" y="25"/>
                  </a:cubicBezTo>
                  <a:cubicBezTo>
                    <a:pt x="122" y="23"/>
                    <a:pt x="122" y="23"/>
                    <a:pt x="122" y="23"/>
                  </a:cubicBezTo>
                  <a:cubicBezTo>
                    <a:pt x="119" y="20"/>
                    <a:pt x="115" y="17"/>
                    <a:pt x="111" y="14"/>
                  </a:cubicBezTo>
                  <a:cubicBezTo>
                    <a:pt x="96" y="5"/>
                    <a:pt x="80" y="0"/>
                    <a:pt x="63" y="0"/>
                  </a:cubicBezTo>
                </a:path>
              </a:pathLst>
            </a:custGeom>
            <a:solidFill>
              <a:srgbClr val="BCBEC0"/>
            </a:solidFill>
            <a:ln w="9525">
              <a:noFill/>
            </a:ln>
          </p:spPr>
          <p:txBody>
            <a:bodyPr/>
            <a:p>
              <a:endParaRPr lang="en-GB" altLang="en-US"/>
            </a:p>
          </p:txBody>
        </p:sp>
        <p:sp>
          <p:nvSpPr>
            <p:cNvPr id="4156" name="Freeform 51"/>
            <p:cNvSpPr/>
            <p:nvPr/>
          </p:nvSpPr>
          <p:spPr>
            <a:xfrm>
              <a:off x="10099675" y="3824288"/>
              <a:ext cx="366712" cy="106362"/>
            </a:xfrm>
            <a:custGeom>
              <a:avLst/>
              <a:gdLst/>
              <a:ahLst/>
              <a:cxnLst>
                <a:cxn ang="0">
                  <a:pos x="110455" y="0"/>
                </a:cxn>
                <a:cxn ang="0">
                  <a:pos x="0" y="17727"/>
                </a:cxn>
                <a:cxn ang="0">
                  <a:pos x="97201" y="4432"/>
                </a:cxn>
                <a:cxn ang="0">
                  <a:pos x="309275" y="66476"/>
                </a:cxn>
                <a:cxn ang="0">
                  <a:pos x="357876" y="106362"/>
                </a:cxn>
                <a:cxn ang="0">
                  <a:pos x="366712" y="97499"/>
                </a:cxn>
                <a:cxn ang="0">
                  <a:pos x="110455" y="0"/>
                </a:cxn>
              </a:cxnLst>
              <a:pathLst>
                <a:path w="83" h="24">
                  <a:moveTo>
                    <a:pt x="25" y="0"/>
                  </a:moveTo>
                  <a:cubicBezTo>
                    <a:pt x="17" y="0"/>
                    <a:pt x="8" y="1"/>
                    <a:pt x="0" y="4"/>
                  </a:cubicBezTo>
                  <a:cubicBezTo>
                    <a:pt x="7" y="2"/>
                    <a:pt x="14" y="1"/>
                    <a:pt x="22" y="1"/>
                  </a:cubicBezTo>
                  <a:cubicBezTo>
                    <a:pt x="39" y="1"/>
                    <a:pt x="55" y="6"/>
                    <a:pt x="70" y="15"/>
                  </a:cubicBezTo>
                  <a:cubicBezTo>
                    <a:pt x="74" y="18"/>
                    <a:pt x="78" y="21"/>
                    <a:pt x="81" y="24"/>
                  </a:cubicBezTo>
                  <a:cubicBezTo>
                    <a:pt x="83" y="22"/>
                    <a:pt x="83" y="22"/>
                    <a:pt x="83" y="22"/>
                  </a:cubicBezTo>
                  <a:cubicBezTo>
                    <a:pt x="67" y="8"/>
                    <a:pt x="46" y="0"/>
                    <a:pt x="25" y="0"/>
                  </a:cubicBezTo>
                </a:path>
              </a:pathLst>
            </a:custGeom>
            <a:solidFill>
              <a:srgbClr val="BCBEC0"/>
            </a:solidFill>
            <a:ln w="9525">
              <a:noFill/>
            </a:ln>
          </p:spPr>
          <p:txBody>
            <a:bodyPr/>
            <a:p>
              <a:endParaRPr lang="en-GB" altLang="en-US"/>
            </a:p>
          </p:txBody>
        </p:sp>
        <p:sp>
          <p:nvSpPr>
            <p:cNvPr id="4157" name="Freeform 52"/>
            <p:cNvSpPr/>
            <p:nvPr/>
          </p:nvSpPr>
          <p:spPr>
            <a:xfrm>
              <a:off x="10453688" y="3930650"/>
              <a:ext cx="4762" cy="7937"/>
            </a:xfrm>
            <a:custGeom>
              <a:avLst/>
              <a:gdLst/>
              <a:ahLst/>
              <a:cxnLst>
                <a:cxn ang="0">
                  <a:pos x="4762" y="0"/>
                </a:cxn>
                <a:cxn ang="0">
                  <a:pos x="0" y="7937"/>
                </a:cxn>
                <a:cxn ang="0">
                  <a:pos x="0" y="7937"/>
                </a:cxn>
                <a:cxn ang="0">
                  <a:pos x="4762" y="0"/>
                </a:cxn>
                <a:cxn ang="0">
                  <a:pos x="4762" y="0"/>
                </a:cxn>
              </a:cxnLst>
              <a:pathLst>
                <a:path w="1" h="2">
                  <a:moveTo>
                    <a:pt x="1" y="0"/>
                  </a:moveTo>
                  <a:cubicBezTo>
                    <a:pt x="0" y="2"/>
                    <a:pt x="0" y="2"/>
                    <a:pt x="0" y="2"/>
                  </a:cubicBezTo>
                  <a:cubicBezTo>
                    <a:pt x="0" y="2"/>
                    <a:pt x="0" y="2"/>
                    <a:pt x="0" y="2"/>
                  </a:cubicBezTo>
                  <a:cubicBezTo>
                    <a:pt x="1" y="0"/>
                    <a:pt x="1" y="0"/>
                    <a:pt x="1" y="0"/>
                  </a:cubicBezTo>
                  <a:cubicBezTo>
                    <a:pt x="1" y="0"/>
                    <a:pt x="1" y="0"/>
                    <a:pt x="1" y="0"/>
                  </a:cubicBezTo>
                </a:path>
              </a:pathLst>
            </a:custGeom>
            <a:solidFill>
              <a:srgbClr val="8B8E91"/>
            </a:solidFill>
            <a:ln w="9525">
              <a:noFill/>
            </a:ln>
          </p:spPr>
          <p:txBody>
            <a:bodyPr/>
            <a:p>
              <a:endParaRPr lang="en-GB" altLang="en-US"/>
            </a:p>
          </p:txBody>
        </p:sp>
        <p:sp>
          <p:nvSpPr>
            <p:cNvPr id="4158" name="Freeform 53"/>
            <p:cNvSpPr/>
            <p:nvPr/>
          </p:nvSpPr>
          <p:spPr>
            <a:xfrm>
              <a:off x="10458450" y="3921125"/>
              <a:ext cx="7937" cy="9525"/>
            </a:xfrm>
            <a:custGeom>
              <a:avLst/>
              <a:gdLst/>
              <a:ahLst/>
              <a:cxnLst>
                <a:cxn ang="0">
                  <a:pos x="7937" y="0"/>
                </a:cxn>
                <a:cxn ang="0">
                  <a:pos x="0" y="9525"/>
                </a:cxn>
                <a:cxn ang="0">
                  <a:pos x="0" y="9525"/>
                </a:cxn>
                <a:cxn ang="0">
                  <a:pos x="7937" y="0"/>
                </a:cxn>
                <a:cxn ang="0">
                  <a:pos x="7937" y="0"/>
                </a:cxn>
              </a:cxnLst>
              <a:pathLst>
                <a:path w="2" h="2">
                  <a:moveTo>
                    <a:pt x="2" y="0"/>
                  </a:moveTo>
                  <a:cubicBezTo>
                    <a:pt x="0" y="2"/>
                    <a:pt x="0" y="2"/>
                    <a:pt x="0" y="2"/>
                  </a:cubicBezTo>
                  <a:cubicBezTo>
                    <a:pt x="0" y="2"/>
                    <a:pt x="0" y="2"/>
                    <a:pt x="0" y="2"/>
                  </a:cubicBezTo>
                  <a:cubicBezTo>
                    <a:pt x="2" y="0"/>
                    <a:pt x="2" y="0"/>
                    <a:pt x="2" y="0"/>
                  </a:cubicBezTo>
                  <a:cubicBezTo>
                    <a:pt x="2" y="0"/>
                    <a:pt x="2" y="0"/>
                    <a:pt x="2" y="0"/>
                  </a:cubicBezTo>
                </a:path>
              </a:pathLst>
            </a:custGeom>
            <a:solidFill>
              <a:srgbClr val="8B8E91"/>
            </a:solidFill>
            <a:ln w="9525">
              <a:noFill/>
            </a:ln>
          </p:spPr>
          <p:txBody>
            <a:bodyPr/>
            <a:p>
              <a:endParaRPr lang="en-GB" altLang="en-US"/>
            </a:p>
          </p:txBody>
        </p:sp>
        <p:sp>
          <p:nvSpPr>
            <p:cNvPr id="4159" name="Freeform 54"/>
            <p:cNvSpPr/>
            <p:nvPr/>
          </p:nvSpPr>
          <p:spPr>
            <a:xfrm>
              <a:off x="10488613" y="3970338"/>
              <a:ext cx="120650" cy="488950"/>
            </a:xfrm>
            <a:custGeom>
              <a:avLst/>
              <a:gdLst/>
              <a:ahLst/>
              <a:cxnLst>
                <a:cxn ang="0">
                  <a:pos x="8937" y="0"/>
                </a:cxn>
                <a:cxn ang="0">
                  <a:pos x="0" y="8810"/>
                </a:cxn>
                <a:cxn ang="0">
                  <a:pos x="17874" y="30835"/>
                </a:cxn>
                <a:cxn ang="0">
                  <a:pos x="0" y="488950"/>
                </a:cxn>
                <a:cxn ang="0">
                  <a:pos x="49154" y="422876"/>
                </a:cxn>
                <a:cxn ang="0">
                  <a:pos x="84902" y="162983"/>
                </a:cxn>
                <a:cxn ang="0">
                  <a:pos x="8937" y="0"/>
                </a:cxn>
              </a:cxnLst>
              <a:pathLst>
                <a:path w="27" h="111">
                  <a:moveTo>
                    <a:pt x="2" y="0"/>
                  </a:moveTo>
                  <a:cubicBezTo>
                    <a:pt x="0" y="2"/>
                    <a:pt x="0" y="2"/>
                    <a:pt x="0" y="2"/>
                  </a:cubicBezTo>
                  <a:cubicBezTo>
                    <a:pt x="2" y="4"/>
                    <a:pt x="3" y="5"/>
                    <a:pt x="4" y="7"/>
                  </a:cubicBezTo>
                  <a:cubicBezTo>
                    <a:pt x="27" y="40"/>
                    <a:pt x="24" y="82"/>
                    <a:pt x="0" y="111"/>
                  </a:cubicBezTo>
                  <a:cubicBezTo>
                    <a:pt x="4" y="106"/>
                    <a:pt x="8" y="101"/>
                    <a:pt x="11" y="96"/>
                  </a:cubicBezTo>
                  <a:cubicBezTo>
                    <a:pt x="21" y="78"/>
                    <a:pt x="24" y="57"/>
                    <a:pt x="19" y="37"/>
                  </a:cubicBezTo>
                  <a:cubicBezTo>
                    <a:pt x="16" y="23"/>
                    <a:pt x="10" y="11"/>
                    <a:pt x="2" y="0"/>
                  </a:cubicBezTo>
                </a:path>
              </a:pathLst>
            </a:custGeom>
            <a:solidFill>
              <a:srgbClr val="BCBEC0"/>
            </a:solidFill>
            <a:ln w="9525">
              <a:noFill/>
            </a:ln>
          </p:spPr>
          <p:txBody>
            <a:bodyPr/>
            <a:p>
              <a:endParaRPr lang="en-GB" altLang="en-US"/>
            </a:p>
          </p:txBody>
        </p:sp>
        <p:sp>
          <p:nvSpPr>
            <p:cNvPr id="4160" name="Freeform 55"/>
            <p:cNvSpPr/>
            <p:nvPr/>
          </p:nvSpPr>
          <p:spPr>
            <a:xfrm>
              <a:off x="10498138" y="3960813"/>
              <a:ext cx="111125" cy="433387"/>
            </a:xfrm>
            <a:custGeom>
              <a:avLst/>
              <a:gdLst/>
              <a:ahLst/>
              <a:cxnLst>
                <a:cxn ang="0">
                  <a:pos x="4445" y="0"/>
                </a:cxn>
                <a:cxn ang="0">
                  <a:pos x="0" y="8845"/>
                </a:cxn>
                <a:cxn ang="0">
                  <a:pos x="75565" y="172470"/>
                </a:cxn>
                <a:cxn ang="0">
                  <a:pos x="40005" y="433387"/>
                </a:cxn>
                <a:cxn ang="0">
                  <a:pos x="22225" y="26534"/>
                </a:cxn>
                <a:cxn ang="0">
                  <a:pos x="4445" y="0"/>
                </a:cxn>
              </a:cxnLst>
              <a:pathLst>
                <a:path w="25" h="98">
                  <a:moveTo>
                    <a:pt x="1" y="0"/>
                  </a:moveTo>
                  <a:cubicBezTo>
                    <a:pt x="0" y="2"/>
                    <a:pt x="0" y="2"/>
                    <a:pt x="0" y="2"/>
                  </a:cubicBezTo>
                  <a:cubicBezTo>
                    <a:pt x="8" y="13"/>
                    <a:pt x="14" y="25"/>
                    <a:pt x="17" y="39"/>
                  </a:cubicBezTo>
                  <a:cubicBezTo>
                    <a:pt x="22" y="59"/>
                    <a:pt x="19" y="80"/>
                    <a:pt x="9" y="98"/>
                  </a:cubicBezTo>
                  <a:cubicBezTo>
                    <a:pt x="25" y="70"/>
                    <a:pt x="25" y="34"/>
                    <a:pt x="5" y="6"/>
                  </a:cubicBezTo>
                  <a:cubicBezTo>
                    <a:pt x="4" y="4"/>
                    <a:pt x="3" y="2"/>
                    <a:pt x="1" y="0"/>
                  </a:cubicBezTo>
                </a:path>
              </a:pathLst>
            </a:custGeom>
            <a:solidFill>
              <a:srgbClr val="BCBEC0"/>
            </a:solidFill>
            <a:ln w="9525">
              <a:noFill/>
            </a:ln>
          </p:spPr>
          <p:txBody>
            <a:bodyPr/>
            <a:p>
              <a:endParaRPr lang="en-GB" altLang="en-US"/>
            </a:p>
          </p:txBody>
        </p:sp>
        <p:sp>
          <p:nvSpPr>
            <p:cNvPr id="4161" name="Freeform 56"/>
            <p:cNvSpPr/>
            <p:nvPr/>
          </p:nvSpPr>
          <p:spPr>
            <a:xfrm>
              <a:off x="10453688" y="3921125"/>
              <a:ext cx="26987" cy="30162"/>
            </a:xfrm>
            <a:custGeom>
              <a:avLst/>
              <a:gdLst/>
              <a:ahLst/>
              <a:cxnLst>
                <a:cxn ang="0">
                  <a:pos x="13494" y="0"/>
                </a:cxn>
                <a:cxn ang="0">
                  <a:pos x="4498" y="8618"/>
                </a:cxn>
                <a:cxn ang="0">
                  <a:pos x="0" y="17235"/>
                </a:cxn>
                <a:cxn ang="0">
                  <a:pos x="13494" y="30162"/>
                </a:cxn>
                <a:cxn ang="0">
                  <a:pos x="26987" y="12927"/>
                </a:cxn>
                <a:cxn ang="0">
                  <a:pos x="13494" y="0"/>
                </a:cxn>
              </a:cxnLst>
              <a:pathLst>
                <a:path w="6" h="7">
                  <a:moveTo>
                    <a:pt x="3" y="0"/>
                  </a:moveTo>
                  <a:cubicBezTo>
                    <a:pt x="1" y="2"/>
                    <a:pt x="1" y="2"/>
                    <a:pt x="1" y="2"/>
                  </a:cubicBezTo>
                  <a:cubicBezTo>
                    <a:pt x="0" y="4"/>
                    <a:pt x="0" y="4"/>
                    <a:pt x="0" y="4"/>
                  </a:cubicBezTo>
                  <a:cubicBezTo>
                    <a:pt x="1" y="5"/>
                    <a:pt x="2" y="6"/>
                    <a:pt x="3" y="7"/>
                  </a:cubicBezTo>
                  <a:cubicBezTo>
                    <a:pt x="6" y="3"/>
                    <a:pt x="6" y="3"/>
                    <a:pt x="6" y="3"/>
                  </a:cubicBezTo>
                  <a:cubicBezTo>
                    <a:pt x="5" y="2"/>
                    <a:pt x="4" y="1"/>
                    <a:pt x="3" y="0"/>
                  </a:cubicBezTo>
                </a:path>
              </a:pathLst>
            </a:custGeom>
            <a:solidFill>
              <a:srgbClr val="BCBCB8"/>
            </a:solidFill>
            <a:ln w="9525">
              <a:noFill/>
            </a:ln>
          </p:spPr>
          <p:txBody>
            <a:bodyPr/>
            <a:p>
              <a:endParaRPr lang="en-GB" altLang="en-US"/>
            </a:p>
          </p:txBody>
        </p:sp>
        <p:sp>
          <p:nvSpPr>
            <p:cNvPr id="4162" name="Freeform 57"/>
            <p:cNvSpPr/>
            <p:nvPr/>
          </p:nvSpPr>
          <p:spPr>
            <a:xfrm>
              <a:off x="10466388" y="3933825"/>
              <a:ext cx="36512" cy="44450"/>
            </a:xfrm>
            <a:custGeom>
              <a:avLst/>
              <a:gdLst/>
              <a:ahLst/>
              <a:cxnLst>
                <a:cxn ang="0">
                  <a:pos x="13692" y="0"/>
                </a:cxn>
                <a:cxn ang="0">
                  <a:pos x="0" y="17780"/>
                </a:cxn>
                <a:cxn ang="0">
                  <a:pos x="22820" y="44450"/>
                </a:cxn>
                <a:cxn ang="0">
                  <a:pos x="31948" y="35560"/>
                </a:cxn>
                <a:cxn ang="0">
                  <a:pos x="36512" y="26670"/>
                </a:cxn>
                <a:cxn ang="0">
                  <a:pos x="13692" y="0"/>
                </a:cxn>
              </a:cxnLst>
              <a:pathLst>
                <a:path w="8" h="10">
                  <a:moveTo>
                    <a:pt x="3" y="0"/>
                  </a:moveTo>
                  <a:cubicBezTo>
                    <a:pt x="0" y="4"/>
                    <a:pt x="0" y="4"/>
                    <a:pt x="0" y="4"/>
                  </a:cubicBezTo>
                  <a:cubicBezTo>
                    <a:pt x="2" y="6"/>
                    <a:pt x="3" y="8"/>
                    <a:pt x="5" y="10"/>
                  </a:cubicBezTo>
                  <a:cubicBezTo>
                    <a:pt x="7" y="8"/>
                    <a:pt x="7" y="8"/>
                    <a:pt x="7" y="8"/>
                  </a:cubicBezTo>
                  <a:cubicBezTo>
                    <a:pt x="8" y="6"/>
                    <a:pt x="8" y="6"/>
                    <a:pt x="8" y="6"/>
                  </a:cubicBezTo>
                  <a:cubicBezTo>
                    <a:pt x="7" y="4"/>
                    <a:pt x="5" y="2"/>
                    <a:pt x="3" y="0"/>
                  </a:cubicBezTo>
                </a:path>
              </a:pathLst>
            </a:custGeom>
            <a:solidFill>
              <a:srgbClr val="BCBCB8"/>
            </a:solidFill>
            <a:ln w="9525">
              <a:noFill/>
            </a:ln>
          </p:spPr>
          <p:txBody>
            <a:bodyPr/>
            <a:p>
              <a:endParaRPr lang="en-GB" altLang="en-US"/>
            </a:p>
          </p:txBody>
        </p:sp>
        <p:sp>
          <p:nvSpPr>
            <p:cNvPr id="4163" name="Freeform 58"/>
            <p:cNvSpPr>
              <a:spLocks noEditPoints="1"/>
            </p:cNvSpPr>
            <p:nvPr/>
          </p:nvSpPr>
          <p:spPr>
            <a:xfrm>
              <a:off x="9666288" y="3876675"/>
              <a:ext cx="1309687" cy="1368425"/>
            </a:xfrm>
            <a:custGeom>
              <a:avLst/>
              <a:gdLst/>
              <a:ahLst/>
              <a:cxnLst>
                <a:cxn ang="0">
                  <a:pos x="1008813" y="785741"/>
                </a:cxn>
                <a:cxn ang="0">
                  <a:pos x="915896" y="865198"/>
                </a:cxn>
                <a:cxn ang="0">
                  <a:pos x="898198" y="878441"/>
                </a:cxn>
                <a:cxn ang="0">
                  <a:pos x="902622" y="860783"/>
                </a:cxn>
                <a:cxn ang="0">
                  <a:pos x="805281" y="790155"/>
                </a:cxn>
                <a:cxn ang="0">
                  <a:pos x="752185" y="816641"/>
                </a:cxn>
                <a:cxn ang="0">
                  <a:pos x="769884" y="838712"/>
                </a:cxn>
                <a:cxn ang="0">
                  <a:pos x="747760" y="891683"/>
                </a:cxn>
                <a:cxn ang="0">
                  <a:pos x="1075182" y="1359596"/>
                </a:cxn>
                <a:cxn ang="0">
                  <a:pos x="1097305" y="1368425"/>
                </a:cxn>
                <a:cxn ang="0">
                  <a:pos x="1137127" y="1359596"/>
                </a:cxn>
                <a:cxn ang="0">
                  <a:pos x="1274290" y="1258068"/>
                </a:cxn>
                <a:cxn ang="0">
                  <a:pos x="1300838" y="1205097"/>
                </a:cxn>
                <a:cxn ang="0">
                  <a:pos x="1008813" y="785741"/>
                </a:cxn>
                <a:cxn ang="0">
                  <a:pos x="88492" y="114771"/>
                </a:cxn>
                <a:cxn ang="0">
                  <a:pos x="79643" y="123600"/>
                </a:cxn>
                <a:cxn ang="0">
                  <a:pos x="119465" y="626827"/>
                </a:cxn>
                <a:cxn ang="0">
                  <a:pos x="530954" y="838712"/>
                </a:cxn>
                <a:cxn ang="0">
                  <a:pos x="738911" y="794569"/>
                </a:cxn>
                <a:cxn ang="0">
                  <a:pos x="743336" y="798984"/>
                </a:cxn>
                <a:cxn ang="0">
                  <a:pos x="805281" y="772498"/>
                </a:cxn>
                <a:cxn ang="0">
                  <a:pos x="911471" y="847541"/>
                </a:cxn>
                <a:cxn ang="0">
                  <a:pos x="995539" y="768084"/>
                </a:cxn>
                <a:cxn ang="0">
                  <a:pos x="973416" y="737184"/>
                </a:cxn>
                <a:cxn ang="0">
                  <a:pos x="951293" y="723941"/>
                </a:cxn>
                <a:cxn ang="0">
                  <a:pos x="915896" y="737184"/>
                </a:cxn>
                <a:cxn ang="0">
                  <a:pos x="884924" y="693041"/>
                </a:cxn>
                <a:cxn ang="0">
                  <a:pos x="911471" y="666555"/>
                </a:cxn>
                <a:cxn ang="0">
                  <a:pos x="831828" y="732770"/>
                </a:cxn>
                <a:cxn ang="0">
                  <a:pos x="544228" y="825469"/>
                </a:cxn>
                <a:cxn ang="0">
                  <a:pos x="132739" y="609170"/>
                </a:cxn>
                <a:cxn ang="0">
                  <a:pos x="88492" y="114771"/>
                </a:cxn>
                <a:cxn ang="0">
                  <a:pos x="159286" y="0"/>
                </a:cxn>
                <a:cxn ang="0">
                  <a:pos x="119465" y="48557"/>
                </a:cxn>
                <a:cxn ang="0">
                  <a:pos x="123889" y="52971"/>
                </a:cxn>
                <a:cxn ang="0">
                  <a:pos x="159286" y="0"/>
                </a:cxn>
              </a:cxnLst>
              <a:pathLst>
                <a:path w="296" h="310">
                  <a:moveTo>
                    <a:pt x="228" y="178"/>
                  </a:moveTo>
                  <a:cubicBezTo>
                    <a:pt x="221" y="185"/>
                    <a:pt x="214" y="191"/>
                    <a:pt x="207" y="196"/>
                  </a:cubicBezTo>
                  <a:cubicBezTo>
                    <a:pt x="203" y="199"/>
                    <a:pt x="203" y="199"/>
                    <a:pt x="203" y="199"/>
                  </a:cubicBezTo>
                  <a:cubicBezTo>
                    <a:pt x="204" y="195"/>
                    <a:pt x="204" y="195"/>
                    <a:pt x="204" y="195"/>
                  </a:cubicBezTo>
                  <a:cubicBezTo>
                    <a:pt x="182" y="179"/>
                    <a:pt x="182" y="179"/>
                    <a:pt x="182" y="179"/>
                  </a:cubicBezTo>
                  <a:cubicBezTo>
                    <a:pt x="170" y="185"/>
                    <a:pt x="170" y="185"/>
                    <a:pt x="170" y="185"/>
                  </a:cubicBezTo>
                  <a:cubicBezTo>
                    <a:pt x="174" y="190"/>
                    <a:pt x="174" y="190"/>
                    <a:pt x="174" y="190"/>
                  </a:cubicBezTo>
                  <a:cubicBezTo>
                    <a:pt x="169" y="193"/>
                    <a:pt x="167" y="199"/>
                    <a:pt x="169" y="202"/>
                  </a:cubicBezTo>
                  <a:cubicBezTo>
                    <a:pt x="243" y="308"/>
                    <a:pt x="243" y="308"/>
                    <a:pt x="243" y="308"/>
                  </a:cubicBezTo>
                  <a:cubicBezTo>
                    <a:pt x="244" y="310"/>
                    <a:pt x="246" y="310"/>
                    <a:pt x="248" y="310"/>
                  </a:cubicBezTo>
                  <a:cubicBezTo>
                    <a:pt x="251" y="310"/>
                    <a:pt x="254" y="309"/>
                    <a:pt x="257" y="308"/>
                  </a:cubicBezTo>
                  <a:cubicBezTo>
                    <a:pt x="288" y="285"/>
                    <a:pt x="288" y="285"/>
                    <a:pt x="288" y="285"/>
                  </a:cubicBezTo>
                  <a:cubicBezTo>
                    <a:pt x="294" y="282"/>
                    <a:pt x="296" y="276"/>
                    <a:pt x="294" y="273"/>
                  </a:cubicBezTo>
                  <a:cubicBezTo>
                    <a:pt x="228" y="178"/>
                    <a:pt x="228" y="178"/>
                    <a:pt x="228" y="178"/>
                  </a:cubicBezTo>
                  <a:moveTo>
                    <a:pt x="20" y="26"/>
                  </a:moveTo>
                  <a:cubicBezTo>
                    <a:pt x="19" y="26"/>
                    <a:pt x="19" y="27"/>
                    <a:pt x="18" y="28"/>
                  </a:cubicBezTo>
                  <a:cubicBezTo>
                    <a:pt x="0" y="63"/>
                    <a:pt x="2" y="107"/>
                    <a:pt x="27" y="142"/>
                  </a:cubicBezTo>
                  <a:cubicBezTo>
                    <a:pt x="49" y="173"/>
                    <a:pt x="84" y="190"/>
                    <a:pt x="120" y="190"/>
                  </a:cubicBezTo>
                  <a:cubicBezTo>
                    <a:pt x="136" y="190"/>
                    <a:pt x="152" y="187"/>
                    <a:pt x="167" y="180"/>
                  </a:cubicBezTo>
                  <a:cubicBezTo>
                    <a:pt x="168" y="181"/>
                    <a:pt x="168" y="181"/>
                    <a:pt x="168" y="181"/>
                  </a:cubicBezTo>
                  <a:cubicBezTo>
                    <a:pt x="182" y="175"/>
                    <a:pt x="182" y="175"/>
                    <a:pt x="182" y="175"/>
                  </a:cubicBezTo>
                  <a:cubicBezTo>
                    <a:pt x="206" y="192"/>
                    <a:pt x="206" y="192"/>
                    <a:pt x="206" y="192"/>
                  </a:cubicBezTo>
                  <a:cubicBezTo>
                    <a:pt x="213" y="187"/>
                    <a:pt x="219" y="181"/>
                    <a:pt x="225" y="174"/>
                  </a:cubicBezTo>
                  <a:cubicBezTo>
                    <a:pt x="220" y="167"/>
                    <a:pt x="220" y="167"/>
                    <a:pt x="220" y="167"/>
                  </a:cubicBezTo>
                  <a:cubicBezTo>
                    <a:pt x="219" y="165"/>
                    <a:pt x="217" y="164"/>
                    <a:pt x="215" y="164"/>
                  </a:cubicBezTo>
                  <a:cubicBezTo>
                    <a:pt x="212" y="164"/>
                    <a:pt x="209" y="165"/>
                    <a:pt x="207" y="167"/>
                  </a:cubicBezTo>
                  <a:cubicBezTo>
                    <a:pt x="200" y="157"/>
                    <a:pt x="200" y="157"/>
                    <a:pt x="200" y="157"/>
                  </a:cubicBezTo>
                  <a:cubicBezTo>
                    <a:pt x="202" y="155"/>
                    <a:pt x="204" y="153"/>
                    <a:pt x="206" y="151"/>
                  </a:cubicBezTo>
                  <a:cubicBezTo>
                    <a:pt x="201" y="156"/>
                    <a:pt x="195" y="162"/>
                    <a:pt x="188" y="166"/>
                  </a:cubicBezTo>
                  <a:cubicBezTo>
                    <a:pt x="168" y="180"/>
                    <a:pt x="145" y="187"/>
                    <a:pt x="123" y="187"/>
                  </a:cubicBezTo>
                  <a:cubicBezTo>
                    <a:pt x="87" y="187"/>
                    <a:pt x="52" y="170"/>
                    <a:pt x="30" y="138"/>
                  </a:cubicBezTo>
                  <a:cubicBezTo>
                    <a:pt x="6" y="104"/>
                    <a:pt x="4" y="61"/>
                    <a:pt x="20" y="26"/>
                  </a:cubicBezTo>
                  <a:moveTo>
                    <a:pt x="36" y="0"/>
                  </a:moveTo>
                  <a:cubicBezTo>
                    <a:pt x="33" y="4"/>
                    <a:pt x="30" y="7"/>
                    <a:pt x="27" y="11"/>
                  </a:cubicBezTo>
                  <a:cubicBezTo>
                    <a:pt x="28" y="11"/>
                    <a:pt x="28" y="12"/>
                    <a:pt x="28" y="12"/>
                  </a:cubicBezTo>
                  <a:cubicBezTo>
                    <a:pt x="30" y="8"/>
                    <a:pt x="33" y="4"/>
                    <a:pt x="36" y="0"/>
                  </a:cubicBezTo>
                </a:path>
              </a:pathLst>
            </a:custGeom>
            <a:solidFill>
              <a:srgbClr val="BCBEC0"/>
            </a:solidFill>
            <a:ln w="9525">
              <a:noFill/>
            </a:ln>
          </p:spPr>
          <p:txBody>
            <a:bodyPr/>
            <a:p>
              <a:endParaRPr lang="en-GB" altLang="en-US"/>
            </a:p>
          </p:txBody>
        </p:sp>
        <p:sp>
          <p:nvSpPr>
            <p:cNvPr id="4164" name="Freeform 59"/>
            <p:cNvSpPr/>
            <p:nvPr/>
          </p:nvSpPr>
          <p:spPr>
            <a:xfrm>
              <a:off x="10409238" y="4645025"/>
              <a:ext cx="265112" cy="111125"/>
            </a:xfrm>
            <a:custGeom>
              <a:avLst/>
              <a:gdLst/>
              <a:ahLst/>
              <a:cxnLst>
                <a:cxn ang="0">
                  <a:pos x="251856" y="0"/>
                </a:cxn>
                <a:cxn ang="0">
                  <a:pos x="167904" y="80010"/>
                </a:cxn>
                <a:cxn ang="0">
                  <a:pos x="61859" y="4445"/>
                </a:cxn>
                <a:cxn ang="0">
                  <a:pos x="0" y="31115"/>
                </a:cxn>
                <a:cxn ang="0">
                  <a:pos x="8837" y="48895"/>
                </a:cxn>
                <a:cxn ang="0">
                  <a:pos x="61859" y="22225"/>
                </a:cxn>
                <a:cxn ang="0">
                  <a:pos x="159067" y="93345"/>
                </a:cxn>
                <a:cxn ang="0">
                  <a:pos x="154649" y="111125"/>
                </a:cxn>
                <a:cxn ang="0">
                  <a:pos x="172323" y="97790"/>
                </a:cxn>
                <a:cxn ang="0">
                  <a:pos x="265112" y="17780"/>
                </a:cxn>
                <a:cxn ang="0">
                  <a:pos x="251856" y="0"/>
                </a:cxn>
              </a:cxnLst>
              <a:pathLst>
                <a:path w="60" h="25">
                  <a:moveTo>
                    <a:pt x="57" y="0"/>
                  </a:moveTo>
                  <a:cubicBezTo>
                    <a:pt x="51" y="7"/>
                    <a:pt x="45" y="13"/>
                    <a:pt x="38" y="18"/>
                  </a:cubicBezTo>
                  <a:cubicBezTo>
                    <a:pt x="14" y="1"/>
                    <a:pt x="14" y="1"/>
                    <a:pt x="14" y="1"/>
                  </a:cubicBezTo>
                  <a:cubicBezTo>
                    <a:pt x="0" y="7"/>
                    <a:pt x="0" y="7"/>
                    <a:pt x="0" y="7"/>
                  </a:cubicBezTo>
                  <a:cubicBezTo>
                    <a:pt x="2" y="11"/>
                    <a:pt x="2" y="11"/>
                    <a:pt x="2" y="11"/>
                  </a:cubicBezTo>
                  <a:cubicBezTo>
                    <a:pt x="14" y="5"/>
                    <a:pt x="14" y="5"/>
                    <a:pt x="14" y="5"/>
                  </a:cubicBezTo>
                  <a:cubicBezTo>
                    <a:pt x="36" y="21"/>
                    <a:pt x="36" y="21"/>
                    <a:pt x="36" y="21"/>
                  </a:cubicBezTo>
                  <a:cubicBezTo>
                    <a:pt x="35" y="25"/>
                    <a:pt x="35" y="25"/>
                    <a:pt x="35" y="25"/>
                  </a:cubicBezTo>
                  <a:cubicBezTo>
                    <a:pt x="39" y="22"/>
                    <a:pt x="39" y="22"/>
                    <a:pt x="39" y="22"/>
                  </a:cubicBezTo>
                  <a:cubicBezTo>
                    <a:pt x="46" y="17"/>
                    <a:pt x="53" y="11"/>
                    <a:pt x="60" y="4"/>
                  </a:cubicBezTo>
                  <a:cubicBezTo>
                    <a:pt x="57" y="0"/>
                    <a:pt x="57" y="0"/>
                    <a:pt x="57" y="0"/>
                  </a:cubicBezTo>
                </a:path>
              </a:pathLst>
            </a:custGeom>
            <a:solidFill>
              <a:srgbClr val="BCBEC0"/>
            </a:solidFill>
            <a:ln w="9525">
              <a:noFill/>
            </a:ln>
          </p:spPr>
          <p:txBody>
            <a:bodyPr/>
            <a:p>
              <a:endParaRPr lang="en-GB" altLang="en-US"/>
            </a:p>
          </p:txBody>
        </p:sp>
        <p:sp>
          <p:nvSpPr>
            <p:cNvPr id="4165" name="Freeform 60"/>
            <p:cNvSpPr/>
            <p:nvPr/>
          </p:nvSpPr>
          <p:spPr>
            <a:xfrm>
              <a:off x="9745663" y="3987800"/>
              <a:ext cx="9525" cy="12700"/>
            </a:xfrm>
            <a:custGeom>
              <a:avLst/>
              <a:gdLst/>
              <a:ahLst/>
              <a:cxnLst>
                <a:cxn ang="0">
                  <a:pos x="9525" y="0"/>
                </a:cxn>
                <a:cxn ang="0">
                  <a:pos x="0" y="4233"/>
                </a:cxn>
                <a:cxn ang="0">
                  <a:pos x="0" y="12700"/>
                </a:cxn>
                <a:cxn ang="0">
                  <a:pos x="9525" y="4233"/>
                </a:cxn>
                <a:cxn ang="0">
                  <a:pos x="9525" y="0"/>
                </a:cxn>
              </a:cxnLst>
              <a:pathLst>
                <a:path w="2" h="3">
                  <a:moveTo>
                    <a:pt x="2" y="0"/>
                  </a:moveTo>
                  <a:cubicBezTo>
                    <a:pt x="2" y="1"/>
                    <a:pt x="1" y="1"/>
                    <a:pt x="0" y="1"/>
                  </a:cubicBezTo>
                  <a:cubicBezTo>
                    <a:pt x="0" y="2"/>
                    <a:pt x="0" y="2"/>
                    <a:pt x="0" y="3"/>
                  </a:cubicBezTo>
                  <a:cubicBezTo>
                    <a:pt x="1" y="2"/>
                    <a:pt x="1" y="1"/>
                    <a:pt x="2" y="1"/>
                  </a:cubicBezTo>
                  <a:cubicBezTo>
                    <a:pt x="2" y="1"/>
                    <a:pt x="2" y="0"/>
                    <a:pt x="2" y="0"/>
                  </a:cubicBezTo>
                </a:path>
              </a:pathLst>
            </a:custGeom>
            <a:solidFill>
              <a:srgbClr val="8B8E91"/>
            </a:solidFill>
            <a:ln w="9525">
              <a:noFill/>
            </a:ln>
          </p:spPr>
          <p:txBody>
            <a:bodyPr/>
            <a:p>
              <a:endParaRPr lang="en-GB" altLang="en-US"/>
            </a:p>
          </p:txBody>
        </p:sp>
        <p:sp>
          <p:nvSpPr>
            <p:cNvPr id="4166" name="Freeform 61"/>
            <p:cNvSpPr/>
            <p:nvPr/>
          </p:nvSpPr>
          <p:spPr>
            <a:xfrm>
              <a:off x="9745663" y="3925888"/>
              <a:ext cx="44450" cy="66675"/>
            </a:xfrm>
            <a:custGeom>
              <a:avLst/>
              <a:gdLst/>
              <a:ahLst/>
              <a:cxnLst>
                <a:cxn ang="0">
                  <a:pos x="40005" y="0"/>
                </a:cxn>
                <a:cxn ang="0">
                  <a:pos x="0" y="66675"/>
                </a:cxn>
                <a:cxn ang="0">
                  <a:pos x="8890" y="62230"/>
                </a:cxn>
                <a:cxn ang="0">
                  <a:pos x="44450" y="4445"/>
                </a:cxn>
                <a:cxn ang="0">
                  <a:pos x="40005" y="0"/>
                </a:cxn>
              </a:cxnLst>
              <a:pathLst>
                <a:path w="10" h="15">
                  <a:moveTo>
                    <a:pt x="9" y="0"/>
                  </a:moveTo>
                  <a:cubicBezTo>
                    <a:pt x="6" y="5"/>
                    <a:pt x="3" y="10"/>
                    <a:pt x="0" y="15"/>
                  </a:cubicBezTo>
                  <a:cubicBezTo>
                    <a:pt x="1" y="15"/>
                    <a:pt x="2" y="15"/>
                    <a:pt x="2" y="14"/>
                  </a:cubicBezTo>
                  <a:cubicBezTo>
                    <a:pt x="4" y="10"/>
                    <a:pt x="7" y="5"/>
                    <a:pt x="10" y="1"/>
                  </a:cubicBezTo>
                  <a:cubicBezTo>
                    <a:pt x="10" y="1"/>
                    <a:pt x="10" y="0"/>
                    <a:pt x="9" y="0"/>
                  </a:cubicBezTo>
                </a:path>
              </a:pathLst>
            </a:custGeom>
            <a:solidFill>
              <a:srgbClr val="213140"/>
            </a:solidFill>
            <a:ln w="9525">
              <a:noFill/>
            </a:ln>
          </p:spPr>
          <p:txBody>
            <a:bodyPr/>
            <a:p>
              <a:endParaRPr lang="en-GB" altLang="en-US"/>
            </a:p>
          </p:txBody>
        </p:sp>
        <p:sp>
          <p:nvSpPr>
            <p:cNvPr id="4167" name="Freeform 62"/>
            <p:cNvSpPr/>
            <p:nvPr/>
          </p:nvSpPr>
          <p:spPr>
            <a:xfrm>
              <a:off x="10418763" y="4552950"/>
              <a:ext cx="176212" cy="144462"/>
            </a:xfrm>
            <a:custGeom>
              <a:avLst/>
              <a:gdLst/>
              <a:ahLst/>
              <a:cxnLst>
                <a:cxn ang="0">
                  <a:pos x="176212" y="47625"/>
                </a:cxn>
                <a:cxn ang="0">
                  <a:pos x="30162" y="144462"/>
                </a:cxn>
                <a:cxn ang="0">
                  <a:pos x="0" y="101600"/>
                </a:cxn>
                <a:cxn ang="0">
                  <a:pos x="146050" y="0"/>
                </a:cxn>
                <a:cxn ang="0">
                  <a:pos x="176212" y="47625"/>
                </a:cxn>
              </a:cxnLst>
              <a:pathLst>
                <a:path w="111" h="91">
                  <a:moveTo>
                    <a:pt x="111" y="30"/>
                  </a:moveTo>
                  <a:lnTo>
                    <a:pt x="19" y="91"/>
                  </a:lnTo>
                  <a:lnTo>
                    <a:pt x="0" y="64"/>
                  </a:lnTo>
                  <a:lnTo>
                    <a:pt x="92" y="0"/>
                  </a:lnTo>
                  <a:lnTo>
                    <a:pt x="111" y="30"/>
                  </a:lnTo>
                  <a:close/>
                </a:path>
              </a:pathLst>
            </a:custGeom>
            <a:solidFill>
              <a:srgbClr val="6D2720"/>
            </a:solidFill>
            <a:ln w="9525">
              <a:noFill/>
            </a:ln>
          </p:spPr>
          <p:txBody>
            <a:bodyPr/>
            <a:p>
              <a:endParaRPr lang="en-GB" altLang="en-US"/>
            </a:p>
          </p:txBody>
        </p:sp>
        <p:sp>
          <p:nvSpPr>
            <p:cNvPr id="4168" name="Freeform 63"/>
            <p:cNvSpPr/>
            <p:nvPr/>
          </p:nvSpPr>
          <p:spPr>
            <a:xfrm>
              <a:off x="10418763" y="4583113"/>
              <a:ext cx="569912" cy="654050"/>
            </a:xfrm>
            <a:custGeom>
              <a:avLst/>
              <a:gdLst/>
              <a:ahLst/>
              <a:cxnLst>
                <a:cxn ang="0">
                  <a:pos x="561076" y="481699"/>
                </a:cxn>
                <a:cxn ang="0">
                  <a:pos x="538987" y="539149"/>
                </a:cxn>
                <a:cxn ang="0">
                  <a:pos x="397613" y="636373"/>
                </a:cxn>
                <a:cxn ang="0">
                  <a:pos x="335762" y="636373"/>
                </a:cxn>
                <a:cxn ang="0">
                  <a:pos x="8836" y="172351"/>
                </a:cxn>
                <a:cxn ang="0">
                  <a:pos x="35343" y="114901"/>
                </a:cxn>
                <a:cxn ang="0">
                  <a:pos x="172299" y="17677"/>
                </a:cxn>
                <a:cxn ang="0">
                  <a:pos x="234150" y="13258"/>
                </a:cxn>
                <a:cxn ang="0">
                  <a:pos x="561076" y="481699"/>
                </a:cxn>
              </a:cxnLst>
              <a:pathLst>
                <a:path w="129" h="148">
                  <a:moveTo>
                    <a:pt x="127" y="109"/>
                  </a:moveTo>
                  <a:cubicBezTo>
                    <a:pt x="129" y="112"/>
                    <a:pt x="127" y="118"/>
                    <a:pt x="122" y="122"/>
                  </a:cubicBezTo>
                  <a:cubicBezTo>
                    <a:pt x="90" y="144"/>
                    <a:pt x="90" y="144"/>
                    <a:pt x="90" y="144"/>
                  </a:cubicBezTo>
                  <a:cubicBezTo>
                    <a:pt x="85" y="148"/>
                    <a:pt x="78" y="148"/>
                    <a:pt x="76" y="144"/>
                  </a:cubicBezTo>
                  <a:cubicBezTo>
                    <a:pt x="2" y="39"/>
                    <a:pt x="2" y="39"/>
                    <a:pt x="2" y="39"/>
                  </a:cubicBezTo>
                  <a:cubicBezTo>
                    <a:pt x="0" y="35"/>
                    <a:pt x="2" y="29"/>
                    <a:pt x="8" y="26"/>
                  </a:cubicBezTo>
                  <a:cubicBezTo>
                    <a:pt x="39" y="4"/>
                    <a:pt x="39" y="4"/>
                    <a:pt x="39" y="4"/>
                  </a:cubicBezTo>
                  <a:cubicBezTo>
                    <a:pt x="45" y="0"/>
                    <a:pt x="51" y="0"/>
                    <a:pt x="53" y="3"/>
                  </a:cubicBezTo>
                  <a:lnTo>
                    <a:pt x="127" y="109"/>
                  </a:lnTo>
                  <a:close/>
                </a:path>
              </a:pathLst>
            </a:custGeom>
            <a:solidFill>
              <a:srgbClr val="D94D3F"/>
            </a:solidFill>
            <a:ln w="9525">
              <a:noFill/>
            </a:ln>
          </p:spPr>
          <p:txBody>
            <a:bodyPr/>
            <a:p>
              <a:endParaRPr lang="en-GB" altLang="en-US"/>
            </a:p>
          </p:txBody>
        </p:sp>
        <p:sp>
          <p:nvSpPr>
            <p:cNvPr id="4169" name="Freeform 64"/>
            <p:cNvSpPr/>
            <p:nvPr/>
          </p:nvSpPr>
          <p:spPr>
            <a:xfrm>
              <a:off x="10560050" y="4610100"/>
              <a:ext cx="388937" cy="515937"/>
            </a:xfrm>
            <a:custGeom>
              <a:avLst/>
              <a:gdLst/>
              <a:ahLst/>
              <a:cxnLst>
                <a:cxn ang="0">
                  <a:pos x="375678" y="449791"/>
                </a:cxn>
                <a:cxn ang="0">
                  <a:pos x="380098" y="485069"/>
                </a:cxn>
                <a:cxn ang="0">
                  <a:pos x="340320" y="511527"/>
                </a:cxn>
                <a:cxn ang="0">
                  <a:pos x="309382" y="493888"/>
                </a:cxn>
                <a:cxn ang="0">
                  <a:pos x="13259" y="66146"/>
                </a:cxn>
                <a:cxn ang="0">
                  <a:pos x="8839" y="35278"/>
                </a:cxn>
                <a:cxn ang="0">
                  <a:pos x="48617" y="4410"/>
                </a:cxn>
                <a:cxn ang="0">
                  <a:pos x="79555" y="22049"/>
                </a:cxn>
                <a:cxn ang="0">
                  <a:pos x="375678" y="449791"/>
                </a:cxn>
              </a:cxnLst>
              <a:pathLst>
                <a:path w="88" h="117">
                  <a:moveTo>
                    <a:pt x="85" y="102"/>
                  </a:moveTo>
                  <a:cubicBezTo>
                    <a:pt x="87" y="105"/>
                    <a:pt x="88" y="108"/>
                    <a:pt x="86" y="110"/>
                  </a:cubicBezTo>
                  <a:cubicBezTo>
                    <a:pt x="77" y="116"/>
                    <a:pt x="77" y="116"/>
                    <a:pt x="77" y="116"/>
                  </a:cubicBezTo>
                  <a:cubicBezTo>
                    <a:pt x="75" y="117"/>
                    <a:pt x="72" y="115"/>
                    <a:pt x="70" y="112"/>
                  </a:cubicBezTo>
                  <a:cubicBezTo>
                    <a:pt x="3" y="15"/>
                    <a:pt x="3" y="15"/>
                    <a:pt x="3" y="15"/>
                  </a:cubicBezTo>
                  <a:cubicBezTo>
                    <a:pt x="1" y="12"/>
                    <a:pt x="0" y="9"/>
                    <a:pt x="2" y="8"/>
                  </a:cubicBezTo>
                  <a:cubicBezTo>
                    <a:pt x="11" y="1"/>
                    <a:pt x="11" y="1"/>
                    <a:pt x="11" y="1"/>
                  </a:cubicBezTo>
                  <a:cubicBezTo>
                    <a:pt x="12" y="0"/>
                    <a:pt x="15" y="2"/>
                    <a:pt x="18" y="5"/>
                  </a:cubicBezTo>
                  <a:lnTo>
                    <a:pt x="85" y="102"/>
                  </a:lnTo>
                  <a:close/>
                </a:path>
              </a:pathLst>
            </a:custGeom>
            <a:solidFill>
              <a:srgbClr val="F0B8B2"/>
            </a:solidFill>
            <a:ln w="9525">
              <a:noFill/>
            </a:ln>
          </p:spPr>
          <p:txBody>
            <a:bodyPr/>
            <a:p>
              <a:endParaRPr lang="en-GB" altLang="en-US"/>
            </a:p>
          </p:txBody>
        </p:sp>
        <p:sp>
          <p:nvSpPr>
            <p:cNvPr id="4170" name="Freeform 65"/>
            <p:cNvSpPr>
              <a:spLocks noEditPoints="1"/>
            </p:cNvSpPr>
            <p:nvPr/>
          </p:nvSpPr>
          <p:spPr>
            <a:xfrm>
              <a:off x="9639300" y="3633788"/>
              <a:ext cx="1141412" cy="1135062"/>
            </a:xfrm>
            <a:custGeom>
              <a:avLst/>
              <a:gdLst/>
              <a:ahLst/>
              <a:cxnLst>
                <a:cxn ang="0">
                  <a:pos x="283141" y="154580"/>
                </a:cxn>
                <a:cxn ang="0">
                  <a:pos x="159267" y="852401"/>
                </a:cxn>
                <a:cxn ang="0">
                  <a:pos x="858271" y="976065"/>
                </a:cxn>
                <a:cxn ang="0">
                  <a:pos x="982145" y="282661"/>
                </a:cxn>
                <a:cxn ang="0">
                  <a:pos x="283141" y="154580"/>
                </a:cxn>
                <a:cxn ang="0">
                  <a:pos x="787486" y="878900"/>
                </a:cxn>
                <a:cxn ang="0">
                  <a:pos x="261021" y="781735"/>
                </a:cxn>
                <a:cxn ang="0">
                  <a:pos x="353926" y="256162"/>
                </a:cxn>
                <a:cxn ang="0">
                  <a:pos x="880391" y="353327"/>
                </a:cxn>
                <a:cxn ang="0">
                  <a:pos x="787486" y="878900"/>
                </a:cxn>
              </a:cxnLst>
              <a:pathLst>
                <a:path w="258" h="257">
                  <a:moveTo>
                    <a:pt x="64" y="35"/>
                  </a:moveTo>
                  <a:cubicBezTo>
                    <a:pt x="13" y="71"/>
                    <a:pt x="0" y="142"/>
                    <a:pt x="36" y="193"/>
                  </a:cubicBezTo>
                  <a:cubicBezTo>
                    <a:pt x="72" y="244"/>
                    <a:pt x="142" y="257"/>
                    <a:pt x="194" y="221"/>
                  </a:cubicBezTo>
                  <a:cubicBezTo>
                    <a:pt x="245" y="186"/>
                    <a:pt x="258" y="115"/>
                    <a:pt x="222" y="64"/>
                  </a:cubicBezTo>
                  <a:cubicBezTo>
                    <a:pt x="186" y="12"/>
                    <a:pt x="116" y="0"/>
                    <a:pt x="64" y="35"/>
                  </a:cubicBezTo>
                  <a:moveTo>
                    <a:pt x="178" y="199"/>
                  </a:moveTo>
                  <a:cubicBezTo>
                    <a:pt x="139" y="226"/>
                    <a:pt x="86" y="216"/>
                    <a:pt x="59" y="177"/>
                  </a:cubicBezTo>
                  <a:cubicBezTo>
                    <a:pt x="31" y="139"/>
                    <a:pt x="41" y="85"/>
                    <a:pt x="80" y="58"/>
                  </a:cubicBezTo>
                  <a:cubicBezTo>
                    <a:pt x="119" y="31"/>
                    <a:pt x="172" y="41"/>
                    <a:pt x="199" y="80"/>
                  </a:cubicBezTo>
                  <a:cubicBezTo>
                    <a:pt x="226" y="119"/>
                    <a:pt x="217" y="172"/>
                    <a:pt x="178" y="199"/>
                  </a:cubicBezTo>
                </a:path>
              </a:pathLst>
            </a:custGeom>
            <a:solidFill>
              <a:srgbClr val="FFFCF5"/>
            </a:solidFill>
            <a:ln w="9525">
              <a:noFill/>
            </a:ln>
          </p:spPr>
          <p:txBody>
            <a:bodyPr/>
            <a:p>
              <a:endParaRPr lang="en-GB" altLang="en-US"/>
            </a:p>
          </p:txBody>
        </p:sp>
        <p:sp>
          <p:nvSpPr>
            <p:cNvPr id="4171" name="Freeform 66"/>
            <p:cNvSpPr/>
            <p:nvPr/>
          </p:nvSpPr>
          <p:spPr>
            <a:xfrm>
              <a:off x="9940925" y="3908425"/>
              <a:ext cx="173037" cy="158750"/>
            </a:xfrm>
            <a:custGeom>
              <a:avLst/>
              <a:gdLst/>
              <a:ahLst/>
              <a:cxnLst>
                <a:cxn ang="0">
                  <a:pos x="150853" y="0"/>
                </a:cxn>
                <a:cxn ang="0">
                  <a:pos x="48805" y="57326"/>
                </a:cxn>
                <a:cxn ang="0">
                  <a:pos x="0" y="123472"/>
                </a:cxn>
                <a:cxn ang="0">
                  <a:pos x="70990" y="158750"/>
                </a:cxn>
                <a:cxn ang="0">
                  <a:pos x="146416" y="70556"/>
                </a:cxn>
                <a:cxn ang="0">
                  <a:pos x="164163" y="13229"/>
                </a:cxn>
                <a:cxn ang="0">
                  <a:pos x="150853" y="0"/>
                </a:cxn>
              </a:cxnLst>
              <a:pathLst>
                <a:path w="39" h="36">
                  <a:moveTo>
                    <a:pt x="34" y="0"/>
                  </a:moveTo>
                  <a:cubicBezTo>
                    <a:pt x="25" y="3"/>
                    <a:pt x="17" y="8"/>
                    <a:pt x="11" y="13"/>
                  </a:cubicBezTo>
                  <a:cubicBezTo>
                    <a:pt x="7" y="18"/>
                    <a:pt x="3" y="23"/>
                    <a:pt x="0" y="28"/>
                  </a:cubicBezTo>
                  <a:cubicBezTo>
                    <a:pt x="16" y="36"/>
                    <a:pt x="16" y="36"/>
                    <a:pt x="16" y="36"/>
                  </a:cubicBezTo>
                  <a:cubicBezTo>
                    <a:pt x="20" y="29"/>
                    <a:pt x="26" y="22"/>
                    <a:pt x="33" y="16"/>
                  </a:cubicBezTo>
                  <a:cubicBezTo>
                    <a:pt x="37" y="13"/>
                    <a:pt x="39" y="7"/>
                    <a:pt x="37" y="3"/>
                  </a:cubicBezTo>
                  <a:cubicBezTo>
                    <a:pt x="36" y="2"/>
                    <a:pt x="35" y="1"/>
                    <a:pt x="34" y="0"/>
                  </a:cubicBezTo>
                </a:path>
              </a:pathLst>
            </a:custGeom>
            <a:solidFill>
              <a:srgbClr val="FFFDF8"/>
            </a:solidFill>
            <a:ln w="9525">
              <a:noFill/>
            </a:ln>
          </p:spPr>
          <p:txBody>
            <a:bodyPr/>
            <a:p>
              <a:endParaRPr lang="en-GB" altLang="en-US"/>
            </a:p>
          </p:txBody>
        </p:sp>
        <p:sp>
          <p:nvSpPr>
            <p:cNvPr id="4172" name="Freeform 67"/>
            <p:cNvSpPr/>
            <p:nvPr/>
          </p:nvSpPr>
          <p:spPr>
            <a:xfrm>
              <a:off x="9990138" y="3908425"/>
              <a:ext cx="101600" cy="57150"/>
            </a:xfrm>
            <a:custGeom>
              <a:avLst/>
              <a:gdLst/>
              <a:ahLst/>
              <a:cxnLst>
                <a:cxn ang="0">
                  <a:pos x="83930" y="0"/>
                </a:cxn>
                <a:cxn ang="0">
                  <a:pos x="48591" y="8792"/>
                </a:cxn>
                <a:cxn ang="0">
                  <a:pos x="0" y="57150"/>
                </a:cxn>
                <a:cxn ang="0">
                  <a:pos x="101600" y="0"/>
                </a:cxn>
                <a:cxn ang="0">
                  <a:pos x="83930" y="0"/>
                </a:cxn>
              </a:cxnLst>
              <a:pathLst>
                <a:path w="23" h="13">
                  <a:moveTo>
                    <a:pt x="19" y="0"/>
                  </a:moveTo>
                  <a:cubicBezTo>
                    <a:pt x="17" y="0"/>
                    <a:pt x="14" y="0"/>
                    <a:pt x="11" y="2"/>
                  </a:cubicBezTo>
                  <a:cubicBezTo>
                    <a:pt x="7" y="6"/>
                    <a:pt x="3" y="9"/>
                    <a:pt x="0" y="13"/>
                  </a:cubicBezTo>
                  <a:cubicBezTo>
                    <a:pt x="6" y="8"/>
                    <a:pt x="14" y="3"/>
                    <a:pt x="23" y="0"/>
                  </a:cubicBezTo>
                  <a:cubicBezTo>
                    <a:pt x="22" y="0"/>
                    <a:pt x="20" y="0"/>
                    <a:pt x="19" y="0"/>
                  </a:cubicBezTo>
                </a:path>
              </a:pathLst>
            </a:custGeom>
            <a:solidFill>
              <a:srgbClr val="FFFDF8"/>
            </a:solidFill>
            <a:ln w="9525">
              <a:noFill/>
            </a:ln>
          </p:spPr>
          <p:txBody>
            <a:bodyPr/>
            <a:p>
              <a:endParaRPr lang="en-GB" altLang="en-US"/>
            </a:p>
          </p:txBody>
        </p:sp>
        <p:sp>
          <p:nvSpPr>
            <p:cNvPr id="4173" name="Freeform 68"/>
            <p:cNvSpPr/>
            <p:nvPr/>
          </p:nvSpPr>
          <p:spPr>
            <a:xfrm>
              <a:off x="9879013" y="4075113"/>
              <a:ext cx="111125" cy="292100"/>
            </a:xfrm>
            <a:custGeom>
              <a:avLst/>
              <a:gdLst/>
              <a:ahLst/>
              <a:cxnLst>
                <a:cxn ang="0">
                  <a:pos x="40005" y="0"/>
                </a:cxn>
                <a:cxn ang="0">
                  <a:pos x="22225" y="252268"/>
                </a:cxn>
                <a:cxn ang="0">
                  <a:pos x="62230" y="292100"/>
                </a:cxn>
                <a:cxn ang="0">
                  <a:pos x="71120" y="292100"/>
                </a:cxn>
                <a:cxn ang="0">
                  <a:pos x="97790" y="234565"/>
                </a:cxn>
                <a:cxn ang="0">
                  <a:pos x="111125" y="35406"/>
                </a:cxn>
                <a:cxn ang="0">
                  <a:pos x="40005" y="0"/>
                </a:cxn>
              </a:cxnLst>
              <a:pathLst>
                <a:path w="25" h="66">
                  <a:moveTo>
                    <a:pt x="9" y="0"/>
                  </a:moveTo>
                  <a:cubicBezTo>
                    <a:pt x="2" y="18"/>
                    <a:pt x="0" y="38"/>
                    <a:pt x="5" y="57"/>
                  </a:cubicBezTo>
                  <a:cubicBezTo>
                    <a:pt x="6" y="63"/>
                    <a:pt x="10" y="66"/>
                    <a:pt x="14" y="66"/>
                  </a:cubicBezTo>
                  <a:cubicBezTo>
                    <a:pt x="15" y="66"/>
                    <a:pt x="16" y="66"/>
                    <a:pt x="16" y="66"/>
                  </a:cubicBezTo>
                  <a:cubicBezTo>
                    <a:pt x="21" y="64"/>
                    <a:pt x="23" y="58"/>
                    <a:pt x="22" y="53"/>
                  </a:cubicBezTo>
                  <a:cubicBezTo>
                    <a:pt x="18" y="38"/>
                    <a:pt x="19" y="22"/>
                    <a:pt x="25" y="8"/>
                  </a:cubicBezTo>
                  <a:cubicBezTo>
                    <a:pt x="9" y="0"/>
                    <a:pt x="9" y="0"/>
                    <a:pt x="9" y="0"/>
                  </a:cubicBezTo>
                </a:path>
              </a:pathLst>
            </a:custGeom>
            <a:solidFill>
              <a:srgbClr val="FFFDF8"/>
            </a:solidFill>
            <a:ln w="9525">
              <a:noFill/>
            </a:ln>
          </p:spPr>
          <p:txBody>
            <a:bodyPr/>
            <a:p>
              <a:endParaRPr lang="en-GB" altLang="en-US"/>
            </a:p>
          </p:txBody>
        </p:sp>
        <p:sp>
          <p:nvSpPr>
            <p:cNvPr id="4174" name="Freeform 69"/>
            <p:cNvSpPr/>
            <p:nvPr/>
          </p:nvSpPr>
          <p:spPr>
            <a:xfrm>
              <a:off x="9936163" y="4032250"/>
              <a:ext cx="74612" cy="47625"/>
            </a:xfrm>
            <a:custGeom>
              <a:avLst/>
              <a:gdLst/>
              <a:ahLst/>
              <a:cxnLst>
                <a:cxn ang="0">
                  <a:pos x="4389" y="0"/>
                </a:cxn>
                <a:cxn ang="0">
                  <a:pos x="0" y="8659"/>
                </a:cxn>
                <a:cxn ang="0">
                  <a:pos x="65834" y="47625"/>
                </a:cxn>
                <a:cxn ang="0">
                  <a:pos x="74612" y="34636"/>
                </a:cxn>
                <a:cxn ang="0">
                  <a:pos x="4389" y="0"/>
                </a:cxn>
              </a:cxnLst>
              <a:pathLst>
                <a:path w="17" h="11">
                  <a:moveTo>
                    <a:pt x="1" y="0"/>
                  </a:moveTo>
                  <a:cubicBezTo>
                    <a:pt x="1" y="0"/>
                    <a:pt x="0" y="1"/>
                    <a:pt x="0" y="2"/>
                  </a:cubicBezTo>
                  <a:cubicBezTo>
                    <a:pt x="15" y="11"/>
                    <a:pt x="15" y="11"/>
                    <a:pt x="15" y="11"/>
                  </a:cubicBezTo>
                  <a:cubicBezTo>
                    <a:pt x="16" y="10"/>
                    <a:pt x="16" y="9"/>
                    <a:pt x="17" y="8"/>
                  </a:cubicBezTo>
                  <a:cubicBezTo>
                    <a:pt x="1" y="0"/>
                    <a:pt x="1" y="0"/>
                    <a:pt x="1" y="0"/>
                  </a:cubicBezTo>
                </a:path>
              </a:pathLst>
            </a:custGeom>
            <a:solidFill>
              <a:srgbClr val="FFFCF5"/>
            </a:solidFill>
            <a:ln w="9525">
              <a:noFill/>
            </a:ln>
          </p:spPr>
          <p:txBody>
            <a:bodyPr/>
            <a:p>
              <a:endParaRPr lang="en-GB" altLang="en-US"/>
            </a:p>
          </p:txBody>
        </p:sp>
        <p:sp>
          <p:nvSpPr>
            <p:cNvPr id="4175" name="Freeform 70"/>
            <p:cNvSpPr/>
            <p:nvPr/>
          </p:nvSpPr>
          <p:spPr>
            <a:xfrm>
              <a:off x="9918700" y="4040188"/>
              <a:ext cx="84137" cy="71437"/>
            </a:xfrm>
            <a:custGeom>
              <a:avLst/>
              <a:gdLst/>
              <a:ahLst/>
              <a:cxnLst>
                <a:cxn ang="0">
                  <a:pos x="17713" y="0"/>
                </a:cxn>
                <a:cxn ang="0">
                  <a:pos x="0" y="35719"/>
                </a:cxn>
                <a:cxn ang="0">
                  <a:pos x="70852" y="71437"/>
                </a:cxn>
                <a:cxn ang="0">
                  <a:pos x="84137" y="40183"/>
                </a:cxn>
                <a:cxn ang="0">
                  <a:pos x="17713" y="0"/>
                </a:cxn>
              </a:cxnLst>
              <a:pathLst>
                <a:path w="19" h="16">
                  <a:moveTo>
                    <a:pt x="4" y="0"/>
                  </a:moveTo>
                  <a:cubicBezTo>
                    <a:pt x="3" y="2"/>
                    <a:pt x="1" y="5"/>
                    <a:pt x="0" y="8"/>
                  </a:cubicBezTo>
                  <a:cubicBezTo>
                    <a:pt x="16" y="16"/>
                    <a:pt x="16" y="16"/>
                    <a:pt x="16" y="16"/>
                  </a:cubicBezTo>
                  <a:cubicBezTo>
                    <a:pt x="17" y="14"/>
                    <a:pt x="18" y="11"/>
                    <a:pt x="19" y="9"/>
                  </a:cubicBezTo>
                  <a:cubicBezTo>
                    <a:pt x="4" y="0"/>
                    <a:pt x="4" y="0"/>
                    <a:pt x="4" y="0"/>
                  </a:cubicBezTo>
                </a:path>
              </a:pathLst>
            </a:custGeom>
            <a:solidFill>
              <a:srgbClr val="FFFCF5"/>
            </a:solidFill>
            <a:ln w="9525">
              <a:noFill/>
            </a:ln>
          </p:spPr>
          <p:txBody>
            <a:bodyPr/>
            <a:p>
              <a:endParaRPr lang="en-GB" altLang="en-US"/>
            </a:p>
          </p:txBody>
        </p:sp>
        <p:sp>
          <p:nvSpPr>
            <p:cNvPr id="4176" name="Freeform 71"/>
            <p:cNvSpPr/>
            <p:nvPr/>
          </p:nvSpPr>
          <p:spPr>
            <a:xfrm>
              <a:off x="8853488" y="4852988"/>
              <a:ext cx="946150" cy="741362"/>
            </a:xfrm>
            <a:custGeom>
              <a:avLst/>
              <a:gdLst/>
              <a:ahLst/>
              <a:cxnLst>
                <a:cxn ang="0">
                  <a:pos x="946150" y="0"/>
                </a:cxn>
                <a:cxn ang="0">
                  <a:pos x="0" y="0"/>
                </a:cxn>
                <a:cxn ang="0">
                  <a:pos x="0" y="741362"/>
                </a:cxn>
                <a:cxn ang="0">
                  <a:pos x="777875" y="741362"/>
                </a:cxn>
                <a:cxn ang="0">
                  <a:pos x="946150" y="565150"/>
                </a:cxn>
                <a:cxn ang="0">
                  <a:pos x="946150" y="0"/>
                </a:cxn>
              </a:cxnLst>
              <a:pathLst>
                <a:path w="596" h="467">
                  <a:moveTo>
                    <a:pt x="596" y="0"/>
                  </a:moveTo>
                  <a:lnTo>
                    <a:pt x="0" y="0"/>
                  </a:lnTo>
                  <a:lnTo>
                    <a:pt x="0" y="467"/>
                  </a:lnTo>
                  <a:lnTo>
                    <a:pt x="490" y="467"/>
                  </a:lnTo>
                  <a:lnTo>
                    <a:pt x="596" y="356"/>
                  </a:lnTo>
                  <a:lnTo>
                    <a:pt x="596" y="0"/>
                  </a:lnTo>
                  <a:close/>
                </a:path>
              </a:pathLst>
            </a:custGeom>
            <a:solidFill>
              <a:srgbClr val="BCBEC0"/>
            </a:solidFill>
            <a:ln w="9525">
              <a:noFill/>
            </a:ln>
          </p:spPr>
          <p:txBody>
            <a:bodyPr/>
            <a:p>
              <a:endParaRPr lang="en-GB" altLang="en-US"/>
            </a:p>
          </p:txBody>
        </p:sp>
        <p:sp>
          <p:nvSpPr>
            <p:cNvPr id="4177" name="Freeform 72"/>
            <p:cNvSpPr/>
            <p:nvPr/>
          </p:nvSpPr>
          <p:spPr>
            <a:xfrm>
              <a:off x="8853488" y="4852988"/>
              <a:ext cx="946150" cy="741362"/>
            </a:xfrm>
            <a:custGeom>
              <a:avLst/>
              <a:gdLst/>
              <a:ahLst/>
              <a:cxnLst>
                <a:cxn ang="0">
                  <a:pos x="946150" y="0"/>
                </a:cxn>
                <a:cxn ang="0">
                  <a:pos x="0" y="0"/>
                </a:cxn>
                <a:cxn ang="0">
                  <a:pos x="0" y="741362"/>
                </a:cxn>
                <a:cxn ang="0">
                  <a:pos x="777875" y="741362"/>
                </a:cxn>
                <a:cxn ang="0">
                  <a:pos x="946150" y="565150"/>
                </a:cxn>
                <a:cxn ang="0">
                  <a:pos x="946150" y="0"/>
                </a:cxn>
              </a:cxnLst>
              <a:pathLst>
                <a:path w="596" h="467">
                  <a:moveTo>
                    <a:pt x="596" y="0"/>
                  </a:moveTo>
                  <a:lnTo>
                    <a:pt x="0" y="0"/>
                  </a:lnTo>
                  <a:lnTo>
                    <a:pt x="0" y="467"/>
                  </a:lnTo>
                  <a:lnTo>
                    <a:pt x="490" y="467"/>
                  </a:lnTo>
                  <a:lnTo>
                    <a:pt x="596" y="356"/>
                  </a:lnTo>
                  <a:lnTo>
                    <a:pt x="596" y="0"/>
                  </a:lnTo>
                </a:path>
              </a:pathLst>
            </a:custGeom>
            <a:noFill/>
            <a:ln w="9525">
              <a:noFill/>
            </a:ln>
          </p:spPr>
          <p:txBody>
            <a:bodyPr/>
            <a:p>
              <a:endParaRPr lang="en-GB" altLang="en-US"/>
            </a:p>
          </p:txBody>
        </p:sp>
        <p:sp>
          <p:nvSpPr>
            <p:cNvPr id="4178" name="Freeform 73"/>
            <p:cNvSpPr/>
            <p:nvPr/>
          </p:nvSpPr>
          <p:spPr>
            <a:xfrm>
              <a:off x="8861425" y="4843463"/>
              <a:ext cx="946150" cy="746125"/>
            </a:xfrm>
            <a:custGeom>
              <a:avLst/>
              <a:gdLst/>
              <a:ahLst/>
              <a:cxnLst>
                <a:cxn ang="0">
                  <a:pos x="946150" y="569913"/>
                </a:cxn>
                <a:cxn ang="0">
                  <a:pos x="946150" y="0"/>
                </a:cxn>
                <a:cxn ang="0">
                  <a:pos x="0" y="0"/>
                </a:cxn>
                <a:cxn ang="0">
                  <a:pos x="0" y="746125"/>
                </a:cxn>
                <a:cxn ang="0">
                  <a:pos x="777875" y="746125"/>
                </a:cxn>
                <a:cxn ang="0">
                  <a:pos x="946150" y="569913"/>
                </a:cxn>
              </a:cxnLst>
              <a:pathLst>
                <a:path w="596" h="470">
                  <a:moveTo>
                    <a:pt x="596" y="359"/>
                  </a:moveTo>
                  <a:lnTo>
                    <a:pt x="596" y="0"/>
                  </a:lnTo>
                  <a:lnTo>
                    <a:pt x="0" y="0"/>
                  </a:lnTo>
                  <a:lnTo>
                    <a:pt x="0" y="470"/>
                  </a:lnTo>
                  <a:lnTo>
                    <a:pt x="490" y="470"/>
                  </a:lnTo>
                  <a:lnTo>
                    <a:pt x="596" y="359"/>
                  </a:lnTo>
                  <a:close/>
                </a:path>
              </a:pathLst>
            </a:custGeom>
            <a:solidFill>
              <a:srgbClr val="FFFCF5"/>
            </a:solidFill>
            <a:ln w="9525">
              <a:noFill/>
            </a:ln>
          </p:spPr>
          <p:txBody>
            <a:bodyPr/>
            <a:p>
              <a:endParaRPr lang="en-GB" altLang="en-US"/>
            </a:p>
          </p:txBody>
        </p:sp>
        <p:sp>
          <p:nvSpPr>
            <p:cNvPr id="4179" name="Freeform 74"/>
            <p:cNvSpPr/>
            <p:nvPr/>
          </p:nvSpPr>
          <p:spPr>
            <a:xfrm>
              <a:off x="9639300" y="5408613"/>
              <a:ext cx="168275" cy="180975"/>
            </a:xfrm>
            <a:custGeom>
              <a:avLst/>
              <a:gdLst/>
              <a:ahLst/>
              <a:cxnLst>
                <a:cxn ang="0">
                  <a:pos x="0" y="0"/>
                </a:cxn>
                <a:cxn ang="0">
                  <a:pos x="0" y="180975"/>
                </a:cxn>
                <a:cxn ang="0">
                  <a:pos x="168275" y="4763"/>
                </a:cxn>
                <a:cxn ang="0">
                  <a:pos x="0" y="0"/>
                </a:cxn>
              </a:cxnLst>
              <a:pathLst>
                <a:path w="106" h="114">
                  <a:moveTo>
                    <a:pt x="0" y="0"/>
                  </a:moveTo>
                  <a:lnTo>
                    <a:pt x="0" y="114"/>
                  </a:lnTo>
                  <a:lnTo>
                    <a:pt x="106" y="3"/>
                  </a:lnTo>
                  <a:lnTo>
                    <a:pt x="0" y="0"/>
                  </a:lnTo>
                  <a:close/>
                </a:path>
              </a:pathLst>
            </a:custGeom>
            <a:solidFill>
              <a:srgbClr val="C7C4BE"/>
            </a:solidFill>
            <a:ln w="9525">
              <a:noFill/>
            </a:ln>
          </p:spPr>
          <p:txBody>
            <a:bodyPr/>
            <a:p>
              <a:endParaRPr lang="en-GB" altLang="en-US"/>
            </a:p>
          </p:txBody>
        </p:sp>
        <p:sp>
          <p:nvSpPr>
            <p:cNvPr id="4180" name="Freeform 75"/>
            <p:cNvSpPr/>
            <p:nvPr/>
          </p:nvSpPr>
          <p:spPr>
            <a:xfrm>
              <a:off x="9639300" y="5413375"/>
              <a:ext cx="168275" cy="176212"/>
            </a:xfrm>
            <a:custGeom>
              <a:avLst/>
              <a:gdLst/>
              <a:ahLst/>
              <a:cxnLst>
                <a:cxn ang="0">
                  <a:pos x="9525" y="9525"/>
                </a:cxn>
                <a:cxn ang="0">
                  <a:pos x="0" y="176212"/>
                </a:cxn>
                <a:cxn ang="0">
                  <a:pos x="168275" y="0"/>
                </a:cxn>
                <a:cxn ang="0">
                  <a:pos x="9525" y="9525"/>
                </a:cxn>
              </a:cxnLst>
              <a:pathLst>
                <a:path w="106" h="111">
                  <a:moveTo>
                    <a:pt x="6" y="6"/>
                  </a:moveTo>
                  <a:lnTo>
                    <a:pt x="0" y="111"/>
                  </a:lnTo>
                  <a:lnTo>
                    <a:pt x="106" y="0"/>
                  </a:lnTo>
                  <a:lnTo>
                    <a:pt x="6" y="6"/>
                  </a:lnTo>
                  <a:close/>
                </a:path>
              </a:pathLst>
            </a:custGeom>
            <a:solidFill>
              <a:srgbClr val="F2EFE9"/>
            </a:solidFill>
            <a:ln w="9525">
              <a:noFill/>
            </a:ln>
          </p:spPr>
          <p:txBody>
            <a:bodyPr/>
            <a:p>
              <a:endParaRPr lang="en-GB" altLang="en-US"/>
            </a:p>
          </p:txBody>
        </p:sp>
        <p:sp>
          <p:nvSpPr>
            <p:cNvPr id="4181" name="Rectangle 76"/>
            <p:cNvSpPr/>
            <p:nvPr/>
          </p:nvSpPr>
          <p:spPr>
            <a:xfrm>
              <a:off x="8861425" y="4843463"/>
              <a:ext cx="946150" cy="88900"/>
            </a:xfrm>
            <a:prstGeom prst="rect">
              <a:avLst/>
            </a:prstGeom>
            <a:solidFill>
              <a:srgbClr val="F2B33D"/>
            </a:solidFill>
            <a:ln w="9525">
              <a:noFill/>
            </a:ln>
          </p:spPr>
          <p:txBody>
            <a:bodyPr anchor="t"/>
            <a:p>
              <a:endParaRPr lang="zh-CN" altLang="en-US" dirty="0">
                <a:latin typeface="Calibri" panose="020F0502020204030204" pitchFamily="34" charset="0"/>
                <a:ea typeface="SimSun" panose="02010600030101010101" pitchFamily="2" charset="-122"/>
              </a:endParaRPr>
            </a:p>
          </p:txBody>
        </p:sp>
        <p:sp>
          <p:nvSpPr>
            <p:cNvPr id="4182" name="Oval 77"/>
            <p:cNvSpPr/>
            <p:nvPr/>
          </p:nvSpPr>
          <p:spPr>
            <a:xfrm>
              <a:off x="9574213" y="4870450"/>
              <a:ext cx="39687" cy="39687"/>
            </a:xfrm>
            <a:prstGeom prst="ellipse">
              <a:avLst/>
            </a:prstGeom>
            <a:solidFill>
              <a:srgbClr val="EB5055"/>
            </a:solidFill>
            <a:ln w="9525">
              <a:noFill/>
            </a:ln>
          </p:spPr>
          <p:txBody>
            <a:bodyPr anchor="t"/>
            <a:p>
              <a:endParaRPr lang="zh-CN" altLang="en-US" dirty="0">
                <a:latin typeface="Calibri" panose="020F0502020204030204" pitchFamily="34" charset="0"/>
                <a:ea typeface="SimSun" panose="02010600030101010101" pitchFamily="2" charset="-122"/>
              </a:endParaRPr>
            </a:p>
          </p:txBody>
        </p:sp>
        <p:sp>
          <p:nvSpPr>
            <p:cNvPr id="4183" name="Oval 78"/>
            <p:cNvSpPr/>
            <p:nvPr/>
          </p:nvSpPr>
          <p:spPr>
            <a:xfrm>
              <a:off x="9658350" y="4870450"/>
              <a:ext cx="34925" cy="39687"/>
            </a:xfrm>
            <a:prstGeom prst="ellipse">
              <a:avLst/>
            </a:prstGeom>
            <a:solidFill>
              <a:srgbClr val="449BB5"/>
            </a:solidFill>
            <a:ln w="9525">
              <a:noFill/>
            </a:ln>
          </p:spPr>
          <p:txBody>
            <a:bodyPr anchor="t"/>
            <a:p>
              <a:endParaRPr lang="zh-CN" altLang="en-US" dirty="0">
                <a:latin typeface="Calibri" panose="020F0502020204030204" pitchFamily="34" charset="0"/>
                <a:ea typeface="SimSun" panose="02010600030101010101" pitchFamily="2" charset="-122"/>
              </a:endParaRPr>
            </a:p>
          </p:txBody>
        </p:sp>
        <p:sp>
          <p:nvSpPr>
            <p:cNvPr id="4184" name="Oval 79"/>
            <p:cNvSpPr/>
            <p:nvPr/>
          </p:nvSpPr>
          <p:spPr>
            <a:xfrm>
              <a:off x="9737725" y="4870450"/>
              <a:ext cx="39687" cy="39687"/>
            </a:xfrm>
            <a:prstGeom prst="ellipse">
              <a:avLst/>
            </a:prstGeom>
            <a:solidFill>
              <a:srgbClr val="FFFBF5"/>
            </a:solidFill>
            <a:ln w="9525">
              <a:noFill/>
            </a:ln>
          </p:spPr>
          <p:txBody>
            <a:bodyPr anchor="t"/>
            <a:p>
              <a:endParaRPr lang="zh-CN" altLang="en-US" dirty="0">
                <a:latin typeface="Calibri" panose="020F0502020204030204" pitchFamily="34" charset="0"/>
                <a:ea typeface="SimSun" panose="02010600030101010101" pitchFamily="2" charset="-122"/>
              </a:endParaRPr>
            </a:p>
          </p:txBody>
        </p:sp>
        <p:sp>
          <p:nvSpPr>
            <p:cNvPr id="4185" name="Rectangle 80"/>
            <p:cNvSpPr/>
            <p:nvPr/>
          </p:nvSpPr>
          <p:spPr>
            <a:xfrm>
              <a:off x="8901113" y="4972050"/>
              <a:ext cx="284162" cy="26987"/>
            </a:xfrm>
            <a:prstGeom prst="rect">
              <a:avLst/>
            </a:prstGeom>
            <a:solidFill>
              <a:srgbClr val="D94D3F"/>
            </a:solidFill>
            <a:ln w="9525">
              <a:noFill/>
            </a:ln>
          </p:spPr>
          <p:txBody>
            <a:bodyPr anchor="t"/>
            <a:p>
              <a:endParaRPr lang="zh-CN" altLang="en-US" dirty="0">
                <a:latin typeface="Calibri" panose="020F0502020204030204" pitchFamily="34" charset="0"/>
                <a:ea typeface="SimSun" panose="02010600030101010101" pitchFamily="2" charset="-122"/>
              </a:endParaRPr>
            </a:p>
          </p:txBody>
        </p:sp>
        <p:sp>
          <p:nvSpPr>
            <p:cNvPr id="4186" name="Rectangle 81"/>
            <p:cNvSpPr/>
            <p:nvPr/>
          </p:nvSpPr>
          <p:spPr>
            <a:xfrm>
              <a:off x="8901113" y="5073650"/>
              <a:ext cx="836612" cy="12700"/>
            </a:xfrm>
            <a:prstGeom prst="rect">
              <a:avLst/>
            </a:prstGeom>
            <a:solidFill>
              <a:srgbClr val="939598"/>
            </a:solidFill>
            <a:ln w="9525">
              <a:noFill/>
            </a:ln>
          </p:spPr>
          <p:txBody>
            <a:bodyPr anchor="t"/>
            <a:p>
              <a:endParaRPr lang="zh-CN" altLang="en-US" dirty="0">
                <a:latin typeface="Calibri" panose="020F0502020204030204" pitchFamily="34" charset="0"/>
                <a:ea typeface="SimSun" panose="02010600030101010101" pitchFamily="2" charset="-122"/>
              </a:endParaRPr>
            </a:p>
          </p:txBody>
        </p:sp>
        <p:sp>
          <p:nvSpPr>
            <p:cNvPr id="4187" name="Rectangle 82"/>
            <p:cNvSpPr/>
            <p:nvPr/>
          </p:nvSpPr>
          <p:spPr>
            <a:xfrm>
              <a:off x="8901113" y="5100638"/>
              <a:ext cx="244475" cy="12700"/>
            </a:xfrm>
            <a:prstGeom prst="rect">
              <a:avLst/>
            </a:prstGeom>
            <a:solidFill>
              <a:srgbClr val="939598"/>
            </a:solidFill>
            <a:ln w="9525">
              <a:noFill/>
            </a:ln>
          </p:spPr>
          <p:txBody>
            <a:bodyPr anchor="t"/>
            <a:p>
              <a:endParaRPr lang="zh-CN" altLang="en-US" dirty="0">
                <a:latin typeface="Calibri" panose="020F0502020204030204" pitchFamily="34" charset="0"/>
                <a:ea typeface="SimSun" panose="02010600030101010101" pitchFamily="2" charset="-122"/>
              </a:endParaRPr>
            </a:p>
          </p:txBody>
        </p:sp>
        <p:sp>
          <p:nvSpPr>
            <p:cNvPr id="4188" name="Rectangle 83"/>
            <p:cNvSpPr/>
            <p:nvPr/>
          </p:nvSpPr>
          <p:spPr>
            <a:xfrm>
              <a:off x="8901113" y="5126038"/>
              <a:ext cx="296862" cy="17462"/>
            </a:xfrm>
            <a:prstGeom prst="rect">
              <a:avLst/>
            </a:prstGeom>
            <a:solidFill>
              <a:srgbClr val="939598"/>
            </a:solidFill>
            <a:ln w="9525">
              <a:noFill/>
            </a:ln>
          </p:spPr>
          <p:txBody>
            <a:bodyPr anchor="t"/>
            <a:p>
              <a:endParaRPr lang="zh-CN" altLang="en-US" dirty="0">
                <a:latin typeface="Calibri" panose="020F0502020204030204" pitchFamily="34" charset="0"/>
                <a:ea typeface="SimSun" panose="02010600030101010101" pitchFamily="2" charset="-122"/>
              </a:endParaRPr>
            </a:p>
          </p:txBody>
        </p:sp>
        <p:sp>
          <p:nvSpPr>
            <p:cNvPr id="4189" name="Rectangle 84"/>
            <p:cNvSpPr/>
            <p:nvPr/>
          </p:nvSpPr>
          <p:spPr>
            <a:xfrm>
              <a:off x="8901113" y="5160963"/>
              <a:ext cx="368300" cy="14287"/>
            </a:xfrm>
            <a:prstGeom prst="rect">
              <a:avLst/>
            </a:prstGeom>
            <a:solidFill>
              <a:srgbClr val="939598"/>
            </a:solidFill>
            <a:ln w="9525">
              <a:noFill/>
            </a:ln>
          </p:spPr>
          <p:txBody>
            <a:bodyPr anchor="t"/>
            <a:p>
              <a:endParaRPr lang="zh-CN" altLang="en-US" dirty="0">
                <a:latin typeface="Calibri" panose="020F0502020204030204" pitchFamily="34" charset="0"/>
                <a:ea typeface="SimSun" panose="02010600030101010101" pitchFamily="2" charset="-122"/>
              </a:endParaRPr>
            </a:p>
          </p:txBody>
        </p:sp>
        <p:sp>
          <p:nvSpPr>
            <p:cNvPr id="4190" name="Rectangle 85"/>
            <p:cNvSpPr/>
            <p:nvPr/>
          </p:nvSpPr>
          <p:spPr>
            <a:xfrm>
              <a:off x="9282113" y="5160963"/>
              <a:ext cx="39687" cy="14287"/>
            </a:xfrm>
            <a:prstGeom prst="rect">
              <a:avLst/>
            </a:prstGeom>
            <a:solidFill>
              <a:srgbClr val="939598"/>
            </a:solidFill>
            <a:ln w="9525">
              <a:noFill/>
            </a:ln>
          </p:spPr>
          <p:txBody>
            <a:bodyPr anchor="t"/>
            <a:p>
              <a:endParaRPr lang="zh-CN" altLang="en-US" dirty="0">
                <a:latin typeface="Calibri" panose="020F0502020204030204" pitchFamily="34" charset="0"/>
                <a:ea typeface="SimSun" panose="02010600030101010101" pitchFamily="2" charset="-122"/>
              </a:endParaRPr>
            </a:p>
          </p:txBody>
        </p:sp>
        <p:sp>
          <p:nvSpPr>
            <p:cNvPr id="4191" name="Rectangle 86"/>
            <p:cNvSpPr/>
            <p:nvPr/>
          </p:nvSpPr>
          <p:spPr>
            <a:xfrm>
              <a:off x="9331325" y="5160963"/>
              <a:ext cx="57150" cy="14287"/>
            </a:xfrm>
            <a:prstGeom prst="rect">
              <a:avLst/>
            </a:prstGeom>
            <a:solidFill>
              <a:srgbClr val="939598"/>
            </a:solidFill>
            <a:ln w="9525">
              <a:noFill/>
            </a:ln>
          </p:spPr>
          <p:txBody>
            <a:bodyPr anchor="t"/>
            <a:p>
              <a:endParaRPr lang="zh-CN" altLang="en-US" dirty="0">
                <a:latin typeface="Calibri" panose="020F0502020204030204" pitchFamily="34" charset="0"/>
                <a:ea typeface="SimSun" panose="02010600030101010101" pitchFamily="2" charset="-122"/>
              </a:endParaRPr>
            </a:p>
          </p:txBody>
        </p:sp>
        <p:sp>
          <p:nvSpPr>
            <p:cNvPr id="4192" name="Rectangle 87"/>
            <p:cNvSpPr/>
            <p:nvPr/>
          </p:nvSpPr>
          <p:spPr>
            <a:xfrm>
              <a:off x="9401175" y="5160963"/>
              <a:ext cx="304800" cy="14287"/>
            </a:xfrm>
            <a:prstGeom prst="rect">
              <a:avLst/>
            </a:prstGeom>
            <a:solidFill>
              <a:srgbClr val="939598"/>
            </a:solidFill>
            <a:ln w="9525">
              <a:noFill/>
            </a:ln>
          </p:spPr>
          <p:txBody>
            <a:bodyPr anchor="t"/>
            <a:p>
              <a:endParaRPr lang="zh-CN" altLang="en-US" dirty="0">
                <a:latin typeface="Calibri" panose="020F0502020204030204" pitchFamily="34" charset="0"/>
                <a:ea typeface="SimSun" panose="02010600030101010101" pitchFamily="2" charset="-122"/>
              </a:endParaRPr>
            </a:p>
          </p:txBody>
        </p:sp>
        <p:sp>
          <p:nvSpPr>
            <p:cNvPr id="4193" name="Rectangle 88"/>
            <p:cNvSpPr/>
            <p:nvPr/>
          </p:nvSpPr>
          <p:spPr>
            <a:xfrm>
              <a:off x="8901113" y="5192713"/>
              <a:ext cx="549275" cy="12700"/>
            </a:xfrm>
            <a:prstGeom prst="rect">
              <a:avLst/>
            </a:prstGeom>
            <a:solidFill>
              <a:srgbClr val="939598"/>
            </a:solidFill>
            <a:ln w="9525">
              <a:noFill/>
            </a:ln>
          </p:spPr>
          <p:txBody>
            <a:bodyPr anchor="t"/>
            <a:p>
              <a:endParaRPr lang="zh-CN" altLang="en-US" dirty="0">
                <a:latin typeface="Calibri" panose="020F0502020204030204" pitchFamily="34" charset="0"/>
                <a:ea typeface="SimSun" panose="02010600030101010101" pitchFamily="2" charset="-122"/>
              </a:endParaRPr>
            </a:p>
          </p:txBody>
        </p:sp>
        <p:sp>
          <p:nvSpPr>
            <p:cNvPr id="4194" name="Rectangle 89"/>
            <p:cNvSpPr/>
            <p:nvPr/>
          </p:nvSpPr>
          <p:spPr>
            <a:xfrm>
              <a:off x="9458325" y="5192713"/>
              <a:ext cx="22225" cy="12700"/>
            </a:xfrm>
            <a:prstGeom prst="rect">
              <a:avLst/>
            </a:prstGeom>
            <a:solidFill>
              <a:srgbClr val="939598"/>
            </a:solidFill>
            <a:ln w="9525">
              <a:noFill/>
            </a:ln>
          </p:spPr>
          <p:txBody>
            <a:bodyPr anchor="t"/>
            <a:p>
              <a:endParaRPr lang="zh-CN" altLang="en-US" dirty="0">
                <a:latin typeface="Calibri" panose="020F0502020204030204" pitchFamily="34" charset="0"/>
                <a:ea typeface="SimSun" panose="02010600030101010101" pitchFamily="2" charset="-122"/>
              </a:endParaRPr>
            </a:p>
          </p:txBody>
        </p:sp>
        <p:sp>
          <p:nvSpPr>
            <p:cNvPr id="4195" name="Rectangle 90"/>
            <p:cNvSpPr/>
            <p:nvPr/>
          </p:nvSpPr>
          <p:spPr>
            <a:xfrm>
              <a:off x="9490075" y="5192713"/>
              <a:ext cx="22225" cy="12700"/>
            </a:xfrm>
            <a:prstGeom prst="rect">
              <a:avLst/>
            </a:prstGeom>
            <a:solidFill>
              <a:srgbClr val="939598"/>
            </a:solidFill>
            <a:ln w="9525">
              <a:noFill/>
            </a:ln>
          </p:spPr>
          <p:txBody>
            <a:bodyPr anchor="t"/>
            <a:p>
              <a:endParaRPr lang="zh-CN" altLang="en-US" dirty="0">
                <a:latin typeface="Calibri" panose="020F0502020204030204" pitchFamily="34" charset="0"/>
                <a:ea typeface="SimSun" panose="02010600030101010101" pitchFamily="2" charset="-122"/>
              </a:endParaRPr>
            </a:p>
          </p:txBody>
        </p:sp>
        <p:sp>
          <p:nvSpPr>
            <p:cNvPr id="4196" name="Rectangle 91"/>
            <p:cNvSpPr/>
            <p:nvPr/>
          </p:nvSpPr>
          <p:spPr>
            <a:xfrm>
              <a:off x="9525000" y="5192713"/>
              <a:ext cx="155575" cy="12700"/>
            </a:xfrm>
            <a:prstGeom prst="rect">
              <a:avLst/>
            </a:prstGeom>
            <a:solidFill>
              <a:srgbClr val="939598"/>
            </a:solidFill>
            <a:ln w="9525">
              <a:noFill/>
            </a:ln>
          </p:spPr>
          <p:txBody>
            <a:bodyPr anchor="t"/>
            <a:p>
              <a:endParaRPr lang="zh-CN" altLang="en-US" dirty="0">
                <a:latin typeface="Calibri" panose="020F0502020204030204" pitchFamily="34" charset="0"/>
                <a:ea typeface="SimSun" panose="02010600030101010101" pitchFamily="2" charset="-122"/>
              </a:endParaRPr>
            </a:p>
          </p:txBody>
        </p:sp>
        <p:sp>
          <p:nvSpPr>
            <p:cNvPr id="4197" name="Rectangle 92"/>
            <p:cNvSpPr/>
            <p:nvPr/>
          </p:nvSpPr>
          <p:spPr>
            <a:xfrm>
              <a:off x="8901113" y="5227638"/>
              <a:ext cx="398462" cy="14287"/>
            </a:xfrm>
            <a:prstGeom prst="rect">
              <a:avLst/>
            </a:prstGeom>
            <a:solidFill>
              <a:srgbClr val="939598"/>
            </a:solidFill>
            <a:ln w="9525">
              <a:noFill/>
            </a:ln>
          </p:spPr>
          <p:txBody>
            <a:bodyPr anchor="t"/>
            <a:p>
              <a:endParaRPr lang="zh-CN" altLang="en-US" dirty="0">
                <a:latin typeface="Calibri" panose="020F0502020204030204" pitchFamily="34" charset="0"/>
                <a:ea typeface="SimSun" panose="02010600030101010101" pitchFamily="2" charset="-122"/>
              </a:endParaRPr>
            </a:p>
          </p:txBody>
        </p:sp>
        <p:sp>
          <p:nvSpPr>
            <p:cNvPr id="4198" name="Rectangle 93"/>
            <p:cNvSpPr/>
            <p:nvPr/>
          </p:nvSpPr>
          <p:spPr>
            <a:xfrm>
              <a:off x="9321800" y="5227638"/>
              <a:ext cx="393700" cy="14287"/>
            </a:xfrm>
            <a:prstGeom prst="rect">
              <a:avLst/>
            </a:prstGeom>
            <a:solidFill>
              <a:srgbClr val="939598"/>
            </a:solidFill>
            <a:ln w="9525">
              <a:noFill/>
            </a:ln>
          </p:spPr>
          <p:txBody>
            <a:bodyPr anchor="t"/>
            <a:p>
              <a:endParaRPr lang="zh-CN" altLang="en-US" dirty="0">
                <a:latin typeface="Calibri" panose="020F0502020204030204" pitchFamily="34" charset="0"/>
                <a:ea typeface="SimSun" panose="02010600030101010101" pitchFamily="2" charset="-122"/>
              </a:endParaRPr>
            </a:p>
          </p:txBody>
        </p:sp>
        <p:sp>
          <p:nvSpPr>
            <p:cNvPr id="4199" name="Rectangle 94"/>
            <p:cNvSpPr/>
            <p:nvPr/>
          </p:nvSpPr>
          <p:spPr>
            <a:xfrm>
              <a:off x="8901113" y="5259388"/>
              <a:ext cx="296862" cy="12700"/>
            </a:xfrm>
            <a:prstGeom prst="rect">
              <a:avLst/>
            </a:prstGeom>
            <a:solidFill>
              <a:srgbClr val="939598"/>
            </a:solidFill>
            <a:ln w="9525">
              <a:noFill/>
            </a:ln>
          </p:spPr>
          <p:txBody>
            <a:bodyPr anchor="t"/>
            <a:p>
              <a:endParaRPr lang="zh-CN" altLang="en-US" dirty="0">
                <a:latin typeface="Calibri" panose="020F0502020204030204" pitchFamily="34" charset="0"/>
                <a:ea typeface="SimSun" panose="02010600030101010101" pitchFamily="2" charset="-122"/>
              </a:endParaRPr>
            </a:p>
          </p:txBody>
        </p:sp>
        <p:sp>
          <p:nvSpPr>
            <p:cNvPr id="4200" name="Rectangle 95"/>
            <p:cNvSpPr/>
            <p:nvPr/>
          </p:nvSpPr>
          <p:spPr>
            <a:xfrm>
              <a:off x="9210675" y="5259388"/>
              <a:ext cx="84137" cy="12700"/>
            </a:xfrm>
            <a:prstGeom prst="rect">
              <a:avLst/>
            </a:prstGeom>
            <a:solidFill>
              <a:srgbClr val="939598"/>
            </a:solidFill>
            <a:ln w="9525">
              <a:noFill/>
            </a:ln>
          </p:spPr>
          <p:txBody>
            <a:bodyPr anchor="t"/>
            <a:p>
              <a:endParaRPr lang="zh-CN" altLang="en-US" dirty="0">
                <a:latin typeface="Calibri" panose="020F0502020204030204" pitchFamily="34" charset="0"/>
                <a:ea typeface="SimSun" panose="02010600030101010101" pitchFamily="2" charset="-122"/>
              </a:endParaRPr>
            </a:p>
          </p:txBody>
        </p:sp>
        <p:sp>
          <p:nvSpPr>
            <p:cNvPr id="4201" name="Rectangle 96"/>
            <p:cNvSpPr/>
            <p:nvPr/>
          </p:nvSpPr>
          <p:spPr>
            <a:xfrm>
              <a:off x="9304338" y="5259388"/>
              <a:ext cx="57150" cy="12700"/>
            </a:xfrm>
            <a:prstGeom prst="rect">
              <a:avLst/>
            </a:prstGeom>
            <a:solidFill>
              <a:srgbClr val="939598"/>
            </a:solidFill>
            <a:ln w="9525">
              <a:noFill/>
            </a:ln>
          </p:spPr>
          <p:txBody>
            <a:bodyPr anchor="t"/>
            <a:p>
              <a:endParaRPr lang="zh-CN" altLang="en-US" dirty="0">
                <a:latin typeface="Calibri" panose="020F0502020204030204" pitchFamily="34" charset="0"/>
                <a:ea typeface="SimSun" panose="02010600030101010101" pitchFamily="2" charset="-122"/>
              </a:endParaRPr>
            </a:p>
          </p:txBody>
        </p:sp>
        <p:sp>
          <p:nvSpPr>
            <p:cNvPr id="4202" name="Rectangle 97"/>
            <p:cNvSpPr/>
            <p:nvPr/>
          </p:nvSpPr>
          <p:spPr>
            <a:xfrm>
              <a:off x="9374188" y="5259388"/>
              <a:ext cx="261937" cy="12700"/>
            </a:xfrm>
            <a:prstGeom prst="rect">
              <a:avLst/>
            </a:prstGeom>
            <a:solidFill>
              <a:srgbClr val="939598"/>
            </a:solidFill>
            <a:ln w="9525">
              <a:noFill/>
            </a:ln>
          </p:spPr>
          <p:txBody>
            <a:bodyPr anchor="t"/>
            <a:p>
              <a:endParaRPr lang="zh-CN" altLang="en-US" dirty="0">
                <a:latin typeface="Calibri" panose="020F0502020204030204" pitchFamily="34" charset="0"/>
                <a:ea typeface="SimSun" panose="02010600030101010101" pitchFamily="2" charset="-122"/>
              </a:endParaRPr>
            </a:p>
          </p:txBody>
        </p:sp>
        <p:sp>
          <p:nvSpPr>
            <p:cNvPr id="4203" name="Rectangle 98"/>
            <p:cNvSpPr/>
            <p:nvPr/>
          </p:nvSpPr>
          <p:spPr>
            <a:xfrm>
              <a:off x="8901113" y="5289550"/>
              <a:ext cx="296862" cy="17462"/>
            </a:xfrm>
            <a:prstGeom prst="rect">
              <a:avLst/>
            </a:prstGeom>
            <a:solidFill>
              <a:srgbClr val="939598"/>
            </a:solidFill>
            <a:ln w="9525">
              <a:noFill/>
            </a:ln>
          </p:spPr>
          <p:txBody>
            <a:bodyPr anchor="t"/>
            <a:p>
              <a:endParaRPr lang="zh-CN" altLang="en-US" dirty="0">
                <a:latin typeface="Calibri" panose="020F0502020204030204" pitchFamily="34" charset="0"/>
                <a:ea typeface="SimSun" panose="02010600030101010101" pitchFamily="2" charset="-122"/>
              </a:endParaRPr>
            </a:p>
          </p:txBody>
        </p:sp>
        <p:sp>
          <p:nvSpPr>
            <p:cNvPr id="4204" name="Rectangle 99"/>
            <p:cNvSpPr/>
            <p:nvPr/>
          </p:nvSpPr>
          <p:spPr>
            <a:xfrm>
              <a:off x="9202738" y="5126038"/>
              <a:ext cx="149225" cy="17462"/>
            </a:xfrm>
            <a:prstGeom prst="rect">
              <a:avLst/>
            </a:prstGeom>
            <a:solidFill>
              <a:srgbClr val="939598"/>
            </a:solidFill>
            <a:ln w="9525">
              <a:noFill/>
            </a:ln>
          </p:spPr>
          <p:txBody>
            <a:bodyPr anchor="t"/>
            <a:p>
              <a:endParaRPr lang="zh-CN" altLang="en-US" dirty="0">
                <a:latin typeface="Calibri" panose="020F0502020204030204" pitchFamily="34" charset="0"/>
                <a:ea typeface="SimSun" panose="02010600030101010101" pitchFamily="2" charset="-122"/>
              </a:endParaRPr>
            </a:p>
          </p:txBody>
        </p:sp>
        <p:sp>
          <p:nvSpPr>
            <p:cNvPr id="4205" name="Rectangle 100"/>
            <p:cNvSpPr/>
            <p:nvPr/>
          </p:nvSpPr>
          <p:spPr>
            <a:xfrm>
              <a:off x="9158288" y="5100638"/>
              <a:ext cx="79375" cy="12700"/>
            </a:xfrm>
            <a:prstGeom prst="rect">
              <a:avLst/>
            </a:prstGeom>
            <a:solidFill>
              <a:srgbClr val="939598"/>
            </a:solidFill>
            <a:ln w="9525">
              <a:noFill/>
            </a:ln>
          </p:spPr>
          <p:txBody>
            <a:bodyPr anchor="t"/>
            <a:p>
              <a:endParaRPr lang="zh-CN" altLang="en-US" dirty="0">
                <a:latin typeface="Calibri" panose="020F0502020204030204" pitchFamily="34" charset="0"/>
                <a:ea typeface="SimSun" panose="02010600030101010101" pitchFamily="2" charset="-122"/>
              </a:endParaRPr>
            </a:p>
          </p:txBody>
        </p:sp>
        <p:sp>
          <p:nvSpPr>
            <p:cNvPr id="4206" name="Rectangle 101"/>
            <p:cNvSpPr/>
            <p:nvPr/>
          </p:nvSpPr>
          <p:spPr>
            <a:xfrm>
              <a:off x="9247188" y="5100638"/>
              <a:ext cx="228600" cy="12700"/>
            </a:xfrm>
            <a:prstGeom prst="rect">
              <a:avLst/>
            </a:prstGeom>
            <a:solidFill>
              <a:srgbClr val="939598"/>
            </a:solidFill>
            <a:ln w="9525">
              <a:noFill/>
            </a:ln>
          </p:spPr>
          <p:txBody>
            <a:bodyPr anchor="t"/>
            <a:p>
              <a:endParaRPr lang="zh-CN" altLang="en-US" dirty="0">
                <a:latin typeface="Calibri" panose="020F0502020204030204" pitchFamily="34" charset="0"/>
                <a:ea typeface="SimSun" panose="02010600030101010101" pitchFamily="2" charset="-122"/>
              </a:endParaRPr>
            </a:p>
          </p:txBody>
        </p:sp>
        <p:sp>
          <p:nvSpPr>
            <p:cNvPr id="4207" name="Rectangle 102"/>
            <p:cNvSpPr/>
            <p:nvPr/>
          </p:nvSpPr>
          <p:spPr>
            <a:xfrm>
              <a:off x="9490075" y="5100638"/>
              <a:ext cx="25400" cy="12700"/>
            </a:xfrm>
            <a:prstGeom prst="rect">
              <a:avLst/>
            </a:prstGeom>
            <a:solidFill>
              <a:srgbClr val="939598"/>
            </a:solidFill>
            <a:ln w="9525">
              <a:noFill/>
            </a:ln>
          </p:spPr>
          <p:txBody>
            <a:bodyPr anchor="t"/>
            <a:p>
              <a:endParaRPr lang="zh-CN" altLang="en-US" dirty="0">
                <a:latin typeface="Calibri" panose="020F0502020204030204" pitchFamily="34" charset="0"/>
                <a:ea typeface="SimSun" panose="02010600030101010101" pitchFamily="2" charset="-122"/>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任意多边形 5"/>
          <p:cNvSpPr/>
          <p:nvPr/>
        </p:nvSpPr>
        <p:spPr>
          <a:xfrm rot="10800000">
            <a:off x="0" y="265113"/>
            <a:ext cx="2505075" cy="411163"/>
          </a:xfrm>
          <a:custGeom>
            <a:avLst/>
            <a:gdLst>
              <a:gd name="connsiteX0" fmla="*/ 2504661 w 2504661"/>
              <a:gd name="connsiteY0" fmla="*/ 410818 h 410818"/>
              <a:gd name="connsiteX1" fmla="*/ 1159565 w 2504661"/>
              <a:gd name="connsiteY1" fmla="*/ 410818 h 410818"/>
              <a:gd name="connsiteX2" fmla="*/ 530087 w 2504661"/>
              <a:gd name="connsiteY2" fmla="*/ 410818 h 410818"/>
              <a:gd name="connsiteX3" fmla="*/ 0 w 2504661"/>
              <a:gd name="connsiteY3" fmla="*/ 410818 h 410818"/>
              <a:gd name="connsiteX4" fmla="*/ 205409 w 2504661"/>
              <a:gd name="connsiteY4" fmla="*/ 205409 h 410818"/>
              <a:gd name="connsiteX5" fmla="*/ 0 w 2504661"/>
              <a:gd name="connsiteY5" fmla="*/ 0 h 410818"/>
              <a:gd name="connsiteX6" fmla="*/ 530087 w 2504661"/>
              <a:gd name="connsiteY6" fmla="*/ 0 h 410818"/>
              <a:gd name="connsiteX7" fmla="*/ 1159565 w 2504661"/>
              <a:gd name="connsiteY7" fmla="*/ 0 h 410818"/>
              <a:gd name="connsiteX8" fmla="*/ 2504661 w 2504661"/>
              <a:gd name="connsiteY8" fmla="*/ 0 h 410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04661" h="410818">
                <a:moveTo>
                  <a:pt x="2504661" y="410818"/>
                </a:moveTo>
                <a:lnTo>
                  <a:pt x="1159565" y="410818"/>
                </a:lnTo>
                <a:lnTo>
                  <a:pt x="530087" y="410818"/>
                </a:lnTo>
                <a:lnTo>
                  <a:pt x="0" y="410818"/>
                </a:lnTo>
                <a:lnTo>
                  <a:pt x="205409" y="205409"/>
                </a:lnTo>
                <a:lnTo>
                  <a:pt x="0" y="0"/>
                </a:lnTo>
                <a:lnTo>
                  <a:pt x="530087" y="0"/>
                </a:lnTo>
                <a:lnTo>
                  <a:pt x="1159565" y="0"/>
                </a:lnTo>
                <a:lnTo>
                  <a:pt x="2504661" y="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 name="任意多边形 6"/>
          <p:cNvSpPr/>
          <p:nvPr/>
        </p:nvSpPr>
        <p:spPr>
          <a:xfrm rot="10800000">
            <a:off x="0" y="165100"/>
            <a:ext cx="2505075" cy="411163"/>
          </a:xfrm>
          <a:custGeom>
            <a:avLst/>
            <a:gdLst>
              <a:gd name="connsiteX0" fmla="*/ 2504661 w 2504661"/>
              <a:gd name="connsiteY0" fmla="*/ 410818 h 410818"/>
              <a:gd name="connsiteX1" fmla="*/ 1159565 w 2504661"/>
              <a:gd name="connsiteY1" fmla="*/ 410818 h 410818"/>
              <a:gd name="connsiteX2" fmla="*/ 530087 w 2504661"/>
              <a:gd name="connsiteY2" fmla="*/ 410818 h 410818"/>
              <a:gd name="connsiteX3" fmla="*/ 0 w 2504661"/>
              <a:gd name="connsiteY3" fmla="*/ 410818 h 410818"/>
              <a:gd name="connsiteX4" fmla="*/ 205409 w 2504661"/>
              <a:gd name="connsiteY4" fmla="*/ 205409 h 410818"/>
              <a:gd name="connsiteX5" fmla="*/ 0 w 2504661"/>
              <a:gd name="connsiteY5" fmla="*/ 0 h 410818"/>
              <a:gd name="connsiteX6" fmla="*/ 530087 w 2504661"/>
              <a:gd name="connsiteY6" fmla="*/ 0 h 410818"/>
              <a:gd name="connsiteX7" fmla="*/ 1159565 w 2504661"/>
              <a:gd name="connsiteY7" fmla="*/ 0 h 410818"/>
              <a:gd name="connsiteX8" fmla="*/ 2504661 w 2504661"/>
              <a:gd name="connsiteY8" fmla="*/ 0 h 410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04661" h="410818">
                <a:moveTo>
                  <a:pt x="2504661" y="410818"/>
                </a:moveTo>
                <a:lnTo>
                  <a:pt x="1159565" y="410818"/>
                </a:lnTo>
                <a:lnTo>
                  <a:pt x="530087" y="410818"/>
                </a:lnTo>
                <a:lnTo>
                  <a:pt x="0" y="410818"/>
                </a:lnTo>
                <a:lnTo>
                  <a:pt x="205409" y="205409"/>
                </a:lnTo>
                <a:lnTo>
                  <a:pt x="0" y="0"/>
                </a:lnTo>
                <a:lnTo>
                  <a:pt x="530087" y="0"/>
                </a:lnTo>
                <a:lnTo>
                  <a:pt x="1159565" y="0"/>
                </a:lnTo>
                <a:lnTo>
                  <a:pt x="2504661" y="0"/>
                </a:lnTo>
                <a:close/>
              </a:path>
            </a:pathLst>
          </a:custGeom>
          <a:solidFill>
            <a:srgbClr val="33A7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2531" name="文本框 9"/>
          <p:cNvSpPr txBox="1"/>
          <p:nvPr/>
        </p:nvSpPr>
        <p:spPr>
          <a:xfrm>
            <a:off x="-4762" y="176213"/>
            <a:ext cx="1487170" cy="398780"/>
          </a:xfrm>
          <a:prstGeom prst="rect">
            <a:avLst/>
          </a:prstGeom>
          <a:noFill/>
          <a:ln w="9525">
            <a:noFill/>
          </a:ln>
        </p:spPr>
        <p:txBody>
          <a:bodyPr wrap="none" anchor="t">
            <a:spAutoFit/>
          </a:bodyPr>
          <a:p>
            <a:pPr algn="l"/>
            <a:r>
              <a:rPr lang="zh-CN" altLang="en-US" sz="2000" b="1" dirty="0">
                <a:solidFill>
                  <a:schemeClr val="bg1"/>
                </a:solidFill>
                <a:latin typeface="Microsoft YaHei" panose="020B0503020204020204" pitchFamily="34" charset="-122"/>
                <a:ea typeface="Microsoft YaHei" panose="020B0503020204020204" pitchFamily="34" charset="-122"/>
                <a:sym typeface="+mn-ea"/>
              </a:rPr>
              <a:t>Algorithm</a:t>
            </a:r>
            <a:endParaRPr lang="zh-CN" altLang="en-US" sz="2000" b="1" dirty="0">
              <a:solidFill>
                <a:schemeClr val="bg1"/>
              </a:solidFill>
              <a:latin typeface="Microsoft YaHei" panose="020B0503020204020204" pitchFamily="34" charset="-122"/>
              <a:ea typeface="Microsoft YaHei" panose="020B0503020204020204" pitchFamily="34" charset="-122"/>
            </a:endParaRPr>
          </a:p>
        </p:txBody>
      </p:sp>
      <p:sp>
        <p:nvSpPr>
          <p:cNvPr id="22536" name="矩形 17"/>
          <p:cNvSpPr/>
          <p:nvPr/>
        </p:nvSpPr>
        <p:spPr>
          <a:xfrm>
            <a:off x="252413" y="5329238"/>
            <a:ext cx="3003550" cy="830262"/>
          </a:xfrm>
          <a:prstGeom prst="rect">
            <a:avLst/>
          </a:prstGeom>
          <a:noFill/>
          <a:ln w="9525">
            <a:noFill/>
          </a:ln>
        </p:spPr>
        <p:txBody>
          <a:bodyPr wrap="square" anchor="t">
            <a:spAutoFit/>
          </a:bodyPr>
          <a:p>
            <a:r>
              <a:rPr lang="zh-CN" altLang="en-US" sz="1600" dirty="0">
                <a:solidFill>
                  <a:schemeClr val="bg1"/>
                </a:solidFill>
                <a:latin typeface="Microsoft YaHei" panose="020B0503020204020204" pitchFamily="34" charset="-122"/>
                <a:ea typeface="Microsoft YaHei" panose="020B0503020204020204" pitchFamily="34" charset="-122"/>
              </a:rPr>
              <a:t>Add your words here,according to your need to draw the text box size</a:t>
            </a:r>
            <a:endParaRPr lang="zh-CN" altLang="en-US" sz="1600" dirty="0">
              <a:solidFill>
                <a:schemeClr val="bg1"/>
              </a:solidFill>
              <a:latin typeface="Microsoft YaHei" panose="020B0503020204020204" pitchFamily="34" charset="-122"/>
              <a:ea typeface="Microsoft YaHei" panose="020B0503020204020204" pitchFamily="34" charset="-122"/>
            </a:endParaRPr>
          </a:p>
        </p:txBody>
      </p:sp>
      <p:grpSp>
        <p:nvGrpSpPr>
          <p:cNvPr id="22537" name="组合 18"/>
          <p:cNvGrpSpPr/>
          <p:nvPr/>
        </p:nvGrpSpPr>
        <p:grpSpPr>
          <a:xfrm>
            <a:off x="7320280" y="176530"/>
            <a:ext cx="4867275" cy="2066928"/>
            <a:chOff x="168381" y="-980531"/>
            <a:chExt cx="4499696" cy="2069162"/>
          </a:xfrm>
        </p:grpSpPr>
        <p:sp>
          <p:nvSpPr>
            <p:cNvPr id="22538" name="文本框 19"/>
            <p:cNvSpPr txBox="1"/>
            <p:nvPr/>
          </p:nvSpPr>
          <p:spPr>
            <a:xfrm>
              <a:off x="423577" y="-980531"/>
              <a:ext cx="3989304" cy="1385161"/>
            </a:xfrm>
            <a:prstGeom prst="rect">
              <a:avLst/>
            </a:prstGeom>
            <a:solidFill>
              <a:srgbClr val="33A7AE"/>
            </a:solidFill>
            <a:ln w="9525">
              <a:noFill/>
            </a:ln>
          </p:spPr>
          <p:txBody>
            <a:bodyPr anchor="t">
              <a:spAutoFit/>
            </a:bodyPr>
            <a:p>
              <a:pPr algn="ctr"/>
              <a:r>
                <a:rPr lang="zh-CN" altLang="en-US" sz="2800" b="1" dirty="0">
                  <a:solidFill>
                    <a:srgbClr val="FFFFFF"/>
                  </a:solidFill>
                  <a:latin typeface="Microsoft YaHei" panose="020B0503020204020204" pitchFamily="34" charset="-122"/>
                  <a:ea typeface="Microsoft YaHei" panose="020B0503020204020204" pitchFamily="34" charset="-122"/>
                </a:rPr>
                <a:t>JSAV</a:t>
              </a:r>
              <a:r>
                <a:rPr lang="en-US" altLang="zh-CN" sz="2800" b="1" dirty="0">
                  <a:solidFill>
                    <a:srgbClr val="FFFFFF"/>
                  </a:solidFill>
                  <a:latin typeface="Microsoft YaHei" panose="020B0503020204020204" pitchFamily="34" charset="-122"/>
                  <a:ea typeface="Microsoft YaHei" panose="020B0503020204020204" pitchFamily="34" charset="-122"/>
                </a:rPr>
                <a:t>. </a:t>
              </a:r>
              <a:r>
                <a:rPr lang="zh-CN" altLang="en-US" sz="2800" b="1" dirty="0">
                  <a:solidFill>
                    <a:srgbClr val="FFFFFF"/>
                  </a:solidFill>
                  <a:latin typeface="Microsoft YaHei" panose="020B0503020204020204" pitchFamily="34" charset="-122"/>
                  <a:ea typeface="Microsoft YaHei" panose="020B0503020204020204" pitchFamily="34" charset="-122"/>
                </a:rPr>
                <a:t>The JavaScript Algorithm Visualization Library</a:t>
              </a:r>
              <a:endParaRPr lang="zh-CN" altLang="en-US" sz="2800" b="1" dirty="0">
                <a:solidFill>
                  <a:srgbClr val="FFFFFF"/>
                </a:solidFill>
                <a:latin typeface="Microsoft YaHei" panose="020B0503020204020204" pitchFamily="34" charset="-122"/>
                <a:ea typeface="Microsoft YaHei" panose="020B0503020204020204" pitchFamily="34" charset="-122"/>
              </a:endParaRPr>
            </a:p>
          </p:txBody>
        </p:sp>
        <p:sp>
          <p:nvSpPr>
            <p:cNvPr id="21" name="矩形 20"/>
            <p:cNvSpPr/>
            <p:nvPr/>
          </p:nvSpPr>
          <p:spPr>
            <a:xfrm>
              <a:off x="168381" y="566097"/>
              <a:ext cx="4499696" cy="522534"/>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b="0" i="1" u="sng" strike="noStrike" kern="1200" cap="none" spc="0" normalizeH="0" baseline="0" noProof="0" dirty="0">
                  <a:ln>
                    <a:noFill/>
                  </a:ln>
                  <a:solidFill>
                    <a:schemeClr val="tx1"/>
                  </a:solidFill>
                  <a:effectLst/>
                  <a:uLnTx/>
                  <a:uFillTx/>
                  <a:latin typeface="Microsoft YaHei" panose="020B0503020204020204" pitchFamily="34" charset="-122"/>
                  <a:ea typeface="Microsoft YaHei" panose="020B0503020204020204" pitchFamily="34" charset="-122"/>
                  <a:cs typeface="+mn-cs"/>
                  <a:sym typeface="+mn-ea"/>
                </a:rPr>
                <a:t>http://jsav.io/</a:t>
              </a:r>
              <a:endParaRPr kumimoji="0" lang="zh-CN" altLang="en-US" sz="2800" b="0" i="1" u="sng" strike="noStrike" kern="1200" cap="none" spc="0" normalizeH="0" baseline="0" noProof="0" dirty="0">
                <a:ln>
                  <a:noFill/>
                </a:ln>
                <a:solidFill>
                  <a:schemeClr val="tx1"/>
                </a:solidFill>
                <a:effectLst/>
                <a:uLnTx/>
                <a:uFillTx/>
                <a:latin typeface="Microsoft YaHei" panose="020B0503020204020204" pitchFamily="34" charset="-122"/>
                <a:ea typeface="Microsoft YaHei" panose="020B0503020204020204" pitchFamily="34" charset="-122"/>
                <a:cs typeface="+mn-cs"/>
                <a:sym typeface="+mn-ea"/>
              </a:endParaRPr>
            </a:p>
          </p:txBody>
        </p:sp>
      </p:grpSp>
      <p:pic>
        <p:nvPicPr>
          <p:cNvPr id="2" name="Picture 1" descr="screenshot"/>
          <p:cNvPicPr>
            <a:picLocks noChangeAspect="1"/>
          </p:cNvPicPr>
          <p:nvPr/>
        </p:nvPicPr>
        <p:blipFill>
          <a:blip r:embed="rId1"/>
          <a:stretch>
            <a:fillRect/>
          </a:stretch>
        </p:blipFill>
        <p:spPr>
          <a:xfrm>
            <a:off x="146685" y="676275"/>
            <a:ext cx="7354570" cy="5981065"/>
          </a:xfrm>
          <a:prstGeom prst="rect">
            <a:avLst/>
          </a:prstGeom>
        </p:spPr>
      </p:pic>
      <p:pic>
        <p:nvPicPr>
          <p:cNvPr id="3" name="Picture 2" descr="bigochart"/>
          <p:cNvPicPr>
            <a:picLocks noChangeAspect="1"/>
          </p:cNvPicPr>
          <p:nvPr/>
        </p:nvPicPr>
        <p:blipFill>
          <a:blip r:embed="rId2"/>
          <a:stretch>
            <a:fillRect/>
          </a:stretch>
        </p:blipFill>
        <p:spPr>
          <a:xfrm>
            <a:off x="7580630" y="2243455"/>
            <a:ext cx="4606290" cy="44132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31" name="直接连接符 30"/>
          <p:cNvCxnSpPr/>
          <p:nvPr/>
        </p:nvCxnSpPr>
        <p:spPr>
          <a:xfrm>
            <a:off x="1154748" y="935355"/>
            <a:ext cx="5765800" cy="0"/>
          </a:xfrm>
          <a:prstGeom prst="line">
            <a:avLst/>
          </a:prstGeom>
          <a:ln>
            <a:solidFill>
              <a:srgbClr val="33A7AE"/>
            </a:solidFill>
          </a:ln>
        </p:spPr>
        <p:style>
          <a:lnRef idx="1">
            <a:schemeClr val="accent1"/>
          </a:lnRef>
          <a:fillRef idx="0">
            <a:schemeClr val="accent1"/>
          </a:fillRef>
          <a:effectRef idx="0">
            <a:schemeClr val="accent1"/>
          </a:effectRef>
          <a:fontRef idx="minor">
            <a:schemeClr val="tx1"/>
          </a:fontRef>
        </p:style>
      </p:cxnSp>
      <p:sp>
        <p:nvSpPr>
          <p:cNvPr id="18438" name="文本框 12"/>
          <p:cNvSpPr txBox="1"/>
          <p:nvPr/>
        </p:nvSpPr>
        <p:spPr>
          <a:xfrm>
            <a:off x="7062788" y="2822575"/>
            <a:ext cx="185737" cy="369888"/>
          </a:xfrm>
          <a:prstGeom prst="rect">
            <a:avLst/>
          </a:prstGeom>
          <a:noFill/>
          <a:ln w="9525">
            <a:noFill/>
          </a:ln>
        </p:spPr>
        <p:txBody>
          <a:bodyPr wrap="none" anchor="t">
            <a:spAutoFit/>
          </a:bodyPr>
          <a:p>
            <a:endParaRPr lang="zh-CN" altLang="en-US" dirty="0">
              <a:latin typeface="Calibri" panose="020F0502020204030204" pitchFamily="34" charset="0"/>
              <a:ea typeface="SimSun" panose="02010600030101010101" pitchFamily="2" charset="-122"/>
            </a:endParaRPr>
          </a:p>
        </p:txBody>
      </p:sp>
      <p:cxnSp>
        <p:nvCxnSpPr>
          <p:cNvPr id="16" name="直接连接符 15"/>
          <p:cNvCxnSpPr/>
          <p:nvPr/>
        </p:nvCxnSpPr>
        <p:spPr>
          <a:xfrm>
            <a:off x="159385" y="856615"/>
            <a:ext cx="5765800"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grpSp>
        <p:nvGrpSpPr>
          <p:cNvPr id="18440" name="组合 16"/>
          <p:cNvGrpSpPr/>
          <p:nvPr/>
        </p:nvGrpSpPr>
        <p:grpSpPr>
          <a:xfrm rot="-5138905">
            <a:off x="11302365" y="304165"/>
            <a:ext cx="723900" cy="701675"/>
            <a:chOff x="1790700" y="2274888"/>
            <a:chExt cx="2762250" cy="2671762"/>
          </a:xfrm>
        </p:grpSpPr>
        <p:sp>
          <p:nvSpPr>
            <p:cNvPr id="18441" name="Freeform 14"/>
            <p:cNvSpPr/>
            <p:nvPr/>
          </p:nvSpPr>
          <p:spPr>
            <a:xfrm>
              <a:off x="2274888" y="3889375"/>
              <a:ext cx="311150" cy="614363"/>
            </a:xfrm>
            <a:custGeom>
              <a:avLst/>
              <a:gdLst/>
              <a:ahLst/>
              <a:cxnLst>
                <a:cxn ang="0">
                  <a:pos x="252692" y="486606"/>
                </a:cxn>
                <a:cxn ang="0">
                  <a:pos x="311150" y="0"/>
                </a:cxn>
                <a:cxn ang="0">
                  <a:pos x="0" y="90182"/>
                </a:cxn>
                <a:cxn ang="0">
                  <a:pos x="90516" y="610605"/>
                </a:cxn>
                <a:cxn ang="0">
                  <a:pos x="252692" y="486606"/>
                </a:cxn>
              </a:cxnLst>
              <a:pathLst>
                <a:path w="165" h="327">
                  <a:moveTo>
                    <a:pt x="134" y="259"/>
                  </a:moveTo>
                  <a:cubicBezTo>
                    <a:pt x="145" y="237"/>
                    <a:pt x="165" y="0"/>
                    <a:pt x="165" y="0"/>
                  </a:cubicBezTo>
                  <a:cubicBezTo>
                    <a:pt x="0" y="48"/>
                    <a:pt x="0" y="48"/>
                    <a:pt x="0" y="48"/>
                  </a:cubicBezTo>
                  <a:cubicBezTo>
                    <a:pt x="0" y="48"/>
                    <a:pt x="36" y="323"/>
                    <a:pt x="48" y="325"/>
                  </a:cubicBezTo>
                  <a:cubicBezTo>
                    <a:pt x="59" y="327"/>
                    <a:pt x="123" y="280"/>
                    <a:pt x="134" y="259"/>
                  </a:cubicBezTo>
                  <a:close/>
                </a:path>
              </a:pathLst>
            </a:custGeom>
            <a:solidFill>
              <a:srgbClr val="F0AF1D"/>
            </a:solidFill>
            <a:ln w="9525">
              <a:noFill/>
            </a:ln>
          </p:spPr>
          <p:txBody>
            <a:bodyPr/>
            <a:p>
              <a:endParaRPr lang="en-GB" altLang="en-US"/>
            </a:p>
          </p:txBody>
        </p:sp>
        <p:sp>
          <p:nvSpPr>
            <p:cNvPr id="18442" name="Freeform 15"/>
            <p:cNvSpPr/>
            <p:nvPr/>
          </p:nvSpPr>
          <p:spPr>
            <a:xfrm>
              <a:off x="1801813" y="3563938"/>
              <a:ext cx="652463" cy="385763"/>
            </a:xfrm>
            <a:custGeom>
              <a:avLst/>
              <a:gdLst/>
              <a:ahLst/>
              <a:cxnLst>
                <a:cxn ang="0">
                  <a:pos x="180508" y="3764"/>
                </a:cxn>
                <a:cxn ang="0">
                  <a:pos x="3761" y="107261"/>
                </a:cxn>
                <a:cxn ang="0">
                  <a:pos x="455032" y="385763"/>
                </a:cxn>
                <a:cxn ang="0">
                  <a:pos x="652463" y="131724"/>
                </a:cxn>
                <a:cxn ang="0">
                  <a:pos x="180508" y="3764"/>
                </a:cxn>
              </a:cxnLst>
              <a:pathLst>
                <a:path w="347" h="205">
                  <a:moveTo>
                    <a:pt x="96" y="2"/>
                  </a:moveTo>
                  <a:cubicBezTo>
                    <a:pt x="72" y="4"/>
                    <a:pt x="4" y="46"/>
                    <a:pt x="2" y="57"/>
                  </a:cubicBezTo>
                  <a:cubicBezTo>
                    <a:pt x="0" y="69"/>
                    <a:pt x="242" y="205"/>
                    <a:pt x="242" y="205"/>
                  </a:cubicBezTo>
                  <a:cubicBezTo>
                    <a:pt x="347" y="70"/>
                    <a:pt x="347" y="70"/>
                    <a:pt x="347" y="70"/>
                  </a:cubicBezTo>
                  <a:cubicBezTo>
                    <a:pt x="347" y="70"/>
                    <a:pt x="120" y="0"/>
                    <a:pt x="96" y="2"/>
                  </a:cubicBezTo>
                  <a:close/>
                </a:path>
              </a:pathLst>
            </a:custGeom>
            <a:solidFill>
              <a:srgbClr val="F0AF1D"/>
            </a:solidFill>
            <a:ln w="9525">
              <a:noFill/>
            </a:ln>
          </p:spPr>
          <p:txBody>
            <a:bodyPr/>
            <a:p>
              <a:endParaRPr lang="en-GB" altLang="en-US"/>
            </a:p>
          </p:txBody>
        </p:sp>
        <p:sp>
          <p:nvSpPr>
            <p:cNvPr id="18443" name="Freeform 16"/>
            <p:cNvSpPr/>
            <p:nvPr/>
          </p:nvSpPr>
          <p:spPr>
            <a:xfrm>
              <a:off x="2274888" y="3889375"/>
              <a:ext cx="311150" cy="614363"/>
            </a:xfrm>
            <a:custGeom>
              <a:avLst/>
              <a:gdLst/>
              <a:ahLst/>
              <a:cxnLst>
                <a:cxn ang="0">
                  <a:pos x="252692" y="486606"/>
                </a:cxn>
                <a:cxn ang="0">
                  <a:pos x="311150" y="0"/>
                </a:cxn>
                <a:cxn ang="0">
                  <a:pos x="0" y="90182"/>
                </a:cxn>
                <a:cxn ang="0">
                  <a:pos x="90516" y="610605"/>
                </a:cxn>
                <a:cxn ang="0">
                  <a:pos x="252692" y="486606"/>
                </a:cxn>
              </a:cxnLst>
              <a:pathLst>
                <a:path w="165" h="327">
                  <a:moveTo>
                    <a:pt x="134" y="259"/>
                  </a:moveTo>
                  <a:cubicBezTo>
                    <a:pt x="145" y="237"/>
                    <a:pt x="165" y="0"/>
                    <a:pt x="165" y="0"/>
                  </a:cubicBezTo>
                  <a:cubicBezTo>
                    <a:pt x="0" y="48"/>
                    <a:pt x="0" y="48"/>
                    <a:pt x="0" y="48"/>
                  </a:cubicBezTo>
                  <a:cubicBezTo>
                    <a:pt x="0" y="48"/>
                    <a:pt x="36" y="323"/>
                    <a:pt x="48" y="325"/>
                  </a:cubicBezTo>
                  <a:cubicBezTo>
                    <a:pt x="59" y="327"/>
                    <a:pt x="123" y="280"/>
                    <a:pt x="134" y="259"/>
                  </a:cubicBezTo>
                  <a:close/>
                </a:path>
              </a:pathLst>
            </a:custGeom>
            <a:solidFill>
              <a:srgbClr val="F0AF1D"/>
            </a:solidFill>
            <a:ln w="9525">
              <a:noFill/>
            </a:ln>
          </p:spPr>
          <p:txBody>
            <a:bodyPr/>
            <a:p>
              <a:endParaRPr lang="en-GB" altLang="en-US"/>
            </a:p>
          </p:txBody>
        </p:sp>
        <p:sp>
          <p:nvSpPr>
            <p:cNvPr id="18444" name="Freeform 17"/>
            <p:cNvSpPr/>
            <p:nvPr/>
          </p:nvSpPr>
          <p:spPr>
            <a:xfrm>
              <a:off x="1801813" y="3563938"/>
              <a:ext cx="652463" cy="385763"/>
            </a:xfrm>
            <a:custGeom>
              <a:avLst/>
              <a:gdLst/>
              <a:ahLst/>
              <a:cxnLst>
                <a:cxn ang="0">
                  <a:pos x="180508" y="3764"/>
                </a:cxn>
                <a:cxn ang="0">
                  <a:pos x="3761" y="107261"/>
                </a:cxn>
                <a:cxn ang="0">
                  <a:pos x="455032" y="385763"/>
                </a:cxn>
                <a:cxn ang="0">
                  <a:pos x="652463" y="131724"/>
                </a:cxn>
                <a:cxn ang="0">
                  <a:pos x="180508" y="3764"/>
                </a:cxn>
              </a:cxnLst>
              <a:pathLst>
                <a:path w="347" h="205">
                  <a:moveTo>
                    <a:pt x="96" y="2"/>
                  </a:moveTo>
                  <a:cubicBezTo>
                    <a:pt x="72" y="4"/>
                    <a:pt x="4" y="46"/>
                    <a:pt x="2" y="57"/>
                  </a:cubicBezTo>
                  <a:cubicBezTo>
                    <a:pt x="0" y="69"/>
                    <a:pt x="242" y="205"/>
                    <a:pt x="242" y="205"/>
                  </a:cubicBezTo>
                  <a:cubicBezTo>
                    <a:pt x="347" y="70"/>
                    <a:pt x="347" y="70"/>
                    <a:pt x="347" y="70"/>
                  </a:cubicBezTo>
                  <a:cubicBezTo>
                    <a:pt x="347" y="70"/>
                    <a:pt x="120" y="0"/>
                    <a:pt x="96" y="2"/>
                  </a:cubicBezTo>
                  <a:close/>
                </a:path>
              </a:pathLst>
            </a:custGeom>
            <a:solidFill>
              <a:srgbClr val="F0AF1D"/>
            </a:solidFill>
            <a:ln w="9525">
              <a:noFill/>
            </a:ln>
          </p:spPr>
          <p:txBody>
            <a:bodyPr/>
            <a:p>
              <a:endParaRPr lang="en-GB" altLang="en-US"/>
            </a:p>
          </p:txBody>
        </p:sp>
        <p:sp>
          <p:nvSpPr>
            <p:cNvPr id="18445" name="Freeform 18"/>
            <p:cNvSpPr/>
            <p:nvPr/>
          </p:nvSpPr>
          <p:spPr>
            <a:xfrm>
              <a:off x="3603625" y="3778250"/>
              <a:ext cx="427038" cy="361950"/>
            </a:xfrm>
            <a:custGeom>
              <a:avLst/>
              <a:gdLst/>
              <a:ahLst/>
              <a:cxnLst>
                <a:cxn ang="0">
                  <a:pos x="45149" y="182860"/>
                </a:cxn>
                <a:cxn ang="0">
                  <a:pos x="24456" y="292199"/>
                </a:cxn>
                <a:cxn ang="0">
                  <a:pos x="39506" y="314821"/>
                </a:cxn>
                <a:cxn ang="0">
                  <a:pos x="148617" y="337443"/>
                </a:cxn>
                <a:cxn ang="0">
                  <a:pos x="381889" y="179090"/>
                </a:cxn>
                <a:cxn ang="0">
                  <a:pos x="402582" y="69751"/>
                </a:cxn>
                <a:cxn ang="0">
                  <a:pos x="387532" y="47129"/>
                </a:cxn>
                <a:cxn ang="0">
                  <a:pos x="276540" y="24507"/>
                </a:cxn>
                <a:cxn ang="0">
                  <a:pos x="45149" y="182860"/>
                </a:cxn>
              </a:cxnLst>
              <a:pathLst>
                <a:path w="227" h="192">
                  <a:moveTo>
                    <a:pt x="24" y="97"/>
                  </a:moveTo>
                  <a:cubicBezTo>
                    <a:pt x="5" y="110"/>
                    <a:pt x="0" y="136"/>
                    <a:pt x="13" y="155"/>
                  </a:cubicBezTo>
                  <a:cubicBezTo>
                    <a:pt x="21" y="167"/>
                    <a:pt x="21" y="167"/>
                    <a:pt x="21" y="167"/>
                  </a:cubicBezTo>
                  <a:cubicBezTo>
                    <a:pt x="34" y="186"/>
                    <a:pt x="60" y="192"/>
                    <a:pt x="79" y="179"/>
                  </a:cubicBezTo>
                  <a:cubicBezTo>
                    <a:pt x="203" y="95"/>
                    <a:pt x="203" y="95"/>
                    <a:pt x="203" y="95"/>
                  </a:cubicBezTo>
                  <a:cubicBezTo>
                    <a:pt x="222" y="82"/>
                    <a:pt x="227" y="56"/>
                    <a:pt x="214" y="37"/>
                  </a:cubicBezTo>
                  <a:cubicBezTo>
                    <a:pt x="206" y="25"/>
                    <a:pt x="206" y="25"/>
                    <a:pt x="206" y="25"/>
                  </a:cubicBezTo>
                  <a:cubicBezTo>
                    <a:pt x="193" y="5"/>
                    <a:pt x="167" y="0"/>
                    <a:pt x="147" y="13"/>
                  </a:cubicBezTo>
                  <a:lnTo>
                    <a:pt x="24" y="97"/>
                  </a:lnTo>
                  <a:close/>
                </a:path>
              </a:pathLst>
            </a:custGeom>
            <a:solidFill>
              <a:srgbClr val="F0AF1D"/>
            </a:solidFill>
            <a:ln w="9525">
              <a:noFill/>
            </a:ln>
          </p:spPr>
          <p:txBody>
            <a:bodyPr/>
            <a:p>
              <a:endParaRPr lang="en-GB" altLang="en-US"/>
            </a:p>
          </p:txBody>
        </p:sp>
        <p:sp>
          <p:nvSpPr>
            <p:cNvPr id="18446" name="Freeform 19"/>
            <p:cNvSpPr/>
            <p:nvPr/>
          </p:nvSpPr>
          <p:spPr>
            <a:xfrm>
              <a:off x="3613150" y="3328988"/>
              <a:ext cx="428625" cy="358775"/>
            </a:xfrm>
            <a:custGeom>
              <a:avLst/>
              <a:gdLst/>
              <a:ahLst/>
              <a:cxnLst>
                <a:cxn ang="0">
                  <a:pos x="46998" y="182205"/>
                </a:cxn>
                <a:cxn ang="0">
                  <a:pos x="24439" y="291152"/>
                </a:cxn>
                <a:cxn ang="0">
                  <a:pos x="41359" y="313693"/>
                </a:cxn>
                <a:cxn ang="0">
                  <a:pos x="150395" y="334356"/>
                </a:cxn>
                <a:cxn ang="0">
                  <a:pos x="383507" y="178448"/>
                </a:cxn>
                <a:cxn ang="0">
                  <a:pos x="404186" y="69501"/>
                </a:cxn>
                <a:cxn ang="0">
                  <a:pos x="389146" y="45082"/>
                </a:cxn>
                <a:cxn ang="0">
                  <a:pos x="278230" y="24419"/>
                </a:cxn>
                <a:cxn ang="0">
                  <a:pos x="46998" y="182205"/>
                </a:cxn>
              </a:cxnLst>
              <a:pathLst>
                <a:path w="228" h="191">
                  <a:moveTo>
                    <a:pt x="25" y="97"/>
                  </a:moveTo>
                  <a:cubicBezTo>
                    <a:pt x="5" y="110"/>
                    <a:pt x="0" y="136"/>
                    <a:pt x="13" y="155"/>
                  </a:cubicBezTo>
                  <a:cubicBezTo>
                    <a:pt x="22" y="167"/>
                    <a:pt x="22" y="167"/>
                    <a:pt x="22" y="167"/>
                  </a:cubicBezTo>
                  <a:cubicBezTo>
                    <a:pt x="35" y="186"/>
                    <a:pt x="61" y="191"/>
                    <a:pt x="80" y="178"/>
                  </a:cubicBezTo>
                  <a:cubicBezTo>
                    <a:pt x="204" y="95"/>
                    <a:pt x="204" y="95"/>
                    <a:pt x="204" y="95"/>
                  </a:cubicBezTo>
                  <a:cubicBezTo>
                    <a:pt x="223" y="82"/>
                    <a:pt x="228" y="56"/>
                    <a:pt x="215" y="37"/>
                  </a:cubicBezTo>
                  <a:cubicBezTo>
                    <a:pt x="207" y="24"/>
                    <a:pt x="207" y="24"/>
                    <a:pt x="207" y="24"/>
                  </a:cubicBezTo>
                  <a:cubicBezTo>
                    <a:pt x="194" y="5"/>
                    <a:pt x="168" y="0"/>
                    <a:pt x="148" y="13"/>
                  </a:cubicBezTo>
                  <a:lnTo>
                    <a:pt x="25" y="97"/>
                  </a:lnTo>
                  <a:close/>
                </a:path>
              </a:pathLst>
            </a:custGeom>
            <a:solidFill>
              <a:srgbClr val="E3BD32"/>
            </a:solidFill>
            <a:ln w="9525">
              <a:noFill/>
            </a:ln>
          </p:spPr>
          <p:txBody>
            <a:bodyPr/>
            <a:p>
              <a:endParaRPr lang="en-GB" altLang="en-US"/>
            </a:p>
          </p:txBody>
        </p:sp>
        <p:sp>
          <p:nvSpPr>
            <p:cNvPr id="18447" name="Freeform 20"/>
            <p:cNvSpPr/>
            <p:nvPr/>
          </p:nvSpPr>
          <p:spPr>
            <a:xfrm>
              <a:off x="2636838" y="2349500"/>
              <a:ext cx="428625" cy="358775"/>
            </a:xfrm>
            <a:custGeom>
              <a:avLst/>
              <a:gdLst/>
              <a:ahLst/>
              <a:cxnLst>
                <a:cxn ang="0">
                  <a:pos x="150395" y="334356"/>
                </a:cxn>
                <a:cxn ang="0">
                  <a:pos x="39479" y="313693"/>
                </a:cxn>
                <a:cxn ang="0">
                  <a:pos x="24439" y="291152"/>
                </a:cxn>
                <a:cxn ang="0">
                  <a:pos x="45118" y="180327"/>
                </a:cxn>
                <a:cxn ang="0">
                  <a:pos x="278230" y="24419"/>
                </a:cxn>
                <a:cxn ang="0">
                  <a:pos x="387266" y="45082"/>
                </a:cxn>
                <a:cxn ang="0">
                  <a:pos x="404186" y="67623"/>
                </a:cxn>
                <a:cxn ang="0">
                  <a:pos x="381627" y="178448"/>
                </a:cxn>
                <a:cxn ang="0">
                  <a:pos x="150395" y="334356"/>
                </a:cxn>
              </a:cxnLst>
              <a:pathLst>
                <a:path w="228" h="191">
                  <a:moveTo>
                    <a:pt x="80" y="178"/>
                  </a:moveTo>
                  <a:cubicBezTo>
                    <a:pt x="60" y="191"/>
                    <a:pt x="34" y="186"/>
                    <a:pt x="21" y="167"/>
                  </a:cubicBezTo>
                  <a:cubicBezTo>
                    <a:pt x="13" y="155"/>
                    <a:pt x="13" y="155"/>
                    <a:pt x="13" y="155"/>
                  </a:cubicBezTo>
                  <a:cubicBezTo>
                    <a:pt x="0" y="135"/>
                    <a:pt x="5" y="109"/>
                    <a:pt x="24" y="96"/>
                  </a:cubicBezTo>
                  <a:cubicBezTo>
                    <a:pt x="148" y="13"/>
                    <a:pt x="148" y="13"/>
                    <a:pt x="148" y="13"/>
                  </a:cubicBezTo>
                  <a:cubicBezTo>
                    <a:pt x="167" y="0"/>
                    <a:pt x="193" y="5"/>
                    <a:pt x="206" y="24"/>
                  </a:cubicBezTo>
                  <a:cubicBezTo>
                    <a:pt x="215" y="36"/>
                    <a:pt x="215" y="36"/>
                    <a:pt x="215" y="36"/>
                  </a:cubicBezTo>
                  <a:cubicBezTo>
                    <a:pt x="228" y="55"/>
                    <a:pt x="222" y="82"/>
                    <a:pt x="203" y="95"/>
                  </a:cubicBezTo>
                  <a:lnTo>
                    <a:pt x="80" y="178"/>
                  </a:lnTo>
                  <a:close/>
                </a:path>
              </a:pathLst>
            </a:custGeom>
            <a:solidFill>
              <a:srgbClr val="E3BD32"/>
            </a:solidFill>
            <a:ln w="9525">
              <a:noFill/>
            </a:ln>
          </p:spPr>
          <p:txBody>
            <a:bodyPr/>
            <a:p>
              <a:endParaRPr lang="en-GB" altLang="en-US"/>
            </a:p>
          </p:txBody>
        </p:sp>
        <p:sp>
          <p:nvSpPr>
            <p:cNvPr id="18448" name="Freeform 21"/>
            <p:cNvSpPr/>
            <p:nvPr/>
          </p:nvSpPr>
          <p:spPr>
            <a:xfrm>
              <a:off x="3059113" y="2506663"/>
              <a:ext cx="428625" cy="358775"/>
            </a:xfrm>
            <a:custGeom>
              <a:avLst/>
              <a:gdLst/>
              <a:ahLst/>
              <a:cxnLst>
                <a:cxn ang="0">
                  <a:pos x="150395" y="334356"/>
                </a:cxn>
                <a:cxn ang="0">
                  <a:pos x="39479" y="313693"/>
                </a:cxn>
                <a:cxn ang="0">
                  <a:pos x="24439" y="291152"/>
                </a:cxn>
                <a:cxn ang="0">
                  <a:pos x="45118" y="180327"/>
                </a:cxn>
                <a:cxn ang="0">
                  <a:pos x="278230" y="24419"/>
                </a:cxn>
                <a:cxn ang="0">
                  <a:pos x="387266" y="45082"/>
                </a:cxn>
                <a:cxn ang="0">
                  <a:pos x="404186" y="67623"/>
                </a:cxn>
                <a:cxn ang="0">
                  <a:pos x="381627" y="178448"/>
                </a:cxn>
                <a:cxn ang="0">
                  <a:pos x="150395" y="334356"/>
                </a:cxn>
              </a:cxnLst>
              <a:pathLst>
                <a:path w="228" h="191">
                  <a:moveTo>
                    <a:pt x="80" y="178"/>
                  </a:moveTo>
                  <a:cubicBezTo>
                    <a:pt x="60" y="191"/>
                    <a:pt x="34" y="186"/>
                    <a:pt x="21" y="167"/>
                  </a:cubicBezTo>
                  <a:cubicBezTo>
                    <a:pt x="13" y="155"/>
                    <a:pt x="13" y="155"/>
                    <a:pt x="13" y="155"/>
                  </a:cubicBezTo>
                  <a:cubicBezTo>
                    <a:pt x="0" y="135"/>
                    <a:pt x="5" y="109"/>
                    <a:pt x="24" y="96"/>
                  </a:cubicBezTo>
                  <a:cubicBezTo>
                    <a:pt x="148" y="13"/>
                    <a:pt x="148" y="13"/>
                    <a:pt x="148" y="13"/>
                  </a:cubicBezTo>
                  <a:cubicBezTo>
                    <a:pt x="167" y="0"/>
                    <a:pt x="193" y="5"/>
                    <a:pt x="206" y="24"/>
                  </a:cubicBezTo>
                  <a:cubicBezTo>
                    <a:pt x="215" y="36"/>
                    <a:pt x="215" y="36"/>
                    <a:pt x="215" y="36"/>
                  </a:cubicBezTo>
                  <a:cubicBezTo>
                    <a:pt x="228" y="55"/>
                    <a:pt x="222" y="82"/>
                    <a:pt x="203" y="95"/>
                  </a:cubicBezTo>
                  <a:lnTo>
                    <a:pt x="80" y="178"/>
                  </a:lnTo>
                  <a:close/>
                </a:path>
              </a:pathLst>
            </a:custGeom>
            <a:solidFill>
              <a:srgbClr val="E3BD32"/>
            </a:solidFill>
            <a:ln w="9525">
              <a:noFill/>
            </a:ln>
          </p:spPr>
          <p:txBody>
            <a:bodyPr/>
            <a:p>
              <a:endParaRPr lang="en-GB" altLang="en-US"/>
            </a:p>
          </p:txBody>
        </p:sp>
        <p:sp>
          <p:nvSpPr>
            <p:cNvPr id="18449" name="Freeform 22"/>
            <p:cNvSpPr/>
            <p:nvPr/>
          </p:nvSpPr>
          <p:spPr>
            <a:xfrm>
              <a:off x="3287713" y="3114675"/>
              <a:ext cx="539750" cy="1831975"/>
            </a:xfrm>
            <a:custGeom>
              <a:avLst/>
              <a:gdLst/>
              <a:ahLst/>
              <a:cxnLst>
                <a:cxn ang="0">
                  <a:pos x="535989" y="1436991"/>
                </a:cxn>
                <a:cxn ang="0">
                  <a:pos x="537869" y="0"/>
                </a:cxn>
                <a:cxn ang="0">
                  <a:pos x="0" y="220063"/>
                </a:cxn>
                <a:cxn ang="0">
                  <a:pos x="199350" y="1382445"/>
                </a:cxn>
                <a:cxn ang="0">
                  <a:pos x="129766" y="1824451"/>
                </a:cxn>
                <a:cxn ang="0">
                  <a:pos x="535989" y="1436991"/>
                </a:cxn>
              </a:cxnLst>
              <a:pathLst>
                <a:path w="287" h="974">
                  <a:moveTo>
                    <a:pt x="285" y="764"/>
                  </a:moveTo>
                  <a:cubicBezTo>
                    <a:pt x="287" y="722"/>
                    <a:pt x="286" y="0"/>
                    <a:pt x="286" y="0"/>
                  </a:cubicBezTo>
                  <a:cubicBezTo>
                    <a:pt x="0" y="117"/>
                    <a:pt x="0" y="117"/>
                    <a:pt x="0" y="117"/>
                  </a:cubicBezTo>
                  <a:cubicBezTo>
                    <a:pt x="0" y="117"/>
                    <a:pt x="99" y="698"/>
                    <a:pt x="106" y="735"/>
                  </a:cubicBezTo>
                  <a:cubicBezTo>
                    <a:pt x="112" y="772"/>
                    <a:pt x="56" y="966"/>
                    <a:pt x="69" y="970"/>
                  </a:cubicBezTo>
                  <a:cubicBezTo>
                    <a:pt x="82" y="974"/>
                    <a:pt x="283" y="806"/>
                    <a:pt x="285" y="764"/>
                  </a:cubicBezTo>
                  <a:close/>
                </a:path>
              </a:pathLst>
            </a:custGeom>
            <a:solidFill>
              <a:srgbClr val="C43A20"/>
            </a:solidFill>
            <a:ln w="9525">
              <a:noFill/>
            </a:ln>
          </p:spPr>
          <p:txBody>
            <a:bodyPr/>
            <a:p>
              <a:endParaRPr lang="en-GB" altLang="en-US"/>
            </a:p>
          </p:txBody>
        </p:sp>
        <p:sp>
          <p:nvSpPr>
            <p:cNvPr id="18450" name="Freeform 23"/>
            <p:cNvSpPr/>
            <p:nvPr/>
          </p:nvSpPr>
          <p:spPr>
            <a:xfrm>
              <a:off x="1790700" y="2274888"/>
              <a:ext cx="1847850" cy="976313"/>
            </a:xfrm>
            <a:custGeom>
              <a:avLst/>
              <a:gdLst/>
              <a:ahLst/>
              <a:cxnLst>
                <a:cxn ang="0">
                  <a:pos x="1847850" y="560580"/>
                </a:cxn>
                <a:cxn ang="0">
                  <a:pos x="513710" y="26336"/>
                </a:cxn>
                <a:cxn ang="0">
                  <a:pos x="1882" y="255835"/>
                </a:cxn>
                <a:cxn ang="0">
                  <a:pos x="438441" y="357417"/>
                </a:cxn>
                <a:cxn ang="0">
                  <a:pos x="1443280" y="976313"/>
                </a:cxn>
                <a:cxn ang="0">
                  <a:pos x="1847850" y="560580"/>
                </a:cxn>
              </a:cxnLst>
              <a:pathLst>
                <a:path w="982" h="519">
                  <a:moveTo>
                    <a:pt x="982" y="298"/>
                  </a:moveTo>
                  <a:cubicBezTo>
                    <a:pt x="982" y="298"/>
                    <a:pt x="313" y="27"/>
                    <a:pt x="273" y="14"/>
                  </a:cubicBezTo>
                  <a:cubicBezTo>
                    <a:pt x="233" y="0"/>
                    <a:pt x="2" y="123"/>
                    <a:pt x="1" y="136"/>
                  </a:cubicBezTo>
                  <a:cubicBezTo>
                    <a:pt x="0" y="150"/>
                    <a:pt x="200" y="170"/>
                    <a:pt x="233" y="190"/>
                  </a:cubicBezTo>
                  <a:cubicBezTo>
                    <a:pt x="265" y="210"/>
                    <a:pt x="767" y="519"/>
                    <a:pt x="767" y="519"/>
                  </a:cubicBezTo>
                  <a:lnTo>
                    <a:pt x="982" y="298"/>
                  </a:lnTo>
                  <a:close/>
                </a:path>
              </a:pathLst>
            </a:custGeom>
            <a:solidFill>
              <a:srgbClr val="C43A20"/>
            </a:solidFill>
            <a:ln w="9525">
              <a:noFill/>
            </a:ln>
          </p:spPr>
          <p:txBody>
            <a:bodyPr/>
            <a:p>
              <a:endParaRPr lang="en-GB" altLang="en-US"/>
            </a:p>
          </p:txBody>
        </p:sp>
        <p:sp>
          <p:nvSpPr>
            <p:cNvPr id="18451" name="Freeform 24"/>
            <p:cNvSpPr/>
            <p:nvPr/>
          </p:nvSpPr>
          <p:spPr>
            <a:xfrm>
              <a:off x="2136775" y="2379663"/>
              <a:ext cx="2416175" cy="1724025"/>
            </a:xfrm>
            <a:custGeom>
              <a:avLst/>
              <a:gdLst/>
              <a:ahLst/>
              <a:cxnLst>
                <a:cxn ang="0">
                  <a:pos x="2369131" y="75203"/>
                </a:cxn>
                <a:cxn ang="0">
                  <a:pos x="2371013" y="75203"/>
                </a:cxn>
                <a:cxn ang="0">
                  <a:pos x="2369131" y="73323"/>
                </a:cxn>
                <a:cxn ang="0">
                  <a:pos x="2367249" y="73323"/>
                </a:cxn>
                <a:cxn ang="0">
                  <a:pos x="2367249" y="73323"/>
                </a:cxn>
                <a:cxn ang="0">
                  <a:pos x="1844121" y="157926"/>
                </a:cxn>
                <a:cxn ang="0">
                  <a:pos x="1057547" y="689986"/>
                </a:cxn>
                <a:cxn ang="0">
                  <a:pos x="56453" y="1613101"/>
                </a:cxn>
                <a:cxn ang="0">
                  <a:pos x="71507" y="1603700"/>
                </a:cxn>
                <a:cxn ang="0">
                  <a:pos x="75270" y="1643182"/>
                </a:cxn>
                <a:cxn ang="0">
                  <a:pos x="1307821" y="1058480"/>
                </a:cxn>
                <a:cxn ang="0">
                  <a:pos x="2094395" y="528300"/>
                </a:cxn>
                <a:cxn ang="0">
                  <a:pos x="2369131" y="75203"/>
                </a:cxn>
              </a:cxnLst>
              <a:pathLst>
                <a:path w="1284" h="917">
                  <a:moveTo>
                    <a:pt x="1259" y="40"/>
                  </a:moveTo>
                  <a:cubicBezTo>
                    <a:pt x="1259" y="40"/>
                    <a:pt x="1260" y="40"/>
                    <a:pt x="1260" y="40"/>
                  </a:cubicBezTo>
                  <a:cubicBezTo>
                    <a:pt x="1259" y="40"/>
                    <a:pt x="1259" y="40"/>
                    <a:pt x="1259" y="39"/>
                  </a:cubicBezTo>
                  <a:cubicBezTo>
                    <a:pt x="1259" y="39"/>
                    <a:pt x="1259" y="39"/>
                    <a:pt x="1258" y="39"/>
                  </a:cubicBezTo>
                  <a:cubicBezTo>
                    <a:pt x="1258" y="39"/>
                    <a:pt x="1258" y="39"/>
                    <a:pt x="1258" y="39"/>
                  </a:cubicBezTo>
                  <a:cubicBezTo>
                    <a:pt x="1229" y="0"/>
                    <a:pt x="1093" y="8"/>
                    <a:pt x="980" y="84"/>
                  </a:cubicBezTo>
                  <a:cubicBezTo>
                    <a:pt x="865" y="162"/>
                    <a:pt x="865" y="162"/>
                    <a:pt x="562" y="367"/>
                  </a:cubicBezTo>
                  <a:cubicBezTo>
                    <a:pt x="259" y="571"/>
                    <a:pt x="0" y="814"/>
                    <a:pt x="30" y="858"/>
                  </a:cubicBezTo>
                  <a:cubicBezTo>
                    <a:pt x="32" y="856"/>
                    <a:pt x="35" y="854"/>
                    <a:pt x="38" y="853"/>
                  </a:cubicBezTo>
                  <a:cubicBezTo>
                    <a:pt x="41" y="861"/>
                    <a:pt x="46" y="870"/>
                    <a:pt x="40" y="874"/>
                  </a:cubicBezTo>
                  <a:cubicBezTo>
                    <a:pt x="70" y="917"/>
                    <a:pt x="392" y="768"/>
                    <a:pt x="695" y="563"/>
                  </a:cubicBezTo>
                  <a:cubicBezTo>
                    <a:pt x="998" y="359"/>
                    <a:pt x="998" y="359"/>
                    <a:pt x="1113" y="281"/>
                  </a:cubicBezTo>
                  <a:cubicBezTo>
                    <a:pt x="1226" y="205"/>
                    <a:pt x="1284" y="82"/>
                    <a:pt x="1259" y="40"/>
                  </a:cubicBezTo>
                  <a:close/>
                </a:path>
              </a:pathLst>
            </a:custGeom>
            <a:solidFill>
              <a:srgbClr val="E24126"/>
            </a:solidFill>
            <a:ln w="9525">
              <a:noFill/>
            </a:ln>
          </p:spPr>
          <p:txBody>
            <a:bodyPr/>
            <a:p>
              <a:endParaRPr lang="en-GB" altLang="en-US"/>
            </a:p>
          </p:txBody>
        </p:sp>
        <p:sp>
          <p:nvSpPr>
            <p:cNvPr id="18452" name="Freeform 25"/>
            <p:cNvSpPr/>
            <p:nvPr/>
          </p:nvSpPr>
          <p:spPr>
            <a:xfrm>
              <a:off x="4168775" y="2495550"/>
              <a:ext cx="185738" cy="244475"/>
            </a:xfrm>
            <a:custGeom>
              <a:avLst/>
              <a:gdLst/>
              <a:ahLst/>
              <a:cxnLst>
                <a:cxn ang="0">
                  <a:pos x="176357" y="197461"/>
                </a:cxn>
                <a:cxn ang="0">
                  <a:pos x="131330" y="95909"/>
                </a:cxn>
                <a:cxn ang="0">
                  <a:pos x="54408" y="16925"/>
                </a:cxn>
                <a:cxn ang="0">
                  <a:pos x="15009" y="9403"/>
                </a:cxn>
                <a:cxn ang="0">
                  <a:pos x="7505" y="47014"/>
                </a:cxn>
                <a:cxn ang="0">
                  <a:pos x="84426" y="127879"/>
                </a:cxn>
                <a:cxn ang="0">
                  <a:pos x="129454" y="229430"/>
                </a:cxn>
                <a:cxn ang="0">
                  <a:pos x="168853" y="236953"/>
                </a:cxn>
                <a:cxn ang="0">
                  <a:pos x="176357" y="197461"/>
                </a:cxn>
              </a:cxnLst>
              <a:pathLst>
                <a:path w="99" h="130">
                  <a:moveTo>
                    <a:pt x="94" y="105"/>
                  </a:moveTo>
                  <a:cubicBezTo>
                    <a:pt x="94" y="105"/>
                    <a:pt x="86" y="75"/>
                    <a:pt x="70" y="51"/>
                  </a:cubicBezTo>
                  <a:cubicBezTo>
                    <a:pt x="54" y="26"/>
                    <a:pt x="29" y="9"/>
                    <a:pt x="29" y="9"/>
                  </a:cubicBezTo>
                  <a:cubicBezTo>
                    <a:pt x="24" y="2"/>
                    <a:pt x="15" y="0"/>
                    <a:pt x="8" y="5"/>
                  </a:cubicBezTo>
                  <a:cubicBezTo>
                    <a:pt x="1" y="9"/>
                    <a:pt x="0" y="19"/>
                    <a:pt x="4" y="25"/>
                  </a:cubicBezTo>
                  <a:cubicBezTo>
                    <a:pt x="4" y="25"/>
                    <a:pt x="33" y="49"/>
                    <a:pt x="45" y="68"/>
                  </a:cubicBezTo>
                  <a:cubicBezTo>
                    <a:pt x="58" y="86"/>
                    <a:pt x="69" y="122"/>
                    <a:pt x="69" y="122"/>
                  </a:cubicBezTo>
                  <a:cubicBezTo>
                    <a:pt x="74" y="128"/>
                    <a:pt x="83" y="130"/>
                    <a:pt x="90" y="126"/>
                  </a:cubicBezTo>
                  <a:cubicBezTo>
                    <a:pt x="97" y="121"/>
                    <a:pt x="99" y="112"/>
                    <a:pt x="94" y="105"/>
                  </a:cubicBezTo>
                  <a:close/>
                </a:path>
              </a:pathLst>
            </a:custGeom>
            <a:solidFill>
              <a:srgbClr val="F0AF1D"/>
            </a:solidFill>
            <a:ln w="9525">
              <a:noFill/>
            </a:ln>
          </p:spPr>
          <p:txBody>
            <a:bodyPr/>
            <a:p>
              <a:endParaRPr lang="en-GB" altLang="en-US"/>
            </a:p>
          </p:txBody>
        </p:sp>
        <p:sp>
          <p:nvSpPr>
            <p:cNvPr id="18453" name="Freeform 26"/>
            <p:cNvSpPr/>
            <p:nvPr/>
          </p:nvSpPr>
          <p:spPr>
            <a:xfrm>
              <a:off x="2127250" y="3663950"/>
              <a:ext cx="573088" cy="409575"/>
            </a:xfrm>
            <a:custGeom>
              <a:avLst/>
              <a:gdLst/>
              <a:ahLst/>
              <a:cxnLst>
                <a:cxn ang="0">
                  <a:pos x="28185" y="409575"/>
                </a:cxn>
                <a:cxn ang="0">
                  <a:pos x="0" y="364484"/>
                </a:cxn>
                <a:cxn ang="0">
                  <a:pos x="527993" y="7515"/>
                </a:cxn>
                <a:cxn ang="0">
                  <a:pos x="565572" y="15030"/>
                </a:cxn>
                <a:cxn ang="0">
                  <a:pos x="565572" y="15030"/>
                </a:cxn>
                <a:cxn ang="0">
                  <a:pos x="558056" y="52606"/>
                </a:cxn>
                <a:cxn ang="0">
                  <a:pos x="28185" y="409575"/>
                </a:cxn>
              </a:cxnLst>
              <a:pathLst>
                <a:path w="305" h="218">
                  <a:moveTo>
                    <a:pt x="15" y="218"/>
                  </a:moveTo>
                  <a:cubicBezTo>
                    <a:pt x="0" y="194"/>
                    <a:pt x="0" y="194"/>
                    <a:pt x="0" y="194"/>
                  </a:cubicBezTo>
                  <a:cubicBezTo>
                    <a:pt x="281" y="4"/>
                    <a:pt x="281" y="4"/>
                    <a:pt x="281" y="4"/>
                  </a:cubicBezTo>
                  <a:cubicBezTo>
                    <a:pt x="288" y="0"/>
                    <a:pt x="296" y="2"/>
                    <a:pt x="301" y="8"/>
                  </a:cubicBezTo>
                  <a:cubicBezTo>
                    <a:pt x="301" y="8"/>
                    <a:pt x="301" y="8"/>
                    <a:pt x="301" y="8"/>
                  </a:cubicBezTo>
                  <a:cubicBezTo>
                    <a:pt x="305" y="15"/>
                    <a:pt x="303" y="23"/>
                    <a:pt x="297" y="28"/>
                  </a:cubicBezTo>
                  <a:lnTo>
                    <a:pt x="15" y="218"/>
                  </a:lnTo>
                  <a:close/>
                </a:path>
              </a:pathLst>
            </a:custGeom>
            <a:solidFill>
              <a:srgbClr val="F0AF1D"/>
            </a:solidFill>
            <a:ln w="9525">
              <a:noFill/>
            </a:ln>
          </p:spPr>
          <p:txBody>
            <a:bodyPr/>
            <a:p>
              <a:endParaRPr lang="en-GB" altLang="en-US"/>
            </a:p>
          </p:txBody>
        </p:sp>
      </p:grpSp>
      <p:sp>
        <p:nvSpPr>
          <p:cNvPr id="18454" name="文本框 13"/>
          <p:cNvSpPr txBox="1"/>
          <p:nvPr/>
        </p:nvSpPr>
        <p:spPr>
          <a:xfrm>
            <a:off x="29210" y="27940"/>
            <a:ext cx="5811520" cy="829945"/>
          </a:xfrm>
          <a:prstGeom prst="rect">
            <a:avLst/>
          </a:prstGeom>
          <a:noFill/>
          <a:ln w="9525">
            <a:noFill/>
          </a:ln>
        </p:spPr>
        <p:txBody>
          <a:bodyPr wrap="none" anchor="t">
            <a:spAutoFit/>
          </a:bodyPr>
          <a:p>
            <a:pPr algn="l">
              <a:buFont typeface="Arial" panose="020B0604020202020204" pitchFamily="34" charset="0"/>
            </a:pPr>
            <a:r>
              <a:rPr lang="zh-CN" altLang="en-US" sz="4800" b="1" dirty="0">
                <a:solidFill>
                  <a:srgbClr val="33A7AE"/>
                </a:solidFill>
                <a:latin typeface="Microsoft YaHei" panose="020B0503020204020204" pitchFamily="34" charset="-122"/>
                <a:ea typeface="Microsoft YaHei" panose="020B0503020204020204" pitchFamily="34" charset="-122"/>
                <a:sym typeface="+mn-ea"/>
              </a:rPr>
              <a:t>Web development</a:t>
            </a:r>
            <a:endParaRPr lang="zh-CN" altLang="en-US" sz="4800" b="1" dirty="0">
              <a:solidFill>
                <a:srgbClr val="33A7AE"/>
              </a:solidFill>
              <a:latin typeface="Microsoft YaHei" panose="020B0503020204020204" pitchFamily="34" charset="-122"/>
              <a:ea typeface="Microsoft YaHei" panose="020B0503020204020204" pitchFamily="34" charset="-122"/>
              <a:sym typeface="+mn-ea"/>
            </a:endParaRPr>
          </a:p>
        </p:txBody>
      </p:sp>
      <p:sp>
        <p:nvSpPr>
          <p:cNvPr id="5" name="Text Box 4"/>
          <p:cNvSpPr txBox="1"/>
          <p:nvPr/>
        </p:nvSpPr>
        <p:spPr>
          <a:xfrm>
            <a:off x="158750" y="1116330"/>
            <a:ext cx="11989435" cy="1476375"/>
          </a:xfrm>
          <a:prstGeom prst="rect">
            <a:avLst/>
          </a:prstGeom>
          <a:noFill/>
        </p:spPr>
        <p:txBody>
          <a:bodyPr wrap="square" rtlCol="0" anchor="t">
            <a:spAutoFit/>
          </a:bodyPr>
          <a:p>
            <a:pPr algn="ctr"/>
            <a:r>
              <a:rPr lang="en-GB" altLang="en-US" b="1">
                <a:solidFill>
                  <a:schemeClr val="tx1"/>
                </a:solidFill>
              </a:rPr>
              <a:t>Web development</a:t>
            </a:r>
            <a:r>
              <a:rPr lang="en-GB" altLang="en-US"/>
              <a:t> is the work involved in developing a web site for the Internet (World Wide Web) or an intranet (a private network). Web development can range from developing a simple single static page of plain text to complex web-based internet applications (web apps), electronic businesses, and social network services. A more comprehensive list of tasks to which web development commonly refers, may include web engineering, web design, web content development, client liaison, client-side/server-side scripting, web server and network security configuration, and e-commerce development.</a:t>
            </a:r>
            <a:endParaRPr lang="en-GB" altLang="en-US"/>
          </a:p>
        </p:txBody>
      </p:sp>
      <p:grpSp>
        <p:nvGrpSpPr>
          <p:cNvPr id="20486" name="组合 10"/>
          <p:cNvGrpSpPr/>
          <p:nvPr/>
        </p:nvGrpSpPr>
        <p:grpSpPr>
          <a:xfrm rot="-317793">
            <a:off x="707390" y="2785110"/>
            <a:ext cx="4336415" cy="3673475"/>
            <a:chOff x="1369378" y="1862976"/>
            <a:chExt cx="2321218" cy="2351881"/>
          </a:xfrm>
        </p:grpSpPr>
        <p:sp>
          <p:nvSpPr>
            <p:cNvPr id="20487" name="Freeform 7"/>
            <p:cNvSpPr>
              <a:spLocks noEditPoints="1"/>
            </p:cNvSpPr>
            <p:nvPr/>
          </p:nvSpPr>
          <p:spPr>
            <a:xfrm>
              <a:off x="2169692" y="1862976"/>
              <a:ext cx="1520904" cy="1523970"/>
            </a:xfrm>
            <a:custGeom>
              <a:avLst/>
              <a:gdLst/>
              <a:ahLst/>
              <a:cxnLst>
                <a:cxn ang="0">
                  <a:pos x="758878" y="0"/>
                </a:cxn>
                <a:cxn ang="0">
                  <a:pos x="0" y="763563"/>
                </a:cxn>
                <a:cxn ang="0">
                  <a:pos x="758878" y="1523970"/>
                </a:cxn>
                <a:cxn ang="0">
                  <a:pos x="1520904" y="763563"/>
                </a:cxn>
                <a:cxn ang="0">
                  <a:pos x="758878" y="0"/>
                </a:cxn>
                <a:cxn ang="0">
                  <a:pos x="758878" y="1337812"/>
                </a:cxn>
                <a:cxn ang="0">
                  <a:pos x="185783" y="763563"/>
                </a:cxn>
                <a:cxn ang="0">
                  <a:pos x="758878" y="186158"/>
                </a:cxn>
                <a:cxn ang="0">
                  <a:pos x="1335121" y="763563"/>
                </a:cxn>
                <a:cxn ang="0">
                  <a:pos x="758878" y="1337812"/>
                </a:cxn>
              </a:cxnLst>
              <a:pathLst>
                <a:path w="483" h="483">
                  <a:moveTo>
                    <a:pt x="241" y="0"/>
                  </a:moveTo>
                  <a:cubicBezTo>
                    <a:pt x="108" y="0"/>
                    <a:pt x="0" y="108"/>
                    <a:pt x="0" y="242"/>
                  </a:cubicBezTo>
                  <a:cubicBezTo>
                    <a:pt x="0" y="375"/>
                    <a:pt x="108" y="483"/>
                    <a:pt x="241" y="483"/>
                  </a:cubicBezTo>
                  <a:cubicBezTo>
                    <a:pt x="375" y="483"/>
                    <a:pt x="483" y="375"/>
                    <a:pt x="483" y="242"/>
                  </a:cubicBezTo>
                  <a:cubicBezTo>
                    <a:pt x="483" y="108"/>
                    <a:pt x="375" y="0"/>
                    <a:pt x="241" y="0"/>
                  </a:cubicBezTo>
                  <a:moveTo>
                    <a:pt x="241" y="424"/>
                  </a:moveTo>
                  <a:cubicBezTo>
                    <a:pt x="141" y="424"/>
                    <a:pt x="59" y="342"/>
                    <a:pt x="59" y="242"/>
                  </a:cubicBezTo>
                  <a:cubicBezTo>
                    <a:pt x="59" y="141"/>
                    <a:pt x="141" y="59"/>
                    <a:pt x="241" y="59"/>
                  </a:cubicBezTo>
                  <a:cubicBezTo>
                    <a:pt x="342" y="59"/>
                    <a:pt x="424" y="141"/>
                    <a:pt x="424" y="242"/>
                  </a:cubicBezTo>
                  <a:cubicBezTo>
                    <a:pt x="424" y="342"/>
                    <a:pt x="342" y="424"/>
                    <a:pt x="241" y="424"/>
                  </a:cubicBezTo>
                </a:path>
              </a:pathLst>
            </a:custGeom>
            <a:solidFill>
              <a:srgbClr val="33A7AE"/>
            </a:solidFill>
            <a:ln w="9525">
              <a:noFill/>
            </a:ln>
          </p:spPr>
          <p:txBody>
            <a:bodyPr/>
            <a:p>
              <a:endParaRPr lang="en-GB" altLang="en-US"/>
            </a:p>
          </p:txBody>
        </p:sp>
        <p:sp>
          <p:nvSpPr>
            <p:cNvPr id="20488" name="Freeform 19"/>
            <p:cNvSpPr/>
            <p:nvPr/>
          </p:nvSpPr>
          <p:spPr>
            <a:xfrm>
              <a:off x="2169692" y="2638759"/>
              <a:ext cx="1520904" cy="748186"/>
            </a:xfrm>
            <a:custGeom>
              <a:avLst/>
              <a:gdLst/>
              <a:ahLst/>
              <a:cxnLst>
                <a:cxn ang="0">
                  <a:pos x="1335121" y="0"/>
                </a:cxn>
                <a:cxn ang="0">
                  <a:pos x="758878" y="561929"/>
                </a:cxn>
                <a:cxn ang="0">
                  <a:pos x="185783" y="0"/>
                </a:cxn>
                <a:cxn ang="0">
                  <a:pos x="0" y="0"/>
                </a:cxn>
                <a:cxn ang="0">
                  <a:pos x="758878" y="748186"/>
                </a:cxn>
                <a:cxn ang="0">
                  <a:pos x="1520904" y="0"/>
                </a:cxn>
                <a:cxn ang="0">
                  <a:pos x="1335121" y="0"/>
                </a:cxn>
              </a:cxnLst>
              <a:pathLst>
                <a:path w="483" h="237">
                  <a:moveTo>
                    <a:pt x="424" y="0"/>
                  </a:moveTo>
                  <a:cubicBezTo>
                    <a:pt x="421" y="99"/>
                    <a:pt x="341" y="178"/>
                    <a:pt x="241" y="178"/>
                  </a:cubicBezTo>
                  <a:cubicBezTo>
                    <a:pt x="142" y="178"/>
                    <a:pt x="61" y="99"/>
                    <a:pt x="59" y="0"/>
                  </a:cubicBezTo>
                  <a:cubicBezTo>
                    <a:pt x="0" y="0"/>
                    <a:pt x="0" y="0"/>
                    <a:pt x="0" y="0"/>
                  </a:cubicBezTo>
                  <a:cubicBezTo>
                    <a:pt x="2" y="132"/>
                    <a:pt x="109" y="237"/>
                    <a:pt x="241" y="237"/>
                  </a:cubicBezTo>
                  <a:cubicBezTo>
                    <a:pt x="373" y="237"/>
                    <a:pt x="481" y="132"/>
                    <a:pt x="483" y="0"/>
                  </a:cubicBezTo>
                  <a:cubicBezTo>
                    <a:pt x="424" y="0"/>
                    <a:pt x="424" y="0"/>
                    <a:pt x="424" y="0"/>
                  </a:cubicBezTo>
                </a:path>
              </a:pathLst>
            </a:custGeom>
            <a:solidFill>
              <a:srgbClr val="33A7AE"/>
            </a:solidFill>
            <a:ln w="9525">
              <a:noFill/>
            </a:ln>
          </p:spPr>
          <p:txBody>
            <a:bodyPr/>
            <a:p>
              <a:endParaRPr lang="en-GB" altLang="en-US"/>
            </a:p>
          </p:txBody>
        </p:sp>
        <p:sp>
          <p:nvSpPr>
            <p:cNvPr id="20489" name="Freeform 29"/>
            <p:cNvSpPr/>
            <p:nvPr/>
          </p:nvSpPr>
          <p:spPr>
            <a:xfrm>
              <a:off x="2301545" y="3149304"/>
              <a:ext cx="131853" cy="133386"/>
            </a:xfrm>
            <a:custGeom>
              <a:avLst/>
              <a:gdLst/>
              <a:ahLst/>
              <a:cxnLst>
                <a:cxn ang="0">
                  <a:pos x="72059" y="133386"/>
                </a:cxn>
                <a:cxn ang="0">
                  <a:pos x="0" y="59794"/>
                </a:cxn>
                <a:cxn ang="0">
                  <a:pos x="59794" y="0"/>
                </a:cxn>
                <a:cxn ang="0">
                  <a:pos x="131853" y="73592"/>
                </a:cxn>
                <a:cxn ang="0">
                  <a:pos x="72059" y="133386"/>
                </a:cxn>
              </a:cxnLst>
              <a:pathLst>
                <a:path w="86" h="87">
                  <a:moveTo>
                    <a:pt x="47" y="87"/>
                  </a:moveTo>
                  <a:lnTo>
                    <a:pt x="0" y="39"/>
                  </a:lnTo>
                  <a:lnTo>
                    <a:pt x="39" y="0"/>
                  </a:lnTo>
                  <a:lnTo>
                    <a:pt x="86" y="48"/>
                  </a:lnTo>
                  <a:lnTo>
                    <a:pt x="47" y="87"/>
                  </a:lnTo>
                  <a:close/>
                </a:path>
              </a:pathLst>
            </a:custGeom>
            <a:solidFill>
              <a:srgbClr val="000000"/>
            </a:solidFill>
            <a:ln w="9525">
              <a:noFill/>
            </a:ln>
          </p:spPr>
          <p:txBody>
            <a:bodyPr/>
            <a:p>
              <a:endParaRPr lang="en-GB" altLang="en-US"/>
            </a:p>
          </p:txBody>
        </p:sp>
        <p:sp>
          <p:nvSpPr>
            <p:cNvPr id="20490" name="Freeform 30"/>
            <p:cNvSpPr/>
            <p:nvPr/>
          </p:nvSpPr>
          <p:spPr>
            <a:xfrm>
              <a:off x="1369378" y="3238228"/>
              <a:ext cx="976629" cy="976629"/>
            </a:xfrm>
            <a:custGeom>
              <a:avLst/>
              <a:gdLst/>
              <a:ahLst/>
              <a:cxnLst>
                <a:cxn ang="0">
                  <a:pos x="828559" y="0"/>
                </a:cxn>
                <a:cxn ang="0">
                  <a:pos x="56707" y="711994"/>
                </a:cxn>
                <a:cxn ang="0">
                  <a:pos x="56707" y="916771"/>
                </a:cxn>
                <a:cxn ang="0">
                  <a:pos x="264635" y="916771"/>
                </a:cxn>
                <a:cxn ang="0">
                  <a:pos x="976629" y="144919"/>
                </a:cxn>
                <a:cxn ang="0">
                  <a:pos x="828559" y="0"/>
                </a:cxn>
              </a:cxnLst>
              <a:pathLst>
                <a:path w="310" h="310">
                  <a:moveTo>
                    <a:pt x="263" y="0"/>
                  </a:moveTo>
                  <a:cubicBezTo>
                    <a:pt x="18" y="226"/>
                    <a:pt x="18" y="226"/>
                    <a:pt x="18" y="226"/>
                  </a:cubicBezTo>
                  <a:cubicBezTo>
                    <a:pt x="0" y="244"/>
                    <a:pt x="0" y="273"/>
                    <a:pt x="18" y="291"/>
                  </a:cubicBezTo>
                  <a:cubicBezTo>
                    <a:pt x="36" y="310"/>
                    <a:pt x="66" y="310"/>
                    <a:pt x="84" y="291"/>
                  </a:cubicBezTo>
                  <a:cubicBezTo>
                    <a:pt x="310" y="46"/>
                    <a:pt x="310" y="46"/>
                    <a:pt x="310" y="46"/>
                  </a:cubicBezTo>
                  <a:cubicBezTo>
                    <a:pt x="263" y="0"/>
                    <a:pt x="263" y="0"/>
                    <a:pt x="263" y="0"/>
                  </a:cubicBezTo>
                </a:path>
              </a:pathLst>
            </a:custGeom>
            <a:solidFill>
              <a:srgbClr val="000000"/>
            </a:solidFill>
            <a:ln w="9525">
              <a:noFill/>
            </a:ln>
          </p:spPr>
          <p:txBody>
            <a:bodyPr/>
            <a:p>
              <a:endParaRPr lang="en-GB" altLang="en-US"/>
            </a:p>
          </p:txBody>
        </p:sp>
        <p:sp>
          <p:nvSpPr>
            <p:cNvPr id="20491" name="Freeform 31"/>
            <p:cNvSpPr/>
            <p:nvPr/>
          </p:nvSpPr>
          <p:spPr>
            <a:xfrm>
              <a:off x="2197289" y="3169236"/>
              <a:ext cx="217710" cy="217710"/>
            </a:xfrm>
            <a:custGeom>
              <a:avLst/>
              <a:gdLst/>
              <a:ahLst/>
              <a:cxnLst>
                <a:cxn ang="0">
                  <a:pos x="148295" y="217710"/>
                </a:cxn>
                <a:cxn ang="0">
                  <a:pos x="198779" y="170382"/>
                </a:cxn>
                <a:cxn ang="0">
                  <a:pos x="198779" y="94657"/>
                </a:cxn>
                <a:cxn ang="0">
                  <a:pos x="123053" y="18931"/>
                </a:cxn>
                <a:cxn ang="0">
                  <a:pos x="47328" y="18931"/>
                </a:cxn>
                <a:cxn ang="0">
                  <a:pos x="0" y="69415"/>
                </a:cxn>
                <a:cxn ang="0">
                  <a:pos x="148295" y="217710"/>
                </a:cxn>
              </a:cxnLst>
              <a:pathLst>
                <a:path w="69" h="69">
                  <a:moveTo>
                    <a:pt x="47" y="69"/>
                  </a:moveTo>
                  <a:cubicBezTo>
                    <a:pt x="63" y="54"/>
                    <a:pt x="63" y="54"/>
                    <a:pt x="63" y="54"/>
                  </a:cubicBezTo>
                  <a:cubicBezTo>
                    <a:pt x="69" y="47"/>
                    <a:pt x="69" y="37"/>
                    <a:pt x="63" y="30"/>
                  </a:cubicBezTo>
                  <a:cubicBezTo>
                    <a:pt x="39" y="6"/>
                    <a:pt x="39" y="6"/>
                    <a:pt x="39" y="6"/>
                  </a:cubicBezTo>
                  <a:cubicBezTo>
                    <a:pt x="32" y="0"/>
                    <a:pt x="22" y="0"/>
                    <a:pt x="15" y="6"/>
                  </a:cubicBezTo>
                  <a:cubicBezTo>
                    <a:pt x="0" y="22"/>
                    <a:pt x="0" y="22"/>
                    <a:pt x="0" y="22"/>
                  </a:cubicBezTo>
                  <a:cubicBezTo>
                    <a:pt x="47" y="69"/>
                    <a:pt x="47" y="69"/>
                    <a:pt x="47" y="69"/>
                  </a:cubicBezTo>
                </a:path>
              </a:pathLst>
            </a:custGeom>
            <a:solidFill>
              <a:srgbClr val="D6C4B9"/>
            </a:solidFill>
            <a:ln w="9525">
              <a:noFill/>
            </a:ln>
          </p:spPr>
          <p:txBody>
            <a:bodyPr/>
            <a:p>
              <a:endParaRPr lang="en-GB" altLang="en-US"/>
            </a:p>
          </p:txBody>
        </p:sp>
        <p:sp>
          <p:nvSpPr>
            <p:cNvPr id="20492" name="Freeform 32"/>
            <p:cNvSpPr/>
            <p:nvPr/>
          </p:nvSpPr>
          <p:spPr>
            <a:xfrm>
              <a:off x="2280081" y="3229029"/>
              <a:ext cx="134919" cy="157917"/>
            </a:xfrm>
            <a:custGeom>
              <a:avLst/>
              <a:gdLst/>
              <a:ahLst/>
              <a:cxnLst>
                <a:cxn ang="0">
                  <a:pos x="116093" y="34742"/>
                </a:cxn>
                <a:cxn ang="0">
                  <a:pos x="78441" y="0"/>
                </a:cxn>
                <a:cxn ang="0">
                  <a:pos x="56478" y="31583"/>
                </a:cxn>
                <a:cxn ang="0">
                  <a:pos x="0" y="88434"/>
                </a:cxn>
                <a:cxn ang="0">
                  <a:pos x="65891" y="157917"/>
                </a:cxn>
                <a:cxn ang="0">
                  <a:pos x="116093" y="107384"/>
                </a:cxn>
                <a:cxn ang="0">
                  <a:pos x="116093" y="34742"/>
                </a:cxn>
              </a:cxnLst>
              <a:pathLst>
                <a:path w="43" h="50">
                  <a:moveTo>
                    <a:pt x="37" y="11"/>
                  </a:moveTo>
                  <a:cubicBezTo>
                    <a:pt x="25" y="0"/>
                    <a:pt x="25" y="0"/>
                    <a:pt x="25" y="0"/>
                  </a:cubicBezTo>
                  <a:cubicBezTo>
                    <a:pt x="24" y="2"/>
                    <a:pt x="22" y="6"/>
                    <a:pt x="18" y="10"/>
                  </a:cubicBezTo>
                  <a:cubicBezTo>
                    <a:pt x="11" y="17"/>
                    <a:pt x="4" y="24"/>
                    <a:pt x="0" y="28"/>
                  </a:cubicBezTo>
                  <a:cubicBezTo>
                    <a:pt x="21" y="50"/>
                    <a:pt x="21" y="50"/>
                    <a:pt x="21" y="50"/>
                  </a:cubicBezTo>
                  <a:cubicBezTo>
                    <a:pt x="37" y="34"/>
                    <a:pt x="37" y="34"/>
                    <a:pt x="37" y="34"/>
                  </a:cubicBezTo>
                  <a:cubicBezTo>
                    <a:pt x="43" y="28"/>
                    <a:pt x="43" y="18"/>
                    <a:pt x="37" y="11"/>
                  </a:cubicBezTo>
                </a:path>
              </a:pathLst>
            </a:custGeom>
            <a:solidFill>
              <a:srgbClr val="AF9C90"/>
            </a:solidFill>
            <a:ln w="9525">
              <a:noFill/>
            </a:ln>
          </p:spPr>
          <p:txBody>
            <a:bodyPr/>
            <a:p>
              <a:endParaRPr lang="en-GB" altLang="en-US"/>
            </a:p>
          </p:txBody>
        </p:sp>
        <p:sp>
          <p:nvSpPr>
            <p:cNvPr id="20493" name="Freeform 33"/>
            <p:cNvSpPr/>
            <p:nvPr/>
          </p:nvSpPr>
          <p:spPr>
            <a:xfrm>
              <a:off x="1403108" y="3247427"/>
              <a:ext cx="870840" cy="814113"/>
            </a:xfrm>
            <a:custGeom>
              <a:avLst/>
              <a:gdLst/>
              <a:ahLst/>
              <a:cxnLst>
                <a:cxn ang="0">
                  <a:pos x="791960" y="0"/>
                </a:cxn>
                <a:cxn ang="0">
                  <a:pos x="82036" y="665806"/>
                </a:cxn>
                <a:cxn ang="0">
                  <a:pos x="47328" y="788869"/>
                </a:cxn>
                <a:cxn ang="0">
                  <a:pos x="97812" y="814113"/>
                </a:cxn>
                <a:cxn ang="0">
                  <a:pos x="160916" y="785714"/>
                </a:cxn>
                <a:cxn ang="0">
                  <a:pos x="870840" y="78887"/>
                </a:cxn>
                <a:cxn ang="0">
                  <a:pos x="791960" y="0"/>
                </a:cxn>
              </a:cxnLst>
              <a:pathLst>
                <a:path w="276" h="258">
                  <a:moveTo>
                    <a:pt x="251" y="0"/>
                  </a:moveTo>
                  <a:cubicBezTo>
                    <a:pt x="26" y="211"/>
                    <a:pt x="26" y="211"/>
                    <a:pt x="26" y="211"/>
                  </a:cubicBezTo>
                  <a:cubicBezTo>
                    <a:pt x="26" y="211"/>
                    <a:pt x="0" y="232"/>
                    <a:pt x="15" y="250"/>
                  </a:cubicBezTo>
                  <a:cubicBezTo>
                    <a:pt x="20" y="256"/>
                    <a:pt x="26" y="258"/>
                    <a:pt x="31" y="258"/>
                  </a:cubicBezTo>
                  <a:cubicBezTo>
                    <a:pt x="42" y="258"/>
                    <a:pt x="51" y="249"/>
                    <a:pt x="51" y="249"/>
                  </a:cubicBezTo>
                  <a:cubicBezTo>
                    <a:pt x="276" y="25"/>
                    <a:pt x="276" y="25"/>
                    <a:pt x="276" y="25"/>
                  </a:cubicBezTo>
                  <a:cubicBezTo>
                    <a:pt x="251" y="0"/>
                    <a:pt x="251" y="0"/>
                    <a:pt x="251" y="0"/>
                  </a:cubicBezTo>
                </a:path>
              </a:pathLst>
            </a:custGeom>
            <a:solidFill>
              <a:srgbClr val="2B343C"/>
            </a:solidFill>
            <a:ln w="9525">
              <a:noFill/>
            </a:ln>
          </p:spPr>
          <p:txBody>
            <a:bodyPr/>
            <a:p>
              <a:endParaRPr lang="en-GB" altLang="en-US"/>
            </a:p>
          </p:txBody>
        </p:sp>
      </p:grpSp>
      <p:sp>
        <p:nvSpPr>
          <p:cNvPr id="29" name="矩形 28"/>
          <p:cNvSpPr/>
          <p:nvPr/>
        </p:nvSpPr>
        <p:spPr>
          <a:xfrm>
            <a:off x="4987925" y="2593340"/>
            <a:ext cx="7160260" cy="4282440"/>
          </a:xfrm>
          <a:prstGeom prst="rect">
            <a:avLst/>
          </a:prstGeom>
          <a:solidFill>
            <a:schemeClr val="tx1">
              <a:lumMod val="65000"/>
              <a:lumOff val="35000"/>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pic>
        <p:nvPicPr>
          <p:cNvPr id="20503" name="图片 27"/>
          <p:cNvPicPr>
            <a:picLocks noChangeAspect="1"/>
          </p:cNvPicPr>
          <p:nvPr>
            <p:ph idx="1"/>
          </p:nvPr>
        </p:nvPicPr>
        <p:blipFill>
          <a:blip r:embed="rId1"/>
          <a:stretch>
            <a:fillRect/>
          </a:stretch>
        </p:blipFill>
        <p:spPr>
          <a:xfrm>
            <a:off x="3058795" y="3622040"/>
            <a:ext cx="800100" cy="640715"/>
          </a:xfrm>
          <a:prstGeom prst="rect">
            <a:avLst/>
          </a:prstGeom>
          <a:noFill/>
          <a:ln w="9525">
            <a:noFill/>
          </a:ln>
        </p:spPr>
      </p:pic>
      <p:pic>
        <p:nvPicPr>
          <p:cNvPr id="20496" name="图片 20"/>
          <p:cNvPicPr>
            <a:picLocks noChangeAspect="1"/>
          </p:cNvPicPr>
          <p:nvPr/>
        </p:nvPicPr>
        <p:blipFill>
          <a:blip r:embed="rId2"/>
          <a:stretch>
            <a:fillRect/>
          </a:stretch>
        </p:blipFill>
        <p:spPr>
          <a:xfrm>
            <a:off x="10392728" y="2765108"/>
            <a:ext cx="1323975" cy="1325562"/>
          </a:xfrm>
          <a:prstGeom prst="rect">
            <a:avLst/>
          </a:prstGeom>
          <a:noFill/>
          <a:ln w="9525">
            <a:noFill/>
          </a:ln>
        </p:spPr>
      </p:pic>
      <p:pic>
        <p:nvPicPr>
          <p:cNvPr id="20501" name="图片 25"/>
          <p:cNvPicPr>
            <a:picLocks noChangeAspect="1"/>
          </p:cNvPicPr>
          <p:nvPr/>
        </p:nvPicPr>
        <p:blipFill>
          <a:blip r:embed="rId3"/>
          <a:stretch>
            <a:fillRect/>
          </a:stretch>
        </p:blipFill>
        <p:spPr>
          <a:xfrm>
            <a:off x="5084128" y="5145405"/>
            <a:ext cx="1325562" cy="1323975"/>
          </a:xfrm>
          <a:prstGeom prst="rect">
            <a:avLst/>
          </a:prstGeom>
          <a:noFill/>
          <a:ln w="9525">
            <a:noFill/>
          </a:ln>
        </p:spPr>
      </p:pic>
      <p:pic>
        <p:nvPicPr>
          <p:cNvPr id="20498" name="图片 22"/>
          <p:cNvPicPr>
            <a:picLocks noChangeAspect="1"/>
          </p:cNvPicPr>
          <p:nvPr/>
        </p:nvPicPr>
        <p:blipFill>
          <a:blip r:embed="rId4"/>
          <a:stretch>
            <a:fillRect/>
          </a:stretch>
        </p:blipFill>
        <p:spPr>
          <a:xfrm>
            <a:off x="10701338" y="5205413"/>
            <a:ext cx="1325562" cy="1323975"/>
          </a:xfrm>
          <a:prstGeom prst="rect">
            <a:avLst/>
          </a:prstGeom>
          <a:noFill/>
          <a:ln w="9525">
            <a:noFill/>
          </a:ln>
        </p:spPr>
      </p:pic>
      <p:pic>
        <p:nvPicPr>
          <p:cNvPr id="20495" name="图片 19"/>
          <p:cNvPicPr>
            <a:picLocks noChangeAspect="1"/>
          </p:cNvPicPr>
          <p:nvPr/>
        </p:nvPicPr>
        <p:blipFill>
          <a:blip r:embed="rId5"/>
          <a:stretch>
            <a:fillRect/>
          </a:stretch>
        </p:blipFill>
        <p:spPr>
          <a:xfrm>
            <a:off x="7906385" y="2593023"/>
            <a:ext cx="1323975" cy="1325562"/>
          </a:xfrm>
          <a:prstGeom prst="rect">
            <a:avLst/>
          </a:prstGeom>
          <a:noFill/>
          <a:ln w="9525">
            <a:noFill/>
          </a:ln>
        </p:spPr>
      </p:pic>
      <p:pic>
        <p:nvPicPr>
          <p:cNvPr id="20499" name="图片 23"/>
          <p:cNvPicPr>
            <a:picLocks noChangeAspect="1"/>
          </p:cNvPicPr>
          <p:nvPr/>
        </p:nvPicPr>
        <p:blipFill>
          <a:blip r:embed="rId6"/>
          <a:stretch>
            <a:fillRect/>
          </a:stretch>
        </p:blipFill>
        <p:spPr>
          <a:xfrm>
            <a:off x="6409690" y="4090353"/>
            <a:ext cx="1323975" cy="1325562"/>
          </a:xfrm>
          <a:prstGeom prst="rect">
            <a:avLst/>
          </a:prstGeom>
          <a:noFill/>
          <a:ln w="9525">
            <a:noFill/>
          </a:ln>
        </p:spPr>
      </p:pic>
      <p:pic>
        <p:nvPicPr>
          <p:cNvPr id="20497" name="图片 21"/>
          <p:cNvPicPr>
            <a:picLocks noChangeAspect="1"/>
          </p:cNvPicPr>
          <p:nvPr/>
        </p:nvPicPr>
        <p:blipFill>
          <a:blip r:embed="rId7"/>
          <a:stretch>
            <a:fillRect/>
          </a:stretch>
        </p:blipFill>
        <p:spPr>
          <a:xfrm>
            <a:off x="8975408" y="3850323"/>
            <a:ext cx="1325562" cy="1323975"/>
          </a:xfrm>
          <a:prstGeom prst="rect">
            <a:avLst/>
          </a:prstGeom>
          <a:noFill/>
          <a:ln w="9525">
            <a:noFill/>
          </a:ln>
        </p:spPr>
      </p:pic>
      <p:pic>
        <p:nvPicPr>
          <p:cNvPr id="20502" name="图片 26"/>
          <p:cNvPicPr>
            <a:picLocks noChangeAspect="1"/>
          </p:cNvPicPr>
          <p:nvPr/>
        </p:nvPicPr>
        <p:blipFill>
          <a:blip r:embed="rId8"/>
          <a:stretch>
            <a:fillRect/>
          </a:stretch>
        </p:blipFill>
        <p:spPr>
          <a:xfrm>
            <a:off x="8154988" y="5225415"/>
            <a:ext cx="1323975" cy="1323975"/>
          </a:xfrm>
          <a:prstGeom prst="rect">
            <a:avLst/>
          </a:prstGeom>
          <a:noFill/>
          <a:ln w="9525">
            <a:noFill/>
          </a:ln>
        </p:spPr>
      </p:pic>
      <p:pic>
        <p:nvPicPr>
          <p:cNvPr id="20500" name="图片 24"/>
          <p:cNvPicPr>
            <a:picLocks noChangeAspect="1"/>
          </p:cNvPicPr>
          <p:nvPr/>
        </p:nvPicPr>
        <p:blipFill>
          <a:blip r:embed="rId9"/>
          <a:stretch>
            <a:fillRect/>
          </a:stretch>
        </p:blipFill>
        <p:spPr>
          <a:xfrm>
            <a:off x="5739130" y="2766378"/>
            <a:ext cx="1323975" cy="1323975"/>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任意多边形 5"/>
          <p:cNvSpPr/>
          <p:nvPr/>
        </p:nvSpPr>
        <p:spPr>
          <a:xfrm rot="10800000">
            <a:off x="0" y="265113"/>
            <a:ext cx="2505075" cy="411163"/>
          </a:xfrm>
          <a:custGeom>
            <a:avLst/>
            <a:gdLst>
              <a:gd name="connsiteX0" fmla="*/ 2504661 w 2504661"/>
              <a:gd name="connsiteY0" fmla="*/ 410818 h 410818"/>
              <a:gd name="connsiteX1" fmla="*/ 1159565 w 2504661"/>
              <a:gd name="connsiteY1" fmla="*/ 410818 h 410818"/>
              <a:gd name="connsiteX2" fmla="*/ 530087 w 2504661"/>
              <a:gd name="connsiteY2" fmla="*/ 410818 h 410818"/>
              <a:gd name="connsiteX3" fmla="*/ 0 w 2504661"/>
              <a:gd name="connsiteY3" fmla="*/ 410818 h 410818"/>
              <a:gd name="connsiteX4" fmla="*/ 205409 w 2504661"/>
              <a:gd name="connsiteY4" fmla="*/ 205409 h 410818"/>
              <a:gd name="connsiteX5" fmla="*/ 0 w 2504661"/>
              <a:gd name="connsiteY5" fmla="*/ 0 h 410818"/>
              <a:gd name="connsiteX6" fmla="*/ 530087 w 2504661"/>
              <a:gd name="connsiteY6" fmla="*/ 0 h 410818"/>
              <a:gd name="connsiteX7" fmla="*/ 1159565 w 2504661"/>
              <a:gd name="connsiteY7" fmla="*/ 0 h 410818"/>
              <a:gd name="connsiteX8" fmla="*/ 2504661 w 2504661"/>
              <a:gd name="connsiteY8" fmla="*/ 0 h 410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04661" h="410818">
                <a:moveTo>
                  <a:pt x="2504661" y="410818"/>
                </a:moveTo>
                <a:lnTo>
                  <a:pt x="1159565" y="410818"/>
                </a:lnTo>
                <a:lnTo>
                  <a:pt x="530087" y="410818"/>
                </a:lnTo>
                <a:lnTo>
                  <a:pt x="0" y="410818"/>
                </a:lnTo>
                <a:lnTo>
                  <a:pt x="205409" y="205409"/>
                </a:lnTo>
                <a:lnTo>
                  <a:pt x="0" y="0"/>
                </a:lnTo>
                <a:lnTo>
                  <a:pt x="530087" y="0"/>
                </a:lnTo>
                <a:lnTo>
                  <a:pt x="1159565" y="0"/>
                </a:lnTo>
                <a:lnTo>
                  <a:pt x="2504661" y="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 name="任意多边形 6"/>
          <p:cNvSpPr/>
          <p:nvPr/>
        </p:nvSpPr>
        <p:spPr>
          <a:xfrm rot="10800000">
            <a:off x="0" y="165100"/>
            <a:ext cx="2505075" cy="411163"/>
          </a:xfrm>
          <a:custGeom>
            <a:avLst/>
            <a:gdLst>
              <a:gd name="connsiteX0" fmla="*/ 2504661 w 2504661"/>
              <a:gd name="connsiteY0" fmla="*/ 410818 h 410818"/>
              <a:gd name="connsiteX1" fmla="*/ 1159565 w 2504661"/>
              <a:gd name="connsiteY1" fmla="*/ 410818 h 410818"/>
              <a:gd name="connsiteX2" fmla="*/ 530087 w 2504661"/>
              <a:gd name="connsiteY2" fmla="*/ 410818 h 410818"/>
              <a:gd name="connsiteX3" fmla="*/ 0 w 2504661"/>
              <a:gd name="connsiteY3" fmla="*/ 410818 h 410818"/>
              <a:gd name="connsiteX4" fmla="*/ 205409 w 2504661"/>
              <a:gd name="connsiteY4" fmla="*/ 205409 h 410818"/>
              <a:gd name="connsiteX5" fmla="*/ 0 w 2504661"/>
              <a:gd name="connsiteY5" fmla="*/ 0 h 410818"/>
              <a:gd name="connsiteX6" fmla="*/ 530087 w 2504661"/>
              <a:gd name="connsiteY6" fmla="*/ 0 h 410818"/>
              <a:gd name="connsiteX7" fmla="*/ 1159565 w 2504661"/>
              <a:gd name="connsiteY7" fmla="*/ 0 h 410818"/>
              <a:gd name="connsiteX8" fmla="*/ 2504661 w 2504661"/>
              <a:gd name="connsiteY8" fmla="*/ 0 h 410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04661" h="410818">
                <a:moveTo>
                  <a:pt x="2504661" y="410818"/>
                </a:moveTo>
                <a:lnTo>
                  <a:pt x="1159565" y="410818"/>
                </a:lnTo>
                <a:lnTo>
                  <a:pt x="530087" y="410818"/>
                </a:lnTo>
                <a:lnTo>
                  <a:pt x="0" y="410818"/>
                </a:lnTo>
                <a:lnTo>
                  <a:pt x="205409" y="205409"/>
                </a:lnTo>
                <a:lnTo>
                  <a:pt x="0" y="0"/>
                </a:lnTo>
                <a:lnTo>
                  <a:pt x="530087" y="0"/>
                </a:lnTo>
                <a:lnTo>
                  <a:pt x="1159565" y="0"/>
                </a:lnTo>
                <a:lnTo>
                  <a:pt x="2504661" y="0"/>
                </a:lnTo>
                <a:close/>
              </a:path>
            </a:pathLst>
          </a:custGeom>
          <a:solidFill>
            <a:srgbClr val="33A7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8" name="矩形 7"/>
          <p:cNvSpPr/>
          <p:nvPr/>
        </p:nvSpPr>
        <p:spPr>
          <a:xfrm rot="21354870">
            <a:off x="115888" y="6494463"/>
            <a:ext cx="12192000" cy="101600"/>
          </a:xfrm>
          <a:prstGeom prst="rect">
            <a:avLst/>
          </a:prstGeom>
          <a:solidFill>
            <a:srgbClr val="33A7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矩形 8"/>
          <p:cNvSpPr/>
          <p:nvPr/>
        </p:nvSpPr>
        <p:spPr>
          <a:xfrm>
            <a:off x="-7937" y="6432550"/>
            <a:ext cx="12312650" cy="141288"/>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9461" name="文本框 9"/>
          <p:cNvSpPr txBox="1"/>
          <p:nvPr/>
        </p:nvSpPr>
        <p:spPr>
          <a:xfrm>
            <a:off x="-4762" y="176213"/>
            <a:ext cx="2294255" cy="368300"/>
          </a:xfrm>
          <a:prstGeom prst="rect">
            <a:avLst/>
          </a:prstGeom>
          <a:noFill/>
          <a:ln w="9525">
            <a:noFill/>
          </a:ln>
        </p:spPr>
        <p:txBody>
          <a:bodyPr wrap="none" anchor="t">
            <a:spAutoFit/>
          </a:bodyPr>
          <a:p>
            <a:pPr algn="l">
              <a:buFont typeface="Arial" panose="020B0604020202020204" pitchFamily="34" charset="0"/>
            </a:pPr>
            <a:r>
              <a:rPr lang="zh-CN" altLang="en-US" sz="1800" b="1" dirty="0">
                <a:solidFill>
                  <a:schemeClr val="tx1"/>
                </a:solidFill>
                <a:latin typeface="Microsoft YaHei" panose="020B0503020204020204" pitchFamily="34" charset="-122"/>
                <a:ea typeface="Microsoft YaHei" panose="020B0503020204020204" pitchFamily="34" charset="-122"/>
                <a:sym typeface="+mn-ea"/>
              </a:rPr>
              <a:t>Web development</a:t>
            </a:r>
            <a:endParaRPr lang="zh-CN" altLang="en-US" sz="1800" b="1" dirty="0">
              <a:solidFill>
                <a:schemeClr val="tx1"/>
              </a:solidFill>
              <a:latin typeface="Microsoft YaHei" panose="020B0503020204020204" pitchFamily="34" charset="-122"/>
              <a:ea typeface="Microsoft YaHei" panose="020B0503020204020204" pitchFamily="34" charset="-122"/>
              <a:sym typeface="+mn-ea"/>
            </a:endParaRPr>
          </a:p>
        </p:txBody>
      </p:sp>
      <p:grpSp>
        <p:nvGrpSpPr>
          <p:cNvPr id="19462" name="组合 10"/>
          <p:cNvGrpSpPr/>
          <p:nvPr/>
        </p:nvGrpSpPr>
        <p:grpSpPr>
          <a:xfrm>
            <a:off x="5149850" y="1095375"/>
            <a:ext cx="1930400" cy="4643438"/>
            <a:chOff x="9264651" y="476251"/>
            <a:chExt cx="1017588" cy="2447925"/>
          </a:xfrm>
        </p:grpSpPr>
        <p:sp>
          <p:nvSpPr>
            <p:cNvPr id="19463" name="Freeform 31"/>
            <p:cNvSpPr/>
            <p:nvPr/>
          </p:nvSpPr>
          <p:spPr>
            <a:xfrm>
              <a:off x="9539288" y="2057401"/>
              <a:ext cx="515938" cy="808038"/>
            </a:xfrm>
            <a:custGeom>
              <a:avLst/>
              <a:gdLst/>
              <a:ahLst/>
              <a:cxnLst>
                <a:cxn ang="0">
                  <a:pos x="0" y="0"/>
                </a:cxn>
                <a:cxn ang="0">
                  <a:pos x="515938" y="0"/>
                </a:cxn>
                <a:cxn ang="0">
                  <a:pos x="460659" y="757102"/>
                </a:cxn>
                <a:cxn ang="0">
                  <a:pos x="253362" y="808038"/>
                </a:cxn>
                <a:cxn ang="0">
                  <a:pos x="48369" y="750156"/>
                </a:cxn>
                <a:cxn ang="0">
                  <a:pos x="0" y="0"/>
                </a:cxn>
              </a:cxnLst>
              <a:pathLst>
                <a:path w="224" h="349">
                  <a:moveTo>
                    <a:pt x="0" y="0"/>
                  </a:moveTo>
                  <a:cubicBezTo>
                    <a:pt x="224" y="0"/>
                    <a:pt x="224" y="0"/>
                    <a:pt x="224" y="0"/>
                  </a:cubicBezTo>
                  <a:cubicBezTo>
                    <a:pt x="224" y="0"/>
                    <a:pt x="206" y="285"/>
                    <a:pt x="200" y="327"/>
                  </a:cubicBezTo>
                  <a:cubicBezTo>
                    <a:pt x="110" y="349"/>
                    <a:pt x="110" y="349"/>
                    <a:pt x="110" y="349"/>
                  </a:cubicBezTo>
                  <a:cubicBezTo>
                    <a:pt x="21" y="324"/>
                    <a:pt x="21" y="324"/>
                    <a:pt x="21" y="324"/>
                  </a:cubicBezTo>
                  <a:lnTo>
                    <a:pt x="0" y="0"/>
                  </a:lnTo>
                  <a:close/>
                </a:path>
              </a:pathLst>
            </a:custGeom>
            <a:solidFill>
              <a:srgbClr val="563A28"/>
            </a:solidFill>
            <a:ln w="9525">
              <a:noFill/>
            </a:ln>
          </p:spPr>
          <p:txBody>
            <a:bodyPr/>
            <a:p>
              <a:endParaRPr lang="en-GB" altLang="en-US"/>
            </a:p>
          </p:txBody>
        </p:sp>
        <p:sp>
          <p:nvSpPr>
            <p:cNvPr id="19464" name="Freeform 32"/>
            <p:cNvSpPr/>
            <p:nvPr/>
          </p:nvSpPr>
          <p:spPr>
            <a:xfrm>
              <a:off x="9769476" y="2300288"/>
              <a:ext cx="44450" cy="577850"/>
            </a:xfrm>
            <a:custGeom>
              <a:avLst/>
              <a:gdLst/>
              <a:ahLst/>
              <a:cxnLst>
                <a:cxn ang="0">
                  <a:pos x="44450" y="560388"/>
                </a:cxn>
                <a:cxn ang="0">
                  <a:pos x="26988" y="0"/>
                </a:cxn>
                <a:cxn ang="0">
                  <a:pos x="0" y="557213"/>
                </a:cxn>
                <a:cxn ang="0">
                  <a:pos x="22225" y="577850"/>
                </a:cxn>
                <a:cxn ang="0">
                  <a:pos x="44450" y="560388"/>
                </a:cxn>
              </a:cxnLst>
              <a:pathLst>
                <a:path w="28" h="364">
                  <a:moveTo>
                    <a:pt x="28" y="353"/>
                  </a:moveTo>
                  <a:lnTo>
                    <a:pt x="17" y="0"/>
                  </a:lnTo>
                  <a:lnTo>
                    <a:pt x="0" y="351"/>
                  </a:lnTo>
                  <a:lnTo>
                    <a:pt x="14" y="364"/>
                  </a:lnTo>
                  <a:lnTo>
                    <a:pt x="28" y="353"/>
                  </a:lnTo>
                  <a:close/>
                </a:path>
              </a:pathLst>
            </a:custGeom>
            <a:solidFill>
              <a:srgbClr val="4C3223"/>
            </a:solidFill>
            <a:ln w="9525">
              <a:noFill/>
            </a:ln>
          </p:spPr>
          <p:txBody>
            <a:bodyPr/>
            <a:p>
              <a:endParaRPr lang="en-GB" altLang="en-US"/>
            </a:p>
          </p:txBody>
        </p:sp>
        <p:sp>
          <p:nvSpPr>
            <p:cNvPr id="19465" name="Freeform 33"/>
            <p:cNvSpPr/>
            <p:nvPr/>
          </p:nvSpPr>
          <p:spPr>
            <a:xfrm>
              <a:off x="9369426" y="2771776"/>
              <a:ext cx="452438" cy="152400"/>
            </a:xfrm>
            <a:custGeom>
              <a:avLst/>
              <a:gdLst/>
              <a:ahLst/>
              <a:cxnLst>
                <a:cxn ang="0">
                  <a:pos x="223911" y="6927"/>
                </a:cxn>
                <a:cxn ang="0">
                  <a:pos x="226219" y="145473"/>
                </a:cxn>
                <a:cxn ang="0">
                  <a:pos x="417813" y="92364"/>
                </a:cxn>
                <a:cxn ang="0">
                  <a:pos x="223911" y="6927"/>
                </a:cxn>
              </a:cxnLst>
              <a:pathLst>
                <a:path w="196" h="66">
                  <a:moveTo>
                    <a:pt x="97" y="3"/>
                  </a:moveTo>
                  <a:cubicBezTo>
                    <a:pt x="66" y="6"/>
                    <a:pt x="0" y="66"/>
                    <a:pt x="98" y="63"/>
                  </a:cubicBezTo>
                  <a:cubicBezTo>
                    <a:pt x="196" y="61"/>
                    <a:pt x="183" y="47"/>
                    <a:pt x="181" y="40"/>
                  </a:cubicBezTo>
                  <a:cubicBezTo>
                    <a:pt x="180" y="32"/>
                    <a:pt x="141" y="0"/>
                    <a:pt x="97" y="3"/>
                  </a:cubicBezTo>
                  <a:close/>
                </a:path>
              </a:pathLst>
            </a:custGeom>
            <a:solidFill>
              <a:srgbClr val="383735"/>
            </a:solidFill>
            <a:ln w="9525">
              <a:noFill/>
            </a:ln>
          </p:spPr>
          <p:txBody>
            <a:bodyPr/>
            <a:p>
              <a:endParaRPr lang="en-GB" altLang="en-US"/>
            </a:p>
          </p:txBody>
        </p:sp>
        <p:sp>
          <p:nvSpPr>
            <p:cNvPr id="19466" name="Freeform 34"/>
            <p:cNvSpPr/>
            <p:nvPr/>
          </p:nvSpPr>
          <p:spPr>
            <a:xfrm>
              <a:off x="9759951" y="2771776"/>
              <a:ext cx="452438" cy="152400"/>
            </a:xfrm>
            <a:custGeom>
              <a:avLst/>
              <a:gdLst/>
              <a:ahLst/>
              <a:cxnLst>
                <a:cxn ang="0">
                  <a:pos x="230836" y="6927"/>
                </a:cxn>
                <a:cxn ang="0">
                  <a:pos x="226219" y="145473"/>
                </a:cxn>
                <a:cxn ang="0">
                  <a:pos x="34625" y="92364"/>
                </a:cxn>
                <a:cxn ang="0">
                  <a:pos x="230836" y="6927"/>
                </a:cxn>
              </a:cxnLst>
              <a:pathLst>
                <a:path w="196" h="66">
                  <a:moveTo>
                    <a:pt x="100" y="3"/>
                  </a:moveTo>
                  <a:cubicBezTo>
                    <a:pt x="130" y="6"/>
                    <a:pt x="196" y="66"/>
                    <a:pt x="98" y="63"/>
                  </a:cubicBezTo>
                  <a:cubicBezTo>
                    <a:pt x="0" y="61"/>
                    <a:pt x="14" y="47"/>
                    <a:pt x="15" y="40"/>
                  </a:cubicBezTo>
                  <a:cubicBezTo>
                    <a:pt x="16" y="32"/>
                    <a:pt x="55" y="0"/>
                    <a:pt x="100" y="3"/>
                  </a:cubicBezTo>
                  <a:close/>
                </a:path>
              </a:pathLst>
            </a:custGeom>
            <a:solidFill>
              <a:srgbClr val="383735"/>
            </a:solidFill>
            <a:ln w="9525">
              <a:noFill/>
            </a:ln>
          </p:spPr>
          <p:txBody>
            <a:bodyPr/>
            <a:p>
              <a:endParaRPr lang="en-GB" altLang="en-US"/>
            </a:p>
          </p:txBody>
        </p:sp>
        <p:sp>
          <p:nvSpPr>
            <p:cNvPr id="19467" name="Freeform 35"/>
            <p:cNvSpPr/>
            <p:nvPr/>
          </p:nvSpPr>
          <p:spPr>
            <a:xfrm>
              <a:off x="9586913" y="1431926"/>
              <a:ext cx="436563" cy="665163"/>
            </a:xfrm>
            <a:custGeom>
              <a:avLst/>
              <a:gdLst/>
              <a:ahLst/>
              <a:cxnLst>
                <a:cxn ang="0">
                  <a:pos x="436563" y="665163"/>
                </a:cxn>
                <a:cxn ang="0">
                  <a:pos x="0" y="665163"/>
                </a:cxn>
                <a:cxn ang="0">
                  <a:pos x="0" y="0"/>
                </a:cxn>
                <a:cxn ang="0">
                  <a:pos x="436563" y="0"/>
                </a:cxn>
                <a:cxn ang="0">
                  <a:pos x="436563" y="665163"/>
                </a:cxn>
              </a:cxnLst>
              <a:pathLst>
                <a:path w="189" h="288">
                  <a:moveTo>
                    <a:pt x="189" y="288"/>
                  </a:moveTo>
                  <a:cubicBezTo>
                    <a:pt x="124" y="279"/>
                    <a:pt x="61" y="279"/>
                    <a:pt x="0" y="288"/>
                  </a:cubicBezTo>
                  <a:cubicBezTo>
                    <a:pt x="0" y="0"/>
                    <a:pt x="0" y="0"/>
                    <a:pt x="0" y="0"/>
                  </a:cubicBezTo>
                  <a:cubicBezTo>
                    <a:pt x="189" y="0"/>
                    <a:pt x="189" y="0"/>
                    <a:pt x="189" y="0"/>
                  </a:cubicBezTo>
                  <a:lnTo>
                    <a:pt x="189" y="288"/>
                  </a:lnTo>
                  <a:close/>
                </a:path>
              </a:pathLst>
            </a:custGeom>
            <a:solidFill>
              <a:srgbClr val="F4EFED"/>
            </a:solidFill>
            <a:ln w="9525">
              <a:noFill/>
            </a:ln>
          </p:spPr>
          <p:txBody>
            <a:bodyPr/>
            <a:p>
              <a:endParaRPr lang="en-GB" altLang="en-US"/>
            </a:p>
          </p:txBody>
        </p:sp>
        <p:sp>
          <p:nvSpPr>
            <p:cNvPr id="19468" name="Rectangle 36"/>
            <p:cNvSpPr/>
            <p:nvPr/>
          </p:nvSpPr>
          <p:spPr>
            <a:xfrm>
              <a:off x="9758363" y="1533526"/>
              <a:ext cx="55563" cy="65088"/>
            </a:xfrm>
            <a:prstGeom prst="rect">
              <a:avLst/>
            </a:prstGeom>
            <a:solidFill>
              <a:srgbClr val="3A332D"/>
            </a:solidFill>
            <a:ln w="9525">
              <a:noFill/>
            </a:ln>
          </p:spPr>
          <p:txBody>
            <a:bodyPr anchor="t"/>
            <a:p>
              <a:endParaRPr lang="zh-CN" altLang="en-US" dirty="0">
                <a:solidFill>
                  <a:srgbClr val="000000"/>
                </a:solidFill>
                <a:latin typeface="Calibri" panose="020F0502020204030204" pitchFamily="34" charset="0"/>
                <a:ea typeface="SimSun" panose="02010600030101010101" pitchFamily="2" charset="-122"/>
              </a:endParaRPr>
            </a:p>
          </p:txBody>
        </p:sp>
        <p:sp>
          <p:nvSpPr>
            <p:cNvPr id="19469" name="Freeform 37"/>
            <p:cNvSpPr/>
            <p:nvPr/>
          </p:nvSpPr>
          <p:spPr>
            <a:xfrm>
              <a:off x="9709151" y="1590676"/>
              <a:ext cx="163513" cy="461963"/>
            </a:xfrm>
            <a:custGeom>
              <a:avLst/>
              <a:gdLst/>
              <a:ahLst/>
              <a:cxnLst>
                <a:cxn ang="0">
                  <a:pos x="60325" y="0"/>
                </a:cxn>
                <a:cxn ang="0">
                  <a:pos x="0" y="368300"/>
                </a:cxn>
                <a:cxn ang="0">
                  <a:pos x="85725" y="461963"/>
                </a:cxn>
                <a:cxn ang="0">
                  <a:pos x="163513" y="365125"/>
                </a:cxn>
                <a:cxn ang="0">
                  <a:pos x="92075" y="0"/>
                </a:cxn>
                <a:cxn ang="0">
                  <a:pos x="60325" y="0"/>
                </a:cxn>
              </a:cxnLst>
              <a:pathLst>
                <a:path w="103" h="291">
                  <a:moveTo>
                    <a:pt x="38" y="0"/>
                  </a:moveTo>
                  <a:lnTo>
                    <a:pt x="0" y="232"/>
                  </a:lnTo>
                  <a:lnTo>
                    <a:pt x="54" y="291"/>
                  </a:lnTo>
                  <a:lnTo>
                    <a:pt x="103" y="230"/>
                  </a:lnTo>
                  <a:lnTo>
                    <a:pt x="58" y="0"/>
                  </a:lnTo>
                  <a:lnTo>
                    <a:pt x="38" y="0"/>
                  </a:lnTo>
                  <a:close/>
                </a:path>
              </a:pathLst>
            </a:custGeom>
            <a:solidFill>
              <a:srgbClr val="3A332D"/>
            </a:solidFill>
            <a:ln w="9525">
              <a:noFill/>
            </a:ln>
          </p:spPr>
          <p:txBody>
            <a:bodyPr/>
            <a:p>
              <a:endParaRPr lang="en-GB" altLang="en-US"/>
            </a:p>
          </p:txBody>
        </p:sp>
        <p:sp>
          <p:nvSpPr>
            <p:cNvPr id="19470" name="Freeform 38"/>
            <p:cNvSpPr/>
            <p:nvPr/>
          </p:nvSpPr>
          <p:spPr>
            <a:xfrm>
              <a:off x="9637713" y="1517651"/>
              <a:ext cx="293688" cy="133350"/>
            </a:xfrm>
            <a:custGeom>
              <a:avLst/>
              <a:gdLst/>
              <a:ahLst/>
              <a:cxnLst>
                <a:cxn ang="0">
                  <a:pos x="0" y="0"/>
                </a:cxn>
                <a:cxn ang="0">
                  <a:pos x="0" y="133350"/>
                </a:cxn>
                <a:cxn ang="0">
                  <a:pos x="150813" y="47625"/>
                </a:cxn>
                <a:cxn ang="0">
                  <a:pos x="288925" y="133350"/>
                </a:cxn>
                <a:cxn ang="0">
                  <a:pos x="293688" y="0"/>
                </a:cxn>
                <a:cxn ang="0">
                  <a:pos x="0" y="0"/>
                </a:cxn>
              </a:cxnLst>
              <a:pathLst>
                <a:path w="185" h="84">
                  <a:moveTo>
                    <a:pt x="0" y="0"/>
                  </a:moveTo>
                  <a:lnTo>
                    <a:pt x="0" y="84"/>
                  </a:lnTo>
                  <a:lnTo>
                    <a:pt x="95" y="30"/>
                  </a:lnTo>
                  <a:lnTo>
                    <a:pt x="182" y="84"/>
                  </a:lnTo>
                  <a:lnTo>
                    <a:pt x="185" y="0"/>
                  </a:lnTo>
                  <a:lnTo>
                    <a:pt x="0" y="0"/>
                  </a:lnTo>
                  <a:close/>
                </a:path>
              </a:pathLst>
            </a:custGeom>
            <a:solidFill>
              <a:srgbClr val="E2DCD9"/>
            </a:solidFill>
            <a:ln w="9525">
              <a:noFill/>
            </a:ln>
          </p:spPr>
          <p:txBody>
            <a:bodyPr/>
            <a:p>
              <a:endParaRPr lang="en-GB" altLang="en-US"/>
            </a:p>
          </p:txBody>
        </p:sp>
        <p:sp>
          <p:nvSpPr>
            <p:cNvPr id="19471" name="Freeform 39"/>
            <p:cNvSpPr/>
            <p:nvPr/>
          </p:nvSpPr>
          <p:spPr>
            <a:xfrm>
              <a:off x="9348788" y="1466851"/>
              <a:ext cx="319088" cy="1009650"/>
            </a:xfrm>
            <a:custGeom>
              <a:avLst/>
              <a:gdLst/>
              <a:ahLst/>
              <a:cxnLst>
                <a:cxn ang="0">
                  <a:pos x="201164" y="0"/>
                </a:cxn>
                <a:cxn ang="0">
                  <a:pos x="0" y="492118"/>
                </a:cxn>
                <a:cxn ang="0">
                  <a:pos x="129485" y="637674"/>
                </a:cxn>
                <a:cxn ang="0">
                  <a:pos x="117924" y="864094"/>
                </a:cxn>
                <a:cxn ang="0">
                  <a:pos x="187291" y="981925"/>
                </a:cxn>
                <a:cxn ang="0">
                  <a:pos x="254346" y="877957"/>
                </a:cxn>
                <a:cxn ang="0">
                  <a:pos x="319088" y="48519"/>
                </a:cxn>
                <a:cxn ang="0">
                  <a:pos x="201164" y="0"/>
                </a:cxn>
              </a:cxnLst>
              <a:pathLst>
                <a:path w="138" h="437">
                  <a:moveTo>
                    <a:pt x="87" y="0"/>
                  </a:moveTo>
                  <a:cubicBezTo>
                    <a:pt x="87" y="0"/>
                    <a:pt x="0" y="145"/>
                    <a:pt x="0" y="213"/>
                  </a:cubicBezTo>
                  <a:cubicBezTo>
                    <a:pt x="0" y="236"/>
                    <a:pt x="56" y="276"/>
                    <a:pt x="56" y="276"/>
                  </a:cubicBezTo>
                  <a:cubicBezTo>
                    <a:pt x="51" y="374"/>
                    <a:pt x="51" y="374"/>
                    <a:pt x="51" y="374"/>
                  </a:cubicBezTo>
                  <a:cubicBezTo>
                    <a:pt x="51" y="374"/>
                    <a:pt x="48" y="410"/>
                    <a:pt x="81" y="425"/>
                  </a:cubicBezTo>
                  <a:cubicBezTo>
                    <a:pt x="105" y="437"/>
                    <a:pt x="110" y="380"/>
                    <a:pt x="110" y="380"/>
                  </a:cubicBezTo>
                  <a:cubicBezTo>
                    <a:pt x="110" y="380"/>
                    <a:pt x="138" y="63"/>
                    <a:pt x="138" y="21"/>
                  </a:cubicBezTo>
                  <a:lnTo>
                    <a:pt x="87" y="0"/>
                  </a:lnTo>
                  <a:close/>
                </a:path>
              </a:pathLst>
            </a:custGeom>
            <a:solidFill>
              <a:srgbClr val="3F3E3D"/>
            </a:solidFill>
            <a:ln w="9525">
              <a:noFill/>
            </a:ln>
          </p:spPr>
          <p:txBody>
            <a:bodyPr/>
            <a:p>
              <a:endParaRPr lang="en-GB" altLang="en-US"/>
            </a:p>
          </p:txBody>
        </p:sp>
        <p:sp>
          <p:nvSpPr>
            <p:cNvPr id="19472" name="Freeform 40"/>
            <p:cNvSpPr/>
            <p:nvPr/>
          </p:nvSpPr>
          <p:spPr>
            <a:xfrm>
              <a:off x="9453563" y="1727201"/>
              <a:ext cx="41275" cy="376238"/>
            </a:xfrm>
            <a:custGeom>
              <a:avLst/>
              <a:gdLst/>
              <a:ahLst/>
              <a:cxnLst>
                <a:cxn ang="0">
                  <a:pos x="0" y="355464"/>
                </a:cxn>
                <a:cxn ang="0">
                  <a:pos x="0" y="355464"/>
                </a:cxn>
                <a:cxn ang="0">
                  <a:pos x="25224" y="376238"/>
                </a:cxn>
                <a:cxn ang="0">
                  <a:pos x="38982" y="0"/>
                </a:cxn>
                <a:cxn ang="0">
                  <a:pos x="0" y="355464"/>
                </a:cxn>
              </a:cxnLst>
              <a:pathLst>
                <a:path w="18" h="163">
                  <a:moveTo>
                    <a:pt x="0" y="154"/>
                  </a:moveTo>
                  <a:cubicBezTo>
                    <a:pt x="0" y="154"/>
                    <a:pt x="0" y="154"/>
                    <a:pt x="0" y="154"/>
                  </a:cubicBezTo>
                  <a:cubicBezTo>
                    <a:pt x="6" y="160"/>
                    <a:pt x="11" y="163"/>
                    <a:pt x="11" y="163"/>
                  </a:cubicBezTo>
                  <a:cubicBezTo>
                    <a:pt x="11" y="163"/>
                    <a:pt x="18" y="37"/>
                    <a:pt x="17" y="0"/>
                  </a:cubicBezTo>
                  <a:cubicBezTo>
                    <a:pt x="17" y="0"/>
                    <a:pt x="7" y="146"/>
                    <a:pt x="0" y="154"/>
                  </a:cubicBezTo>
                  <a:close/>
                </a:path>
              </a:pathLst>
            </a:custGeom>
            <a:solidFill>
              <a:srgbClr val="302F2D"/>
            </a:solidFill>
            <a:ln w="9525">
              <a:noFill/>
            </a:ln>
          </p:spPr>
          <p:txBody>
            <a:bodyPr/>
            <a:p>
              <a:endParaRPr lang="en-GB" altLang="en-US"/>
            </a:p>
          </p:txBody>
        </p:sp>
        <p:sp>
          <p:nvSpPr>
            <p:cNvPr id="19473" name="Freeform 41"/>
            <p:cNvSpPr/>
            <p:nvPr/>
          </p:nvSpPr>
          <p:spPr>
            <a:xfrm>
              <a:off x="9910763" y="1466851"/>
              <a:ext cx="317500" cy="1009650"/>
            </a:xfrm>
            <a:custGeom>
              <a:avLst/>
              <a:gdLst/>
              <a:ahLst/>
              <a:cxnLst>
                <a:cxn ang="0">
                  <a:pos x="117337" y="0"/>
                </a:cxn>
                <a:cxn ang="0">
                  <a:pos x="317500" y="492118"/>
                </a:cxn>
                <a:cxn ang="0">
                  <a:pos x="188659" y="637674"/>
                </a:cxn>
                <a:cxn ang="0">
                  <a:pos x="200163" y="864094"/>
                </a:cxn>
                <a:cxn ang="0">
                  <a:pos x="131141" y="981925"/>
                </a:cxn>
                <a:cxn ang="0">
                  <a:pos x="64420" y="877957"/>
                </a:cxn>
                <a:cxn ang="0">
                  <a:pos x="0" y="48519"/>
                </a:cxn>
                <a:cxn ang="0">
                  <a:pos x="117337" y="0"/>
                </a:cxn>
              </a:cxnLst>
              <a:pathLst>
                <a:path w="138" h="437">
                  <a:moveTo>
                    <a:pt x="51" y="0"/>
                  </a:moveTo>
                  <a:cubicBezTo>
                    <a:pt x="51" y="0"/>
                    <a:pt x="138" y="145"/>
                    <a:pt x="138" y="213"/>
                  </a:cubicBezTo>
                  <a:cubicBezTo>
                    <a:pt x="138" y="236"/>
                    <a:pt x="82" y="276"/>
                    <a:pt x="82" y="276"/>
                  </a:cubicBezTo>
                  <a:cubicBezTo>
                    <a:pt x="87" y="374"/>
                    <a:pt x="87" y="374"/>
                    <a:pt x="87" y="374"/>
                  </a:cubicBezTo>
                  <a:cubicBezTo>
                    <a:pt x="87" y="374"/>
                    <a:pt x="90" y="410"/>
                    <a:pt x="57" y="425"/>
                  </a:cubicBezTo>
                  <a:cubicBezTo>
                    <a:pt x="33" y="437"/>
                    <a:pt x="28" y="380"/>
                    <a:pt x="28" y="380"/>
                  </a:cubicBezTo>
                  <a:cubicBezTo>
                    <a:pt x="28" y="380"/>
                    <a:pt x="0" y="63"/>
                    <a:pt x="0" y="21"/>
                  </a:cubicBezTo>
                  <a:lnTo>
                    <a:pt x="51" y="0"/>
                  </a:lnTo>
                  <a:close/>
                </a:path>
              </a:pathLst>
            </a:custGeom>
            <a:solidFill>
              <a:srgbClr val="3F3E3D"/>
            </a:solidFill>
            <a:ln w="9525">
              <a:noFill/>
            </a:ln>
          </p:spPr>
          <p:txBody>
            <a:bodyPr/>
            <a:p>
              <a:endParaRPr lang="en-GB" altLang="en-US"/>
            </a:p>
          </p:txBody>
        </p:sp>
        <p:sp>
          <p:nvSpPr>
            <p:cNvPr id="19474" name="Freeform 42"/>
            <p:cNvSpPr/>
            <p:nvPr/>
          </p:nvSpPr>
          <p:spPr>
            <a:xfrm>
              <a:off x="10083801" y="1727201"/>
              <a:ext cx="42863" cy="376238"/>
            </a:xfrm>
            <a:custGeom>
              <a:avLst/>
              <a:gdLst/>
              <a:ahLst/>
              <a:cxnLst>
                <a:cxn ang="0">
                  <a:pos x="42863" y="355464"/>
                </a:cxn>
                <a:cxn ang="0">
                  <a:pos x="42863" y="355464"/>
                </a:cxn>
                <a:cxn ang="0">
                  <a:pos x="15792" y="376238"/>
                </a:cxn>
                <a:cxn ang="0">
                  <a:pos x="2256" y="0"/>
                </a:cxn>
                <a:cxn ang="0">
                  <a:pos x="42863" y="355464"/>
                </a:cxn>
              </a:cxnLst>
              <a:pathLst>
                <a:path w="19" h="163">
                  <a:moveTo>
                    <a:pt x="19" y="154"/>
                  </a:moveTo>
                  <a:cubicBezTo>
                    <a:pt x="19" y="154"/>
                    <a:pt x="19" y="154"/>
                    <a:pt x="19" y="154"/>
                  </a:cubicBezTo>
                  <a:cubicBezTo>
                    <a:pt x="12" y="160"/>
                    <a:pt x="7" y="163"/>
                    <a:pt x="7" y="163"/>
                  </a:cubicBezTo>
                  <a:cubicBezTo>
                    <a:pt x="7" y="163"/>
                    <a:pt x="0" y="37"/>
                    <a:pt x="1" y="0"/>
                  </a:cubicBezTo>
                  <a:cubicBezTo>
                    <a:pt x="1" y="0"/>
                    <a:pt x="11" y="146"/>
                    <a:pt x="19" y="154"/>
                  </a:cubicBezTo>
                  <a:close/>
                </a:path>
              </a:pathLst>
            </a:custGeom>
            <a:solidFill>
              <a:srgbClr val="302F2D"/>
            </a:solidFill>
            <a:ln w="9525">
              <a:noFill/>
            </a:ln>
          </p:spPr>
          <p:txBody>
            <a:bodyPr/>
            <a:p>
              <a:endParaRPr lang="en-GB" altLang="en-US"/>
            </a:p>
          </p:txBody>
        </p:sp>
        <p:sp>
          <p:nvSpPr>
            <p:cNvPr id="19475" name="Freeform 43"/>
            <p:cNvSpPr/>
            <p:nvPr/>
          </p:nvSpPr>
          <p:spPr>
            <a:xfrm>
              <a:off x="9301163" y="476251"/>
              <a:ext cx="952500" cy="874713"/>
            </a:xfrm>
            <a:custGeom>
              <a:avLst/>
              <a:gdLst/>
              <a:ahLst/>
              <a:cxnLst>
                <a:cxn ang="0">
                  <a:pos x="41513" y="617853"/>
                </a:cxn>
                <a:cxn ang="0">
                  <a:pos x="78414" y="293885"/>
                </a:cxn>
                <a:cxn ang="0">
                  <a:pos x="553511" y="50909"/>
                </a:cxn>
                <a:cxn ang="0">
                  <a:pos x="756465" y="46281"/>
                </a:cxn>
                <a:cxn ang="0">
                  <a:pos x="892536" y="354051"/>
                </a:cxn>
                <a:cxn ang="0">
                  <a:pos x="899455" y="627109"/>
                </a:cxn>
                <a:cxn ang="0">
                  <a:pos x="687276" y="874713"/>
                </a:cxn>
                <a:cxn ang="0">
                  <a:pos x="219098" y="874713"/>
                </a:cxn>
                <a:cxn ang="0">
                  <a:pos x="41513" y="617853"/>
                </a:cxn>
              </a:cxnLst>
              <a:pathLst>
                <a:path w="413" h="378">
                  <a:moveTo>
                    <a:pt x="18" y="267"/>
                  </a:moveTo>
                  <a:cubicBezTo>
                    <a:pt x="18" y="267"/>
                    <a:pt x="0" y="128"/>
                    <a:pt x="34" y="127"/>
                  </a:cubicBezTo>
                  <a:cubicBezTo>
                    <a:pt x="34" y="127"/>
                    <a:pt x="40" y="0"/>
                    <a:pt x="240" y="22"/>
                  </a:cubicBezTo>
                  <a:cubicBezTo>
                    <a:pt x="240" y="22"/>
                    <a:pt x="306" y="33"/>
                    <a:pt x="328" y="20"/>
                  </a:cubicBezTo>
                  <a:cubicBezTo>
                    <a:pt x="350" y="7"/>
                    <a:pt x="413" y="28"/>
                    <a:pt x="387" y="153"/>
                  </a:cubicBezTo>
                  <a:cubicBezTo>
                    <a:pt x="387" y="153"/>
                    <a:pt x="412" y="143"/>
                    <a:pt x="390" y="271"/>
                  </a:cubicBezTo>
                  <a:cubicBezTo>
                    <a:pt x="298" y="378"/>
                    <a:pt x="298" y="378"/>
                    <a:pt x="298" y="378"/>
                  </a:cubicBezTo>
                  <a:cubicBezTo>
                    <a:pt x="95" y="378"/>
                    <a:pt x="95" y="378"/>
                    <a:pt x="95" y="378"/>
                  </a:cubicBezTo>
                  <a:lnTo>
                    <a:pt x="18" y="267"/>
                  </a:lnTo>
                  <a:close/>
                </a:path>
              </a:pathLst>
            </a:custGeom>
            <a:solidFill>
              <a:srgbClr val="4C453F"/>
            </a:solidFill>
            <a:ln w="9525">
              <a:noFill/>
            </a:ln>
          </p:spPr>
          <p:txBody>
            <a:bodyPr/>
            <a:p>
              <a:endParaRPr lang="en-GB" altLang="en-US"/>
            </a:p>
          </p:txBody>
        </p:sp>
        <p:sp>
          <p:nvSpPr>
            <p:cNvPr id="19476" name="Freeform 44"/>
            <p:cNvSpPr/>
            <p:nvPr/>
          </p:nvSpPr>
          <p:spPr>
            <a:xfrm>
              <a:off x="9455151" y="688976"/>
              <a:ext cx="784225" cy="301625"/>
            </a:xfrm>
            <a:custGeom>
              <a:avLst/>
              <a:gdLst/>
              <a:ahLst/>
              <a:cxnLst>
                <a:cxn ang="0">
                  <a:pos x="629687" y="252901"/>
                </a:cxn>
                <a:cxn ang="0">
                  <a:pos x="645832" y="0"/>
                </a:cxn>
                <a:cxn ang="0">
                  <a:pos x="221428" y="71926"/>
                </a:cxn>
                <a:cxn ang="0">
                  <a:pos x="0" y="285384"/>
                </a:cxn>
                <a:cxn ang="0">
                  <a:pos x="500520" y="301625"/>
                </a:cxn>
                <a:cxn ang="0">
                  <a:pos x="629687" y="252901"/>
                </a:cxn>
              </a:cxnLst>
              <a:pathLst>
                <a:path w="340" h="130">
                  <a:moveTo>
                    <a:pt x="273" y="109"/>
                  </a:moveTo>
                  <a:cubicBezTo>
                    <a:pt x="273" y="109"/>
                    <a:pt x="340" y="81"/>
                    <a:pt x="280" y="0"/>
                  </a:cubicBezTo>
                  <a:cubicBezTo>
                    <a:pt x="280" y="0"/>
                    <a:pt x="207" y="33"/>
                    <a:pt x="96" y="31"/>
                  </a:cubicBezTo>
                  <a:cubicBezTo>
                    <a:pt x="9" y="30"/>
                    <a:pt x="1" y="118"/>
                    <a:pt x="0" y="123"/>
                  </a:cubicBezTo>
                  <a:cubicBezTo>
                    <a:pt x="217" y="130"/>
                    <a:pt x="217" y="130"/>
                    <a:pt x="217" y="130"/>
                  </a:cubicBezTo>
                  <a:lnTo>
                    <a:pt x="273" y="109"/>
                  </a:lnTo>
                  <a:close/>
                </a:path>
              </a:pathLst>
            </a:custGeom>
            <a:solidFill>
              <a:srgbClr val="3A332D"/>
            </a:solidFill>
            <a:ln w="9525">
              <a:noFill/>
            </a:ln>
          </p:spPr>
          <p:txBody>
            <a:bodyPr/>
            <a:p>
              <a:endParaRPr lang="en-GB" altLang="en-US"/>
            </a:p>
          </p:txBody>
        </p:sp>
        <p:sp>
          <p:nvSpPr>
            <p:cNvPr id="19477" name="Freeform 45"/>
            <p:cNvSpPr/>
            <p:nvPr/>
          </p:nvSpPr>
          <p:spPr>
            <a:xfrm>
              <a:off x="9264651" y="1031876"/>
              <a:ext cx="185738" cy="358775"/>
            </a:xfrm>
            <a:custGeom>
              <a:avLst/>
              <a:gdLst/>
              <a:ahLst/>
              <a:cxnLst>
                <a:cxn ang="0">
                  <a:pos x="185738" y="111105"/>
                </a:cxn>
                <a:cxn ang="0">
                  <a:pos x="71085" y="50923"/>
                </a:cxn>
                <a:cxn ang="0">
                  <a:pos x="167394" y="358775"/>
                </a:cxn>
                <a:cxn ang="0">
                  <a:pos x="185738" y="111105"/>
                </a:cxn>
              </a:cxnLst>
              <a:pathLst>
                <a:path w="81" h="155">
                  <a:moveTo>
                    <a:pt x="81" y="48"/>
                  </a:moveTo>
                  <a:cubicBezTo>
                    <a:pt x="81" y="48"/>
                    <a:pt x="62" y="0"/>
                    <a:pt x="31" y="22"/>
                  </a:cubicBezTo>
                  <a:cubicBezTo>
                    <a:pt x="0" y="43"/>
                    <a:pt x="40" y="142"/>
                    <a:pt x="73" y="155"/>
                  </a:cubicBezTo>
                  <a:lnTo>
                    <a:pt x="81" y="48"/>
                  </a:lnTo>
                  <a:close/>
                </a:path>
              </a:pathLst>
            </a:custGeom>
            <a:solidFill>
              <a:srgbClr val="F4D3B0"/>
            </a:solidFill>
            <a:ln w="9525">
              <a:noFill/>
            </a:ln>
          </p:spPr>
          <p:txBody>
            <a:bodyPr/>
            <a:p>
              <a:endParaRPr lang="en-GB" altLang="en-US"/>
            </a:p>
          </p:txBody>
        </p:sp>
        <p:sp>
          <p:nvSpPr>
            <p:cNvPr id="19478" name="Freeform 46"/>
            <p:cNvSpPr/>
            <p:nvPr/>
          </p:nvSpPr>
          <p:spPr>
            <a:xfrm>
              <a:off x="10096501" y="1031876"/>
              <a:ext cx="185738" cy="358775"/>
            </a:xfrm>
            <a:custGeom>
              <a:avLst/>
              <a:gdLst/>
              <a:ahLst/>
              <a:cxnLst>
                <a:cxn ang="0">
                  <a:pos x="0" y="111105"/>
                </a:cxn>
                <a:cxn ang="0">
                  <a:pos x="113765" y="50923"/>
                </a:cxn>
                <a:cxn ang="0">
                  <a:pos x="16252" y="358775"/>
                </a:cxn>
                <a:cxn ang="0">
                  <a:pos x="0" y="111105"/>
                </a:cxn>
              </a:cxnLst>
              <a:pathLst>
                <a:path w="80" h="155">
                  <a:moveTo>
                    <a:pt x="0" y="48"/>
                  </a:moveTo>
                  <a:cubicBezTo>
                    <a:pt x="0" y="48"/>
                    <a:pt x="18" y="0"/>
                    <a:pt x="49" y="22"/>
                  </a:cubicBezTo>
                  <a:cubicBezTo>
                    <a:pt x="80" y="43"/>
                    <a:pt x="40" y="142"/>
                    <a:pt x="7" y="155"/>
                  </a:cubicBezTo>
                  <a:lnTo>
                    <a:pt x="0" y="48"/>
                  </a:lnTo>
                  <a:close/>
                </a:path>
              </a:pathLst>
            </a:custGeom>
            <a:solidFill>
              <a:srgbClr val="F4D3B0"/>
            </a:solidFill>
            <a:ln w="9525">
              <a:noFill/>
            </a:ln>
          </p:spPr>
          <p:txBody>
            <a:bodyPr/>
            <a:p>
              <a:endParaRPr lang="en-GB" altLang="en-US"/>
            </a:p>
          </p:txBody>
        </p:sp>
        <p:sp>
          <p:nvSpPr>
            <p:cNvPr id="19479" name="Freeform 47"/>
            <p:cNvSpPr/>
            <p:nvPr/>
          </p:nvSpPr>
          <p:spPr>
            <a:xfrm>
              <a:off x="9383713" y="809626"/>
              <a:ext cx="776288" cy="739775"/>
            </a:xfrm>
            <a:custGeom>
              <a:avLst/>
              <a:gdLst/>
              <a:ahLst/>
              <a:cxnLst>
                <a:cxn ang="0">
                  <a:pos x="71622" y="164138"/>
                </a:cxn>
                <a:cxn ang="0">
                  <a:pos x="247211" y="39301"/>
                </a:cxn>
                <a:cxn ang="0">
                  <a:pos x="538319" y="97095"/>
                </a:cxn>
                <a:cxn ang="0">
                  <a:pos x="702356" y="131772"/>
                </a:cxn>
                <a:cxn ang="0">
                  <a:pos x="773978" y="591820"/>
                </a:cxn>
                <a:cxn ang="0">
                  <a:pos x="767046" y="626497"/>
                </a:cxn>
                <a:cxn ang="0">
                  <a:pos x="395075" y="739775"/>
                </a:cxn>
                <a:cxn ang="0">
                  <a:pos x="13862" y="626497"/>
                </a:cxn>
                <a:cxn ang="0">
                  <a:pos x="2310" y="589508"/>
                </a:cxn>
                <a:cxn ang="0">
                  <a:pos x="71622" y="164138"/>
                </a:cxn>
              </a:cxnLst>
              <a:pathLst>
                <a:path w="336" h="320">
                  <a:moveTo>
                    <a:pt x="31" y="71"/>
                  </a:moveTo>
                  <a:cubicBezTo>
                    <a:pt x="31" y="71"/>
                    <a:pt x="52" y="35"/>
                    <a:pt x="107" y="17"/>
                  </a:cubicBezTo>
                  <a:cubicBezTo>
                    <a:pt x="163" y="0"/>
                    <a:pt x="197" y="23"/>
                    <a:pt x="233" y="42"/>
                  </a:cubicBezTo>
                  <a:cubicBezTo>
                    <a:pt x="269" y="62"/>
                    <a:pt x="304" y="57"/>
                    <a:pt x="304" y="57"/>
                  </a:cubicBezTo>
                  <a:cubicBezTo>
                    <a:pt x="335" y="256"/>
                    <a:pt x="335" y="256"/>
                    <a:pt x="335" y="256"/>
                  </a:cubicBezTo>
                  <a:cubicBezTo>
                    <a:pt x="336" y="261"/>
                    <a:pt x="335" y="267"/>
                    <a:pt x="332" y="271"/>
                  </a:cubicBezTo>
                  <a:cubicBezTo>
                    <a:pt x="320" y="287"/>
                    <a:pt x="281" y="320"/>
                    <a:pt x="171" y="320"/>
                  </a:cubicBezTo>
                  <a:cubicBezTo>
                    <a:pt x="62" y="320"/>
                    <a:pt x="19" y="287"/>
                    <a:pt x="6" y="271"/>
                  </a:cubicBezTo>
                  <a:cubicBezTo>
                    <a:pt x="2" y="267"/>
                    <a:pt x="0" y="261"/>
                    <a:pt x="1" y="255"/>
                  </a:cubicBezTo>
                  <a:lnTo>
                    <a:pt x="31" y="71"/>
                  </a:lnTo>
                  <a:close/>
                </a:path>
              </a:pathLst>
            </a:custGeom>
            <a:solidFill>
              <a:srgbClr val="F9DAB4"/>
            </a:solidFill>
            <a:ln w="9525">
              <a:noFill/>
            </a:ln>
          </p:spPr>
          <p:txBody>
            <a:bodyPr/>
            <a:p>
              <a:endParaRPr lang="en-GB" altLang="en-US"/>
            </a:p>
          </p:txBody>
        </p:sp>
        <p:sp>
          <p:nvSpPr>
            <p:cNvPr id="19480" name="Freeform 48"/>
            <p:cNvSpPr/>
            <p:nvPr/>
          </p:nvSpPr>
          <p:spPr>
            <a:xfrm>
              <a:off x="9509126" y="1284288"/>
              <a:ext cx="536575" cy="157163"/>
            </a:xfrm>
            <a:custGeom>
              <a:avLst/>
              <a:gdLst/>
              <a:ahLst/>
              <a:cxnLst>
                <a:cxn ang="0">
                  <a:pos x="274045" y="157163"/>
                </a:cxn>
                <a:cxn ang="0">
                  <a:pos x="122054" y="134051"/>
                </a:cxn>
                <a:cxn ang="0">
                  <a:pos x="39149" y="83204"/>
                </a:cxn>
                <a:cxn ang="0">
                  <a:pos x="0" y="9245"/>
                </a:cxn>
                <a:cxn ang="0">
                  <a:pos x="6909" y="0"/>
                </a:cxn>
                <a:cxn ang="0">
                  <a:pos x="13817" y="6934"/>
                </a:cxn>
                <a:cxn ang="0">
                  <a:pos x="50664" y="73959"/>
                </a:cxn>
                <a:cxn ang="0">
                  <a:pos x="274045" y="140984"/>
                </a:cxn>
                <a:cxn ang="0">
                  <a:pos x="490517" y="73959"/>
                </a:cxn>
                <a:cxn ang="0">
                  <a:pos x="522758" y="6934"/>
                </a:cxn>
                <a:cxn ang="0">
                  <a:pos x="529666" y="0"/>
                </a:cxn>
                <a:cxn ang="0">
                  <a:pos x="536575" y="6934"/>
                </a:cxn>
                <a:cxn ang="0">
                  <a:pos x="502032" y="83204"/>
                </a:cxn>
                <a:cxn ang="0">
                  <a:pos x="421430" y="134051"/>
                </a:cxn>
                <a:cxn ang="0">
                  <a:pos x="274045" y="157163"/>
                </a:cxn>
              </a:cxnLst>
              <a:pathLst>
                <a:path w="233" h="68">
                  <a:moveTo>
                    <a:pt x="119" y="68"/>
                  </a:moveTo>
                  <a:cubicBezTo>
                    <a:pt x="93" y="68"/>
                    <a:pt x="71" y="64"/>
                    <a:pt x="53" y="58"/>
                  </a:cubicBezTo>
                  <a:cubicBezTo>
                    <a:pt x="39" y="53"/>
                    <a:pt x="27" y="45"/>
                    <a:pt x="17" y="36"/>
                  </a:cubicBezTo>
                  <a:cubicBezTo>
                    <a:pt x="2" y="20"/>
                    <a:pt x="0" y="4"/>
                    <a:pt x="0" y="4"/>
                  </a:cubicBezTo>
                  <a:cubicBezTo>
                    <a:pt x="0" y="2"/>
                    <a:pt x="1" y="0"/>
                    <a:pt x="3" y="0"/>
                  </a:cubicBezTo>
                  <a:cubicBezTo>
                    <a:pt x="4" y="0"/>
                    <a:pt x="6" y="1"/>
                    <a:pt x="6" y="3"/>
                  </a:cubicBezTo>
                  <a:cubicBezTo>
                    <a:pt x="6" y="3"/>
                    <a:pt x="8" y="18"/>
                    <a:pt x="22" y="32"/>
                  </a:cubicBezTo>
                  <a:cubicBezTo>
                    <a:pt x="36" y="45"/>
                    <a:pt x="63" y="61"/>
                    <a:pt x="119" y="61"/>
                  </a:cubicBezTo>
                  <a:cubicBezTo>
                    <a:pt x="174" y="61"/>
                    <a:pt x="200" y="45"/>
                    <a:pt x="213" y="32"/>
                  </a:cubicBezTo>
                  <a:cubicBezTo>
                    <a:pt x="226" y="18"/>
                    <a:pt x="227" y="3"/>
                    <a:pt x="227" y="3"/>
                  </a:cubicBezTo>
                  <a:cubicBezTo>
                    <a:pt x="227" y="1"/>
                    <a:pt x="228" y="0"/>
                    <a:pt x="230" y="0"/>
                  </a:cubicBezTo>
                  <a:cubicBezTo>
                    <a:pt x="232" y="0"/>
                    <a:pt x="233" y="2"/>
                    <a:pt x="233" y="3"/>
                  </a:cubicBezTo>
                  <a:cubicBezTo>
                    <a:pt x="233" y="4"/>
                    <a:pt x="233" y="20"/>
                    <a:pt x="218" y="36"/>
                  </a:cubicBezTo>
                  <a:cubicBezTo>
                    <a:pt x="209" y="45"/>
                    <a:pt x="198" y="53"/>
                    <a:pt x="183" y="58"/>
                  </a:cubicBezTo>
                  <a:cubicBezTo>
                    <a:pt x="166" y="64"/>
                    <a:pt x="144" y="68"/>
                    <a:pt x="119" y="68"/>
                  </a:cubicBezTo>
                  <a:close/>
                </a:path>
              </a:pathLst>
            </a:custGeom>
            <a:solidFill>
              <a:srgbClr val="EFC4A0"/>
            </a:solidFill>
            <a:ln w="9525">
              <a:noFill/>
            </a:ln>
          </p:spPr>
          <p:txBody>
            <a:bodyPr/>
            <a:p>
              <a:endParaRPr lang="en-GB" altLang="en-US"/>
            </a:p>
          </p:txBody>
        </p:sp>
        <p:sp>
          <p:nvSpPr>
            <p:cNvPr id="19481" name="Freeform 49"/>
            <p:cNvSpPr/>
            <p:nvPr/>
          </p:nvSpPr>
          <p:spPr>
            <a:xfrm>
              <a:off x="9691688" y="1287463"/>
              <a:ext cx="174625" cy="44450"/>
            </a:xfrm>
            <a:custGeom>
              <a:avLst/>
              <a:gdLst/>
              <a:ahLst/>
              <a:cxnLst>
                <a:cxn ang="0">
                  <a:pos x="0" y="0"/>
                </a:cxn>
                <a:cxn ang="0">
                  <a:pos x="82717" y="28074"/>
                </a:cxn>
                <a:cxn ang="0">
                  <a:pos x="174625" y="0"/>
                </a:cxn>
                <a:cxn ang="0">
                  <a:pos x="82717" y="44450"/>
                </a:cxn>
                <a:cxn ang="0">
                  <a:pos x="0" y="0"/>
                </a:cxn>
              </a:cxnLst>
              <a:pathLst>
                <a:path w="76" h="19">
                  <a:moveTo>
                    <a:pt x="0" y="0"/>
                  </a:moveTo>
                  <a:cubicBezTo>
                    <a:pt x="0" y="0"/>
                    <a:pt x="19" y="12"/>
                    <a:pt x="36" y="12"/>
                  </a:cubicBezTo>
                  <a:cubicBezTo>
                    <a:pt x="53" y="12"/>
                    <a:pt x="76" y="0"/>
                    <a:pt x="76" y="0"/>
                  </a:cubicBezTo>
                  <a:cubicBezTo>
                    <a:pt x="76" y="0"/>
                    <a:pt x="52" y="19"/>
                    <a:pt x="36" y="19"/>
                  </a:cubicBezTo>
                  <a:cubicBezTo>
                    <a:pt x="20" y="19"/>
                    <a:pt x="0" y="0"/>
                    <a:pt x="0" y="0"/>
                  </a:cubicBezTo>
                  <a:close/>
                </a:path>
              </a:pathLst>
            </a:custGeom>
            <a:solidFill>
              <a:srgbClr val="EFC4A0"/>
            </a:solidFill>
            <a:ln w="9525">
              <a:noFill/>
            </a:ln>
          </p:spPr>
          <p:txBody>
            <a:bodyPr/>
            <a:p>
              <a:endParaRPr lang="en-GB" altLang="en-US"/>
            </a:p>
          </p:txBody>
        </p:sp>
        <p:sp>
          <p:nvSpPr>
            <p:cNvPr id="19482" name="Oval 50"/>
            <p:cNvSpPr/>
            <p:nvPr/>
          </p:nvSpPr>
          <p:spPr>
            <a:xfrm>
              <a:off x="9536113" y="1073151"/>
              <a:ext cx="100013" cy="101600"/>
            </a:xfrm>
            <a:prstGeom prst="ellipse">
              <a:avLst/>
            </a:prstGeom>
            <a:solidFill>
              <a:srgbClr val="3A332D"/>
            </a:solidFill>
            <a:ln w="9525">
              <a:noFill/>
            </a:ln>
          </p:spPr>
          <p:txBody>
            <a:bodyPr anchor="t"/>
            <a:p>
              <a:endParaRPr lang="zh-CN" altLang="en-US" dirty="0">
                <a:solidFill>
                  <a:srgbClr val="000000"/>
                </a:solidFill>
                <a:latin typeface="Calibri" panose="020F0502020204030204" pitchFamily="34" charset="0"/>
                <a:ea typeface="SimSun" panose="02010600030101010101" pitchFamily="2" charset="-122"/>
              </a:endParaRPr>
            </a:p>
          </p:txBody>
        </p:sp>
        <p:sp>
          <p:nvSpPr>
            <p:cNvPr id="19483" name="Freeform 51"/>
            <p:cNvSpPr/>
            <p:nvPr/>
          </p:nvSpPr>
          <p:spPr>
            <a:xfrm>
              <a:off x="9567863" y="1079501"/>
              <a:ext cx="49213" cy="30163"/>
            </a:xfrm>
            <a:custGeom>
              <a:avLst/>
              <a:gdLst/>
              <a:ahLst/>
              <a:cxnLst>
                <a:cxn ang="0">
                  <a:pos x="2343" y="11601"/>
                </a:cxn>
                <a:cxn ang="0">
                  <a:pos x="23435" y="27843"/>
                </a:cxn>
                <a:cxn ang="0">
                  <a:pos x="46870" y="18562"/>
                </a:cxn>
                <a:cxn ang="0">
                  <a:pos x="28122" y="2320"/>
                </a:cxn>
                <a:cxn ang="0">
                  <a:pos x="2343" y="11601"/>
                </a:cxn>
              </a:cxnLst>
              <a:pathLst>
                <a:path w="21" h="13">
                  <a:moveTo>
                    <a:pt x="1" y="5"/>
                  </a:moveTo>
                  <a:cubicBezTo>
                    <a:pt x="0" y="8"/>
                    <a:pt x="4" y="11"/>
                    <a:pt x="10" y="12"/>
                  </a:cubicBezTo>
                  <a:cubicBezTo>
                    <a:pt x="15" y="13"/>
                    <a:pt x="20" y="12"/>
                    <a:pt x="20" y="8"/>
                  </a:cubicBezTo>
                  <a:cubicBezTo>
                    <a:pt x="21" y="5"/>
                    <a:pt x="17" y="2"/>
                    <a:pt x="12" y="1"/>
                  </a:cubicBezTo>
                  <a:cubicBezTo>
                    <a:pt x="6" y="0"/>
                    <a:pt x="2" y="1"/>
                    <a:pt x="1" y="5"/>
                  </a:cubicBezTo>
                  <a:close/>
                </a:path>
              </a:pathLst>
            </a:custGeom>
            <a:solidFill>
              <a:srgbClr val="E8DFD9"/>
            </a:solidFill>
            <a:ln w="9525">
              <a:noFill/>
            </a:ln>
          </p:spPr>
          <p:txBody>
            <a:bodyPr/>
            <a:p>
              <a:endParaRPr lang="en-GB" altLang="en-US"/>
            </a:p>
          </p:txBody>
        </p:sp>
        <p:sp>
          <p:nvSpPr>
            <p:cNvPr id="19484" name="Freeform 52"/>
            <p:cNvSpPr/>
            <p:nvPr/>
          </p:nvSpPr>
          <p:spPr>
            <a:xfrm>
              <a:off x="9480551" y="977901"/>
              <a:ext cx="196850" cy="71438"/>
            </a:xfrm>
            <a:custGeom>
              <a:avLst/>
              <a:gdLst/>
              <a:ahLst/>
              <a:cxnLst>
                <a:cxn ang="0">
                  <a:pos x="0" y="16131"/>
                </a:cxn>
                <a:cxn ang="0">
                  <a:pos x="0" y="66829"/>
                </a:cxn>
                <a:cxn ang="0">
                  <a:pos x="196850" y="55307"/>
                </a:cxn>
                <a:cxn ang="0">
                  <a:pos x="196850" y="0"/>
                </a:cxn>
                <a:cxn ang="0">
                  <a:pos x="0" y="16131"/>
                </a:cxn>
              </a:cxnLst>
              <a:pathLst>
                <a:path w="85" h="31">
                  <a:moveTo>
                    <a:pt x="0" y="7"/>
                  </a:moveTo>
                  <a:cubicBezTo>
                    <a:pt x="0" y="29"/>
                    <a:pt x="0" y="29"/>
                    <a:pt x="0" y="29"/>
                  </a:cubicBezTo>
                  <a:cubicBezTo>
                    <a:pt x="28" y="31"/>
                    <a:pt x="56" y="30"/>
                    <a:pt x="85" y="24"/>
                  </a:cubicBezTo>
                  <a:cubicBezTo>
                    <a:pt x="85" y="0"/>
                    <a:pt x="85" y="0"/>
                    <a:pt x="85" y="0"/>
                  </a:cubicBezTo>
                  <a:cubicBezTo>
                    <a:pt x="56" y="6"/>
                    <a:pt x="28" y="9"/>
                    <a:pt x="0" y="7"/>
                  </a:cubicBezTo>
                  <a:close/>
                </a:path>
              </a:pathLst>
            </a:custGeom>
            <a:solidFill>
              <a:srgbClr val="3A332D"/>
            </a:solidFill>
            <a:ln w="9525">
              <a:noFill/>
            </a:ln>
          </p:spPr>
          <p:txBody>
            <a:bodyPr/>
            <a:p>
              <a:endParaRPr lang="en-GB" altLang="en-US"/>
            </a:p>
          </p:txBody>
        </p:sp>
        <p:sp>
          <p:nvSpPr>
            <p:cNvPr id="19485" name="Oval 53"/>
            <p:cNvSpPr/>
            <p:nvPr/>
          </p:nvSpPr>
          <p:spPr>
            <a:xfrm>
              <a:off x="9921876" y="1073151"/>
              <a:ext cx="101600" cy="101600"/>
            </a:xfrm>
            <a:prstGeom prst="ellipse">
              <a:avLst/>
            </a:prstGeom>
            <a:solidFill>
              <a:srgbClr val="3A332D"/>
            </a:solidFill>
            <a:ln w="9525">
              <a:noFill/>
            </a:ln>
          </p:spPr>
          <p:txBody>
            <a:bodyPr anchor="t"/>
            <a:p>
              <a:endParaRPr lang="zh-CN" altLang="en-US" dirty="0">
                <a:solidFill>
                  <a:srgbClr val="000000"/>
                </a:solidFill>
                <a:latin typeface="Calibri" panose="020F0502020204030204" pitchFamily="34" charset="0"/>
                <a:ea typeface="SimSun" panose="02010600030101010101" pitchFamily="2" charset="-122"/>
              </a:endParaRPr>
            </a:p>
          </p:txBody>
        </p:sp>
        <p:sp>
          <p:nvSpPr>
            <p:cNvPr id="19486" name="Freeform 54"/>
            <p:cNvSpPr/>
            <p:nvPr/>
          </p:nvSpPr>
          <p:spPr>
            <a:xfrm>
              <a:off x="9956801" y="1079501"/>
              <a:ext cx="47625" cy="30163"/>
            </a:xfrm>
            <a:custGeom>
              <a:avLst/>
              <a:gdLst/>
              <a:ahLst/>
              <a:cxnLst>
                <a:cxn ang="0">
                  <a:pos x="0" y="11601"/>
                </a:cxn>
                <a:cxn ang="0">
                  <a:pos x="20411" y="27843"/>
                </a:cxn>
                <a:cxn ang="0">
                  <a:pos x="45357" y="18562"/>
                </a:cxn>
                <a:cxn ang="0">
                  <a:pos x="24946" y="2320"/>
                </a:cxn>
                <a:cxn ang="0">
                  <a:pos x="0" y="11601"/>
                </a:cxn>
              </a:cxnLst>
              <a:pathLst>
                <a:path w="21" h="13">
                  <a:moveTo>
                    <a:pt x="0" y="5"/>
                  </a:moveTo>
                  <a:cubicBezTo>
                    <a:pt x="0" y="8"/>
                    <a:pt x="4" y="11"/>
                    <a:pt x="9" y="12"/>
                  </a:cubicBezTo>
                  <a:cubicBezTo>
                    <a:pt x="14" y="13"/>
                    <a:pt x="19" y="12"/>
                    <a:pt x="20" y="8"/>
                  </a:cubicBezTo>
                  <a:cubicBezTo>
                    <a:pt x="21" y="5"/>
                    <a:pt x="17" y="2"/>
                    <a:pt x="11" y="1"/>
                  </a:cubicBezTo>
                  <a:cubicBezTo>
                    <a:pt x="6" y="0"/>
                    <a:pt x="1" y="1"/>
                    <a:pt x="0" y="5"/>
                  </a:cubicBezTo>
                  <a:close/>
                </a:path>
              </a:pathLst>
            </a:custGeom>
            <a:solidFill>
              <a:srgbClr val="E8DFD9"/>
            </a:solidFill>
            <a:ln w="9525">
              <a:noFill/>
            </a:ln>
          </p:spPr>
          <p:txBody>
            <a:bodyPr/>
            <a:p>
              <a:endParaRPr lang="en-GB" altLang="en-US"/>
            </a:p>
          </p:txBody>
        </p:sp>
        <p:sp>
          <p:nvSpPr>
            <p:cNvPr id="19487" name="Freeform 55"/>
            <p:cNvSpPr/>
            <p:nvPr/>
          </p:nvSpPr>
          <p:spPr>
            <a:xfrm>
              <a:off x="9882188" y="977901"/>
              <a:ext cx="196850" cy="71438"/>
            </a:xfrm>
            <a:custGeom>
              <a:avLst/>
              <a:gdLst/>
              <a:ahLst/>
              <a:cxnLst>
                <a:cxn ang="0">
                  <a:pos x="196850" y="16131"/>
                </a:cxn>
                <a:cxn ang="0">
                  <a:pos x="196850" y="66829"/>
                </a:cxn>
                <a:cxn ang="0">
                  <a:pos x="0" y="55307"/>
                </a:cxn>
                <a:cxn ang="0">
                  <a:pos x="0" y="0"/>
                </a:cxn>
                <a:cxn ang="0">
                  <a:pos x="196850" y="16131"/>
                </a:cxn>
              </a:cxnLst>
              <a:pathLst>
                <a:path w="85" h="31">
                  <a:moveTo>
                    <a:pt x="85" y="7"/>
                  </a:moveTo>
                  <a:cubicBezTo>
                    <a:pt x="85" y="29"/>
                    <a:pt x="85" y="29"/>
                    <a:pt x="85" y="29"/>
                  </a:cubicBezTo>
                  <a:cubicBezTo>
                    <a:pt x="56" y="31"/>
                    <a:pt x="28" y="30"/>
                    <a:pt x="0" y="24"/>
                  </a:cubicBezTo>
                  <a:cubicBezTo>
                    <a:pt x="0" y="0"/>
                    <a:pt x="0" y="0"/>
                    <a:pt x="0" y="0"/>
                  </a:cubicBezTo>
                  <a:cubicBezTo>
                    <a:pt x="28" y="6"/>
                    <a:pt x="56" y="9"/>
                    <a:pt x="85" y="7"/>
                  </a:cubicBezTo>
                  <a:close/>
                </a:path>
              </a:pathLst>
            </a:custGeom>
            <a:solidFill>
              <a:srgbClr val="3A332D"/>
            </a:solidFill>
            <a:ln w="9525">
              <a:noFill/>
            </a:ln>
          </p:spPr>
          <p:txBody>
            <a:bodyPr/>
            <a:p>
              <a:endParaRPr lang="en-GB" altLang="en-US"/>
            </a:p>
          </p:txBody>
        </p:sp>
      </p:grpSp>
      <p:grpSp>
        <p:nvGrpSpPr>
          <p:cNvPr id="37" name="组合 36"/>
          <p:cNvGrpSpPr/>
          <p:nvPr/>
        </p:nvGrpSpPr>
        <p:grpSpPr>
          <a:xfrm>
            <a:off x="1334769" y="1180155"/>
            <a:ext cx="357074" cy="418726"/>
            <a:chOff x="4975226" y="5174309"/>
            <a:chExt cx="220662" cy="258762"/>
          </a:xfrm>
          <a:solidFill>
            <a:srgbClr val="33A7AE"/>
          </a:solidFill>
        </p:grpSpPr>
        <p:sp>
          <p:nvSpPr>
            <p:cNvPr id="38" name="Freeform 77"/>
            <p:cNvSpPr/>
            <p:nvPr/>
          </p:nvSpPr>
          <p:spPr bwMode="auto">
            <a:xfrm>
              <a:off x="5018088" y="5174309"/>
              <a:ext cx="177800" cy="149225"/>
            </a:xfrm>
            <a:custGeom>
              <a:avLst/>
              <a:gdLst>
                <a:gd name="T0" fmla="*/ 134 w 196"/>
                <a:gd name="T1" fmla="*/ 102 h 167"/>
                <a:gd name="T2" fmla="*/ 196 w 196"/>
                <a:gd name="T3" fmla="*/ 34 h 167"/>
                <a:gd name="T4" fmla="*/ 76 w 196"/>
                <a:gd name="T5" fmla="*/ 22 h 167"/>
                <a:gd name="T6" fmla="*/ 0 w 196"/>
                <a:gd name="T7" fmla="*/ 2 h 167"/>
                <a:gd name="T8" fmla="*/ 0 w 196"/>
                <a:gd name="T9" fmla="*/ 137 h 167"/>
                <a:gd name="T10" fmla="*/ 39 w 196"/>
                <a:gd name="T11" fmla="*/ 135 h 167"/>
                <a:gd name="T12" fmla="*/ 191 w 196"/>
                <a:gd name="T13" fmla="*/ 160 h 167"/>
                <a:gd name="T14" fmla="*/ 134 w 196"/>
                <a:gd name="T15" fmla="*/ 102 h 1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6" h="167">
                  <a:moveTo>
                    <a:pt x="134" y="102"/>
                  </a:moveTo>
                  <a:cubicBezTo>
                    <a:pt x="134" y="87"/>
                    <a:pt x="196" y="34"/>
                    <a:pt x="196" y="34"/>
                  </a:cubicBezTo>
                  <a:cubicBezTo>
                    <a:pt x="164" y="48"/>
                    <a:pt x="117" y="44"/>
                    <a:pt x="76" y="22"/>
                  </a:cubicBezTo>
                  <a:cubicBezTo>
                    <a:pt x="35" y="0"/>
                    <a:pt x="0" y="2"/>
                    <a:pt x="0" y="2"/>
                  </a:cubicBezTo>
                  <a:cubicBezTo>
                    <a:pt x="0" y="137"/>
                    <a:pt x="0" y="137"/>
                    <a:pt x="0" y="137"/>
                  </a:cubicBezTo>
                  <a:cubicBezTo>
                    <a:pt x="2" y="136"/>
                    <a:pt x="11" y="133"/>
                    <a:pt x="39" y="135"/>
                  </a:cubicBezTo>
                  <a:cubicBezTo>
                    <a:pt x="73" y="139"/>
                    <a:pt x="160" y="167"/>
                    <a:pt x="191" y="160"/>
                  </a:cubicBezTo>
                  <a:cubicBezTo>
                    <a:pt x="191" y="160"/>
                    <a:pt x="134" y="112"/>
                    <a:pt x="134" y="1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sp>
          <p:nvSpPr>
            <p:cNvPr id="39" name="Rectangle 78"/>
            <p:cNvSpPr>
              <a:spLocks noChangeArrowheads="1"/>
            </p:cNvSpPr>
            <p:nvPr/>
          </p:nvSpPr>
          <p:spPr bwMode="auto">
            <a:xfrm>
              <a:off x="4975226" y="5175896"/>
              <a:ext cx="22225" cy="257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grpSp>
      <p:grpSp>
        <p:nvGrpSpPr>
          <p:cNvPr id="40" name="组合 39"/>
          <p:cNvGrpSpPr/>
          <p:nvPr/>
        </p:nvGrpSpPr>
        <p:grpSpPr>
          <a:xfrm>
            <a:off x="10289232" y="2989984"/>
            <a:ext cx="408457" cy="416159"/>
            <a:chOff x="8072438" y="5175896"/>
            <a:chExt cx="252413" cy="257175"/>
          </a:xfrm>
          <a:solidFill>
            <a:srgbClr val="33A7AE"/>
          </a:solidFill>
        </p:grpSpPr>
        <p:sp>
          <p:nvSpPr>
            <p:cNvPr id="41" name="Rectangle 232"/>
            <p:cNvSpPr>
              <a:spLocks noChangeArrowheads="1"/>
            </p:cNvSpPr>
            <p:nvPr/>
          </p:nvSpPr>
          <p:spPr bwMode="auto">
            <a:xfrm>
              <a:off x="8121651" y="5325121"/>
              <a:ext cx="155575" cy="587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sp>
          <p:nvSpPr>
            <p:cNvPr id="42" name="Freeform 233"/>
            <p:cNvSpPr>
              <a:spLocks noEditPoints="1"/>
            </p:cNvSpPr>
            <p:nvPr/>
          </p:nvSpPr>
          <p:spPr bwMode="auto">
            <a:xfrm>
              <a:off x="8072438" y="5175896"/>
              <a:ext cx="252413" cy="257175"/>
            </a:xfrm>
            <a:custGeom>
              <a:avLst/>
              <a:gdLst>
                <a:gd name="T0" fmla="*/ 254 w 281"/>
                <a:gd name="T1" fmla="*/ 111 h 287"/>
                <a:gd name="T2" fmla="*/ 254 w 281"/>
                <a:gd name="T3" fmla="*/ 111 h 287"/>
                <a:gd name="T4" fmla="*/ 145 w 281"/>
                <a:gd name="T5" fmla="*/ 2 h 287"/>
                <a:gd name="T6" fmla="*/ 145 w 281"/>
                <a:gd name="T7" fmla="*/ 2 h 287"/>
                <a:gd name="T8" fmla="*/ 137 w 281"/>
                <a:gd name="T9" fmla="*/ 2 h 287"/>
                <a:gd name="T10" fmla="*/ 137 w 281"/>
                <a:gd name="T11" fmla="*/ 2 h 287"/>
                <a:gd name="T12" fmla="*/ 137 w 281"/>
                <a:gd name="T13" fmla="*/ 2 h 287"/>
                <a:gd name="T14" fmla="*/ 27 w 281"/>
                <a:gd name="T15" fmla="*/ 111 h 287"/>
                <a:gd name="T16" fmla="*/ 0 w 281"/>
                <a:gd name="T17" fmla="*/ 111 h 287"/>
                <a:gd name="T18" fmla="*/ 0 w 281"/>
                <a:gd name="T19" fmla="*/ 287 h 287"/>
                <a:gd name="T20" fmla="*/ 281 w 281"/>
                <a:gd name="T21" fmla="*/ 287 h 287"/>
                <a:gd name="T22" fmla="*/ 281 w 281"/>
                <a:gd name="T23" fmla="*/ 111 h 287"/>
                <a:gd name="T24" fmla="*/ 254 w 281"/>
                <a:gd name="T25" fmla="*/ 111 h 287"/>
                <a:gd name="T26" fmla="*/ 141 w 281"/>
                <a:gd name="T27" fmla="*/ 14 h 287"/>
                <a:gd name="T28" fmla="*/ 238 w 281"/>
                <a:gd name="T29" fmla="*/ 111 h 287"/>
                <a:gd name="T30" fmla="*/ 44 w 281"/>
                <a:gd name="T31" fmla="*/ 111 h 287"/>
                <a:gd name="T32" fmla="*/ 141 w 281"/>
                <a:gd name="T33" fmla="*/ 14 h 287"/>
                <a:gd name="T34" fmla="*/ 242 w 281"/>
                <a:gd name="T35" fmla="*/ 248 h 287"/>
                <a:gd name="T36" fmla="*/ 39 w 281"/>
                <a:gd name="T37" fmla="*/ 248 h 287"/>
                <a:gd name="T38" fmla="*/ 39 w 281"/>
                <a:gd name="T39" fmla="*/ 150 h 287"/>
                <a:gd name="T40" fmla="*/ 242 w 281"/>
                <a:gd name="T41" fmla="*/ 150 h 287"/>
                <a:gd name="T42" fmla="*/ 242 w 281"/>
                <a:gd name="T43" fmla="*/ 248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1" h="287">
                  <a:moveTo>
                    <a:pt x="254" y="111"/>
                  </a:moveTo>
                  <a:cubicBezTo>
                    <a:pt x="254" y="111"/>
                    <a:pt x="254" y="111"/>
                    <a:pt x="254" y="111"/>
                  </a:cubicBezTo>
                  <a:cubicBezTo>
                    <a:pt x="145" y="2"/>
                    <a:pt x="145" y="2"/>
                    <a:pt x="145" y="2"/>
                  </a:cubicBezTo>
                  <a:cubicBezTo>
                    <a:pt x="145" y="2"/>
                    <a:pt x="145" y="2"/>
                    <a:pt x="145" y="2"/>
                  </a:cubicBezTo>
                  <a:cubicBezTo>
                    <a:pt x="143" y="0"/>
                    <a:pt x="139" y="0"/>
                    <a:pt x="137" y="2"/>
                  </a:cubicBezTo>
                  <a:cubicBezTo>
                    <a:pt x="137" y="2"/>
                    <a:pt x="137" y="2"/>
                    <a:pt x="137" y="2"/>
                  </a:cubicBezTo>
                  <a:cubicBezTo>
                    <a:pt x="137" y="2"/>
                    <a:pt x="137" y="2"/>
                    <a:pt x="137" y="2"/>
                  </a:cubicBezTo>
                  <a:cubicBezTo>
                    <a:pt x="27" y="111"/>
                    <a:pt x="27" y="111"/>
                    <a:pt x="27" y="111"/>
                  </a:cubicBezTo>
                  <a:cubicBezTo>
                    <a:pt x="0" y="111"/>
                    <a:pt x="0" y="111"/>
                    <a:pt x="0" y="111"/>
                  </a:cubicBezTo>
                  <a:cubicBezTo>
                    <a:pt x="0" y="287"/>
                    <a:pt x="0" y="287"/>
                    <a:pt x="0" y="287"/>
                  </a:cubicBezTo>
                  <a:cubicBezTo>
                    <a:pt x="281" y="287"/>
                    <a:pt x="281" y="287"/>
                    <a:pt x="281" y="287"/>
                  </a:cubicBezTo>
                  <a:cubicBezTo>
                    <a:pt x="281" y="111"/>
                    <a:pt x="281" y="111"/>
                    <a:pt x="281" y="111"/>
                  </a:cubicBezTo>
                  <a:lnTo>
                    <a:pt x="254" y="111"/>
                  </a:lnTo>
                  <a:close/>
                  <a:moveTo>
                    <a:pt x="141" y="14"/>
                  </a:moveTo>
                  <a:cubicBezTo>
                    <a:pt x="238" y="111"/>
                    <a:pt x="238" y="111"/>
                    <a:pt x="238" y="111"/>
                  </a:cubicBezTo>
                  <a:cubicBezTo>
                    <a:pt x="44" y="111"/>
                    <a:pt x="44" y="111"/>
                    <a:pt x="44" y="111"/>
                  </a:cubicBezTo>
                  <a:lnTo>
                    <a:pt x="141" y="14"/>
                  </a:lnTo>
                  <a:close/>
                  <a:moveTo>
                    <a:pt x="242" y="248"/>
                  </a:moveTo>
                  <a:cubicBezTo>
                    <a:pt x="39" y="248"/>
                    <a:pt x="39" y="248"/>
                    <a:pt x="39" y="248"/>
                  </a:cubicBezTo>
                  <a:cubicBezTo>
                    <a:pt x="39" y="150"/>
                    <a:pt x="39" y="150"/>
                    <a:pt x="39" y="150"/>
                  </a:cubicBezTo>
                  <a:cubicBezTo>
                    <a:pt x="242" y="150"/>
                    <a:pt x="242" y="150"/>
                    <a:pt x="242" y="150"/>
                  </a:cubicBezTo>
                  <a:lnTo>
                    <a:pt x="242" y="2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grpSp>
      <p:sp>
        <p:nvSpPr>
          <p:cNvPr id="19491" name="Freeform 414"/>
          <p:cNvSpPr>
            <a:spLocks noEditPoints="1"/>
          </p:cNvSpPr>
          <p:nvPr/>
        </p:nvSpPr>
        <p:spPr>
          <a:xfrm>
            <a:off x="1268413" y="4151313"/>
            <a:ext cx="419100" cy="419100"/>
          </a:xfrm>
          <a:custGeom>
            <a:avLst/>
            <a:gdLst/>
            <a:ahLst/>
            <a:cxnLst>
              <a:cxn ang="0">
                <a:pos x="209365" y="0"/>
              </a:cxn>
              <a:cxn ang="0">
                <a:pos x="0" y="209363"/>
              </a:cxn>
              <a:cxn ang="0">
                <a:pos x="209365" y="418726"/>
              </a:cxn>
              <a:cxn ang="0">
                <a:pos x="418730" y="209363"/>
              </a:cxn>
              <a:cxn ang="0">
                <a:pos x="209365" y="0"/>
              </a:cxn>
              <a:cxn ang="0">
                <a:pos x="324225" y="209363"/>
              </a:cxn>
              <a:cxn ang="0">
                <a:pos x="306778" y="228264"/>
              </a:cxn>
              <a:cxn ang="0">
                <a:pos x="190464" y="300959"/>
              </a:cxn>
              <a:cxn ang="0">
                <a:pos x="49433" y="222448"/>
              </a:cxn>
              <a:cxn ang="0">
                <a:pos x="148300" y="228264"/>
              </a:cxn>
              <a:cxn ang="0">
                <a:pos x="119222" y="175923"/>
              </a:cxn>
              <a:cxn ang="0">
                <a:pos x="199188" y="191916"/>
              </a:cxn>
              <a:cxn ang="0">
                <a:pos x="207911" y="181739"/>
              </a:cxn>
              <a:cxn ang="0">
                <a:pos x="207911" y="180285"/>
              </a:cxn>
              <a:cxn ang="0">
                <a:pos x="268976" y="119221"/>
              </a:cxn>
              <a:cxn ang="0">
                <a:pos x="330041" y="175923"/>
              </a:cxn>
              <a:cxn ang="0">
                <a:pos x="369297" y="194824"/>
              </a:cxn>
              <a:cxn ang="0">
                <a:pos x="324225" y="209363"/>
              </a:cxn>
            </a:cxnLst>
            <a:pathLst>
              <a:path w="288" h="288">
                <a:moveTo>
                  <a:pt x="144" y="0"/>
                </a:moveTo>
                <a:cubicBezTo>
                  <a:pt x="65" y="0"/>
                  <a:pt x="0" y="65"/>
                  <a:pt x="0" y="144"/>
                </a:cubicBezTo>
                <a:cubicBezTo>
                  <a:pt x="0" y="224"/>
                  <a:pt x="65" y="288"/>
                  <a:pt x="144" y="288"/>
                </a:cubicBezTo>
                <a:cubicBezTo>
                  <a:pt x="224" y="288"/>
                  <a:pt x="288" y="224"/>
                  <a:pt x="288" y="144"/>
                </a:cubicBezTo>
                <a:cubicBezTo>
                  <a:pt x="288" y="65"/>
                  <a:pt x="224" y="0"/>
                  <a:pt x="144" y="0"/>
                </a:cubicBezTo>
                <a:close/>
                <a:moveTo>
                  <a:pt x="223" y="144"/>
                </a:moveTo>
                <a:cubicBezTo>
                  <a:pt x="220" y="149"/>
                  <a:pt x="216" y="154"/>
                  <a:pt x="211" y="157"/>
                </a:cubicBezTo>
                <a:cubicBezTo>
                  <a:pt x="205" y="174"/>
                  <a:pt x="184" y="207"/>
                  <a:pt x="131" y="207"/>
                </a:cubicBezTo>
                <a:cubicBezTo>
                  <a:pt x="58" y="207"/>
                  <a:pt x="34" y="153"/>
                  <a:pt x="34" y="153"/>
                </a:cubicBezTo>
                <a:cubicBezTo>
                  <a:pt x="34" y="153"/>
                  <a:pt x="67" y="170"/>
                  <a:pt x="102" y="157"/>
                </a:cubicBezTo>
                <a:cubicBezTo>
                  <a:pt x="73" y="145"/>
                  <a:pt x="67" y="107"/>
                  <a:pt x="82" y="121"/>
                </a:cubicBezTo>
                <a:cubicBezTo>
                  <a:pt x="93" y="132"/>
                  <a:pt x="119" y="133"/>
                  <a:pt x="137" y="132"/>
                </a:cubicBezTo>
                <a:cubicBezTo>
                  <a:pt x="139" y="130"/>
                  <a:pt x="141" y="128"/>
                  <a:pt x="143" y="125"/>
                </a:cubicBezTo>
                <a:cubicBezTo>
                  <a:pt x="143" y="125"/>
                  <a:pt x="143" y="124"/>
                  <a:pt x="143" y="124"/>
                </a:cubicBezTo>
                <a:cubicBezTo>
                  <a:pt x="143" y="101"/>
                  <a:pt x="162" y="82"/>
                  <a:pt x="185" y="82"/>
                </a:cubicBezTo>
                <a:cubicBezTo>
                  <a:pt x="208" y="82"/>
                  <a:pt x="226" y="99"/>
                  <a:pt x="227" y="121"/>
                </a:cubicBezTo>
                <a:cubicBezTo>
                  <a:pt x="254" y="134"/>
                  <a:pt x="254" y="134"/>
                  <a:pt x="254" y="134"/>
                </a:cubicBezTo>
                <a:lnTo>
                  <a:pt x="223" y="144"/>
                </a:lnTo>
                <a:close/>
              </a:path>
            </a:pathLst>
          </a:custGeom>
          <a:solidFill>
            <a:srgbClr val="33A7AE"/>
          </a:solidFill>
          <a:ln w="9525">
            <a:noFill/>
          </a:ln>
        </p:spPr>
        <p:txBody>
          <a:bodyPr/>
          <a:p>
            <a:endParaRPr lang="en-GB" altLang="en-US"/>
          </a:p>
        </p:txBody>
      </p:sp>
      <p:grpSp>
        <p:nvGrpSpPr>
          <p:cNvPr id="19492" name="组合 47"/>
          <p:cNvGrpSpPr/>
          <p:nvPr/>
        </p:nvGrpSpPr>
        <p:grpSpPr>
          <a:xfrm>
            <a:off x="2191703" y="1498600"/>
            <a:ext cx="2881312" cy="431800"/>
            <a:chOff x="2368503" y="2908588"/>
            <a:chExt cx="2882246" cy="431437"/>
          </a:xfrm>
        </p:grpSpPr>
        <p:cxnSp>
          <p:nvCxnSpPr>
            <p:cNvPr id="49" name="直接连接符 48"/>
            <p:cNvCxnSpPr/>
            <p:nvPr/>
          </p:nvCxnSpPr>
          <p:spPr>
            <a:xfrm flipH="1" flipV="1">
              <a:off x="4441371" y="2908588"/>
              <a:ext cx="809378" cy="431437"/>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2368503" y="2908588"/>
              <a:ext cx="207828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9495" name="组合 50"/>
          <p:cNvGrpSpPr/>
          <p:nvPr/>
        </p:nvGrpSpPr>
        <p:grpSpPr>
          <a:xfrm flipH="1">
            <a:off x="7406323" y="2974340"/>
            <a:ext cx="2882900" cy="431800"/>
            <a:chOff x="2368503" y="2908588"/>
            <a:chExt cx="2882246" cy="431437"/>
          </a:xfrm>
        </p:grpSpPr>
        <p:cxnSp>
          <p:nvCxnSpPr>
            <p:cNvPr id="52" name="直接连接符 51"/>
            <p:cNvCxnSpPr/>
            <p:nvPr/>
          </p:nvCxnSpPr>
          <p:spPr>
            <a:xfrm flipH="1" flipV="1">
              <a:off x="4441371" y="2908588"/>
              <a:ext cx="809378" cy="431437"/>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H="1">
              <a:off x="2368503" y="2908588"/>
              <a:ext cx="207828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9498" name="组合 53"/>
          <p:cNvGrpSpPr/>
          <p:nvPr/>
        </p:nvGrpSpPr>
        <p:grpSpPr>
          <a:xfrm flipV="1">
            <a:off x="1971675" y="4085590"/>
            <a:ext cx="3247390" cy="431800"/>
            <a:chOff x="2368503" y="2908588"/>
            <a:chExt cx="2896221" cy="431437"/>
          </a:xfrm>
        </p:grpSpPr>
        <p:cxnSp>
          <p:nvCxnSpPr>
            <p:cNvPr id="55" name="直接连接符 54"/>
            <p:cNvCxnSpPr/>
            <p:nvPr/>
          </p:nvCxnSpPr>
          <p:spPr>
            <a:xfrm flipH="1" flipV="1">
              <a:off x="4452604" y="2914298"/>
              <a:ext cx="812120" cy="425727"/>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flipH="1" flipV="1">
              <a:off x="2368503" y="2908588"/>
              <a:ext cx="2084101" cy="15227"/>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60" name="文本框 59"/>
          <p:cNvSpPr txBox="1"/>
          <p:nvPr/>
        </p:nvSpPr>
        <p:spPr>
          <a:xfrm>
            <a:off x="1656080" y="1498600"/>
            <a:ext cx="3150235" cy="2245360"/>
          </a:xfrm>
          <a:prstGeom prst="rect">
            <a:avLst/>
          </a:prstGeom>
          <a:noFill/>
        </p:spPr>
        <p:txBody>
          <a:bodyPr wrap="square" rtlCol="0">
            <a:spAutoFit/>
          </a:bodyPr>
          <a:lstStyle>
            <a:defPPr>
              <a:defRPr lang="zh-CN"/>
            </a:defPPr>
            <a:lvl1pPr algn="ctr">
              <a:defRPr sz="1600" b="1">
                <a:solidFill>
                  <a:schemeClr val="bg1"/>
                </a:solidFill>
                <a:latin typeface="Microsoft YaHei" panose="020B0503020204020204" pitchFamily="34" charset="-122"/>
                <a:ea typeface="Microsoft YaHei"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2">
                    <a:lumMod val="25000"/>
                  </a:schemeClr>
                </a:solidFill>
                <a:effectLst/>
                <a:uLnTx/>
                <a:uFillTx/>
                <a:latin typeface="Microsoft YaHei" panose="020B0503020204020204" pitchFamily="34" charset="-122"/>
                <a:ea typeface="Microsoft YaHei" panose="020B0503020204020204" pitchFamily="34" charset="-122"/>
                <a:cs typeface="+mn-cs"/>
                <a:sym typeface="+mn-ea"/>
              </a:rPr>
              <a:t>A front-end developer is a web developer that codes the front end of a website. While web design is the way a website looks, front end development is how that design actually gets implemented on the web.The pages of the internet are a sum of layers—structure, data, design, content, and functionality.</a:t>
            </a:r>
            <a:endParaRPr kumimoji="0" lang="zh-CN" altLang="en-US" sz="1400" b="0" i="0" u="none" strike="noStrike" kern="1200" cap="none" spc="0" normalizeH="0" baseline="0" noProof="0" dirty="0">
              <a:ln>
                <a:noFill/>
              </a:ln>
              <a:solidFill>
                <a:schemeClr val="bg2">
                  <a:lumMod val="2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19505" name="文本框 60"/>
          <p:cNvSpPr txBox="1"/>
          <p:nvPr/>
        </p:nvSpPr>
        <p:spPr>
          <a:xfrm>
            <a:off x="1825625" y="943610"/>
            <a:ext cx="3193415" cy="398780"/>
          </a:xfrm>
          <a:prstGeom prst="rect">
            <a:avLst/>
          </a:prstGeom>
          <a:noFill/>
          <a:ln w="9525">
            <a:noFill/>
          </a:ln>
        </p:spPr>
        <p:txBody>
          <a:bodyPr wrap="square" anchor="t">
            <a:spAutoFit/>
          </a:bodyPr>
          <a:p>
            <a:r>
              <a:rPr lang="en-US" altLang="zh-CN" sz="2000" b="1" dirty="0">
                <a:solidFill>
                  <a:srgbClr val="000000"/>
                </a:solidFill>
                <a:latin typeface="Microsoft YaHei" panose="020B0503020204020204" pitchFamily="34" charset="-122"/>
                <a:ea typeface="Microsoft YaHei" panose="020B0503020204020204" pitchFamily="34" charset="-122"/>
              </a:rPr>
              <a:t>Front-end </a:t>
            </a:r>
            <a:r>
              <a:rPr lang="zh-CN" altLang="en-US" sz="2000" b="1" dirty="0">
                <a:solidFill>
                  <a:srgbClr val="000000"/>
                </a:solidFill>
                <a:latin typeface="Microsoft YaHei" panose="020B0503020204020204" pitchFamily="34" charset="-122"/>
                <a:ea typeface="Microsoft YaHei" panose="020B0503020204020204" pitchFamily="34" charset="-122"/>
                <a:sym typeface="+mn-ea"/>
              </a:rPr>
              <a:t>Developer</a:t>
            </a:r>
            <a:endParaRPr lang="zh-CN" altLang="en-US" sz="2000" b="1" dirty="0">
              <a:solidFill>
                <a:srgbClr val="000000"/>
              </a:solidFill>
              <a:latin typeface="Microsoft YaHei" panose="020B0503020204020204" pitchFamily="34" charset="-122"/>
              <a:ea typeface="Microsoft YaHei" panose="020B0503020204020204" pitchFamily="34" charset="-122"/>
            </a:endParaRPr>
          </a:p>
        </p:txBody>
      </p:sp>
      <p:sp>
        <p:nvSpPr>
          <p:cNvPr id="62" name="文本框 61"/>
          <p:cNvSpPr txBox="1"/>
          <p:nvPr/>
        </p:nvSpPr>
        <p:spPr>
          <a:xfrm>
            <a:off x="1797050" y="4617720"/>
            <a:ext cx="3928110" cy="1814830"/>
          </a:xfrm>
          <a:prstGeom prst="rect">
            <a:avLst/>
          </a:prstGeom>
          <a:noFill/>
        </p:spPr>
        <p:txBody>
          <a:bodyPr wrap="square" rtlCol="0">
            <a:spAutoFit/>
          </a:bodyPr>
          <a:lstStyle>
            <a:defPPr>
              <a:defRPr lang="zh-CN"/>
            </a:defPPr>
            <a:lvl1pPr algn="ctr">
              <a:defRPr sz="1600" b="1">
                <a:solidFill>
                  <a:schemeClr val="bg1"/>
                </a:solidFill>
                <a:latin typeface="Microsoft YaHei" panose="020B0503020204020204" pitchFamily="34" charset="-122"/>
                <a:ea typeface="Microsoft YaHei"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2">
                    <a:lumMod val="25000"/>
                  </a:schemeClr>
                </a:solidFill>
                <a:effectLst/>
                <a:uLnTx/>
                <a:uFillTx/>
                <a:latin typeface="Microsoft YaHei" panose="020B0503020204020204" pitchFamily="34" charset="-122"/>
                <a:ea typeface="Microsoft YaHei" panose="020B0503020204020204" pitchFamily="34" charset="-122"/>
                <a:cs typeface="+mn-cs"/>
                <a:sym typeface="+mn-ea"/>
              </a:rPr>
              <a:t>A back-end developer is a type of programmer who creates the logical back-end and core computational logic of a website, software or information system. The developer creates components and features that are indirectly accessed by a user through a front-end application or system.</a:t>
            </a:r>
            <a:endParaRPr kumimoji="0" lang="zh-CN" altLang="en-US" sz="1400" b="0" i="0" u="none" strike="noStrike" kern="1200" cap="none" spc="0" normalizeH="0" baseline="0" noProof="0" dirty="0">
              <a:ln>
                <a:noFill/>
              </a:ln>
              <a:solidFill>
                <a:schemeClr val="bg2">
                  <a:lumMod val="2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19507" name="文本框 62"/>
          <p:cNvSpPr txBox="1"/>
          <p:nvPr/>
        </p:nvSpPr>
        <p:spPr>
          <a:xfrm>
            <a:off x="1918335" y="3968115"/>
            <a:ext cx="2887980" cy="398780"/>
          </a:xfrm>
          <a:prstGeom prst="rect">
            <a:avLst/>
          </a:prstGeom>
          <a:noFill/>
          <a:ln w="9525">
            <a:noFill/>
          </a:ln>
        </p:spPr>
        <p:txBody>
          <a:bodyPr wrap="square" anchor="t">
            <a:spAutoFit/>
          </a:bodyPr>
          <a:p>
            <a:r>
              <a:rPr lang="en-US" altLang="zh-CN" sz="2000" b="1" dirty="0">
                <a:solidFill>
                  <a:srgbClr val="000000"/>
                </a:solidFill>
                <a:latin typeface="Microsoft YaHei" panose="020B0503020204020204" pitchFamily="34" charset="-122"/>
                <a:ea typeface="Microsoft YaHei" panose="020B0503020204020204" pitchFamily="34" charset="-122"/>
              </a:rPr>
              <a:t>Back-end </a:t>
            </a:r>
            <a:r>
              <a:rPr lang="zh-CN" altLang="en-US" sz="2000" b="1" dirty="0">
                <a:solidFill>
                  <a:srgbClr val="000000"/>
                </a:solidFill>
                <a:latin typeface="Microsoft YaHei" panose="020B0503020204020204" pitchFamily="34" charset="-122"/>
                <a:ea typeface="Microsoft YaHei" panose="020B0503020204020204" pitchFamily="34" charset="-122"/>
                <a:sym typeface="+mn-ea"/>
              </a:rPr>
              <a:t>Developer</a:t>
            </a:r>
            <a:endParaRPr lang="en-US" altLang="zh-CN" sz="2000" b="1" dirty="0">
              <a:solidFill>
                <a:srgbClr val="000000"/>
              </a:solidFill>
              <a:latin typeface="Microsoft YaHei" panose="020B0503020204020204" pitchFamily="34" charset="-122"/>
              <a:ea typeface="Microsoft YaHei" panose="020B0503020204020204" pitchFamily="34" charset="-122"/>
            </a:endParaRPr>
          </a:p>
        </p:txBody>
      </p:sp>
      <p:sp>
        <p:nvSpPr>
          <p:cNvPr id="64" name="文本框 63"/>
          <p:cNvSpPr txBox="1"/>
          <p:nvPr/>
        </p:nvSpPr>
        <p:spPr>
          <a:xfrm>
            <a:off x="8075295" y="3198495"/>
            <a:ext cx="2137410" cy="1168400"/>
          </a:xfrm>
          <a:prstGeom prst="rect">
            <a:avLst/>
          </a:prstGeom>
          <a:noFill/>
        </p:spPr>
        <p:txBody>
          <a:bodyPr wrap="square" rtlCol="0">
            <a:spAutoFit/>
          </a:bodyPr>
          <a:lstStyle>
            <a:defPPr>
              <a:defRPr lang="zh-CN"/>
            </a:defPPr>
            <a:lvl1pPr algn="ctr">
              <a:defRPr sz="1600" b="1">
                <a:solidFill>
                  <a:schemeClr val="bg1"/>
                </a:solidFill>
                <a:latin typeface="Microsoft YaHei" panose="020B0503020204020204" pitchFamily="34" charset="-122"/>
                <a:ea typeface="Microsoft YaHei"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2">
                    <a:lumMod val="25000"/>
                  </a:schemeClr>
                </a:solidFill>
                <a:effectLst/>
                <a:uLnTx/>
                <a:uFillTx/>
                <a:latin typeface="Microsoft YaHei" panose="020B0503020204020204" pitchFamily="34" charset="-122"/>
                <a:ea typeface="Microsoft YaHei" panose="020B0503020204020204" pitchFamily="34" charset="-122"/>
                <a:cs typeface="+mn-cs"/>
                <a:sym typeface="+mn-ea"/>
              </a:rPr>
              <a:t>A full stack web developer is a person who can develop both client and server software.</a:t>
            </a:r>
            <a:endParaRPr kumimoji="0" lang="zh-CN" altLang="en-US" sz="1400" b="0" i="0" u="none" strike="noStrike" kern="1200" cap="none" spc="0" normalizeH="0" baseline="0" noProof="0" dirty="0">
              <a:ln>
                <a:noFill/>
              </a:ln>
              <a:solidFill>
                <a:schemeClr val="bg2">
                  <a:lumMod val="2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19509" name="文本框 64"/>
          <p:cNvSpPr txBox="1"/>
          <p:nvPr/>
        </p:nvSpPr>
        <p:spPr>
          <a:xfrm>
            <a:off x="8210550" y="2476500"/>
            <a:ext cx="3307080" cy="398780"/>
          </a:xfrm>
          <a:prstGeom prst="rect">
            <a:avLst/>
          </a:prstGeom>
          <a:noFill/>
          <a:ln w="9525">
            <a:noFill/>
          </a:ln>
        </p:spPr>
        <p:txBody>
          <a:bodyPr wrap="square" anchor="t">
            <a:spAutoFit/>
          </a:bodyPr>
          <a:p>
            <a:r>
              <a:rPr lang="zh-CN" altLang="en-US" sz="2000" b="1" dirty="0">
                <a:solidFill>
                  <a:srgbClr val="000000"/>
                </a:solidFill>
                <a:latin typeface="Microsoft YaHei" panose="020B0503020204020204" pitchFamily="34" charset="-122"/>
                <a:ea typeface="Microsoft YaHei" panose="020B0503020204020204" pitchFamily="34" charset="-122"/>
              </a:rPr>
              <a:t>Full Stack Developer</a:t>
            </a:r>
            <a:endParaRPr lang="zh-CN" altLang="en-US" sz="2000" b="1" dirty="0">
              <a:solidFill>
                <a:srgbClr val="000000"/>
              </a:solidFill>
              <a:latin typeface="Microsoft YaHei" panose="020B0503020204020204" pitchFamily="34" charset="-122"/>
              <a:ea typeface="Microsoft YaHei" panose="020B0503020204020204"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任意多边形 5"/>
          <p:cNvSpPr/>
          <p:nvPr/>
        </p:nvSpPr>
        <p:spPr>
          <a:xfrm rot="10800000">
            <a:off x="0" y="265113"/>
            <a:ext cx="2505075" cy="411163"/>
          </a:xfrm>
          <a:custGeom>
            <a:avLst/>
            <a:gdLst>
              <a:gd name="connsiteX0" fmla="*/ 2504661 w 2504661"/>
              <a:gd name="connsiteY0" fmla="*/ 410818 h 410818"/>
              <a:gd name="connsiteX1" fmla="*/ 1159565 w 2504661"/>
              <a:gd name="connsiteY1" fmla="*/ 410818 h 410818"/>
              <a:gd name="connsiteX2" fmla="*/ 530087 w 2504661"/>
              <a:gd name="connsiteY2" fmla="*/ 410818 h 410818"/>
              <a:gd name="connsiteX3" fmla="*/ 0 w 2504661"/>
              <a:gd name="connsiteY3" fmla="*/ 410818 h 410818"/>
              <a:gd name="connsiteX4" fmla="*/ 205409 w 2504661"/>
              <a:gd name="connsiteY4" fmla="*/ 205409 h 410818"/>
              <a:gd name="connsiteX5" fmla="*/ 0 w 2504661"/>
              <a:gd name="connsiteY5" fmla="*/ 0 h 410818"/>
              <a:gd name="connsiteX6" fmla="*/ 530087 w 2504661"/>
              <a:gd name="connsiteY6" fmla="*/ 0 h 410818"/>
              <a:gd name="connsiteX7" fmla="*/ 1159565 w 2504661"/>
              <a:gd name="connsiteY7" fmla="*/ 0 h 410818"/>
              <a:gd name="connsiteX8" fmla="*/ 2504661 w 2504661"/>
              <a:gd name="connsiteY8" fmla="*/ 0 h 410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04661" h="410818">
                <a:moveTo>
                  <a:pt x="2504661" y="410818"/>
                </a:moveTo>
                <a:lnTo>
                  <a:pt x="1159565" y="410818"/>
                </a:lnTo>
                <a:lnTo>
                  <a:pt x="530087" y="410818"/>
                </a:lnTo>
                <a:lnTo>
                  <a:pt x="0" y="410818"/>
                </a:lnTo>
                <a:lnTo>
                  <a:pt x="205409" y="205409"/>
                </a:lnTo>
                <a:lnTo>
                  <a:pt x="0" y="0"/>
                </a:lnTo>
                <a:lnTo>
                  <a:pt x="530087" y="0"/>
                </a:lnTo>
                <a:lnTo>
                  <a:pt x="1159565" y="0"/>
                </a:lnTo>
                <a:lnTo>
                  <a:pt x="2504661" y="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 name="任意多边形 6"/>
          <p:cNvSpPr/>
          <p:nvPr/>
        </p:nvSpPr>
        <p:spPr>
          <a:xfrm rot="10800000">
            <a:off x="0" y="165100"/>
            <a:ext cx="2505075" cy="411163"/>
          </a:xfrm>
          <a:custGeom>
            <a:avLst/>
            <a:gdLst>
              <a:gd name="connsiteX0" fmla="*/ 2504661 w 2504661"/>
              <a:gd name="connsiteY0" fmla="*/ 410818 h 410818"/>
              <a:gd name="connsiteX1" fmla="*/ 1159565 w 2504661"/>
              <a:gd name="connsiteY1" fmla="*/ 410818 h 410818"/>
              <a:gd name="connsiteX2" fmla="*/ 530087 w 2504661"/>
              <a:gd name="connsiteY2" fmla="*/ 410818 h 410818"/>
              <a:gd name="connsiteX3" fmla="*/ 0 w 2504661"/>
              <a:gd name="connsiteY3" fmla="*/ 410818 h 410818"/>
              <a:gd name="connsiteX4" fmla="*/ 205409 w 2504661"/>
              <a:gd name="connsiteY4" fmla="*/ 205409 h 410818"/>
              <a:gd name="connsiteX5" fmla="*/ 0 w 2504661"/>
              <a:gd name="connsiteY5" fmla="*/ 0 h 410818"/>
              <a:gd name="connsiteX6" fmla="*/ 530087 w 2504661"/>
              <a:gd name="connsiteY6" fmla="*/ 0 h 410818"/>
              <a:gd name="connsiteX7" fmla="*/ 1159565 w 2504661"/>
              <a:gd name="connsiteY7" fmla="*/ 0 h 410818"/>
              <a:gd name="connsiteX8" fmla="*/ 2504661 w 2504661"/>
              <a:gd name="connsiteY8" fmla="*/ 0 h 410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04661" h="410818">
                <a:moveTo>
                  <a:pt x="2504661" y="410818"/>
                </a:moveTo>
                <a:lnTo>
                  <a:pt x="1159565" y="410818"/>
                </a:lnTo>
                <a:lnTo>
                  <a:pt x="530087" y="410818"/>
                </a:lnTo>
                <a:lnTo>
                  <a:pt x="0" y="410818"/>
                </a:lnTo>
                <a:lnTo>
                  <a:pt x="205409" y="205409"/>
                </a:lnTo>
                <a:lnTo>
                  <a:pt x="0" y="0"/>
                </a:lnTo>
                <a:lnTo>
                  <a:pt x="530087" y="0"/>
                </a:lnTo>
                <a:lnTo>
                  <a:pt x="1159565" y="0"/>
                </a:lnTo>
                <a:lnTo>
                  <a:pt x="2504661" y="0"/>
                </a:lnTo>
                <a:close/>
              </a:path>
            </a:pathLst>
          </a:custGeom>
          <a:solidFill>
            <a:srgbClr val="33A7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8" name="矩形 7"/>
          <p:cNvSpPr/>
          <p:nvPr/>
        </p:nvSpPr>
        <p:spPr>
          <a:xfrm rot="21354870">
            <a:off x="115888" y="6494463"/>
            <a:ext cx="12192000" cy="101600"/>
          </a:xfrm>
          <a:prstGeom prst="rect">
            <a:avLst/>
          </a:prstGeom>
          <a:solidFill>
            <a:srgbClr val="33A7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矩形 8"/>
          <p:cNvSpPr/>
          <p:nvPr/>
        </p:nvSpPr>
        <p:spPr>
          <a:xfrm rot="153029">
            <a:off x="-7937" y="6432550"/>
            <a:ext cx="12312650" cy="141288"/>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7653" name="文本框 9"/>
          <p:cNvSpPr txBox="1"/>
          <p:nvPr/>
        </p:nvSpPr>
        <p:spPr>
          <a:xfrm>
            <a:off x="59690" y="186690"/>
            <a:ext cx="2294255" cy="368300"/>
          </a:xfrm>
          <a:prstGeom prst="rect">
            <a:avLst/>
          </a:prstGeom>
          <a:noFill/>
          <a:ln w="9525">
            <a:noFill/>
          </a:ln>
        </p:spPr>
        <p:txBody>
          <a:bodyPr wrap="square" anchor="t">
            <a:spAutoFit/>
          </a:bodyPr>
          <a:p>
            <a:pPr algn="l">
              <a:buFont typeface="Arial" panose="020B0604020202020204" pitchFamily="34" charset="0"/>
            </a:pPr>
            <a:r>
              <a:rPr lang="zh-CN" altLang="en-US" sz="1800" b="1" dirty="0">
                <a:latin typeface="Microsoft YaHei" panose="020B0503020204020204" pitchFamily="34" charset="-122"/>
                <a:ea typeface="Microsoft YaHei" panose="020B0503020204020204" pitchFamily="34" charset="-122"/>
                <a:sym typeface="+mn-ea"/>
              </a:rPr>
              <a:t>Web development</a:t>
            </a:r>
            <a:endParaRPr lang="zh-CN" altLang="en-US" sz="1800" b="1" dirty="0">
              <a:solidFill>
                <a:schemeClr val="bg1"/>
              </a:solidFill>
              <a:latin typeface="Microsoft YaHei" panose="020B0503020204020204" pitchFamily="34" charset="-122"/>
              <a:ea typeface="Microsoft YaHei" panose="020B0503020204020204" pitchFamily="34" charset="-122"/>
            </a:endParaRPr>
          </a:p>
        </p:txBody>
      </p:sp>
      <p:grpSp>
        <p:nvGrpSpPr>
          <p:cNvPr id="27654" name="Group 4"/>
          <p:cNvGrpSpPr>
            <a:grpSpLocks noChangeAspect="1"/>
          </p:cNvGrpSpPr>
          <p:nvPr/>
        </p:nvGrpSpPr>
        <p:grpSpPr>
          <a:xfrm>
            <a:off x="2041525" y="1002030"/>
            <a:ext cx="2379663" cy="4852988"/>
            <a:chOff x="3435" y="1321"/>
            <a:chExt cx="807" cy="1645"/>
          </a:xfrm>
        </p:grpSpPr>
        <p:sp>
          <p:nvSpPr>
            <p:cNvPr id="27655" name="Freeform 5"/>
            <p:cNvSpPr/>
            <p:nvPr/>
          </p:nvSpPr>
          <p:spPr>
            <a:xfrm>
              <a:off x="3464" y="2835"/>
              <a:ext cx="166" cy="97"/>
            </a:xfrm>
            <a:custGeom>
              <a:avLst/>
              <a:gdLst/>
              <a:ahLst/>
              <a:cxnLst>
                <a:cxn ang="0">
                  <a:pos x="142" y="0"/>
                </a:cxn>
                <a:cxn ang="0">
                  <a:pos x="119" y="24"/>
                </a:cxn>
                <a:cxn ang="0">
                  <a:pos x="119" y="43"/>
                </a:cxn>
                <a:cxn ang="0">
                  <a:pos x="92" y="43"/>
                </a:cxn>
                <a:cxn ang="0">
                  <a:pos x="0" y="64"/>
                </a:cxn>
                <a:cxn ang="0">
                  <a:pos x="0" y="90"/>
                </a:cxn>
                <a:cxn ang="0">
                  <a:pos x="166" y="97"/>
                </a:cxn>
                <a:cxn ang="0">
                  <a:pos x="166" y="66"/>
                </a:cxn>
                <a:cxn ang="0">
                  <a:pos x="166" y="57"/>
                </a:cxn>
                <a:cxn ang="0">
                  <a:pos x="166" y="24"/>
                </a:cxn>
                <a:cxn ang="0">
                  <a:pos x="142" y="0"/>
                </a:cxn>
              </a:cxnLst>
              <a:pathLst>
                <a:path w="70" h="41">
                  <a:moveTo>
                    <a:pt x="60" y="0"/>
                  </a:moveTo>
                  <a:cubicBezTo>
                    <a:pt x="54" y="0"/>
                    <a:pt x="50" y="4"/>
                    <a:pt x="50" y="10"/>
                  </a:cubicBezTo>
                  <a:cubicBezTo>
                    <a:pt x="50" y="18"/>
                    <a:pt x="50" y="18"/>
                    <a:pt x="50" y="18"/>
                  </a:cubicBezTo>
                  <a:cubicBezTo>
                    <a:pt x="39" y="18"/>
                    <a:pt x="39" y="18"/>
                    <a:pt x="39" y="18"/>
                  </a:cubicBezTo>
                  <a:cubicBezTo>
                    <a:pt x="39" y="18"/>
                    <a:pt x="10" y="6"/>
                    <a:pt x="0" y="27"/>
                  </a:cubicBezTo>
                  <a:cubicBezTo>
                    <a:pt x="0" y="38"/>
                    <a:pt x="0" y="38"/>
                    <a:pt x="0" y="38"/>
                  </a:cubicBezTo>
                  <a:cubicBezTo>
                    <a:pt x="70" y="41"/>
                    <a:pt x="70" y="41"/>
                    <a:pt x="70" y="41"/>
                  </a:cubicBezTo>
                  <a:cubicBezTo>
                    <a:pt x="70" y="28"/>
                    <a:pt x="70" y="28"/>
                    <a:pt x="70" y="28"/>
                  </a:cubicBezTo>
                  <a:cubicBezTo>
                    <a:pt x="70" y="24"/>
                    <a:pt x="70" y="24"/>
                    <a:pt x="70" y="24"/>
                  </a:cubicBezTo>
                  <a:cubicBezTo>
                    <a:pt x="70" y="10"/>
                    <a:pt x="70" y="10"/>
                    <a:pt x="70" y="10"/>
                  </a:cubicBezTo>
                  <a:cubicBezTo>
                    <a:pt x="70" y="4"/>
                    <a:pt x="66" y="0"/>
                    <a:pt x="60" y="0"/>
                  </a:cubicBezTo>
                  <a:close/>
                </a:path>
              </a:pathLst>
            </a:custGeom>
            <a:solidFill>
              <a:srgbClr val="312D28"/>
            </a:solidFill>
            <a:ln w="9525">
              <a:noFill/>
            </a:ln>
          </p:spPr>
          <p:txBody>
            <a:bodyPr/>
            <a:p>
              <a:endParaRPr lang="en-GB" altLang="en-US"/>
            </a:p>
          </p:txBody>
        </p:sp>
        <p:sp>
          <p:nvSpPr>
            <p:cNvPr id="27656" name="Freeform 6"/>
            <p:cNvSpPr/>
            <p:nvPr/>
          </p:nvSpPr>
          <p:spPr>
            <a:xfrm>
              <a:off x="3640" y="2823"/>
              <a:ext cx="179" cy="143"/>
            </a:xfrm>
            <a:custGeom>
              <a:avLst/>
              <a:gdLst/>
              <a:ahLst/>
              <a:cxnLst>
                <a:cxn ang="0">
                  <a:pos x="64" y="57"/>
                </a:cxn>
                <a:cxn ang="0">
                  <a:pos x="72" y="33"/>
                </a:cxn>
                <a:cxn ang="0">
                  <a:pos x="55" y="5"/>
                </a:cxn>
                <a:cxn ang="0">
                  <a:pos x="26" y="21"/>
                </a:cxn>
                <a:cxn ang="0">
                  <a:pos x="19" y="38"/>
                </a:cxn>
                <a:cxn ang="0">
                  <a:pos x="0" y="86"/>
                </a:cxn>
                <a:cxn ang="0">
                  <a:pos x="146" y="143"/>
                </a:cxn>
                <a:cxn ang="0">
                  <a:pos x="64" y="57"/>
                </a:cxn>
              </a:cxnLst>
              <a:pathLst>
                <a:path w="75" h="60">
                  <a:moveTo>
                    <a:pt x="27" y="24"/>
                  </a:moveTo>
                  <a:cubicBezTo>
                    <a:pt x="30" y="14"/>
                    <a:pt x="30" y="14"/>
                    <a:pt x="30" y="14"/>
                  </a:cubicBezTo>
                  <a:cubicBezTo>
                    <a:pt x="31" y="9"/>
                    <a:pt x="28" y="3"/>
                    <a:pt x="23" y="2"/>
                  </a:cubicBezTo>
                  <a:cubicBezTo>
                    <a:pt x="17" y="0"/>
                    <a:pt x="12" y="4"/>
                    <a:pt x="11" y="9"/>
                  </a:cubicBezTo>
                  <a:cubicBezTo>
                    <a:pt x="8" y="16"/>
                    <a:pt x="8" y="16"/>
                    <a:pt x="8" y="16"/>
                  </a:cubicBezTo>
                  <a:cubicBezTo>
                    <a:pt x="0" y="36"/>
                    <a:pt x="0" y="36"/>
                    <a:pt x="0" y="36"/>
                  </a:cubicBezTo>
                  <a:cubicBezTo>
                    <a:pt x="61" y="60"/>
                    <a:pt x="61" y="60"/>
                    <a:pt x="61" y="60"/>
                  </a:cubicBezTo>
                  <a:cubicBezTo>
                    <a:pt x="75" y="24"/>
                    <a:pt x="27" y="24"/>
                    <a:pt x="27" y="24"/>
                  </a:cubicBezTo>
                  <a:close/>
                </a:path>
              </a:pathLst>
            </a:custGeom>
            <a:solidFill>
              <a:srgbClr val="312D28"/>
            </a:solidFill>
            <a:ln w="9525">
              <a:noFill/>
            </a:ln>
          </p:spPr>
          <p:txBody>
            <a:bodyPr/>
            <a:p>
              <a:endParaRPr lang="en-GB" altLang="en-US"/>
            </a:p>
          </p:txBody>
        </p:sp>
        <p:sp>
          <p:nvSpPr>
            <p:cNvPr id="27657" name="Freeform 7"/>
            <p:cNvSpPr/>
            <p:nvPr/>
          </p:nvSpPr>
          <p:spPr>
            <a:xfrm>
              <a:off x="3545" y="2202"/>
              <a:ext cx="283" cy="664"/>
            </a:xfrm>
            <a:custGeom>
              <a:avLst/>
              <a:gdLst/>
              <a:ahLst/>
              <a:cxnLst>
                <a:cxn ang="0">
                  <a:pos x="0" y="0"/>
                </a:cxn>
                <a:cxn ang="0">
                  <a:pos x="24" y="654"/>
                </a:cxn>
                <a:cxn ang="0">
                  <a:pos x="105" y="654"/>
                </a:cxn>
                <a:cxn ang="0">
                  <a:pos x="93" y="113"/>
                </a:cxn>
                <a:cxn ang="0">
                  <a:pos x="193" y="118"/>
                </a:cxn>
                <a:cxn ang="0">
                  <a:pos x="193" y="355"/>
                </a:cxn>
                <a:cxn ang="0">
                  <a:pos x="107" y="640"/>
                </a:cxn>
                <a:cxn ang="0">
                  <a:pos x="183" y="664"/>
                </a:cxn>
                <a:cxn ang="0">
                  <a:pos x="274" y="370"/>
                </a:cxn>
                <a:cxn ang="0">
                  <a:pos x="283" y="14"/>
                </a:cxn>
                <a:cxn ang="0">
                  <a:pos x="0" y="0"/>
                </a:cxn>
              </a:cxnLst>
              <a:pathLst>
                <a:path w="283" h="664">
                  <a:moveTo>
                    <a:pt x="0" y="0"/>
                  </a:moveTo>
                  <a:lnTo>
                    <a:pt x="24" y="654"/>
                  </a:lnTo>
                  <a:lnTo>
                    <a:pt x="105" y="654"/>
                  </a:lnTo>
                  <a:lnTo>
                    <a:pt x="93" y="113"/>
                  </a:lnTo>
                  <a:lnTo>
                    <a:pt x="193" y="118"/>
                  </a:lnTo>
                  <a:lnTo>
                    <a:pt x="193" y="355"/>
                  </a:lnTo>
                  <a:lnTo>
                    <a:pt x="107" y="640"/>
                  </a:lnTo>
                  <a:lnTo>
                    <a:pt x="183" y="664"/>
                  </a:lnTo>
                  <a:lnTo>
                    <a:pt x="274" y="370"/>
                  </a:lnTo>
                  <a:lnTo>
                    <a:pt x="283" y="14"/>
                  </a:lnTo>
                  <a:lnTo>
                    <a:pt x="0" y="0"/>
                  </a:lnTo>
                  <a:close/>
                </a:path>
              </a:pathLst>
            </a:custGeom>
            <a:solidFill>
              <a:srgbClr val="1F3240"/>
            </a:solidFill>
            <a:ln w="9525">
              <a:noFill/>
            </a:ln>
          </p:spPr>
          <p:txBody>
            <a:bodyPr/>
            <a:p>
              <a:endParaRPr lang="en-GB" altLang="en-US"/>
            </a:p>
          </p:txBody>
        </p:sp>
        <p:sp>
          <p:nvSpPr>
            <p:cNvPr id="27658" name="Freeform 8"/>
            <p:cNvSpPr/>
            <p:nvPr/>
          </p:nvSpPr>
          <p:spPr>
            <a:xfrm>
              <a:off x="3435" y="1668"/>
              <a:ext cx="715" cy="607"/>
            </a:xfrm>
            <a:custGeom>
              <a:avLst/>
              <a:gdLst/>
              <a:ahLst/>
              <a:cxnLst>
                <a:cxn ang="0">
                  <a:pos x="515" y="306"/>
                </a:cxn>
                <a:cxn ang="0">
                  <a:pos x="455" y="147"/>
                </a:cxn>
                <a:cxn ang="0">
                  <a:pos x="319" y="7"/>
                </a:cxn>
                <a:cxn ang="0">
                  <a:pos x="224" y="5"/>
                </a:cxn>
                <a:cxn ang="0">
                  <a:pos x="83" y="90"/>
                </a:cxn>
                <a:cxn ang="0">
                  <a:pos x="5" y="282"/>
                </a:cxn>
                <a:cxn ang="0">
                  <a:pos x="5" y="607"/>
                </a:cxn>
                <a:cxn ang="0">
                  <a:pos x="72" y="605"/>
                </a:cxn>
                <a:cxn ang="0">
                  <a:pos x="72" y="285"/>
                </a:cxn>
                <a:cxn ang="0">
                  <a:pos x="124" y="149"/>
                </a:cxn>
                <a:cxn ang="0">
                  <a:pos x="110" y="545"/>
                </a:cxn>
                <a:cxn ang="0">
                  <a:pos x="396" y="552"/>
                </a:cxn>
                <a:cxn ang="0">
                  <a:pos x="408" y="216"/>
                </a:cxn>
                <a:cxn ang="0">
                  <a:pos x="455" y="334"/>
                </a:cxn>
                <a:cxn ang="0">
                  <a:pos x="689" y="488"/>
                </a:cxn>
                <a:cxn ang="0">
                  <a:pos x="715" y="427"/>
                </a:cxn>
                <a:cxn ang="0">
                  <a:pos x="515" y="306"/>
                </a:cxn>
              </a:cxnLst>
              <a:pathLst>
                <a:path w="300" h="256">
                  <a:moveTo>
                    <a:pt x="216" y="129"/>
                  </a:moveTo>
                  <a:cubicBezTo>
                    <a:pt x="205" y="107"/>
                    <a:pt x="198" y="84"/>
                    <a:pt x="191" y="62"/>
                  </a:cubicBezTo>
                  <a:cubicBezTo>
                    <a:pt x="179" y="27"/>
                    <a:pt x="173" y="10"/>
                    <a:pt x="134" y="3"/>
                  </a:cubicBezTo>
                  <a:cubicBezTo>
                    <a:pt x="119" y="0"/>
                    <a:pt x="107" y="1"/>
                    <a:pt x="94" y="2"/>
                  </a:cubicBezTo>
                  <a:cubicBezTo>
                    <a:pt x="64" y="6"/>
                    <a:pt x="53" y="15"/>
                    <a:pt x="35" y="38"/>
                  </a:cubicBezTo>
                  <a:cubicBezTo>
                    <a:pt x="17" y="61"/>
                    <a:pt x="2" y="89"/>
                    <a:pt x="2" y="119"/>
                  </a:cubicBezTo>
                  <a:cubicBezTo>
                    <a:pt x="0" y="172"/>
                    <a:pt x="2" y="255"/>
                    <a:pt x="2" y="256"/>
                  </a:cubicBezTo>
                  <a:cubicBezTo>
                    <a:pt x="30" y="255"/>
                    <a:pt x="30" y="255"/>
                    <a:pt x="30" y="255"/>
                  </a:cubicBezTo>
                  <a:cubicBezTo>
                    <a:pt x="30" y="254"/>
                    <a:pt x="28" y="172"/>
                    <a:pt x="30" y="120"/>
                  </a:cubicBezTo>
                  <a:cubicBezTo>
                    <a:pt x="30" y="99"/>
                    <a:pt x="40" y="79"/>
                    <a:pt x="52" y="63"/>
                  </a:cubicBezTo>
                  <a:cubicBezTo>
                    <a:pt x="46" y="230"/>
                    <a:pt x="46" y="230"/>
                    <a:pt x="46" y="230"/>
                  </a:cubicBezTo>
                  <a:cubicBezTo>
                    <a:pt x="166" y="233"/>
                    <a:pt x="166" y="233"/>
                    <a:pt x="166" y="233"/>
                  </a:cubicBezTo>
                  <a:cubicBezTo>
                    <a:pt x="171" y="91"/>
                    <a:pt x="171" y="91"/>
                    <a:pt x="171" y="91"/>
                  </a:cubicBezTo>
                  <a:cubicBezTo>
                    <a:pt x="178" y="111"/>
                    <a:pt x="186" y="130"/>
                    <a:pt x="191" y="141"/>
                  </a:cubicBezTo>
                  <a:cubicBezTo>
                    <a:pt x="206" y="171"/>
                    <a:pt x="275" y="200"/>
                    <a:pt x="289" y="206"/>
                  </a:cubicBezTo>
                  <a:cubicBezTo>
                    <a:pt x="300" y="180"/>
                    <a:pt x="300" y="180"/>
                    <a:pt x="300" y="180"/>
                  </a:cubicBezTo>
                  <a:cubicBezTo>
                    <a:pt x="269" y="167"/>
                    <a:pt x="224" y="143"/>
                    <a:pt x="216" y="129"/>
                  </a:cubicBezTo>
                  <a:close/>
                </a:path>
              </a:pathLst>
            </a:custGeom>
            <a:solidFill>
              <a:srgbClr val="3CBDDC"/>
            </a:solidFill>
            <a:ln w="9525">
              <a:noFill/>
            </a:ln>
          </p:spPr>
          <p:txBody>
            <a:bodyPr/>
            <a:p>
              <a:endParaRPr lang="en-GB" altLang="en-US"/>
            </a:p>
          </p:txBody>
        </p:sp>
        <p:sp>
          <p:nvSpPr>
            <p:cNvPr id="27659" name="Freeform 9"/>
            <p:cNvSpPr/>
            <p:nvPr/>
          </p:nvSpPr>
          <p:spPr>
            <a:xfrm>
              <a:off x="4128" y="2095"/>
              <a:ext cx="114" cy="102"/>
            </a:xfrm>
            <a:custGeom>
              <a:avLst/>
              <a:gdLst/>
              <a:ahLst/>
              <a:cxnLst>
                <a:cxn ang="0">
                  <a:pos x="7" y="24"/>
                </a:cxn>
                <a:cxn ang="0">
                  <a:pos x="29" y="12"/>
                </a:cxn>
                <a:cxn ang="0">
                  <a:pos x="36" y="7"/>
                </a:cxn>
                <a:cxn ang="0">
                  <a:pos x="83" y="0"/>
                </a:cxn>
                <a:cxn ang="0">
                  <a:pos x="97" y="12"/>
                </a:cxn>
                <a:cxn ang="0">
                  <a:pos x="93" y="24"/>
                </a:cxn>
                <a:cxn ang="0">
                  <a:pos x="86" y="26"/>
                </a:cxn>
                <a:cxn ang="0">
                  <a:pos x="69" y="28"/>
                </a:cxn>
                <a:cxn ang="0">
                  <a:pos x="97" y="47"/>
                </a:cxn>
                <a:cxn ang="0">
                  <a:pos x="107" y="85"/>
                </a:cxn>
                <a:cxn ang="0">
                  <a:pos x="102" y="90"/>
                </a:cxn>
                <a:cxn ang="0">
                  <a:pos x="67" y="95"/>
                </a:cxn>
                <a:cxn ang="0">
                  <a:pos x="17" y="64"/>
                </a:cxn>
                <a:cxn ang="0">
                  <a:pos x="7" y="24"/>
                </a:cxn>
              </a:cxnLst>
              <a:pathLst>
                <a:path w="48" h="43">
                  <a:moveTo>
                    <a:pt x="3" y="10"/>
                  </a:moveTo>
                  <a:cubicBezTo>
                    <a:pt x="5" y="7"/>
                    <a:pt x="8" y="5"/>
                    <a:pt x="12" y="5"/>
                  </a:cubicBezTo>
                  <a:cubicBezTo>
                    <a:pt x="12" y="4"/>
                    <a:pt x="14" y="3"/>
                    <a:pt x="15" y="3"/>
                  </a:cubicBezTo>
                  <a:cubicBezTo>
                    <a:pt x="35" y="0"/>
                    <a:pt x="35" y="0"/>
                    <a:pt x="35" y="0"/>
                  </a:cubicBezTo>
                  <a:cubicBezTo>
                    <a:pt x="38" y="0"/>
                    <a:pt x="40" y="2"/>
                    <a:pt x="41" y="5"/>
                  </a:cubicBezTo>
                  <a:cubicBezTo>
                    <a:pt x="41" y="7"/>
                    <a:pt x="40" y="8"/>
                    <a:pt x="39" y="10"/>
                  </a:cubicBezTo>
                  <a:cubicBezTo>
                    <a:pt x="38" y="10"/>
                    <a:pt x="37" y="11"/>
                    <a:pt x="36" y="11"/>
                  </a:cubicBezTo>
                  <a:cubicBezTo>
                    <a:pt x="29" y="12"/>
                    <a:pt x="29" y="12"/>
                    <a:pt x="29" y="12"/>
                  </a:cubicBezTo>
                  <a:cubicBezTo>
                    <a:pt x="41" y="20"/>
                    <a:pt x="41" y="20"/>
                    <a:pt x="41" y="20"/>
                  </a:cubicBezTo>
                  <a:cubicBezTo>
                    <a:pt x="47" y="23"/>
                    <a:pt x="48" y="30"/>
                    <a:pt x="45" y="36"/>
                  </a:cubicBezTo>
                  <a:cubicBezTo>
                    <a:pt x="44" y="37"/>
                    <a:pt x="44" y="38"/>
                    <a:pt x="43" y="38"/>
                  </a:cubicBezTo>
                  <a:cubicBezTo>
                    <a:pt x="39" y="42"/>
                    <a:pt x="33" y="43"/>
                    <a:pt x="28" y="40"/>
                  </a:cubicBezTo>
                  <a:cubicBezTo>
                    <a:pt x="7" y="27"/>
                    <a:pt x="7" y="27"/>
                    <a:pt x="7" y="27"/>
                  </a:cubicBezTo>
                  <a:cubicBezTo>
                    <a:pt x="2" y="23"/>
                    <a:pt x="0" y="16"/>
                    <a:pt x="3" y="10"/>
                  </a:cubicBezTo>
                  <a:close/>
                </a:path>
              </a:pathLst>
            </a:custGeom>
            <a:solidFill>
              <a:srgbClr val="F8DDB8"/>
            </a:solidFill>
            <a:ln w="9525">
              <a:noFill/>
            </a:ln>
          </p:spPr>
          <p:txBody>
            <a:bodyPr/>
            <a:p>
              <a:endParaRPr lang="en-GB" altLang="en-US"/>
            </a:p>
          </p:txBody>
        </p:sp>
        <p:sp>
          <p:nvSpPr>
            <p:cNvPr id="27660" name="Freeform 10"/>
            <p:cNvSpPr/>
            <p:nvPr/>
          </p:nvSpPr>
          <p:spPr>
            <a:xfrm>
              <a:off x="3438" y="2275"/>
              <a:ext cx="97" cy="102"/>
            </a:xfrm>
            <a:custGeom>
              <a:avLst/>
              <a:gdLst/>
              <a:ahLst/>
              <a:cxnLst>
                <a:cxn ang="0">
                  <a:pos x="59" y="0"/>
                </a:cxn>
                <a:cxn ang="0">
                  <a:pos x="5" y="0"/>
                </a:cxn>
                <a:cxn ang="0">
                  <a:pos x="0" y="19"/>
                </a:cxn>
                <a:cxn ang="0">
                  <a:pos x="9" y="78"/>
                </a:cxn>
                <a:cxn ang="0">
                  <a:pos x="35" y="102"/>
                </a:cxn>
                <a:cxn ang="0">
                  <a:pos x="43" y="102"/>
                </a:cxn>
                <a:cxn ang="0">
                  <a:pos x="66" y="69"/>
                </a:cxn>
                <a:cxn ang="0">
                  <a:pos x="62" y="36"/>
                </a:cxn>
                <a:cxn ang="0">
                  <a:pos x="73" y="47"/>
                </a:cxn>
                <a:cxn ang="0">
                  <a:pos x="80" y="50"/>
                </a:cxn>
                <a:cxn ang="0">
                  <a:pos x="92" y="45"/>
                </a:cxn>
                <a:cxn ang="0">
                  <a:pos x="90" y="28"/>
                </a:cxn>
                <a:cxn ang="0">
                  <a:pos x="59" y="0"/>
                </a:cxn>
              </a:cxnLst>
              <a:pathLst>
                <a:path w="41" h="43">
                  <a:moveTo>
                    <a:pt x="25" y="0"/>
                  </a:moveTo>
                  <a:cubicBezTo>
                    <a:pt x="2" y="0"/>
                    <a:pt x="2" y="0"/>
                    <a:pt x="2" y="0"/>
                  </a:cubicBezTo>
                  <a:cubicBezTo>
                    <a:pt x="1" y="2"/>
                    <a:pt x="0" y="5"/>
                    <a:pt x="0" y="8"/>
                  </a:cubicBezTo>
                  <a:cubicBezTo>
                    <a:pt x="4" y="33"/>
                    <a:pt x="4" y="33"/>
                    <a:pt x="4" y="33"/>
                  </a:cubicBezTo>
                  <a:cubicBezTo>
                    <a:pt x="5" y="39"/>
                    <a:pt x="10" y="43"/>
                    <a:pt x="15" y="43"/>
                  </a:cubicBezTo>
                  <a:cubicBezTo>
                    <a:pt x="16" y="43"/>
                    <a:pt x="17" y="43"/>
                    <a:pt x="18" y="43"/>
                  </a:cubicBezTo>
                  <a:cubicBezTo>
                    <a:pt x="25" y="42"/>
                    <a:pt x="29" y="36"/>
                    <a:pt x="28" y="29"/>
                  </a:cubicBezTo>
                  <a:cubicBezTo>
                    <a:pt x="26" y="15"/>
                    <a:pt x="26" y="15"/>
                    <a:pt x="26" y="15"/>
                  </a:cubicBezTo>
                  <a:cubicBezTo>
                    <a:pt x="31" y="20"/>
                    <a:pt x="31" y="20"/>
                    <a:pt x="31" y="20"/>
                  </a:cubicBezTo>
                  <a:cubicBezTo>
                    <a:pt x="32" y="21"/>
                    <a:pt x="33" y="21"/>
                    <a:pt x="34" y="21"/>
                  </a:cubicBezTo>
                  <a:cubicBezTo>
                    <a:pt x="36" y="21"/>
                    <a:pt x="37" y="21"/>
                    <a:pt x="39" y="19"/>
                  </a:cubicBezTo>
                  <a:cubicBezTo>
                    <a:pt x="41" y="17"/>
                    <a:pt x="40" y="14"/>
                    <a:pt x="38" y="12"/>
                  </a:cubicBezTo>
                  <a:lnTo>
                    <a:pt x="25" y="0"/>
                  </a:lnTo>
                  <a:close/>
                </a:path>
              </a:pathLst>
            </a:custGeom>
            <a:solidFill>
              <a:srgbClr val="F8DDB8"/>
            </a:solidFill>
            <a:ln w="9525">
              <a:noFill/>
            </a:ln>
          </p:spPr>
          <p:txBody>
            <a:bodyPr/>
            <a:p>
              <a:endParaRPr lang="en-GB" altLang="en-US"/>
            </a:p>
          </p:txBody>
        </p:sp>
        <p:sp>
          <p:nvSpPr>
            <p:cNvPr id="27661" name="Freeform 11"/>
            <p:cNvSpPr/>
            <p:nvPr/>
          </p:nvSpPr>
          <p:spPr>
            <a:xfrm>
              <a:off x="3664" y="1535"/>
              <a:ext cx="86" cy="168"/>
            </a:xfrm>
            <a:custGeom>
              <a:avLst/>
              <a:gdLst/>
              <a:ahLst/>
              <a:cxnLst>
                <a:cxn ang="0">
                  <a:pos x="0" y="0"/>
                </a:cxn>
                <a:cxn ang="0">
                  <a:pos x="86" y="0"/>
                </a:cxn>
                <a:cxn ang="0">
                  <a:pos x="86" y="121"/>
                </a:cxn>
                <a:cxn ang="0">
                  <a:pos x="0" y="121"/>
                </a:cxn>
                <a:cxn ang="0">
                  <a:pos x="0" y="0"/>
                </a:cxn>
              </a:cxnLst>
              <a:pathLst>
                <a:path w="36" h="71">
                  <a:moveTo>
                    <a:pt x="0" y="0"/>
                  </a:moveTo>
                  <a:cubicBezTo>
                    <a:pt x="36" y="0"/>
                    <a:pt x="36" y="0"/>
                    <a:pt x="36" y="0"/>
                  </a:cubicBezTo>
                  <a:cubicBezTo>
                    <a:pt x="36" y="51"/>
                    <a:pt x="36" y="51"/>
                    <a:pt x="36" y="51"/>
                  </a:cubicBezTo>
                  <a:cubicBezTo>
                    <a:pt x="36" y="69"/>
                    <a:pt x="0" y="71"/>
                    <a:pt x="0" y="51"/>
                  </a:cubicBezTo>
                  <a:lnTo>
                    <a:pt x="0" y="0"/>
                  </a:lnTo>
                  <a:close/>
                </a:path>
              </a:pathLst>
            </a:custGeom>
            <a:solidFill>
              <a:srgbClr val="FDE4BE"/>
            </a:solidFill>
            <a:ln w="9525">
              <a:noFill/>
            </a:ln>
          </p:spPr>
          <p:txBody>
            <a:bodyPr/>
            <a:p>
              <a:endParaRPr lang="en-GB" altLang="en-US"/>
            </a:p>
          </p:txBody>
        </p:sp>
        <p:sp>
          <p:nvSpPr>
            <p:cNvPr id="27662" name="Freeform 12"/>
            <p:cNvSpPr/>
            <p:nvPr/>
          </p:nvSpPr>
          <p:spPr>
            <a:xfrm>
              <a:off x="3664" y="1606"/>
              <a:ext cx="86" cy="57"/>
            </a:xfrm>
            <a:custGeom>
              <a:avLst/>
              <a:gdLst/>
              <a:ahLst/>
              <a:cxnLst>
                <a:cxn ang="0">
                  <a:pos x="86" y="28"/>
                </a:cxn>
                <a:cxn ang="0">
                  <a:pos x="86" y="0"/>
                </a:cxn>
                <a:cxn ang="0">
                  <a:pos x="0" y="0"/>
                </a:cxn>
                <a:cxn ang="0">
                  <a:pos x="0" y="57"/>
                </a:cxn>
                <a:cxn ang="0">
                  <a:pos x="86" y="28"/>
                </a:cxn>
              </a:cxnLst>
              <a:pathLst>
                <a:path w="86" h="57">
                  <a:moveTo>
                    <a:pt x="86" y="28"/>
                  </a:moveTo>
                  <a:lnTo>
                    <a:pt x="86" y="0"/>
                  </a:lnTo>
                  <a:lnTo>
                    <a:pt x="0" y="0"/>
                  </a:lnTo>
                  <a:lnTo>
                    <a:pt x="0" y="57"/>
                  </a:lnTo>
                  <a:lnTo>
                    <a:pt x="86" y="28"/>
                  </a:lnTo>
                  <a:close/>
                </a:path>
              </a:pathLst>
            </a:custGeom>
            <a:solidFill>
              <a:srgbClr val="EBCDA3"/>
            </a:solidFill>
            <a:ln w="9525">
              <a:noFill/>
            </a:ln>
          </p:spPr>
          <p:txBody>
            <a:bodyPr/>
            <a:p>
              <a:endParaRPr lang="en-GB" altLang="en-US"/>
            </a:p>
          </p:txBody>
        </p:sp>
        <p:sp>
          <p:nvSpPr>
            <p:cNvPr id="27663" name="Freeform 13"/>
            <p:cNvSpPr/>
            <p:nvPr/>
          </p:nvSpPr>
          <p:spPr>
            <a:xfrm>
              <a:off x="3528" y="1397"/>
              <a:ext cx="360" cy="237"/>
            </a:xfrm>
            <a:custGeom>
              <a:avLst/>
              <a:gdLst/>
              <a:ahLst/>
              <a:cxnLst>
                <a:cxn ang="0">
                  <a:pos x="179" y="0"/>
                </a:cxn>
                <a:cxn ang="0">
                  <a:pos x="179" y="237"/>
                </a:cxn>
                <a:cxn ang="0">
                  <a:pos x="179" y="0"/>
                </a:cxn>
              </a:cxnLst>
              <a:pathLst>
                <a:path w="151" h="100">
                  <a:moveTo>
                    <a:pt x="75" y="0"/>
                  </a:moveTo>
                  <a:cubicBezTo>
                    <a:pt x="151" y="0"/>
                    <a:pt x="120" y="100"/>
                    <a:pt x="75" y="100"/>
                  </a:cubicBezTo>
                  <a:cubicBezTo>
                    <a:pt x="30" y="100"/>
                    <a:pt x="0" y="0"/>
                    <a:pt x="75" y="0"/>
                  </a:cubicBezTo>
                  <a:close/>
                </a:path>
              </a:pathLst>
            </a:custGeom>
            <a:solidFill>
              <a:srgbClr val="F8DDB8"/>
            </a:solidFill>
            <a:ln w="9525">
              <a:noFill/>
            </a:ln>
          </p:spPr>
          <p:txBody>
            <a:bodyPr/>
            <a:p>
              <a:endParaRPr lang="en-GB" altLang="en-US"/>
            </a:p>
          </p:txBody>
        </p:sp>
        <p:sp>
          <p:nvSpPr>
            <p:cNvPr id="27664" name="Freeform 14"/>
            <p:cNvSpPr/>
            <p:nvPr/>
          </p:nvSpPr>
          <p:spPr>
            <a:xfrm>
              <a:off x="3578" y="1354"/>
              <a:ext cx="257" cy="193"/>
            </a:xfrm>
            <a:custGeom>
              <a:avLst/>
              <a:gdLst/>
              <a:ahLst/>
              <a:cxnLst>
                <a:cxn ang="0">
                  <a:pos x="129" y="71"/>
                </a:cxn>
                <a:cxn ang="0">
                  <a:pos x="224" y="145"/>
                </a:cxn>
                <a:cxn ang="0">
                  <a:pos x="245" y="148"/>
                </a:cxn>
                <a:cxn ang="0">
                  <a:pos x="133" y="0"/>
                </a:cxn>
                <a:cxn ang="0">
                  <a:pos x="14" y="143"/>
                </a:cxn>
                <a:cxn ang="0">
                  <a:pos x="36" y="143"/>
                </a:cxn>
                <a:cxn ang="0">
                  <a:pos x="129" y="71"/>
                </a:cxn>
              </a:cxnLst>
              <a:pathLst>
                <a:path w="108" h="81">
                  <a:moveTo>
                    <a:pt x="54" y="30"/>
                  </a:moveTo>
                  <a:cubicBezTo>
                    <a:pt x="79" y="30"/>
                    <a:pt x="92" y="45"/>
                    <a:pt x="94" y="61"/>
                  </a:cubicBezTo>
                  <a:cubicBezTo>
                    <a:pt x="95" y="77"/>
                    <a:pt x="97" y="74"/>
                    <a:pt x="103" y="62"/>
                  </a:cubicBezTo>
                  <a:cubicBezTo>
                    <a:pt x="108" y="50"/>
                    <a:pt x="95" y="0"/>
                    <a:pt x="56" y="0"/>
                  </a:cubicBezTo>
                  <a:cubicBezTo>
                    <a:pt x="16" y="0"/>
                    <a:pt x="0" y="39"/>
                    <a:pt x="6" y="60"/>
                  </a:cubicBezTo>
                  <a:cubicBezTo>
                    <a:pt x="11" y="81"/>
                    <a:pt x="11" y="76"/>
                    <a:pt x="15" y="60"/>
                  </a:cubicBezTo>
                  <a:cubicBezTo>
                    <a:pt x="18" y="44"/>
                    <a:pt x="25" y="31"/>
                    <a:pt x="54" y="30"/>
                  </a:cubicBezTo>
                  <a:close/>
                </a:path>
              </a:pathLst>
            </a:custGeom>
            <a:solidFill>
              <a:srgbClr val="373331"/>
            </a:solidFill>
            <a:ln w="9525">
              <a:noFill/>
            </a:ln>
          </p:spPr>
          <p:txBody>
            <a:bodyPr/>
            <a:p>
              <a:endParaRPr lang="en-GB" altLang="en-US"/>
            </a:p>
          </p:txBody>
        </p:sp>
        <p:sp>
          <p:nvSpPr>
            <p:cNvPr id="27665" name="Freeform 15"/>
            <p:cNvSpPr/>
            <p:nvPr/>
          </p:nvSpPr>
          <p:spPr>
            <a:xfrm>
              <a:off x="3707" y="1423"/>
              <a:ext cx="126" cy="211"/>
            </a:xfrm>
            <a:custGeom>
              <a:avLst/>
              <a:gdLst/>
              <a:ahLst/>
              <a:cxnLst>
                <a:cxn ang="0">
                  <a:pos x="105" y="40"/>
                </a:cxn>
                <a:cxn ang="0">
                  <a:pos x="0" y="211"/>
                </a:cxn>
                <a:cxn ang="0">
                  <a:pos x="0" y="2"/>
                </a:cxn>
                <a:cxn ang="0">
                  <a:pos x="74" y="21"/>
                </a:cxn>
                <a:cxn ang="0">
                  <a:pos x="105" y="40"/>
                </a:cxn>
              </a:cxnLst>
              <a:pathLst>
                <a:path w="53" h="89">
                  <a:moveTo>
                    <a:pt x="44" y="17"/>
                  </a:moveTo>
                  <a:cubicBezTo>
                    <a:pt x="53" y="46"/>
                    <a:pt x="30" y="89"/>
                    <a:pt x="0" y="89"/>
                  </a:cubicBezTo>
                  <a:cubicBezTo>
                    <a:pt x="0" y="1"/>
                    <a:pt x="0" y="1"/>
                    <a:pt x="0" y="1"/>
                  </a:cubicBezTo>
                  <a:cubicBezTo>
                    <a:pt x="10" y="0"/>
                    <a:pt x="24" y="5"/>
                    <a:pt x="31" y="9"/>
                  </a:cubicBezTo>
                  <a:cubicBezTo>
                    <a:pt x="35" y="12"/>
                    <a:pt x="41" y="15"/>
                    <a:pt x="44" y="17"/>
                  </a:cubicBezTo>
                  <a:close/>
                </a:path>
              </a:pathLst>
            </a:custGeom>
            <a:solidFill>
              <a:srgbClr val="FDE4BE"/>
            </a:solidFill>
            <a:ln w="9525">
              <a:noFill/>
            </a:ln>
          </p:spPr>
          <p:txBody>
            <a:bodyPr/>
            <a:p>
              <a:endParaRPr lang="en-GB" altLang="en-US"/>
            </a:p>
          </p:txBody>
        </p:sp>
        <p:sp>
          <p:nvSpPr>
            <p:cNvPr id="27666" name="Freeform 16"/>
            <p:cNvSpPr/>
            <p:nvPr/>
          </p:nvSpPr>
          <p:spPr>
            <a:xfrm>
              <a:off x="3802" y="1478"/>
              <a:ext cx="31" cy="57"/>
            </a:xfrm>
            <a:custGeom>
              <a:avLst/>
              <a:gdLst/>
              <a:ahLst/>
              <a:cxnLst>
                <a:cxn ang="0">
                  <a:pos x="21" y="2"/>
                </a:cxn>
                <a:cxn ang="0">
                  <a:pos x="26" y="31"/>
                </a:cxn>
                <a:cxn ang="0">
                  <a:pos x="10" y="57"/>
                </a:cxn>
                <a:cxn ang="0">
                  <a:pos x="2" y="26"/>
                </a:cxn>
                <a:cxn ang="0">
                  <a:pos x="21" y="2"/>
                </a:cxn>
              </a:cxnLst>
              <a:pathLst>
                <a:path w="13" h="24">
                  <a:moveTo>
                    <a:pt x="9" y="1"/>
                  </a:moveTo>
                  <a:cubicBezTo>
                    <a:pt x="12" y="1"/>
                    <a:pt x="13" y="7"/>
                    <a:pt x="11" y="13"/>
                  </a:cubicBezTo>
                  <a:cubicBezTo>
                    <a:pt x="10" y="20"/>
                    <a:pt x="7" y="24"/>
                    <a:pt x="4" y="24"/>
                  </a:cubicBezTo>
                  <a:cubicBezTo>
                    <a:pt x="1" y="23"/>
                    <a:pt x="0" y="18"/>
                    <a:pt x="1" y="11"/>
                  </a:cubicBezTo>
                  <a:cubicBezTo>
                    <a:pt x="3" y="5"/>
                    <a:pt x="6" y="0"/>
                    <a:pt x="9" y="1"/>
                  </a:cubicBezTo>
                  <a:close/>
                </a:path>
              </a:pathLst>
            </a:custGeom>
            <a:solidFill>
              <a:srgbClr val="FDE4BE"/>
            </a:solidFill>
            <a:ln w="9525">
              <a:noFill/>
            </a:ln>
          </p:spPr>
          <p:txBody>
            <a:bodyPr/>
            <a:p>
              <a:endParaRPr lang="en-GB" altLang="en-US"/>
            </a:p>
          </p:txBody>
        </p:sp>
        <p:sp>
          <p:nvSpPr>
            <p:cNvPr id="27667" name="Freeform 17"/>
            <p:cNvSpPr/>
            <p:nvPr/>
          </p:nvSpPr>
          <p:spPr>
            <a:xfrm>
              <a:off x="3583" y="1478"/>
              <a:ext cx="31" cy="57"/>
            </a:xfrm>
            <a:custGeom>
              <a:avLst/>
              <a:gdLst/>
              <a:ahLst/>
              <a:cxnLst>
                <a:cxn ang="0">
                  <a:pos x="10" y="2"/>
                </a:cxn>
                <a:cxn ang="0">
                  <a:pos x="2" y="31"/>
                </a:cxn>
                <a:cxn ang="0">
                  <a:pos x="21" y="57"/>
                </a:cxn>
                <a:cxn ang="0">
                  <a:pos x="26" y="26"/>
                </a:cxn>
                <a:cxn ang="0">
                  <a:pos x="10" y="2"/>
                </a:cxn>
              </a:cxnLst>
              <a:pathLst>
                <a:path w="13" h="24">
                  <a:moveTo>
                    <a:pt x="4" y="1"/>
                  </a:moveTo>
                  <a:cubicBezTo>
                    <a:pt x="1" y="1"/>
                    <a:pt x="0" y="7"/>
                    <a:pt x="1" y="13"/>
                  </a:cubicBezTo>
                  <a:cubicBezTo>
                    <a:pt x="3" y="20"/>
                    <a:pt x="6" y="24"/>
                    <a:pt x="9" y="24"/>
                  </a:cubicBezTo>
                  <a:cubicBezTo>
                    <a:pt x="12" y="23"/>
                    <a:pt x="13" y="18"/>
                    <a:pt x="11" y="11"/>
                  </a:cubicBezTo>
                  <a:cubicBezTo>
                    <a:pt x="10" y="5"/>
                    <a:pt x="7" y="0"/>
                    <a:pt x="4" y="1"/>
                  </a:cubicBezTo>
                  <a:close/>
                </a:path>
              </a:pathLst>
            </a:custGeom>
            <a:solidFill>
              <a:srgbClr val="F8DDB8"/>
            </a:solidFill>
            <a:ln w="9525">
              <a:noFill/>
            </a:ln>
          </p:spPr>
          <p:txBody>
            <a:bodyPr/>
            <a:p>
              <a:endParaRPr lang="en-GB" altLang="en-US"/>
            </a:p>
          </p:txBody>
        </p:sp>
        <p:sp>
          <p:nvSpPr>
            <p:cNvPr id="27668" name="Freeform 18"/>
            <p:cNvSpPr/>
            <p:nvPr/>
          </p:nvSpPr>
          <p:spPr>
            <a:xfrm>
              <a:off x="3761" y="1390"/>
              <a:ext cx="55" cy="97"/>
            </a:xfrm>
            <a:custGeom>
              <a:avLst/>
              <a:gdLst/>
              <a:ahLst/>
              <a:cxnLst>
                <a:cxn ang="0">
                  <a:pos x="55" y="66"/>
                </a:cxn>
                <a:cxn ang="0">
                  <a:pos x="0" y="0"/>
                </a:cxn>
                <a:cxn ang="0">
                  <a:pos x="17" y="47"/>
                </a:cxn>
                <a:cxn ang="0">
                  <a:pos x="43" y="97"/>
                </a:cxn>
                <a:cxn ang="0">
                  <a:pos x="50" y="97"/>
                </a:cxn>
                <a:cxn ang="0">
                  <a:pos x="55" y="93"/>
                </a:cxn>
                <a:cxn ang="0">
                  <a:pos x="55" y="66"/>
                </a:cxn>
              </a:cxnLst>
              <a:pathLst>
                <a:path w="55" h="97">
                  <a:moveTo>
                    <a:pt x="55" y="66"/>
                  </a:moveTo>
                  <a:lnTo>
                    <a:pt x="0" y="0"/>
                  </a:lnTo>
                  <a:lnTo>
                    <a:pt x="17" y="47"/>
                  </a:lnTo>
                  <a:lnTo>
                    <a:pt x="43" y="97"/>
                  </a:lnTo>
                  <a:lnTo>
                    <a:pt x="50" y="97"/>
                  </a:lnTo>
                  <a:lnTo>
                    <a:pt x="55" y="93"/>
                  </a:lnTo>
                  <a:lnTo>
                    <a:pt x="55" y="66"/>
                  </a:lnTo>
                  <a:close/>
                </a:path>
              </a:pathLst>
            </a:custGeom>
            <a:solidFill>
              <a:srgbClr val="373331"/>
            </a:solidFill>
            <a:ln w="9525">
              <a:noFill/>
            </a:ln>
          </p:spPr>
          <p:txBody>
            <a:bodyPr/>
            <a:p>
              <a:endParaRPr lang="en-GB" altLang="en-US"/>
            </a:p>
          </p:txBody>
        </p:sp>
        <p:sp>
          <p:nvSpPr>
            <p:cNvPr id="27669" name="Freeform 19"/>
            <p:cNvSpPr/>
            <p:nvPr/>
          </p:nvSpPr>
          <p:spPr>
            <a:xfrm>
              <a:off x="3669" y="1414"/>
              <a:ext cx="135" cy="59"/>
            </a:xfrm>
            <a:custGeom>
              <a:avLst/>
              <a:gdLst/>
              <a:ahLst/>
              <a:cxnLst>
                <a:cxn ang="0">
                  <a:pos x="128" y="33"/>
                </a:cxn>
                <a:cxn ang="0">
                  <a:pos x="64" y="28"/>
                </a:cxn>
                <a:cxn ang="0">
                  <a:pos x="40" y="14"/>
                </a:cxn>
                <a:cxn ang="0">
                  <a:pos x="43" y="28"/>
                </a:cxn>
                <a:cxn ang="0">
                  <a:pos x="0" y="0"/>
                </a:cxn>
                <a:cxn ang="0">
                  <a:pos x="128" y="33"/>
                </a:cxn>
              </a:cxnLst>
              <a:pathLst>
                <a:path w="57" h="25">
                  <a:moveTo>
                    <a:pt x="54" y="14"/>
                  </a:moveTo>
                  <a:cubicBezTo>
                    <a:pt x="57" y="25"/>
                    <a:pt x="28" y="12"/>
                    <a:pt x="27" y="12"/>
                  </a:cubicBezTo>
                  <a:cubicBezTo>
                    <a:pt x="25" y="12"/>
                    <a:pt x="17" y="6"/>
                    <a:pt x="17" y="6"/>
                  </a:cubicBezTo>
                  <a:cubicBezTo>
                    <a:pt x="18" y="12"/>
                    <a:pt x="18" y="12"/>
                    <a:pt x="18" y="12"/>
                  </a:cubicBezTo>
                  <a:cubicBezTo>
                    <a:pt x="10" y="11"/>
                    <a:pt x="0" y="0"/>
                    <a:pt x="0" y="0"/>
                  </a:cubicBezTo>
                  <a:cubicBezTo>
                    <a:pt x="0" y="0"/>
                    <a:pt x="51" y="1"/>
                    <a:pt x="54" y="14"/>
                  </a:cubicBezTo>
                  <a:close/>
                </a:path>
              </a:pathLst>
            </a:custGeom>
            <a:solidFill>
              <a:srgbClr val="373331"/>
            </a:solidFill>
            <a:ln w="9525">
              <a:noFill/>
            </a:ln>
          </p:spPr>
          <p:txBody>
            <a:bodyPr/>
            <a:p>
              <a:endParaRPr lang="en-GB" altLang="en-US"/>
            </a:p>
          </p:txBody>
        </p:sp>
        <p:sp>
          <p:nvSpPr>
            <p:cNvPr id="27670" name="Freeform 20"/>
            <p:cNvSpPr/>
            <p:nvPr/>
          </p:nvSpPr>
          <p:spPr>
            <a:xfrm>
              <a:off x="3626" y="1321"/>
              <a:ext cx="235" cy="105"/>
            </a:xfrm>
            <a:custGeom>
              <a:avLst/>
              <a:gdLst/>
              <a:ahLst/>
              <a:cxnLst>
                <a:cxn ang="0">
                  <a:pos x="169" y="93"/>
                </a:cxn>
                <a:cxn ang="0">
                  <a:pos x="235" y="62"/>
                </a:cxn>
                <a:cxn ang="0">
                  <a:pos x="173" y="62"/>
                </a:cxn>
                <a:cxn ang="0">
                  <a:pos x="36" y="43"/>
                </a:cxn>
                <a:cxn ang="0">
                  <a:pos x="14" y="36"/>
                </a:cxn>
                <a:cxn ang="0">
                  <a:pos x="31" y="62"/>
                </a:cxn>
                <a:cxn ang="0">
                  <a:pos x="0" y="45"/>
                </a:cxn>
                <a:cxn ang="0">
                  <a:pos x="24" y="76"/>
                </a:cxn>
                <a:cxn ang="0">
                  <a:pos x="169" y="93"/>
                </a:cxn>
              </a:cxnLst>
              <a:pathLst>
                <a:path w="99" h="44">
                  <a:moveTo>
                    <a:pt x="71" y="39"/>
                  </a:moveTo>
                  <a:cubicBezTo>
                    <a:pt x="93" y="44"/>
                    <a:pt x="99" y="26"/>
                    <a:pt x="99" y="26"/>
                  </a:cubicBezTo>
                  <a:cubicBezTo>
                    <a:pt x="87" y="39"/>
                    <a:pt x="73" y="26"/>
                    <a:pt x="73" y="26"/>
                  </a:cubicBezTo>
                  <a:cubicBezTo>
                    <a:pt x="46" y="0"/>
                    <a:pt x="15" y="18"/>
                    <a:pt x="15" y="18"/>
                  </a:cubicBezTo>
                  <a:cubicBezTo>
                    <a:pt x="15" y="18"/>
                    <a:pt x="13" y="13"/>
                    <a:pt x="6" y="15"/>
                  </a:cubicBezTo>
                  <a:cubicBezTo>
                    <a:pt x="6" y="15"/>
                    <a:pt x="15" y="18"/>
                    <a:pt x="13" y="26"/>
                  </a:cubicBezTo>
                  <a:cubicBezTo>
                    <a:pt x="13" y="26"/>
                    <a:pt x="12" y="17"/>
                    <a:pt x="0" y="19"/>
                  </a:cubicBezTo>
                  <a:cubicBezTo>
                    <a:pt x="0" y="19"/>
                    <a:pt x="9" y="21"/>
                    <a:pt x="10" y="32"/>
                  </a:cubicBezTo>
                  <a:lnTo>
                    <a:pt x="71" y="39"/>
                  </a:lnTo>
                  <a:close/>
                </a:path>
              </a:pathLst>
            </a:custGeom>
            <a:solidFill>
              <a:srgbClr val="373331"/>
            </a:solidFill>
            <a:ln w="9525">
              <a:noFill/>
            </a:ln>
          </p:spPr>
          <p:txBody>
            <a:bodyPr/>
            <a:p>
              <a:endParaRPr lang="en-GB" altLang="en-US"/>
            </a:p>
          </p:txBody>
        </p:sp>
        <p:sp>
          <p:nvSpPr>
            <p:cNvPr id="27671" name="Freeform 21"/>
            <p:cNvSpPr/>
            <p:nvPr/>
          </p:nvSpPr>
          <p:spPr>
            <a:xfrm>
              <a:off x="3773" y="1411"/>
              <a:ext cx="74" cy="29"/>
            </a:xfrm>
            <a:custGeom>
              <a:avLst/>
              <a:gdLst/>
              <a:ahLst/>
              <a:cxnLst>
                <a:cxn ang="0">
                  <a:pos x="36" y="0"/>
                </a:cxn>
                <a:cxn ang="0">
                  <a:pos x="74" y="29"/>
                </a:cxn>
                <a:cxn ang="0">
                  <a:pos x="21" y="10"/>
                </a:cxn>
                <a:cxn ang="0">
                  <a:pos x="36" y="0"/>
                </a:cxn>
              </a:cxnLst>
              <a:pathLst>
                <a:path w="31" h="12">
                  <a:moveTo>
                    <a:pt x="15" y="0"/>
                  </a:moveTo>
                  <a:cubicBezTo>
                    <a:pt x="15" y="0"/>
                    <a:pt x="26" y="0"/>
                    <a:pt x="31" y="12"/>
                  </a:cubicBezTo>
                  <a:cubicBezTo>
                    <a:pt x="31" y="12"/>
                    <a:pt x="17" y="1"/>
                    <a:pt x="9" y="4"/>
                  </a:cubicBezTo>
                  <a:cubicBezTo>
                    <a:pt x="0" y="6"/>
                    <a:pt x="15" y="0"/>
                    <a:pt x="15" y="0"/>
                  </a:cubicBezTo>
                  <a:close/>
                </a:path>
              </a:pathLst>
            </a:custGeom>
            <a:solidFill>
              <a:srgbClr val="373331"/>
            </a:solidFill>
            <a:ln w="9525">
              <a:noFill/>
            </a:ln>
          </p:spPr>
          <p:txBody>
            <a:bodyPr/>
            <a:p>
              <a:endParaRPr lang="en-GB" altLang="en-US"/>
            </a:p>
          </p:txBody>
        </p:sp>
        <p:sp>
          <p:nvSpPr>
            <p:cNvPr id="27672" name="Freeform 22"/>
            <p:cNvSpPr/>
            <p:nvPr/>
          </p:nvSpPr>
          <p:spPr>
            <a:xfrm>
              <a:off x="3742" y="1509"/>
              <a:ext cx="27" cy="14"/>
            </a:xfrm>
            <a:custGeom>
              <a:avLst/>
              <a:gdLst/>
              <a:ahLst/>
              <a:cxnLst>
                <a:cxn ang="0">
                  <a:pos x="2" y="7"/>
                </a:cxn>
                <a:cxn ang="0">
                  <a:pos x="5" y="9"/>
                </a:cxn>
                <a:cxn ang="0">
                  <a:pos x="10" y="14"/>
                </a:cxn>
                <a:cxn ang="0">
                  <a:pos x="17" y="7"/>
                </a:cxn>
                <a:cxn ang="0">
                  <a:pos x="15" y="5"/>
                </a:cxn>
                <a:cxn ang="0">
                  <a:pos x="22" y="9"/>
                </a:cxn>
                <a:cxn ang="0">
                  <a:pos x="25" y="5"/>
                </a:cxn>
                <a:cxn ang="0">
                  <a:pos x="2" y="7"/>
                </a:cxn>
              </a:cxnLst>
              <a:pathLst>
                <a:path w="11" h="6">
                  <a:moveTo>
                    <a:pt x="1" y="3"/>
                  </a:moveTo>
                  <a:cubicBezTo>
                    <a:pt x="0" y="4"/>
                    <a:pt x="2" y="4"/>
                    <a:pt x="2" y="4"/>
                  </a:cubicBezTo>
                  <a:cubicBezTo>
                    <a:pt x="3" y="5"/>
                    <a:pt x="3" y="6"/>
                    <a:pt x="4" y="6"/>
                  </a:cubicBezTo>
                  <a:cubicBezTo>
                    <a:pt x="6" y="6"/>
                    <a:pt x="7" y="5"/>
                    <a:pt x="7" y="3"/>
                  </a:cubicBezTo>
                  <a:cubicBezTo>
                    <a:pt x="7" y="3"/>
                    <a:pt x="6" y="3"/>
                    <a:pt x="6" y="2"/>
                  </a:cubicBezTo>
                  <a:cubicBezTo>
                    <a:pt x="7" y="2"/>
                    <a:pt x="8" y="3"/>
                    <a:pt x="9" y="4"/>
                  </a:cubicBezTo>
                  <a:cubicBezTo>
                    <a:pt x="9" y="5"/>
                    <a:pt x="11" y="3"/>
                    <a:pt x="10" y="2"/>
                  </a:cubicBezTo>
                  <a:cubicBezTo>
                    <a:pt x="7" y="0"/>
                    <a:pt x="3" y="0"/>
                    <a:pt x="1" y="3"/>
                  </a:cubicBezTo>
                  <a:close/>
                </a:path>
              </a:pathLst>
            </a:custGeom>
            <a:solidFill>
              <a:srgbClr val="444A40"/>
            </a:solidFill>
            <a:ln w="9525">
              <a:noFill/>
            </a:ln>
          </p:spPr>
          <p:txBody>
            <a:bodyPr/>
            <a:p>
              <a:endParaRPr lang="en-GB" altLang="en-US"/>
            </a:p>
          </p:txBody>
        </p:sp>
        <p:sp>
          <p:nvSpPr>
            <p:cNvPr id="27673" name="Freeform 23"/>
            <p:cNvSpPr/>
            <p:nvPr/>
          </p:nvSpPr>
          <p:spPr>
            <a:xfrm>
              <a:off x="3647" y="1509"/>
              <a:ext cx="24" cy="14"/>
            </a:xfrm>
            <a:custGeom>
              <a:avLst/>
              <a:gdLst/>
              <a:ahLst/>
              <a:cxnLst>
                <a:cxn ang="0">
                  <a:pos x="24" y="7"/>
                </a:cxn>
                <a:cxn ang="0">
                  <a:pos x="19" y="9"/>
                </a:cxn>
                <a:cxn ang="0">
                  <a:pos x="14" y="14"/>
                </a:cxn>
                <a:cxn ang="0">
                  <a:pos x="10" y="7"/>
                </a:cxn>
                <a:cxn ang="0">
                  <a:pos x="12" y="5"/>
                </a:cxn>
                <a:cxn ang="0">
                  <a:pos x="5" y="9"/>
                </a:cxn>
                <a:cxn ang="0">
                  <a:pos x="2" y="5"/>
                </a:cxn>
                <a:cxn ang="0">
                  <a:pos x="24" y="7"/>
                </a:cxn>
              </a:cxnLst>
              <a:pathLst>
                <a:path w="10" h="6">
                  <a:moveTo>
                    <a:pt x="10" y="3"/>
                  </a:moveTo>
                  <a:cubicBezTo>
                    <a:pt x="10" y="4"/>
                    <a:pt x="9" y="4"/>
                    <a:pt x="8" y="4"/>
                  </a:cubicBezTo>
                  <a:cubicBezTo>
                    <a:pt x="8" y="5"/>
                    <a:pt x="7" y="6"/>
                    <a:pt x="6" y="6"/>
                  </a:cubicBezTo>
                  <a:cubicBezTo>
                    <a:pt x="5" y="6"/>
                    <a:pt x="4" y="5"/>
                    <a:pt x="4" y="3"/>
                  </a:cubicBezTo>
                  <a:cubicBezTo>
                    <a:pt x="4" y="3"/>
                    <a:pt x="4" y="3"/>
                    <a:pt x="5" y="2"/>
                  </a:cubicBezTo>
                  <a:cubicBezTo>
                    <a:pt x="4" y="2"/>
                    <a:pt x="3" y="3"/>
                    <a:pt x="2" y="4"/>
                  </a:cubicBezTo>
                  <a:cubicBezTo>
                    <a:pt x="1" y="5"/>
                    <a:pt x="0" y="3"/>
                    <a:pt x="1" y="2"/>
                  </a:cubicBezTo>
                  <a:cubicBezTo>
                    <a:pt x="3" y="0"/>
                    <a:pt x="7" y="0"/>
                    <a:pt x="10" y="3"/>
                  </a:cubicBezTo>
                  <a:close/>
                </a:path>
              </a:pathLst>
            </a:custGeom>
            <a:solidFill>
              <a:srgbClr val="444A40"/>
            </a:solidFill>
            <a:ln w="9525">
              <a:noFill/>
            </a:ln>
          </p:spPr>
          <p:txBody>
            <a:bodyPr/>
            <a:p>
              <a:endParaRPr lang="en-GB" altLang="en-US"/>
            </a:p>
          </p:txBody>
        </p:sp>
        <p:sp>
          <p:nvSpPr>
            <p:cNvPr id="27674" name="Freeform 24"/>
            <p:cNvSpPr/>
            <p:nvPr/>
          </p:nvSpPr>
          <p:spPr>
            <a:xfrm>
              <a:off x="3697" y="1563"/>
              <a:ext cx="24" cy="5"/>
            </a:xfrm>
            <a:custGeom>
              <a:avLst/>
              <a:gdLst/>
              <a:ahLst/>
              <a:cxnLst>
                <a:cxn ang="0">
                  <a:pos x="2" y="0"/>
                </a:cxn>
                <a:cxn ang="0">
                  <a:pos x="2" y="3"/>
                </a:cxn>
                <a:cxn ang="0">
                  <a:pos x="7" y="5"/>
                </a:cxn>
                <a:cxn ang="0">
                  <a:pos x="17" y="5"/>
                </a:cxn>
                <a:cxn ang="0">
                  <a:pos x="22" y="3"/>
                </a:cxn>
                <a:cxn ang="0">
                  <a:pos x="19" y="0"/>
                </a:cxn>
                <a:cxn ang="0">
                  <a:pos x="17" y="0"/>
                </a:cxn>
                <a:cxn ang="0">
                  <a:pos x="14" y="0"/>
                </a:cxn>
                <a:cxn ang="0">
                  <a:pos x="10" y="0"/>
                </a:cxn>
                <a:cxn ang="0">
                  <a:pos x="7" y="0"/>
                </a:cxn>
                <a:cxn ang="0">
                  <a:pos x="5" y="0"/>
                </a:cxn>
                <a:cxn ang="0">
                  <a:pos x="2" y="0"/>
                </a:cxn>
              </a:cxnLst>
              <a:pathLst>
                <a:path w="10" h="2">
                  <a:moveTo>
                    <a:pt x="1" y="0"/>
                  </a:moveTo>
                  <a:cubicBezTo>
                    <a:pt x="0" y="0"/>
                    <a:pt x="1" y="1"/>
                    <a:pt x="1" y="1"/>
                  </a:cubicBezTo>
                  <a:cubicBezTo>
                    <a:pt x="1" y="2"/>
                    <a:pt x="2" y="2"/>
                    <a:pt x="3" y="2"/>
                  </a:cubicBezTo>
                  <a:cubicBezTo>
                    <a:pt x="4" y="2"/>
                    <a:pt x="6" y="2"/>
                    <a:pt x="7" y="2"/>
                  </a:cubicBezTo>
                  <a:cubicBezTo>
                    <a:pt x="8" y="2"/>
                    <a:pt x="9" y="2"/>
                    <a:pt x="9" y="1"/>
                  </a:cubicBezTo>
                  <a:cubicBezTo>
                    <a:pt x="10" y="1"/>
                    <a:pt x="9" y="0"/>
                    <a:pt x="8" y="0"/>
                  </a:cubicBezTo>
                  <a:cubicBezTo>
                    <a:pt x="8" y="0"/>
                    <a:pt x="8" y="1"/>
                    <a:pt x="7" y="0"/>
                  </a:cubicBezTo>
                  <a:cubicBezTo>
                    <a:pt x="7" y="0"/>
                    <a:pt x="7" y="0"/>
                    <a:pt x="6" y="0"/>
                  </a:cubicBezTo>
                  <a:cubicBezTo>
                    <a:pt x="5" y="1"/>
                    <a:pt x="4" y="1"/>
                    <a:pt x="4" y="0"/>
                  </a:cubicBezTo>
                  <a:cubicBezTo>
                    <a:pt x="3" y="0"/>
                    <a:pt x="3" y="0"/>
                    <a:pt x="3" y="0"/>
                  </a:cubicBezTo>
                  <a:cubicBezTo>
                    <a:pt x="2" y="0"/>
                    <a:pt x="2" y="0"/>
                    <a:pt x="2" y="0"/>
                  </a:cubicBezTo>
                  <a:cubicBezTo>
                    <a:pt x="2" y="0"/>
                    <a:pt x="1" y="0"/>
                    <a:pt x="1" y="0"/>
                  </a:cubicBezTo>
                  <a:close/>
                </a:path>
              </a:pathLst>
            </a:custGeom>
            <a:solidFill>
              <a:srgbClr val="E5BF8F"/>
            </a:solidFill>
            <a:ln w="9525">
              <a:noFill/>
            </a:ln>
          </p:spPr>
          <p:txBody>
            <a:bodyPr/>
            <a:p>
              <a:endParaRPr lang="en-GB" altLang="en-US"/>
            </a:p>
          </p:txBody>
        </p:sp>
        <p:sp>
          <p:nvSpPr>
            <p:cNvPr id="27675" name="Freeform 25"/>
            <p:cNvSpPr/>
            <p:nvPr/>
          </p:nvSpPr>
          <p:spPr>
            <a:xfrm>
              <a:off x="3680" y="1585"/>
              <a:ext cx="65" cy="26"/>
            </a:xfrm>
            <a:custGeom>
              <a:avLst/>
              <a:gdLst/>
              <a:ahLst/>
              <a:cxnLst>
                <a:cxn ang="0">
                  <a:pos x="0" y="0"/>
                </a:cxn>
                <a:cxn ang="0">
                  <a:pos x="65" y="0"/>
                </a:cxn>
                <a:cxn ang="0">
                  <a:pos x="39" y="26"/>
                </a:cxn>
                <a:cxn ang="0">
                  <a:pos x="0" y="0"/>
                </a:cxn>
              </a:cxnLst>
              <a:pathLst>
                <a:path w="27" h="11">
                  <a:moveTo>
                    <a:pt x="0" y="0"/>
                  </a:moveTo>
                  <a:cubicBezTo>
                    <a:pt x="27" y="0"/>
                    <a:pt x="27" y="0"/>
                    <a:pt x="27" y="0"/>
                  </a:cubicBezTo>
                  <a:cubicBezTo>
                    <a:pt x="27" y="0"/>
                    <a:pt x="22" y="11"/>
                    <a:pt x="16" y="11"/>
                  </a:cubicBezTo>
                  <a:cubicBezTo>
                    <a:pt x="11" y="11"/>
                    <a:pt x="1" y="11"/>
                    <a:pt x="0" y="0"/>
                  </a:cubicBezTo>
                  <a:close/>
                </a:path>
              </a:pathLst>
            </a:custGeom>
            <a:solidFill>
              <a:srgbClr val="FFFFFF"/>
            </a:solidFill>
            <a:ln w="9525">
              <a:noFill/>
            </a:ln>
          </p:spPr>
          <p:txBody>
            <a:bodyPr/>
            <a:p>
              <a:endParaRPr lang="en-GB" altLang="en-US"/>
            </a:p>
          </p:txBody>
        </p:sp>
        <p:sp>
          <p:nvSpPr>
            <p:cNvPr id="27676" name="Freeform 26"/>
            <p:cNvSpPr/>
            <p:nvPr/>
          </p:nvSpPr>
          <p:spPr>
            <a:xfrm>
              <a:off x="3638" y="1490"/>
              <a:ext cx="35" cy="16"/>
            </a:xfrm>
            <a:custGeom>
              <a:avLst/>
              <a:gdLst/>
              <a:ahLst/>
              <a:cxnLst>
                <a:cxn ang="0">
                  <a:pos x="33" y="0"/>
                </a:cxn>
                <a:cxn ang="0">
                  <a:pos x="2" y="11"/>
                </a:cxn>
                <a:cxn ang="0">
                  <a:pos x="2" y="16"/>
                </a:cxn>
                <a:cxn ang="0">
                  <a:pos x="2" y="16"/>
                </a:cxn>
                <a:cxn ang="0">
                  <a:pos x="5" y="16"/>
                </a:cxn>
                <a:cxn ang="0">
                  <a:pos x="33" y="5"/>
                </a:cxn>
                <a:cxn ang="0">
                  <a:pos x="35" y="2"/>
                </a:cxn>
                <a:cxn ang="0">
                  <a:pos x="33" y="0"/>
                </a:cxn>
              </a:cxnLst>
              <a:pathLst>
                <a:path w="15" h="7">
                  <a:moveTo>
                    <a:pt x="14" y="0"/>
                  </a:moveTo>
                  <a:cubicBezTo>
                    <a:pt x="13" y="0"/>
                    <a:pt x="5" y="1"/>
                    <a:pt x="1" y="5"/>
                  </a:cubicBezTo>
                  <a:cubicBezTo>
                    <a:pt x="0" y="6"/>
                    <a:pt x="0" y="6"/>
                    <a:pt x="1" y="7"/>
                  </a:cubicBezTo>
                  <a:cubicBezTo>
                    <a:pt x="1" y="7"/>
                    <a:pt x="1" y="7"/>
                    <a:pt x="1" y="7"/>
                  </a:cubicBezTo>
                  <a:cubicBezTo>
                    <a:pt x="2" y="7"/>
                    <a:pt x="2" y="7"/>
                    <a:pt x="2" y="7"/>
                  </a:cubicBezTo>
                  <a:cubicBezTo>
                    <a:pt x="6" y="3"/>
                    <a:pt x="14" y="2"/>
                    <a:pt x="14" y="2"/>
                  </a:cubicBezTo>
                  <a:cubicBezTo>
                    <a:pt x="15" y="2"/>
                    <a:pt x="15" y="1"/>
                    <a:pt x="15" y="1"/>
                  </a:cubicBezTo>
                  <a:cubicBezTo>
                    <a:pt x="15" y="0"/>
                    <a:pt x="14" y="0"/>
                    <a:pt x="14" y="0"/>
                  </a:cubicBezTo>
                  <a:close/>
                </a:path>
              </a:pathLst>
            </a:custGeom>
            <a:solidFill>
              <a:srgbClr val="373331"/>
            </a:solidFill>
            <a:ln w="9525">
              <a:noFill/>
            </a:ln>
          </p:spPr>
          <p:txBody>
            <a:bodyPr/>
            <a:p>
              <a:endParaRPr lang="en-GB" altLang="en-US"/>
            </a:p>
          </p:txBody>
        </p:sp>
        <p:sp>
          <p:nvSpPr>
            <p:cNvPr id="27677" name="Freeform 27"/>
            <p:cNvSpPr/>
            <p:nvPr/>
          </p:nvSpPr>
          <p:spPr>
            <a:xfrm>
              <a:off x="3742" y="1490"/>
              <a:ext cx="36" cy="16"/>
            </a:xfrm>
            <a:custGeom>
              <a:avLst/>
              <a:gdLst/>
              <a:ahLst/>
              <a:cxnLst>
                <a:cxn ang="0">
                  <a:pos x="36" y="11"/>
                </a:cxn>
                <a:cxn ang="0">
                  <a:pos x="2" y="0"/>
                </a:cxn>
                <a:cxn ang="0">
                  <a:pos x="0" y="2"/>
                </a:cxn>
                <a:cxn ang="0">
                  <a:pos x="2" y="5"/>
                </a:cxn>
                <a:cxn ang="0">
                  <a:pos x="31" y="16"/>
                </a:cxn>
                <a:cxn ang="0">
                  <a:pos x="34" y="16"/>
                </a:cxn>
                <a:cxn ang="0">
                  <a:pos x="36" y="16"/>
                </a:cxn>
                <a:cxn ang="0">
                  <a:pos x="36" y="11"/>
                </a:cxn>
              </a:cxnLst>
              <a:pathLst>
                <a:path w="15" h="7">
                  <a:moveTo>
                    <a:pt x="15" y="5"/>
                  </a:moveTo>
                  <a:cubicBezTo>
                    <a:pt x="10" y="1"/>
                    <a:pt x="2" y="0"/>
                    <a:pt x="1" y="0"/>
                  </a:cubicBezTo>
                  <a:cubicBezTo>
                    <a:pt x="1" y="0"/>
                    <a:pt x="0" y="0"/>
                    <a:pt x="0" y="1"/>
                  </a:cubicBezTo>
                  <a:cubicBezTo>
                    <a:pt x="0" y="1"/>
                    <a:pt x="1" y="2"/>
                    <a:pt x="1" y="2"/>
                  </a:cubicBezTo>
                  <a:cubicBezTo>
                    <a:pt x="1" y="2"/>
                    <a:pt x="9" y="3"/>
                    <a:pt x="13" y="7"/>
                  </a:cubicBezTo>
                  <a:cubicBezTo>
                    <a:pt x="13" y="7"/>
                    <a:pt x="14" y="7"/>
                    <a:pt x="14" y="7"/>
                  </a:cubicBezTo>
                  <a:cubicBezTo>
                    <a:pt x="14" y="7"/>
                    <a:pt x="14" y="7"/>
                    <a:pt x="15" y="7"/>
                  </a:cubicBezTo>
                  <a:cubicBezTo>
                    <a:pt x="15" y="6"/>
                    <a:pt x="15" y="6"/>
                    <a:pt x="15" y="5"/>
                  </a:cubicBezTo>
                  <a:close/>
                </a:path>
              </a:pathLst>
            </a:custGeom>
            <a:solidFill>
              <a:srgbClr val="373331"/>
            </a:solidFill>
            <a:ln w="9525">
              <a:noFill/>
            </a:ln>
          </p:spPr>
          <p:txBody>
            <a:bodyPr/>
            <a:p>
              <a:endParaRPr lang="en-GB" altLang="en-US"/>
            </a:p>
          </p:txBody>
        </p:sp>
        <p:sp>
          <p:nvSpPr>
            <p:cNvPr id="27678" name="Freeform 28"/>
            <p:cNvSpPr/>
            <p:nvPr/>
          </p:nvSpPr>
          <p:spPr>
            <a:xfrm>
              <a:off x="3669" y="1672"/>
              <a:ext cx="78" cy="354"/>
            </a:xfrm>
            <a:custGeom>
              <a:avLst/>
              <a:gdLst/>
              <a:ahLst/>
              <a:cxnLst>
                <a:cxn ang="0">
                  <a:pos x="31" y="71"/>
                </a:cxn>
                <a:cxn ang="0">
                  <a:pos x="17" y="323"/>
                </a:cxn>
                <a:cxn ang="0">
                  <a:pos x="45" y="354"/>
                </a:cxn>
                <a:cxn ang="0">
                  <a:pos x="73" y="323"/>
                </a:cxn>
                <a:cxn ang="0">
                  <a:pos x="50" y="71"/>
                </a:cxn>
                <a:cxn ang="0">
                  <a:pos x="78" y="0"/>
                </a:cxn>
                <a:cxn ang="0">
                  <a:pos x="0" y="0"/>
                </a:cxn>
                <a:cxn ang="0">
                  <a:pos x="31" y="71"/>
                </a:cxn>
              </a:cxnLst>
              <a:pathLst>
                <a:path w="33" h="149">
                  <a:moveTo>
                    <a:pt x="13" y="30"/>
                  </a:moveTo>
                  <a:cubicBezTo>
                    <a:pt x="7" y="136"/>
                    <a:pt x="7" y="136"/>
                    <a:pt x="7" y="136"/>
                  </a:cubicBezTo>
                  <a:cubicBezTo>
                    <a:pt x="8" y="136"/>
                    <a:pt x="15" y="149"/>
                    <a:pt x="19" y="149"/>
                  </a:cubicBezTo>
                  <a:cubicBezTo>
                    <a:pt x="22" y="149"/>
                    <a:pt x="29" y="136"/>
                    <a:pt x="31" y="136"/>
                  </a:cubicBezTo>
                  <a:cubicBezTo>
                    <a:pt x="21" y="30"/>
                    <a:pt x="21" y="30"/>
                    <a:pt x="21" y="30"/>
                  </a:cubicBezTo>
                  <a:cubicBezTo>
                    <a:pt x="33" y="0"/>
                    <a:pt x="33" y="0"/>
                    <a:pt x="33" y="0"/>
                  </a:cubicBezTo>
                  <a:cubicBezTo>
                    <a:pt x="22" y="0"/>
                    <a:pt x="12" y="0"/>
                    <a:pt x="0" y="0"/>
                  </a:cubicBezTo>
                  <a:lnTo>
                    <a:pt x="13" y="30"/>
                  </a:lnTo>
                  <a:close/>
                </a:path>
              </a:pathLst>
            </a:custGeom>
            <a:solidFill>
              <a:schemeClr val="bg1"/>
            </a:solidFill>
            <a:ln w="9525">
              <a:noFill/>
            </a:ln>
          </p:spPr>
          <p:txBody>
            <a:bodyPr/>
            <a:p>
              <a:endParaRPr lang="en-GB" altLang="en-US"/>
            </a:p>
          </p:txBody>
        </p:sp>
        <p:sp>
          <p:nvSpPr>
            <p:cNvPr id="27679" name="Freeform 29"/>
            <p:cNvSpPr/>
            <p:nvPr/>
          </p:nvSpPr>
          <p:spPr>
            <a:xfrm>
              <a:off x="3633" y="1646"/>
              <a:ext cx="74" cy="90"/>
            </a:xfrm>
            <a:custGeom>
              <a:avLst/>
              <a:gdLst/>
              <a:ahLst/>
              <a:cxnLst>
                <a:cxn ang="0">
                  <a:pos x="33" y="0"/>
                </a:cxn>
                <a:cxn ang="0">
                  <a:pos x="0" y="43"/>
                </a:cxn>
                <a:cxn ang="0">
                  <a:pos x="19" y="90"/>
                </a:cxn>
                <a:cxn ang="0">
                  <a:pos x="74" y="26"/>
                </a:cxn>
                <a:cxn ang="0">
                  <a:pos x="33" y="0"/>
                </a:cxn>
              </a:cxnLst>
              <a:pathLst>
                <a:path w="74" h="90">
                  <a:moveTo>
                    <a:pt x="33" y="0"/>
                  </a:moveTo>
                  <a:lnTo>
                    <a:pt x="0" y="43"/>
                  </a:lnTo>
                  <a:lnTo>
                    <a:pt x="19" y="90"/>
                  </a:lnTo>
                  <a:lnTo>
                    <a:pt x="74" y="26"/>
                  </a:lnTo>
                  <a:lnTo>
                    <a:pt x="33" y="0"/>
                  </a:lnTo>
                  <a:close/>
                </a:path>
              </a:pathLst>
            </a:custGeom>
            <a:solidFill>
              <a:srgbClr val="11425D"/>
            </a:solidFill>
            <a:ln w="9525">
              <a:noFill/>
            </a:ln>
          </p:spPr>
          <p:txBody>
            <a:bodyPr/>
            <a:p>
              <a:endParaRPr lang="en-GB" altLang="en-US"/>
            </a:p>
          </p:txBody>
        </p:sp>
        <p:sp>
          <p:nvSpPr>
            <p:cNvPr id="27680" name="Freeform 30"/>
            <p:cNvSpPr/>
            <p:nvPr/>
          </p:nvSpPr>
          <p:spPr>
            <a:xfrm>
              <a:off x="3633" y="1646"/>
              <a:ext cx="74" cy="81"/>
            </a:xfrm>
            <a:custGeom>
              <a:avLst/>
              <a:gdLst/>
              <a:ahLst/>
              <a:cxnLst>
                <a:cxn ang="0">
                  <a:pos x="33" y="0"/>
                </a:cxn>
                <a:cxn ang="0">
                  <a:pos x="0" y="43"/>
                </a:cxn>
                <a:cxn ang="0">
                  <a:pos x="21" y="81"/>
                </a:cxn>
                <a:cxn ang="0">
                  <a:pos x="74" y="26"/>
                </a:cxn>
                <a:cxn ang="0">
                  <a:pos x="33" y="0"/>
                </a:cxn>
              </a:cxnLst>
              <a:pathLst>
                <a:path w="74" h="81">
                  <a:moveTo>
                    <a:pt x="33" y="0"/>
                  </a:moveTo>
                  <a:lnTo>
                    <a:pt x="0" y="43"/>
                  </a:lnTo>
                  <a:lnTo>
                    <a:pt x="21" y="81"/>
                  </a:lnTo>
                  <a:lnTo>
                    <a:pt x="74" y="26"/>
                  </a:lnTo>
                  <a:lnTo>
                    <a:pt x="33" y="0"/>
                  </a:lnTo>
                  <a:close/>
                </a:path>
              </a:pathLst>
            </a:custGeom>
            <a:solidFill>
              <a:srgbClr val="1F5879"/>
            </a:solidFill>
            <a:ln w="9525">
              <a:noFill/>
            </a:ln>
          </p:spPr>
          <p:txBody>
            <a:bodyPr/>
            <a:p>
              <a:endParaRPr lang="en-GB" altLang="en-US"/>
            </a:p>
          </p:txBody>
        </p:sp>
        <p:sp>
          <p:nvSpPr>
            <p:cNvPr id="27681" name="Freeform 31"/>
            <p:cNvSpPr/>
            <p:nvPr/>
          </p:nvSpPr>
          <p:spPr>
            <a:xfrm>
              <a:off x="3709" y="1646"/>
              <a:ext cx="76" cy="90"/>
            </a:xfrm>
            <a:custGeom>
              <a:avLst/>
              <a:gdLst/>
              <a:ahLst/>
              <a:cxnLst>
                <a:cxn ang="0">
                  <a:pos x="43" y="0"/>
                </a:cxn>
                <a:cxn ang="0">
                  <a:pos x="76" y="43"/>
                </a:cxn>
                <a:cxn ang="0">
                  <a:pos x="57" y="90"/>
                </a:cxn>
                <a:cxn ang="0">
                  <a:pos x="0" y="26"/>
                </a:cxn>
                <a:cxn ang="0">
                  <a:pos x="43" y="0"/>
                </a:cxn>
              </a:cxnLst>
              <a:pathLst>
                <a:path w="76" h="90">
                  <a:moveTo>
                    <a:pt x="43" y="0"/>
                  </a:moveTo>
                  <a:lnTo>
                    <a:pt x="76" y="43"/>
                  </a:lnTo>
                  <a:lnTo>
                    <a:pt x="57" y="90"/>
                  </a:lnTo>
                  <a:lnTo>
                    <a:pt x="0" y="26"/>
                  </a:lnTo>
                  <a:lnTo>
                    <a:pt x="43" y="0"/>
                  </a:lnTo>
                  <a:close/>
                </a:path>
              </a:pathLst>
            </a:custGeom>
            <a:solidFill>
              <a:srgbClr val="11425D"/>
            </a:solidFill>
            <a:ln w="9525">
              <a:noFill/>
            </a:ln>
          </p:spPr>
          <p:txBody>
            <a:bodyPr/>
            <a:p>
              <a:endParaRPr lang="en-GB" altLang="en-US"/>
            </a:p>
          </p:txBody>
        </p:sp>
        <p:sp>
          <p:nvSpPr>
            <p:cNvPr id="27682" name="Freeform 32"/>
            <p:cNvSpPr/>
            <p:nvPr/>
          </p:nvSpPr>
          <p:spPr>
            <a:xfrm>
              <a:off x="3709" y="1646"/>
              <a:ext cx="76" cy="81"/>
            </a:xfrm>
            <a:custGeom>
              <a:avLst/>
              <a:gdLst/>
              <a:ahLst/>
              <a:cxnLst>
                <a:cxn ang="0">
                  <a:pos x="43" y="0"/>
                </a:cxn>
                <a:cxn ang="0">
                  <a:pos x="76" y="43"/>
                </a:cxn>
                <a:cxn ang="0">
                  <a:pos x="55" y="81"/>
                </a:cxn>
                <a:cxn ang="0">
                  <a:pos x="0" y="26"/>
                </a:cxn>
                <a:cxn ang="0">
                  <a:pos x="43" y="0"/>
                </a:cxn>
              </a:cxnLst>
              <a:pathLst>
                <a:path w="76" h="81">
                  <a:moveTo>
                    <a:pt x="43" y="0"/>
                  </a:moveTo>
                  <a:lnTo>
                    <a:pt x="76" y="43"/>
                  </a:lnTo>
                  <a:lnTo>
                    <a:pt x="55" y="81"/>
                  </a:lnTo>
                  <a:lnTo>
                    <a:pt x="0" y="26"/>
                  </a:lnTo>
                  <a:lnTo>
                    <a:pt x="43" y="0"/>
                  </a:lnTo>
                  <a:close/>
                </a:path>
              </a:pathLst>
            </a:custGeom>
            <a:solidFill>
              <a:srgbClr val="1F5879"/>
            </a:solidFill>
            <a:ln w="9525">
              <a:noFill/>
            </a:ln>
          </p:spPr>
          <p:txBody>
            <a:bodyPr/>
            <a:p>
              <a:endParaRPr lang="en-GB" altLang="en-US"/>
            </a:p>
          </p:txBody>
        </p:sp>
      </p:grpSp>
      <p:grpSp>
        <p:nvGrpSpPr>
          <p:cNvPr id="27683" name="组合 39"/>
          <p:cNvGrpSpPr/>
          <p:nvPr/>
        </p:nvGrpSpPr>
        <p:grpSpPr>
          <a:xfrm>
            <a:off x="4856163" y="2230438"/>
            <a:ext cx="6530975" cy="1030287"/>
            <a:chOff x="4498032" y="1669484"/>
            <a:chExt cx="6530814" cy="1029431"/>
          </a:xfrm>
        </p:grpSpPr>
        <p:grpSp>
          <p:nvGrpSpPr>
            <p:cNvPr id="27684" name="Group 35"/>
            <p:cNvGrpSpPr>
              <a:grpSpLocks noChangeAspect="1"/>
            </p:cNvGrpSpPr>
            <p:nvPr/>
          </p:nvGrpSpPr>
          <p:grpSpPr>
            <a:xfrm>
              <a:off x="4763087" y="1785911"/>
              <a:ext cx="585968" cy="718185"/>
              <a:chOff x="3744" y="2041"/>
              <a:chExt cx="195" cy="239"/>
            </a:xfrm>
          </p:grpSpPr>
          <p:sp>
            <p:nvSpPr>
              <p:cNvPr id="27685" name="Rectangle 36"/>
              <p:cNvSpPr/>
              <p:nvPr/>
            </p:nvSpPr>
            <p:spPr>
              <a:xfrm>
                <a:off x="3778" y="2197"/>
                <a:ext cx="128" cy="14"/>
              </a:xfrm>
              <a:prstGeom prst="rect">
                <a:avLst/>
              </a:prstGeom>
              <a:solidFill>
                <a:srgbClr val="33536C"/>
              </a:solidFill>
              <a:ln w="9525">
                <a:noFill/>
              </a:ln>
            </p:spPr>
            <p:txBody>
              <a:bodyPr anchor="t"/>
              <a:p>
                <a:endParaRPr lang="zh-CN" altLang="en-US" dirty="0">
                  <a:latin typeface="Microsoft YaHei" panose="020B0503020204020204" pitchFamily="34" charset="-122"/>
                  <a:ea typeface="Microsoft YaHei" panose="020B0503020204020204" pitchFamily="34" charset="-122"/>
                </a:endParaRPr>
              </a:p>
            </p:txBody>
          </p:sp>
          <p:sp>
            <p:nvSpPr>
              <p:cNvPr id="27686" name="Rectangle 37"/>
              <p:cNvSpPr/>
              <p:nvPr/>
            </p:nvSpPr>
            <p:spPr>
              <a:xfrm>
                <a:off x="3778" y="2231"/>
                <a:ext cx="128" cy="12"/>
              </a:xfrm>
              <a:prstGeom prst="rect">
                <a:avLst/>
              </a:prstGeom>
              <a:solidFill>
                <a:srgbClr val="33536C"/>
              </a:solidFill>
              <a:ln w="9525">
                <a:noFill/>
              </a:ln>
            </p:spPr>
            <p:txBody>
              <a:bodyPr anchor="t"/>
              <a:p>
                <a:endParaRPr lang="zh-CN" altLang="en-US" dirty="0">
                  <a:latin typeface="Microsoft YaHei" panose="020B0503020204020204" pitchFamily="34" charset="-122"/>
                  <a:ea typeface="Microsoft YaHei" panose="020B0503020204020204" pitchFamily="34" charset="-122"/>
                </a:endParaRPr>
              </a:p>
            </p:txBody>
          </p:sp>
          <p:sp>
            <p:nvSpPr>
              <p:cNvPr id="27687" name="Freeform 38"/>
              <p:cNvSpPr/>
              <p:nvPr/>
            </p:nvSpPr>
            <p:spPr>
              <a:xfrm>
                <a:off x="3773" y="2041"/>
                <a:ext cx="23" cy="65"/>
              </a:xfrm>
              <a:custGeom>
                <a:avLst/>
                <a:gdLst/>
                <a:ahLst/>
                <a:cxnLst>
                  <a:cxn ang="0">
                    <a:pos x="10" y="65"/>
                  </a:cxn>
                  <a:cxn ang="0">
                    <a:pos x="23" y="53"/>
                  </a:cxn>
                  <a:cxn ang="0">
                    <a:pos x="23" y="12"/>
                  </a:cxn>
                  <a:cxn ang="0">
                    <a:pos x="10" y="0"/>
                  </a:cxn>
                  <a:cxn ang="0">
                    <a:pos x="0" y="12"/>
                  </a:cxn>
                  <a:cxn ang="0">
                    <a:pos x="0" y="53"/>
                  </a:cxn>
                  <a:cxn ang="0">
                    <a:pos x="10" y="65"/>
                  </a:cxn>
                </a:cxnLst>
                <a:pathLst>
                  <a:path w="9" h="27">
                    <a:moveTo>
                      <a:pt x="4" y="27"/>
                    </a:moveTo>
                    <a:cubicBezTo>
                      <a:pt x="7" y="27"/>
                      <a:pt x="9" y="25"/>
                      <a:pt x="9" y="22"/>
                    </a:cubicBezTo>
                    <a:cubicBezTo>
                      <a:pt x="9" y="5"/>
                      <a:pt x="9" y="5"/>
                      <a:pt x="9" y="5"/>
                    </a:cubicBezTo>
                    <a:cubicBezTo>
                      <a:pt x="9" y="2"/>
                      <a:pt x="7" y="0"/>
                      <a:pt x="4" y="0"/>
                    </a:cubicBezTo>
                    <a:cubicBezTo>
                      <a:pt x="2" y="0"/>
                      <a:pt x="0" y="2"/>
                      <a:pt x="0" y="5"/>
                    </a:cubicBezTo>
                    <a:cubicBezTo>
                      <a:pt x="0" y="22"/>
                      <a:pt x="0" y="22"/>
                      <a:pt x="0" y="22"/>
                    </a:cubicBezTo>
                    <a:cubicBezTo>
                      <a:pt x="0" y="25"/>
                      <a:pt x="2" y="27"/>
                      <a:pt x="4" y="27"/>
                    </a:cubicBezTo>
                    <a:close/>
                  </a:path>
                </a:pathLst>
              </a:custGeom>
              <a:solidFill>
                <a:srgbClr val="33536C"/>
              </a:solidFill>
              <a:ln w="9525">
                <a:noFill/>
              </a:ln>
            </p:spPr>
            <p:txBody>
              <a:bodyPr/>
              <a:p>
                <a:endParaRPr lang="en-GB" altLang="en-US"/>
              </a:p>
            </p:txBody>
          </p:sp>
          <p:sp>
            <p:nvSpPr>
              <p:cNvPr id="27688" name="Rectangle 39"/>
              <p:cNvSpPr/>
              <p:nvPr/>
            </p:nvSpPr>
            <p:spPr>
              <a:xfrm>
                <a:off x="3801" y="2070"/>
                <a:ext cx="78" cy="17"/>
              </a:xfrm>
              <a:prstGeom prst="rect">
                <a:avLst/>
              </a:prstGeom>
              <a:solidFill>
                <a:srgbClr val="33536C"/>
              </a:solidFill>
              <a:ln w="9525">
                <a:noFill/>
              </a:ln>
            </p:spPr>
            <p:txBody>
              <a:bodyPr anchor="t"/>
              <a:p>
                <a:endParaRPr lang="zh-CN" altLang="en-US" dirty="0">
                  <a:latin typeface="Microsoft YaHei" panose="020B0503020204020204" pitchFamily="34" charset="-122"/>
                  <a:ea typeface="Microsoft YaHei" panose="020B0503020204020204" pitchFamily="34" charset="-122"/>
                </a:endParaRPr>
              </a:p>
            </p:txBody>
          </p:sp>
          <p:sp>
            <p:nvSpPr>
              <p:cNvPr id="27689" name="Freeform 40"/>
              <p:cNvSpPr/>
              <p:nvPr/>
            </p:nvSpPr>
            <p:spPr>
              <a:xfrm>
                <a:off x="3744" y="2070"/>
                <a:ext cx="195" cy="210"/>
              </a:xfrm>
              <a:custGeom>
                <a:avLst/>
                <a:gdLst/>
                <a:ahLst/>
                <a:cxnLst>
                  <a:cxn ang="0">
                    <a:pos x="180" y="0"/>
                  </a:cxn>
                  <a:cxn ang="0">
                    <a:pos x="168" y="0"/>
                  </a:cxn>
                  <a:cxn ang="0">
                    <a:pos x="168" y="15"/>
                  </a:cxn>
                  <a:cxn ang="0">
                    <a:pos x="178" y="15"/>
                  </a:cxn>
                  <a:cxn ang="0">
                    <a:pos x="178" y="193"/>
                  </a:cxn>
                  <a:cxn ang="0">
                    <a:pos x="17" y="193"/>
                  </a:cxn>
                  <a:cxn ang="0">
                    <a:pos x="17" y="17"/>
                  </a:cxn>
                  <a:cxn ang="0">
                    <a:pos x="22" y="17"/>
                  </a:cxn>
                  <a:cxn ang="0">
                    <a:pos x="22" y="0"/>
                  </a:cxn>
                  <a:cxn ang="0">
                    <a:pos x="17" y="0"/>
                  </a:cxn>
                  <a:cxn ang="0">
                    <a:pos x="0" y="12"/>
                  </a:cxn>
                  <a:cxn ang="0">
                    <a:pos x="0" y="195"/>
                  </a:cxn>
                  <a:cxn ang="0">
                    <a:pos x="17" y="210"/>
                  </a:cxn>
                  <a:cxn ang="0">
                    <a:pos x="180" y="210"/>
                  </a:cxn>
                  <a:cxn ang="0">
                    <a:pos x="195" y="195"/>
                  </a:cxn>
                  <a:cxn ang="0">
                    <a:pos x="195" y="12"/>
                  </a:cxn>
                  <a:cxn ang="0">
                    <a:pos x="180" y="0"/>
                  </a:cxn>
                </a:cxnLst>
                <a:pathLst>
                  <a:path w="79" h="86">
                    <a:moveTo>
                      <a:pt x="73" y="0"/>
                    </a:moveTo>
                    <a:cubicBezTo>
                      <a:pt x="68" y="0"/>
                      <a:pt x="68" y="0"/>
                      <a:pt x="68" y="0"/>
                    </a:cubicBezTo>
                    <a:cubicBezTo>
                      <a:pt x="68" y="6"/>
                      <a:pt x="68" y="6"/>
                      <a:pt x="68" y="6"/>
                    </a:cubicBezTo>
                    <a:cubicBezTo>
                      <a:pt x="72" y="6"/>
                      <a:pt x="72" y="6"/>
                      <a:pt x="72" y="6"/>
                    </a:cubicBezTo>
                    <a:cubicBezTo>
                      <a:pt x="72" y="79"/>
                      <a:pt x="72" y="79"/>
                      <a:pt x="72" y="79"/>
                    </a:cubicBezTo>
                    <a:cubicBezTo>
                      <a:pt x="7" y="79"/>
                      <a:pt x="7" y="79"/>
                      <a:pt x="7" y="79"/>
                    </a:cubicBezTo>
                    <a:cubicBezTo>
                      <a:pt x="7" y="7"/>
                      <a:pt x="7" y="7"/>
                      <a:pt x="7" y="7"/>
                    </a:cubicBezTo>
                    <a:cubicBezTo>
                      <a:pt x="9" y="7"/>
                      <a:pt x="9" y="7"/>
                      <a:pt x="9" y="7"/>
                    </a:cubicBezTo>
                    <a:cubicBezTo>
                      <a:pt x="9" y="0"/>
                      <a:pt x="9" y="0"/>
                      <a:pt x="9" y="0"/>
                    </a:cubicBezTo>
                    <a:cubicBezTo>
                      <a:pt x="7" y="0"/>
                      <a:pt x="7" y="0"/>
                      <a:pt x="7" y="0"/>
                    </a:cubicBezTo>
                    <a:cubicBezTo>
                      <a:pt x="3" y="0"/>
                      <a:pt x="0" y="2"/>
                      <a:pt x="0" y="5"/>
                    </a:cubicBezTo>
                    <a:cubicBezTo>
                      <a:pt x="0" y="80"/>
                      <a:pt x="0" y="80"/>
                      <a:pt x="0" y="80"/>
                    </a:cubicBezTo>
                    <a:cubicBezTo>
                      <a:pt x="0" y="83"/>
                      <a:pt x="3" y="86"/>
                      <a:pt x="7" y="86"/>
                    </a:cubicBezTo>
                    <a:cubicBezTo>
                      <a:pt x="73" y="86"/>
                      <a:pt x="73" y="86"/>
                      <a:pt x="73" y="86"/>
                    </a:cubicBezTo>
                    <a:cubicBezTo>
                      <a:pt x="76" y="86"/>
                      <a:pt x="79" y="83"/>
                      <a:pt x="79" y="80"/>
                    </a:cubicBezTo>
                    <a:cubicBezTo>
                      <a:pt x="79" y="5"/>
                      <a:pt x="79" y="5"/>
                      <a:pt x="79" y="5"/>
                    </a:cubicBezTo>
                    <a:cubicBezTo>
                      <a:pt x="79" y="2"/>
                      <a:pt x="76" y="0"/>
                      <a:pt x="73" y="0"/>
                    </a:cubicBezTo>
                    <a:close/>
                  </a:path>
                </a:pathLst>
              </a:custGeom>
              <a:solidFill>
                <a:srgbClr val="33536C"/>
              </a:solidFill>
              <a:ln w="9525">
                <a:noFill/>
              </a:ln>
            </p:spPr>
            <p:txBody>
              <a:bodyPr/>
              <a:p>
                <a:endParaRPr lang="en-GB" altLang="en-US"/>
              </a:p>
            </p:txBody>
          </p:sp>
          <p:sp>
            <p:nvSpPr>
              <p:cNvPr id="27690" name="Freeform 41"/>
              <p:cNvSpPr/>
              <p:nvPr/>
            </p:nvSpPr>
            <p:spPr>
              <a:xfrm>
                <a:off x="3884" y="2041"/>
                <a:ext cx="22" cy="65"/>
              </a:xfrm>
              <a:custGeom>
                <a:avLst/>
                <a:gdLst/>
                <a:ahLst/>
                <a:cxnLst>
                  <a:cxn ang="0">
                    <a:pos x="12" y="65"/>
                  </a:cxn>
                  <a:cxn ang="0">
                    <a:pos x="22" y="53"/>
                  </a:cxn>
                  <a:cxn ang="0">
                    <a:pos x="22" y="12"/>
                  </a:cxn>
                  <a:cxn ang="0">
                    <a:pos x="12" y="0"/>
                  </a:cxn>
                  <a:cxn ang="0">
                    <a:pos x="0" y="12"/>
                  </a:cxn>
                  <a:cxn ang="0">
                    <a:pos x="0" y="53"/>
                  </a:cxn>
                  <a:cxn ang="0">
                    <a:pos x="12" y="65"/>
                  </a:cxn>
                </a:cxnLst>
                <a:pathLst>
                  <a:path w="9" h="27">
                    <a:moveTo>
                      <a:pt x="5" y="27"/>
                    </a:moveTo>
                    <a:cubicBezTo>
                      <a:pt x="7" y="27"/>
                      <a:pt x="9" y="25"/>
                      <a:pt x="9" y="22"/>
                    </a:cubicBezTo>
                    <a:cubicBezTo>
                      <a:pt x="9" y="5"/>
                      <a:pt x="9" y="5"/>
                      <a:pt x="9" y="5"/>
                    </a:cubicBezTo>
                    <a:cubicBezTo>
                      <a:pt x="9" y="2"/>
                      <a:pt x="7" y="0"/>
                      <a:pt x="5" y="0"/>
                    </a:cubicBezTo>
                    <a:cubicBezTo>
                      <a:pt x="2" y="0"/>
                      <a:pt x="0" y="2"/>
                      <a:pt x="0" y="5"/>
                    </a:cubicBezTo>
                    <a:cubicBezTo>
                      <a:pt x="0" y="22"/>
                      <a:pt x="0" y="22"/>
                      <a:pt x="0" y="22"/>
                    </a:cubicBezTo>
                    <a:cubicBezTo>
                      <a:pt x="0" y="25"/>
                      <a:pt x="2" y="27"/>
                      <a:pt x="5" y="27"/>
                    </a:cubicBezTo>
                    <a:close/>
                  </a:path>
                </a:pathLst>
              </a:custGeom>
              <a:solidFill>
                <a:srgbClr val="33536C"/>
              </a:solidFill>
              <a:ln w="9525">
                <a:noFill/>
              </a:ln>
            </p:spPr>
            <p:txBody>
              <a:bodyPr/>
              <a:p>
                <a:endParaRPr lang="en-GB" altLang="en-US"/>
              </a:p>
            </p:txBody>
          </p:sp>
          <p:sp>
            <p:nvSpPr>
              <p:cNvPr id="27691" name="Rectangle 42"/>
              <p:cNvSpPr/>
              <p:nvPr/>
            </p:nvSpPr>
            <p:spPr>
              <a:xfrm>
                <a:off x="3778" y="2136"/>
                <a:ext cx="128" cy="12"/>
              </a:xfrm>
              <a:prstGeom prst="rect">
                <a:avLst/>
              </a:prstGeom>
              <a:solidFill>
                <a:srgbClr val="33536C"/>
              </a:solidFill>
              <a:ln w="9525">
                <a:noFill/>
              </a:ln>
            </p:spPr>
            <p:txBody>
              <a:bodyPr anchor="t"/>
              <a:p>
                <a:endParaRPr lang="zh-CN" altLang="en-US" dirty="0">
                  <a:latin typeface="Microsoft YaHei" panose="020B0503020204020204" pitchFamily="34" charset="-122"/>
                  <a:ea typeface="Microsoft YaHei" panose="020B0503020204020204" pitchFamily="34" charset="-122"/>
                </a:endParaRPr>
              </a:p>
            </p:txBody>
          </p:sp>
          <p:sp>
            <p:nvSpPr>
              <p:cNvPr id="27692" name="Rectangle 43"/>
              <p:cNvSpPr/>
              <p:nvPr/>
            </p:nvSpPr>
            <p:spPr>
              <a:xfrm>
                <a:off x="3778" y="2167"/>
                <a:ext cx="128" cy="13"/>
              </a:xfrm>
              <a:prstGeom prst="rect">
                <a:avLst/>
              </a:prstGeom>
              <a:solidFill>
                <a:srgbClr val="33536C"/>
              </a:solidFill>
              <a:ln w="9525">
                <a:noFill/>
              </a:ln>
            </p:spPr>
            <p:txBody>
              <a:bodyPr anchor="t"/>
              <a:p>
                <a:endParaRPr lang="zh-CN" altLang="en-US" dirty="0">
                  <a:latin typeface="Microsoft YaHei" panose="020B0503020204020204" pitchFamily="34" charset="-122"/>
                  <a:ea typeface="Microsoft YaHei" panose="020B0503020204020204" pitchFamily="34" charset="-122"/>
                </a:endParaRPr>
              </a:p>
            </p:txBody>
          </p:sp>
        </p:grpSp>
        <p:sp>
          <p:nvSpPr>
            <p:cNvPr id="27693" name="文本框 41"/>
            <p:cNvSpPr txBox="1"/>
            <p:nvPr/>
          </p:nvSpPr>
          <p:spPr>
            <a:xfrm>
              <a:off x="5550792" y="1871477"/>
              <a:ext cx="5301069" cy="521536"/>
            </a:xfrm>
            <a:prstGeom prst="rect">
              <a:avLst/>
            </a:prstGeom>
            <a:noFill/>
            <a:ln w="9525">
              <a:noFill/>
            </a:ln>
          </p:spPr>
          <p:txBody>
            <a:bodyPr wrap="square" anchor="t">
              <a:spAutoFit/>
            </a:bodyPr>
            <a:p>
              <a:pPr algn="l" defTabSz="914400"/>
              <a:r>
                <a:rPr lang="en-US" altLang="en-US" sz="2800" b="1" dirty="0">
                  <a:solidFill>
                    <a:schemeClr val="tx1"/>
                  </a:solidFill>
                  <a:latin typeface="Microsoft YaHei" panose="020B0503020204020204" pitchFamily="34" charset="-122"/>
                  <a:ea typeface="Microsoft YaHei" panose="020B0503020204020204" pitchFamily="34" charset="-122"/>
                </a:rPr>
                <a:t>D</a:t>
              </a:r>
              <a:r>
                <a:rPr lang="zh-CN" altLang="en-US" sz="2800" b="1" dirty="0">
                  <a:solidFill>
                    <a:schemeClr val="tx1"/>
                  </a:solidFill>
                  <a:latin typeface="Microsoft YaHei" panose="020B0503020204020204" pitchFamily="34" charset="-122"/>
                  <a:ea typeface="Microsoft YaHei" panose="020B0503020204020204" pitchFamily="34" charset="-122"/>
                </a:rPr>
                <a:t>iscipline</a:t>
              </a:r>
              <a:endParaRPr lang="zh-CN" altLang="en-US" sz="2800" b="1" dirty="0">
                <a:solidFill>
                  <a:schemeClr val="tx1"/>
                </a:solidFill>
                <a:latin typeface="Microsoft YaHei" panose="020B0503020204020204" pitchFamily="34" charset="-122"/>
                <a:ea typeface="Microsoft YaHei" panose="020B0503020204020204" pitchFamily="34" charset="-122"/>
              </a:endParaRPr>
            </a:p>
          </p:txBody>
        </p:sp>
        <p:sp>
          <p:nvSpPr>
            <p:cNvPr id="43" name="矩形 42"/>
            <p:cNvSpPr/>
            <p:nvPr/>
          </p:nvSpPr>
          <p:spPr>
            <a:xfrm>
              <a:off x="4498032" y="1669484"/>
              <a:ext cx="6530814" cy="1029431"/>
            </a:xfrm>
            <a:prstGeom prst="rect">
              <a:avLst/>
            </a:prstGeom>
            <a:noFill/>
            <a:ln w="31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icrosoft YaHei" panose="020B0503020204020204" pitchFamily="34" charset="-122"/>
                <a:ea typeface="Microsoft YaHei" panose="020B0503020204020204" pitchFamily="34" charset="-122"/>
                <a:cs typeface="+mn-cs"/>
              </a:endParaRPr>
            </a:p>
          </p:txBody>
        </p:sp>
      </p:grpSp>
      <p:grpSp>
        <p:nvGrpSpPr>
          <p:cNvPr id="27695" name="组合 51"/>
          <p:cNvGrpSpPr/>
          <p:nvPr/>
        </p:nvGrpSpPr>
        <p:grpSpPr>
          <a:xfrm>
            <a:off x="4856163" y="3422650"/>
            <a:ext cx="6530975" cy="1046163"/>
            <a:chOff x="4498032" y="2861825"/>
            <a:chExt cx="6530814" cy="1046031"/>
          </a:xfrm>
        </p:grpSpPr>
        <p:sp>
          <p:nvSpPr>
            <p:cNvPr id="27696" name="Freeform 47"/>
            <p:cNvSpPr>
              <a:spLocks noEditPoints="1"/>
            </p:cNvSpPr>
            <p:nvPr/>
          </p:nvSpPr>
          <p:spPr>
            <a:xfrm>
              <a:off x="4873501" y="3129565"/>
              <a:ext cx="382971" cy="649004"/>
            </a:xfrm>
            <a:custGeom>
              <a:avLst/>
              <a:gdLst/>
              <a:ahLst/>
              <a:cxnLst>
                <a:cxn ang="0">
                  <a:pos x="331417" y="0"/>
                </a:cxn>
                <a:cxn ang="0">
                  <a:pos x="51554" y="0"/>
                </a:cxn>
                <a:cxn ang="0">
                  <a:pos x="0" y="42791"/>
                </a:cxn>
                <a:cxn ang="0">
                  <a:pos x="0" y="606213"/>
                </a:cxn>
                <a:cxn ang="0">
                  <a:pos x="51554" y="649004"/>
                </a:cxn>
                <a:cxn ang="0">
                  <a:pos x="331417" y="649004"/>
                </a:cxn>
                <a:cxn ang="0">
                  <a:pos x="382971" y="606213"/>
                </a:cxn>
                <a:cxn ang="0">
                  <a:pos x="382971" y="599081"/>
                </a:cxn>
                <a:cxn ang="0">
                  <a:pos x="382971" y="42791"/>
                </a:cxn>
                <a:cxn ang="0">
                  <a:pos x="331417" y="0"/>
                </a:cxn>
                <a:cxn ang="0">
                  <a:pos x="154661" y="35660"/>
                </a:cxn>
                <a:cxn ang="0">
                  <a:pos x="220945" y="35660"/>
                </a:cxn>
                <a:cxn ang="0">
                  <a:pos x="220945" y="42791"/>
                </a:cxn>
                <a:cxn ang="0">
                  <a:pos x="154661" y="42791"/>
                </a:cxn>
                <a:cxn ang="0">
                  <a:pos x="154661" y="35660"/>
                </a:cxn>
                <a:cxn ang="0">
                  <a:pos x="191486" y="627608"/>
                </a:cxn>
                <a:cxn ang="0">
                  <a:pos x="162026" y="599081"/>
                </a:cxn>
                <a:cxn ang="0">
                  <a:pos x="191486" y="570553"/>
                </a:cxn>
                <a:cxn ang="0">
                  <a:pos x="220945" y="599081"/>
                </a:cxn>
                <a:cxn ang="0">
                  <a:pos x="191486" y="627608"/>
                </a:cxn>
                <a:cxn ang="0">
                  <a:pos x="346147" y="542025"/>
                </a:cxn>
                <a:cxn ang="0">
                  <a:pos x="36824" y="542025"/>
                </a:cxn>
                <a:cxn ang="0">
                  <a:pos x="36824" y="71319"/>
                </a:cxn>
                <a:cxn ang="0">
                  <a:pos x="346147" y="71319"/>
                </a:cxn>
                <a:cxn ang="0">
                  <a:pos x="346147" y="542025"/>
                </a:cxn>
              </a:cxnLst>
              <a:pathLst>
                <a:path w="52" h="91">
                  <a:moveTo>
                    <a:pt x="45" y="0"/>
                  </a:moveTo>
                  <a:cubicBezTo>
                    <a:pt x="7" y="0"/>
                    <a:pt x="7" y="0"/>
                    <a:pt x="7" y="0"/>
                  </a:cubicBezTo>
                  <a:cubicBezTo>
                    <a:pt x="3" y="0"/>
                    <a:pt x="0" y="3"/>
                    <a:pt x="0" y="6"/>
                  </a:cubicBezTo>
                  <a:cubicBezTo>
                    <a:pt x="0" y="85"/>
                    <a:pt x="0" y="85"/>
                    <a:pt x="0" y="85"/>
                  </a:cubicBezTo>
                  <a:cubicBezTo>
                    <a:pt x="0" y="88"/>
                    <a:pt x="3" y="91"/>
                    <a:pt x="7" y="91"/>
                  </a:cubicBezTo>
                  <a:cubicBezTo>
                    <a:pt x="45" y="91"/>
                    <a:pt x="45" y="91"/>
                    <a:pt x="45" y="91"/>
                  </a:cubicBezTo>
                  <a:cubicBezTo>
                    <a:pt x="49" y="91"/>
                    <a:pt x="52" y="88"/>
                    <a:pt x="52" y="85"/>
                  </a:cubicBezTo>
                  <a:cubicBezTo>
                    <a:pt x="52" y="84"/>
                    <a:pt x="52" y="84"/>
                    <a:pt x="52" y="84"/>
                  </a:cubicBezTo>
                  <a:cubicBezTo>
                    <a:pt x="52" y="6"/>
                    <a:pt x="52" y="6"/>
                    <a:pt x="52" y="6"/>
                  </a:cubicBezTo>
                  <a:cubicBezTo>
                    <a:pt x="52" y="3"/>
                    <a:pt x="49" y="0"/>
                    <a:pt x="45" y="0"/>
                  </a:cubicBezTo>
                  <a:close/>
                  <a:moveTo>
                    <a:pt x="21" y="5"/>
                  </a:moveTo>
                  <a:cubicBezTo>
                    <a:pt x="30" y="5"/>
                    <a:pt x="30" y="5"/>
                    <a:pt x="30" y="5"/>
                  </a:cubicBezTo>
                  <a:cubicBezTo>
                    <a:pt x="30" y="6"/>
                    <a:pt x="30" y="6"/>
                    <a:pt x="30" y="6"/>
                  </a:cubicBezTo>
                  <a:cubicBezTo>
                    <a:pt x="21" y="6"/>
                    <a:pt x="21" y="6"/>
                    <a:pt x="21" y="6"/>
                  </a:cubicBezTo>
                  <a:lnTo>
                    <a:pt x="21" y="5"/>
                  </a:lnTo>
                  <a:close/>
                  <a:moveTo>
                    <a:pt x="26" y="88"/>
                  </a:moveTo>
                  <a:cubicBezTo>
                    <a:pt x="24" y="88"/>
                    <a:pt x="22" y="86"/>
                    <a:pt x="22" y="84"/>
                  </a:cubicBezTo>
                  <a:cubicBezTo>
                    <a:pt x="22" y="82"/>
                    <a:pt x="24" y="80"/>
                    <a:pt x="26" y="80"/>
                  </a:cubicBezTo>
                  <a:cubicBezTo>
                    <a:pt x="28" y="80"/>
                    <a:pt x="30" y="82"/>
                    <a:pt x="30" y="84"/>
                  </a:cubicBezTo>
                  <a:cubicBezTo>
                    <a:pt x="30" y="86"/>
                    <a:pt x="28" y="88"/>
                    <a:pt x="26" y="88"/>
                  </a:cubicBezTo>
                  <a:close/>
                  <a:moveTo>
                    <a:pt x="47" y="76"/>
                  </a:moveTo>
                  <a:cubicBezTo>
                    <a:pt x="5" y="76"/>
                    <a:pt x="5" y="76"/>
                    <a:pt x="5" y="76"/>
                  </a:cubicBezTo>
                  <a:cubicBezTo>
                    <a:pt x="5" y="10"/>
                    <a:pt x="5" y="10"/>
                    <a:pt x="5" y="10"/>
                  </a:cubicBezTo>
                  <a:cubicBezTo>
                    <a:pt x="47" y="10"/>
                    <a:pt x="47" y="10"/>
                    <a:pt x="47" y="10"/>
                  </a:cubicBezTo>
                  <a:lnTo>
                    <a:pt x="47" y="76"/>
                  </a:lnTo>
                  <a:close/>
                </a:path>
              </a:pathLst>
            </a:custGeom>
            <a:solidFill>
              <a:srgbClr val="33536C"/>
            </a:solidFill>
            <a:ln w="9525">
              <a:noFill/>
            </a:ln>
          </p:spPr>
          <p:txBody>
            <a:bodyPr/>
            <a:p>
              <a:endParaRPr lang="en-GB" altLang="en-US"/>
            </a:p>
          </p:txBody>
        </p:sp>
        <p:sp>
          <p:nvSpPr>
            <p:cNvPr id="27697" name="文本框 53"/>
            <p:cNvSpPr txBox="1"/>
            <p:nvPr/>
          </p:nvSpPr>
          <p:spPr>
            <a:xfrm>
              <a:off x="5582706" y="3015509"/>
              <a:ext cx="5235499" cy="521904"/>
            </a:xfrm>
            <a:prstGeom prst="rect">
              <a:avLst/>
            </a:prstGeom>
            <a:noFill/>
            <a:ln w="9525">
              <a:noFill/>
            </a:ln>
          </p:spPr>
          <p:txBody>
            <a:bodyPr wrap="square" anchor="t">
              <a:spAutoFit/>
            </a:bodyPr>
            <a:p>
              <a:pPr defTabSz="914400"/>
              <a:r>
                <a:rPr lang="en-US" altLang="zh-CN" sz="2800" b="1" dirty="0">
                  <a:solidFill>
                    <a:schemeClr val="tx1"/>
                  </a:solidFill>
                  <a:latin typeface="Microsoft YaHei" panose="020B0503020204020204" pitchFamily="34" charset="-122"/>
                  <a:ea typeface="Microsoft YaHei" panose="020B0503020204020204" pitchFamily="34" charset="-122"/>
                </a:rPr>
                <a:t>T</a:t>
              </a:r>
              <a:r>
                <a:rPr lang="zh-CN" altLang="en-US" sz="2800" b="1" dirty="0">
                  <a:solidFill>
                    <a:schemeClr val="tx1"/>
                  </a:solidFill>
                  <a:latin typeface="Microsoft YaHei" panose="020B0503020204020204" pitchFamily="34" charset="-122"/>
                  <a:ea typeface="Microsoft YaHei" panose="020B0503020204020204" pitchFamily="34" charset="-122"/>
                </a:rPr>
                <a:t>ime </a:t>
              </a:r>
              <a:endParaRPr lang="zh-CN" altLang="en-US" sz="2800" b="1" dirty="0">
                <a:solidFill>
                  <a:schemeClr val="tx1"/>
                </a:solidFill>
                <a:latin typeface="Microsoft YaHei" panose="020B0503020204020204" pitchFamily="34" charset="-122"/>
                <a:ea typeface="Microsoft YaHei" panose="020B0503020204020204" pitchFamily="34" charset="-122"/>
              </a:endParaRPr>
            </a:p>
          </p:txBody>
        </p:sp>
        <p:sp>
          <p:nvSpPr>
            <p:cNvPr id="55" name="矩形 54"/>
            <p:cNvSpPr/>
            <p:nvPr/>
          </p:nvSpPr>
          <p:spPr>
            <a:xfrm>
              <a:off x="4498032" y="2861825"/>
              <a:ext cx="6530814" cy="1046031"/>
            </a:xfrm>
            <a:prstGeom prst="rect">
              <a:avLst/>
            </a:prstGeom>
            <a:noFill/>
            <a:ln w="31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icrosoft YaHei" panose="020B0503020204020204" pitchFamily="34" charset="-122"/>
                <a:ea typeface="Microsoft YaHei" panose="020B0503020204020204" pitchFamily="34" charset="-122"/>
                <a:cs typeface="+mn-cs"/>
              </a:endParaRPr>
            </a:p>
          </p:txBody>
        </p:sp>
      </p:grpSp>
      <p:pic>
        <p:nvPicPr>
          <p:cNvPr id="27699" name="图片 55"/>
          <p:cNvPicPr>
            <a:picLocks noChangeAspect="1"/>
          </p:cNvPicPr>
          <p:nvPr/>
        </p:nvPicPr>
        <p:blipFill>
          <a:blip r:embed="rId1"/>
          <a:stretch>
            <a:fillRect/>
          </a:stretch>
        </p:blipFill>
        <p:spPr>
          <a:xfrm>
            <a:off x="7216458" y="554990"/>
            <a:ext cx="1285875" cy="1287463"/>
          </a:xfrm>
          <a:prstGeom prst="rect">
            <a:avLst/>
          </a:prstGeom>
          <a:noFill/>
          <a:ln w="9525">
            <a:noFill/>
          </a:ln>
        </p:spPr>
      </p:pic>
      <p:grpSp>
        <p:nvGrpSpPr>
          <p:cNvPr id="27700" name="组合 56"/>
          <p:cNvGrpSpPr/>
          <p:nvPr/>
        </p:nvGrpSpPr>
        <p:grpSpPr>
          <a:xfrm>
            <a:off x="4856163" y="4632325"/>
            <a:ext cx="6530975" cy="1046163"/>
            <a:chOff x="4498032" y="4070766"/>
            <a:chExt cx="6530814" cy="1046031"/>
          </a:xfrm>
        </p:grpSpPr>
        <p:grpSp>
          <p:nvGrpSpPr>
            <p:cNvPr id="27701" name="Group 50"/>
            <p:cNvGrpSpPr>
              <a:grpSpLocks noChangeAspect="1"/>
            </p:cNvGrpSpPr>
            <p:nvPr/>
          </p:nvGrpSpPr>
          <p:grpSpPr>
            <a:xfrm>
              <a:off x="4836239" y="4340993"/>
              <a:ext cx="611583" cy="505575"/>
              <a:chOff x="3728" y="2066"/>
              <a:chExt cx="225" cy="186"/>
            </a:xfrm>
          </p:grpSpPr>
          <p:sp>
            <p:nvSpPr>
              <p:cNvPr id="27702" name="Freeform 51"/>
              <p:cNvSpPr>
                <a:spLocks noEditPoints="1"/>
              </p:cNvSpPr>
              <p:nvPr/>
            </p:nvSpPr>
            <p:spPr>
              <a:xfrm>
                <a:off x="3728" y="2066"/>
                <a:ext cx="225" cy="186"/>
              </a:xfrm>
              <a:custGeom>
                <a:avLst/>
                <a:gdLst/>
                <a:ahLst/>
                <a:cxnLst>
                  <a:cxn ang="0">
                    <a:pos x="120" y="0"/>
                  </a:cxn>
                  <a:cxn ang="0">
                    <a:pos x="12" y="86"/>
                  </a:cxn>
                  <a:cxn ang="0">
                    <a:pos x="20" y="117"/>
                  </a:cxn>
                  <a:cxn ang="0">
                    <a:pos x="0" y="186"/>
                  </a:cxn>
                  <a:cxn ang="0">
                    <a:pos x="61" y="159"/>
                  </a:cxn>
                  <a:cxn ang="0">
                    <a:pos x="120" y="174"/>
                  </a:cxn>
                  <a:cxn ang="0">
                    <a:pos x="225" y="86"/>
                  </a:cxn>
                  <a:cxn ang="0">
                    <a:pos x="120" y="0"/>
                  </a:cxn>
                  <a:cxn ang="0">
                    <a:pos x="120" y="159"/>
                  </a:cxn>
                  <a:cxn ang="0">
                    <a:pos x="68" y="147"/>
                  </a:cxn>
                  <a:cxn ang="0">
                    <a:pos x="61" y="142"/>
                  </a:cxn>
                  <a:cxn ang="0">
                    <a:pos x="22" y="159"/>
                  </a:cxn>
                  <a:cxn ang="0">
                    <a:pos x="34" y="115"/>
                  </a:cxn>
                  <a:cxn ang="0">
                    <a:pos x="32" y="110"/>
                  </a:cxn>
                  <a:cxn ang="0">
                    <a:pos x="27" y="86"/>
                  </a:cxn>
                  <a:cxn ang="0">
                    <a:pos x="120" y="15"/>
                  </a:cxn>
                  <a:cxn ang="0">
                    <a:pos x="210" y="86"/>
                  </a:cxn>
                  <a:cxn ang="0">
                    <a:pos x="120" y="159"/>
                  </a:cxn>
                </a:cxnLst>
                <a:pathLst>
                  <a:path w="92" h="76">
                    <a:moveTo>
                      <a:pt x="49" y="0"/>
                    </a:moveTo>
                    <a:cubicBezTo>
                      <a:pt x="25" y="0"/>
                      <a:pt x="5" y="16"/>
                      <a:pt x="5" y="35"/>
                    </a:cubicBezTo>
                    <a:cubicBezTo>
                      <a:pt x="5" y="40"/>
                      <a:pt x="6" y="44"/>
                      <a:pt x="8" y="48"/>
                    </a:cubicBezTo>
                    <a:cubicBezTo>
                      <a:pt x="0" y="76"/>
                      <a:pt x="0" y="76"/>
                      <a:pt x="0" y="76"/>
                    </a:cubicBezTo>
                    <a:cubicBezTo>
                      <a:pt x="25" y="65"/>
                      <a:pt x="25" y="65"/>
                      <a:pt x="25" y="65"/>
                    </a:cubicBezTo>
                    <a:cubicBezTo>
                      <a:pt x="32" y="69"/>
                      <a:pt x="40" y="71"/>
                      <a:pt x="49" y="71"/>
                    </a:cubicBezTo>
                    <a:cubicBezTo>
                      <a:pt x="73" y="71"/>
                      <a:pt x="92" y="55"/>
                      <a:pt x="92" y="35"/>
                    </a:cubicBezTo>
                    <a:cubicBezTo>
                      <a:pt x="92" y="16"/>
                      <a:pt x="73" y="0"/>
                      <a:pt x="49" y="0"/>
                    </a:cubicBezTo>
                    <a:close/>
                    <a:moveTo>
                      <a:pt x="49" y="65"/>
                    </a:moveTo>
                    <a:cubicBezTo>
                      <a:pt x="41" y="65"/>
                      <a:pt x="34" y="63"/>
                      <a:pt x="28" y="60"/>
                    </a:cubicBezTo>
                    <a:cubicBezTo>
                      <a:pt x="25" y="58"/>
                      <a:pt x="25" y="58"/>
                      <a:pt x="25" y="58"/>
                    </a:cubicBezTo>
                    <a:cubicBezTo>
                      <a:pt x="9" y="65"/>
                      <a:pt x="9" y="65"/>
                      <a:pt x="9" y="65"/>
                    </a:cubicBezTo>
                    <a:cubicBezTo>
                      <a:pt x="14" y="47"/>
                      <a:pt x="14" y="47"/>
                      <a:pt x="14" y="47"/>
                    </a:cubicBezTo>
                    <a:cubicBezTo>
                      <a:pt x="13" y="45"/>
                      <a:pt x="13" y="45"/>
                      <a:pt x="13" y="45"/>
                    </a:cubicBezTo>
                    <a:cubicBezTo>
                      <a:pt x="12" y="42"/>
                      <a:pt x="11" y="39"/>
                      <a:pt x="11" y="35"/>
                    </a:cubicBezTo>
                    <a:cubicBezTo>
                      <a:pt x="11" y="19"/>
                      <a:pt x="28" y="6"/>
                      <a:pt x="49" y="6"/>
                    </a:cubicBezTo>
                    <a:cubicBezTo>
                      <a:pt x="69" y="6"/>
                      <a:pt x="86" y="19"/>
                      <a:pt x="86" y="35"/>
                    </a:cubicBezTo>
                    <a:cubicBezTo>
                      <a:pt x="86" y="52"/>
                      <a:pt x="69" y="65"/>
                      <a:pt x="49" y="65"/>
                    </a:cubicBezTo>
                    <a:close/>
                  </a:path>
                </a:pathLst>
              </a:custGeom>
              <a:solidFill>
                <a:srgbClr val="33536C"/>
              </a:solidFill>
              <a:ln w="9525">
                <a:noFill/>
              </a:ln>
            </p:spPr>
            <p:txBody>
              <a:bodyPr/>
              <a:p>
                <a:endParaRPr lang="en-GB" altLang="en-US"/>
              </a:p>
            </p:txBody>
          </p:sp>
          <p:sp>
            <p:nvSpPr>
              <p:cNvPr id="27703" name="Freeform 52"/>
              <p:cNvSpPr>
                <a:spLocks noEditPoints="1"/>
              </p:cNvSpPr>
              <p:nvPr/>
            </p:nvSpPr>
            <p:spPr>
              <a:xfrm>
                <a:off x="3728" y="2066"/>
                <a:ext cx="225" cy="186"/>
              </a:xfrm>
              <a:custGeom>
                <a:avLst/>
                <a:gdLst/>
                <a:ahLst/>
                <a:cxnLst>
                  <a:cxn ang="0">
                    <a:pos x="120" y="0"/>
                  </a:cxn>
                  <a:cxn ang="0">
                    <a:pos x="12" y="86"/>
                  </a:cxn>
                  <a:cxn ang="0">
                    <a:pos x="20" y="117"/>
                  </a:cxn>
                  <a:cxn ang="0">
                    <a:pos x="0" y="186"/>
                  </a:cxn>
                  <a:cxn ang="0">
                    <a:pos x="61" y="159"/>
                  </a:cxn>
                  <a:cxn ang="0">
                    <a:pos x="120" y="174"/>
                  </a:cxn>
                  <a:cxn ang="0">
                    <a:pos x="225" y="86"/>
                  </a:cxn>
                  <a:cxn ang="0">
                    <a:pos x="120" y="0"/>
                  </a:cxn>
                  <a:cxn ang="0">
                    <a:pos x="120" y="159"/>
                  </a:cxn>
                  <a:cxn ang="0">
                    <a:pos x="68" y="147"/>
                  </a:cxn>
                  <a:cxn ang="0">
                    <a:pos x="61" y="142"/>
                  </a:cxn>
                  <a:cxn ang="0">
                    <a:pos x="22" y="159"/>
                  </a:cxn>
                  <a:cxn ang="0">
                    <a:pos x="34" y="115"/>
                  </a:cxn>
                  <a:cxn ang="0">
                    <a:pos x="32" y="110"/>
                  </a:cxn>
                  <a:cxn ang="0">
                    <a:pos x="27" y="86"/>
                  </a:cxn>
                  <a:cxn ang="0">
                    <a:pos x="120" y="15"/>
                  </a:cxn>
                  <a:cxn ang="0">
                    <a:pos x="210" y="86"/>
                  </a:cxn>
                  <a:cxn ang="0">
                    <a:pos x="120" y="159"/>
                  </a:cxn>
                </a:cxnLst>
                <a:pathLst>
                  <a:path w="92" h="76">
                    <a:moveTo>
                      <a:pt x="49" y="0"/>
                    </a:moveTo>
                    <a:cubicBezTo>
                      <a:pt x="25" y="0"/>
                      <a:pt x="5" y="16"/>
                      <a:pt x="5" y="35"/>
                    </a:cubicBezTo>
                    <a:cubicBezTo>
                      <a:pt x="5" y="40"/>
                      <a:pt x="6" y="44"/>
                      <a:pt x="8" y="48"/>
                    </a:cubicBezTo>
                    <a:cubicBezTo>
                      <a:pt x="0" y="76"/>
                      <a:pt x="0" y="76"/>
                      <a:pt x="0" y="76"/>
                    </a:cubicBezTo>
                    <a:cubicBezTo>
                      <a:pt x="25" y="65"/>
                      <a:pt x="25" y="65"/>
                      <a:pt x="25" y="65"/>
                    </a:cubicBezTo>
                    <a:cubicBezTo>
                      <a:pt x="32" y="69"/>
                      <a:pt x="40" y="71"/>
                      <a:pt x="49" y="71"/>
                    </a:cubicBezTo>
                    <a:cubicBezTo>
                      <a:pt x="73" y="71"/>
                      <a:pt x="92" y="55"/>
                      <a:pt x="92" y="35"/>
                    </a:cubicBezTo>
                    <a:cubicBezTo>
                      <a:pt x="92" y="16"/>
                      <a:pt x="73" y="0"/>
                      <a:pt x="49" y="0"/>
                    </a:cubicBezTo>
                    <a:close/>
                    <a:moveTo>
                      <a:pt x="49" y="65"/>
                    </a:moveTo>
                    <a:cubicBezTo>
                      <a:pt x="41" y="65"/>
                      <a:pt x="34" y="63"/>
                      <a:pt x="28" y="60"/>
                    </a:cubicBezTo>
                    <a:cubicBezTo>
                      <a:pt x="25" y="58"/>
                      <a:pt x="25" y="58"/>
                      <a:pt x="25" y="58"/>
                    </a:cubicBezTo>
                    <a:cubicBezTo>
                      <a:pt x="9" y="65"/>
                      <a:pt x="9" y="65"/>
                      <a:pt x="9" y="65"/>
                    </a:cubicBezTo>
                    <a:cubicBezTo>
                      <a:pt x="14" y="47"/>
                      <a:pt x="14" y="47"/>
                      <a:pt x="14" y="47"/>
                    </a:cubicBezTo>
                    <a:cubicBezTo>
                      <a:pt x="13" y="45"/>
                      <a:pt x="13" y="45"/>
                      <a:pt x="13" y="45"/>
                    </a:cubicBezTo>
                    <a:cubicBezTo>
                      <a:pt x="12" y="42"/>
                      <a:pt x="11" y="39"/>
                      <a:pt x="11" y="35"/>
                    </a:cubicBezTo>
                    <a:cubicBezTo>
                      <a:pt x="11" y="19"/>
                      <a:pt x="28" y="6"/>
                      <a:pt x="49" y="6"/>
                    </a:cubicBezTo>
                    <a:cubicBezTo>
                      <a:pt x="69" y="6"/>
                      <a:pt x="86" y="19"/>
                      <a:pt x="86" y="35"/>
                    </a:cubicBezTo>
                    <a:cubicBezTo>
                      <a:pt x="86" y="52"/>
                      <a:pt x="69" y="65"/>
                      <a:pt x="49" y="65"/>
                    </a:cubicBezTo>
                    <a:close/>
                  </a:path>
                </a:pathLst>
              </a:custGeom>
              <a:solidFill>
                <a:srgbClr val="33536C"/>
              </a:solidFill>
              <a:ln w="9525">
                <a:noFill/>
              </a:ln>
            </p:spPr>
            <p:txBody>
              <a:bodyPr/>
              <a:p>
                <a:endParaRPr lang="en-GB" altLang="en-US"/>
              </a:p>
            </p:txBody>
          </p:sp>
          <p:sp>
            <p:nvSpPr>
              <p:cNvPr id="27704" name="Oval 53"/>
              <p:cNvSpPr/>
              <p:nvPr/>
            </p:nvSpPr>
            <p:spPr>
              <a:xfrm>
                <a:off x="3789" y="2142"/>
                <a:ext cx="29" cy="29"/>
              </a:xfrm>
              <a:prstGeom prst="ellipse">
                <a:avLst/>
              </a:prstGeom>
              <a:solidFill>
                <a:srgbClr val="33536C"/>
              </a:solidFill>
              <a:ln w="9525">
                <a:noFill/>
              </a:ln>
            </p:spPr>
            <p:txBody>
              <a:bodyPr anchor="t"/>
              <a:p>
                <a:endParaRPr lang="zh-CN" altLang="en-US" dirty="0">
                  <a:latin typeface="Microsoft YaHei" panose="020B0503020204020204" pitchFamily="34" charset="-122"/>
                  <a:ea typeface="Microsoft YaHei" panose="020B0503020204020204" pitchFamily="34" charset="-122"/>
                </a:endParaRPr>
              </a:p>
            </p:txBody>
          </p:sp>
          <p:sp>
            <p:nvSpPr>
              <p:cNvPr id="27705" name="Oval 54"/>
              <p:cNvSpPr/>
              <p:nvPr/>
            </p:nvSpPr>
            <p:spPr>
              <a:xfrm>
                <a:off x="3833" y="2144"/>
                <a:ext cx="31" cy="29"/>
              </a:xfrm>
              <a:prstGeom prst="ellipse">
                <a:avLst/>
              </a:prstGeom>
              <a:solidFill>
                <a:srgbClr val="33536C"/>
              </a:solidFill>
              <a:ln w="9525">
                <a:noFill/>
              </a:ln>
            </p:spPr>
            <p:txBody>
              <a:bodyPr anchor="t"/>
              <a:p>
                <a:endParaRPr lang="zh-CN" altLang="en-US" dirty="0">
                  <a:latin typeface="Microsoft YaHei" panose="020B0503020204020204" pitchFamily="34" charset="-122"/>
                  <a:ea typeface="Microsoft YaHei" panose="020B0503020204020204" pitchFamily="34" charset="-122"/>
                </a:endParaRPr>
              </a:p>
            </p:txBody>
          </p:sp>
          <p:sp>
            <p:nvSpPr>
              <p:cNvPr id="27706" name="Oval 55"/>
              <p:cNvSpPr/>
              <p:nvPr/>
            </p:nvSpPr>
            <p:spPr>
              <a:xfrm>
                <a:off x="3879" y="2144"/>
                <a:ext cx="29" cy="29"/>
              </a:xfrm>
              <a:prstGeom prst="ellipse">
                <a:avLst/>
              </a:prstGeom>
              <a:solidFill>
                <a:srgbClr val="33536C"/>
              </a:solidFill>
              <a:ln w="9525">
                <a:noFill/>
              </a:ln>
            </p:spPr>
            <p:txBody>
              <a:bodyPr anchor="t"/>
              <a:p>
                <a:endParaRPr lang="zh-CN" altLang="en-US" dirty="0">
                  <a:latin typeface="Microsoft YaHei" panose="020B0503020204020204" pitchFamily="34" charset="-122"/>
                  <a:ea typeface="Microsoft YaHei" panose="020B0503020204020204" pitchFamily="34" charset="-122"/>
                </a:endParaRPr>
              </a:p>
            </p:txBody>
          </p:sp>
        </p:grpSp>
        <p:sp>
          <p:nvSpPr>
            <p:cNvPr id="59" name="矩形 58"/>
            <p:cNvSpPr/>
            <p:nvPr/>
          </p:nvSpPr>
          <p:spPr>
            <a:xfrm>
              <a:off x="4498032" y="4070766"/>
              <a:ext cx="6530814" cy="1046031"/>
            </a:xfrm>
            <a:prstGeom prst="rect">
              <a:avLst/>
            </a:prstGeom>
            <a:noFill/>
            <a:ln w="31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icrosoft YaHei" panose="020B0503020204020204" pitchFamily="34" charset="-122"/>
                <a:ea typeface="Microsoft YaHei" panose="020B0503020204020204" pitchFamily="34" charset="-122"/>
                <a:cs typeface="+mn-cs"/>
              </a:endParaRPr>
            </a:p>
          </p:txBody>
        </p:sp>
        <p:sp>
          <p:nvSpPr>
            <p:cNvPr id="27708" name="文本框 59"/>
            <p:cNvSpPr txBox="1"/>
            <p:nvPr/>
          </p:nvSpPr>
          <p:spPr>
            <a:xfrm>
              <a:off x="5582706" y="4217653"/>
              <a:ext cx="5235499" cy="521904"/>
            </a:xfrm>
            <a:prstGeom prst="rect">
              <a:avLst/>
            </a:prstGeom>
            <a:noFill/>
            <a:ln w="9525">
              <a:noFill/>
            </a:ln>
          </p:spPr>
          <p:txBody>
            <a:bodyPr wrap="square" anchor="t">
              <a:spAutoFit/>
            </a:bodyPr>
            <a:p>
              <a:pPr defTabSz="914400"/>
              <a:r>
                <a:rPr lang="en-US" altLang="zh-CN" sz="2800" b="1" dirty="0">
                  <a:solidFill>
                    <a:schemeClr val="tx1"/>
                  </a:solidFill>
                  <a:latin typeface="Microsoft YaHei" panose="020B0503020204020204" pitchFamily="34" charset="-122"/>
                  <a:ea typeface="Microsoft YaHei" panose="020B0503020204020204" pitchFamily="34" charset="-122"/>
                </a:rPr>
                <a:t>D</a:t>
              </a:r>
              <a:r>
                <a:rPr lang="zh-CN" altLang="en-US" sz="2800" b="1" dirty="0">
                  <a:solidFill>
                    <a:schemeClr val="tx1"/>
                  </a:solidFill>
                  <a:latin typeface="Microsoft YaHei" panose="020B0503020204020204" pitchFamily="34" charset="-122"/>
                  <a:ea typeface="Microsoft YaHei" panose="020B0503020204020204" pitchFamily="34" charset="-122"/>
                </a:rPr>
                <a:t>iligence</a:t>
              </a:r>
              <a:endParaRPr lang="zh-CN" altLang="en-US" sz="2800" b="1" dirty="0">
                <a:solidFill>
                  <a:schemeClr val="tx1"/>
                </a:solidFill>
                <a:latin typeface="Microsoft YaHei" panose="020B0503020204020204" pitchFamily="34" charset="-122"/>
                <a:ea typeface="Microsoft YaHei" panose="020B0503020204020204" pitchFamily="34" charset="-122"/>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31" name="直接连接符 30"/>
          <p:cNvCxnSpPr/>
          <p:nvPr/>
        </p:nvCxnSpPr>
        <p:spPr>
          <a:xfrm>
            <a:off x="1068388" y="1003935"/>
            <a:ext cx="5765800" cy="0"/>
          </a:xfrm>
          <a:prstGeom prst="line">
            <a:avLst/>
          </a:prstGeom>
          <a:ln>
            <a:solidFill>
              <a:srgbClr val="33A7AE"/>
            </a:solidFill>
          </a:ln>
        </p:spPr>
        <p:style>
          <a:lnRef idx="1">
            <a:schemeClr val="accent1"/>
          </a:lnRef>
          <a:fillRef idx="0">
            <a:schemeClr val="accent1"/>
          </a:fillRef>
          <a:effectRef idx="0">
            <a:schemeClr val="accent1"/>
          </a:effectRef>
          <a:fontRef idx="minor">
            <a:schemeClr val="tx1"/>
          </a:fontRef>
        </p:style>
      </p:cxnSp>
      <p:sp>
        <p:nvSpPr>
          <p:cNvPr id="26630" name="文本框 12"/>
          <p:cNvSpPr txBox="1"/>
          <p:nvPr/>
        </p:nvSpPr>
        <p:spPr>
          <a:xfrm>
            <a:off x="7062788" y="2822575"/>
            <a:ext cx="185737" cy="369888"/>
          </a:xfrm>
          <a:prstGeom prst="rect">
            <a:avLst/>
          </a:prstGeom>
          <a:noFill/>
          <a:ln w="9525">
            <a:noFill/>
          </a:ln>
        </p:spPr>
        <p:txBody>
          <a:bodyPr wrap="none" anchor="t">
            <a:spAutoFit/>
          </a:bodyPr>
          <a:p>
            <a:endParaRPr lang="zh-CN" altLang="en-US" dirty="0">
              <a:latin typeface="Calibri" panose="020F0502020204030204" pitchFamily="34" charset="0"/>
              <a:ea typeface="SimSun" panose="02010600030101010101" pitchFamily="2" charset="-122"/>
            </a:endParaRPr>
          </a:p>
        </p:txBody>
      </p:sp>
      <p:cxnSp>
        <p:nvCxnSpPr>
          <p:cNvPr id="16" name="直接连接符 15"/>
          <p:cNvCxnSpPr/>
          <p:nvPr/>
        </p:nvCxnSpPr>
        <p:spPr>
          <a:xfrm>
            <a:off x="210185" y="911860"/>
            <a:ext cx="5765800"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grpSp>
        <p:nvGrpSpPr>
          <p:cNvPr id="26632" name="组合 16"/>
          <p:cNvGrpSpPr/>
          <p:nvPr/>
        </p:nvGrpSpPr>
        <p:grpSpPr>
          <a:xfrm rot="-5138905">
            <a:off x="11317923" y="5722303"/>
            <a:ext cx="723900" cy="701675"/>
            <a:chOff x="1790700" y="2274888"/>
            <a:chExt cx="2762250" cy="2671762"/>
          </a:xfrm>
        </p:grpSpPr>
        <p:sp>
          <p:nvSpPr>
            <p:cNvPr id="26633" name="Freeform 14"/>
            <p:cNvSpPr/>
            <p:nvPr/>
          </p:nvSpPr>
          <p:spPr>
            <a:xfrm>
              <a:off x="2274888" y="3889375"/>
              <a:ext cx="311150" cy="614363"/>
            </a:xfrm>
            <a:custGeom>
              <a:avLst/>
              <a:gdLst/>
              <a:ahLst/>
              <a:cxnLst>
                <a:cxn ang="0">
                  <a:pos x="252692" y="486606"/>
                </a:cxn>
                <a:cxn ang="0">
                  <a:pos x="311150" y="0"/>
                </a:cxn>
                <a:cxn ang="0">
                  <a:pos x="0" y="90182"/>
                </a:cxn>
                <a:cxn ang="0">
                  <a:pos x="90516" y="610605"/>
                </a:cxn>
                <a:cxn ang="0">
                  <a:pos x="252692" y="486606"/>
                </a:cxn>
              </a:cxnLst>
              <a:pathLst>
                <a:path w="165" h="327">
                  <a:moveTo>
                    <a:pt x="134" y="259"/>
                  </a:moveTo>
                  <a:cubicBezTo>
                    <a:pt x="145" y="237"/>
                    <a:pt x="165" y="0"/>
                    <a:pt x="165" y="0"/>
                  </a:cubicBezTo>
                  <a:cubicBezTo>
                    <a:pt x="0" y="48"/>
                    <a:pt x="0" y="48"/>
                    <a:pt x="0" y="48"/>
                  </a:cubicBezTo>
                  <a:cubicBezTo>
                    <a:pt x="0" y="48"/>
                    <a:pt x="36" y="323"/>
                    <a:pt x="48" y="325"/>
                  </a:cubicBezTo>
                  <a:cubicBezTo>
                    <a:pt x="59" y="327"/>
                    <a:pt x="123" y="280"/>
                    <a:pt x="134" y="259"/>
                  </a:cubicBezTo>
                  <a:close/>
                </a:path>
              </a:pathLst>
            </a:custGeom>
            <a:solidFill>
              <a:srgbClr val="F0AF1D"/>
            </a:solidFill>
            <a:ln w="9525">
              <a:noFill/>
            </a:ln>
          </p:spPr>
          <p:txBody>
            <a:bodyPr/>
            <a:p>
              <a:endParaRPr lang="en-GB" altLang="en-US"/>
            </a:p>
          </p:txBody>
        </p:sp>
        <p:sp>
          <p:nvSpPr>
            <p:cNvPr id="26634" name="Freeform 15"/>
            <p:cNvSpPr/>
            <p:nvPr/>
          </p:nvSpPr>
          <p:spPr>
            <a:xfrm>
              <a:off x="1801813" y="3563938"/>
              <a:ext cx="652463" cy="385763"/>
            </a:xfrm>
            <a:custGeom>
              <a:avLst/>
              <a:gdLst/>
              <a:ahLst/>
              <a:cxnLst>
                <a:cxn ang="0">
                  <a:pos x="180508" y="3764"/>
                </a:cxn>
                <a:cxn ang="0">
                  <a:pos x="3761" y="107261"/>
                </a:cxn>
                <a:cxn ang="0">
                  <a:pos x="455032" y="385763"/>
                </a:cxn>
                <a:cxn ang="0">
                  <a:pos x="652463" y="131724"/>
                </a:cxn>
                <a:cxn ang="0">
                  <a:pos x="180508" y="3764"/>
                </a:cxn>
              </a:cxnLst>
              <a:pathLst>
                <a:path w="347" h="205">
                  <a:moveTo>
                    <a:pt x="96" y="2"/>
                  </a:moveTo>
                  <a:cubicBezTo>
                    <a:pt x="72" y="4"/>
                    <a:pt x="4" y="46"/>
                    <a:pt x="2" y="57"/>
                  </a:cubicBezTo>
                  <a:cubicBezTo>
                    <a:pt x="0" y="69"/>
                    <a:pt x="242" y="205"/>
                    <a:pt x="242" y="205"/>
                  </a:cubicBezTo>
                  <a:cubicBezTo>
                    <a:pt x="347" y="70"/>
                    <a:pt x="347" y="70"/>
                    <a:pt x="347" y="70"/>
                  </a:cubicBezTo>
                  <a:cubicBezTo>
                    <a:pt x="347" y="70"/>
                    <a:pt x="120" y="0"/>
                    <a:pt x="96" y="2"/>
                  </a:cubicBezTo>
                  <a:close/>
                </a:path>
              </a:pathLst>
            </a:custGeom>
            <a:solidFill>
              <a:srgbClr val="F0AF1D"/>
            </a:solidFill>
            <a:ln w="9525">
              <a:noFill/>
            </a:ln>
          </p:spPr>
          <p:txBody>
            <a:bodyPr/>
            <a:p>
              <a:endParaRPr lang="en-GB" altLang="en-US"/>
            </a:p>
          </p:txBody>
        </p:sp>
        <p:sp>
          <p:nvSpPr>
            <p:cNvPr id="26635" name="Freeform 16"/>
            <p:cNvSpPr/>
            <p:nvPr/>
          </p:nvSpPr>
          <p:spPr>
            <a:xfrm>
              <a:off x="2274888" y="3889375"/>
              <a:ext cx="311150" cy="614363"/>
            </a:xfrm>
            <a:custGeom>
              <a:avLst/>
              <a:gdLst/>
              <a:ahLst/>
              <a:cxnLst>
                <a:cxn ang="0">
                  <a:pos x="252692" y="486606"/>
                </a:cxn>
                <a:cxn ang="0">
                  <a:pos x="311150" y="0"/>
                </a:cxn>
                <a:cxn ang="0">
                  <a:pos x="0" y="90182"/>
                </a:cxn>
                <a:cxn ang="0">
                  <a:pos x="90516" y="610605"/>
                </a:cxn>
                <a:cxn ang="0">
                  <a:pos x="252692" y="486606"/>
                </a:cxn>
              </a:cxnLst>
              <a:pathLst>
                <a:path w="165" h="327">
                  <a:moveTo>
                    <a:pt x="134" y="259"/>
                  </a:moveTo>
                  <a:cubicBezTo>
                    <a:pt x="145" y="237"/>
                    <a:pt x="165" y="0"/>
                    <a:pt x="165" y="0"/>
                  </a:cubicBezTo>
                  <a:cubicBezTo>
                    <a:pt x="0" y="48"/>
                    <a:pt x="0" y="48"/>
                    <a:pt x="0" y="48"/>
                  </a:cubicBezTo>
                  <a:cubicBezTo>
                    <a:pt x="0" y="48"/>
                    <a:pt x="36" y="323"/>
                    <a:pt x="48" y="325"/>
                  </a:cubicBezTo>
                  <a:cubicBezTo>
                    <a:pt x="59" y="327"/>
                    <a:pt x="123" y="280"/>
                    <a:pt x="134" y="259"/>
                  </a:cubicBezTo>
                  <a:close/>
                </a:path>
              </a:pathLst>
            </a:custGeom>
            <a:solidFill>
              <a:srgbClr val="F0AF1D"/>
            </a:solidFill>
            <a:ln w="9525">
              <a:noFill/>
            </a:ln>
          </p:spPr>
          <p:txBody>
            <a:bodyPr/>
            <a:p>
              <a:endParaRPr lang="en-GB" altLang="en-US"/>
            </a:p>
          </p:txBody>
        </p:sp>
        <p:sp>
          <p:nvSpPr>
            <p:cNvPr id="26636" name="Freeform 17"/>
            <p:cNvSpPr/>
            <p:nvPr/>
          </p:nvSpPr>
          <p:spPr>
            <a:xfrm>
              <a:off x="1801813" y="3563938"/>
              <a:ext cx="652463" cy="385763"/>
            </a:xfrm>
            <a:custGeom>
              <a:avLst/>
              <a:gdLst/>
              <a:ahLst/>
              <a:cxnLst>
                <a:cxn ang="0">
                  <a:pos x="180508" y="3764"/>
                </a:cxn>
                <a:cxn ang="0">
                  <a:pos x="3761" y="107261"/>
                </a:cxn>
                <a:cxn ang="0">
                  <a:pos x="455032" y="385763"/>
                </a:cxn>
                <a:cxn ang="0">
                  <a:pos x="652463" y="131724"/>
                </a:cxn>
                <a:cxn ang="0">
                  <a:pos x="180508" y="3764"/>
                </a:cxn>
              </a:cxnLst>
              <a:pathLst>
                <a:path w="347" h="205">
                  <a:moveTo>
                    <a:pt x="96" y="2"/>
                  </a:moveTo>
                  <a:cubicBezTo>
                    <a:pt x="72" y="4"/>
                    <a:pt x="4" y="46"/>
                    <a:pt x="2" y="57"/>
                  </a:cubicBezTo>
                  <a:cubicBezTo>
                    <a:pt x="0" y="69"/>
                    <a:pt x="242" y="205"/>
                    <a:pt x="242" y="205"/>
                  </a:cubicBezTo>
                  <a:cubicBezTo>
                    <a:pt x="347" y="70"/>
                    <a:pt x="347" y="70"/>
                    <a:pt x="347" y="70"/>
                  </a:cubicBezTo>
                  <a:cubicBezTo>
                    <a:pt x="347" y="70"/>
                    <a:pt x="120" y="0"/>
                    <a:pt x="96" y="2"/>
                  </a:cubicBezTo>
                  <a:close/>
                </a:path>
              </a:pathLst>
            </a:custGeom>
            <a:solidFill>
              <a:srgbClr val="F0AF1D"/>
            </a:solidFill>
            <a:ln w="9525">
              <a:noFill/>
            </a:ln>
          </p:spPr>
          <p:txBody>
            <a:bodyPr/>
            <a:p>
              <a:endParaRPr lang="en-GB" altLang="en-US"/>
            </a:p>
          </p:txBody>
        </p:sp>
        <p:sp>
          <p:nvSpPr>
            <p:cNvPr id="26637" name="Freeform 18"/>
            <p:cNvSpPr/>
            <p:nvPr/>
          </p:nvSpPr>
          <p:spPr>
            <a:xfrm>
              <a:off x="3603625" y="3778250"/>
              <a:ext cx="427038" cy="361950"/>
            </a:xfrm>
            <a:custGeom>
              <a:avLst/>
              <a:gdLst/>
              <a:ahLst/>
              <a:cxnLst>
                <a:cxn ang="0">
                  <a:pos x="45149" y="182860"/>
                </a:cxn>
                <a:cxn ang="0">
                  <a:pos x="24456" y="292199"/>
                </a:cxn>
                <a:cxn ang="0">
                  <a:pos x="39506" y="314821"/>
                </a:cxn>
                <a:cxn ang="0">
                  <a:pos x="148617" y="337443"/>
                </a:cxn>
                <a:cxn ang="0">
                  <a:pos x="381889" y="179090"/>
                </a:cxn>
                <a:cxn ang="0">
                  <a:pos x="402582" y="69751"/>
                </a:cxn>
                <a:cxn ang="0">
                  <a:pos x="387532" y="47129"/>
                </a:cxn>
                <a:cxn ang="0">
                  <a:pos x="276540" y="24507"/>
                </a:cxn>
                <a:cxn ang="0">
                  <a:pos x="45149" y="182860"/>
                </a:cxn>
              </a:cxnLst>
              <a:pathLst>
                <a:path w="227" h="192">
                  <a:moveTo>
                    <a:pt x="24" y="97"/>
                  </a:moveTo>
                  <a:cubicBezTo>
                    <a:pt x="5" y="110"/>
                    <a:pt x="0" y="136"/>
                    <a:pt x="13" y="155"/>
                  </a:cubicBezTo>
                  <a:cubicBezTo>
                    <a:pt x="21" y="167"/>
                    <a:pt x="21" y="167"/>
                    <a:pt x="21" y="167"/>
                  </a:cubicBezTo>
                  <a:cubicBezTo>
                    <a:pt x="34" y="186"/>
                    <a:pt x="60" y="192"/>
                    <a:pt x="79" y="179"/>
                  </a:cubicBezTo>
                  <a:cubicBezTo>
                    <a:pt x="203" y="95"/>
                    <a:pt x="203" y="95"/>
                    <a:pt x="203" y="95"/>
                  </a:cubicBezTo>
                  <a:cubicBezTo>
                    <a:pt x="222" y="82"/>
                    <a:pt x="227" y="56"/>
                    <a:pt x="214" y="37"/>
                  </a:cubicBezTo>
                  <a:cubicBezTo>
                    <a:pt x="206" y="25"/>
                    <a:pt x="206" y="25"/>
                    <a:pt x="206" y="25"/>
                  </a:cubicBezTo>
                  <a:cubicBezTo>
                    <a:pt x="193" y="5"/>
                    <a:pt x="167" y="0"/>
                    <a:pt x="147" y="13"/>
                  </a:cubicBezTo>
                  <a:lnTo>
                    <a:pt x="24" y="97"/>
                  </a:lnTo>
                  <a:close/>
                </a:path>
              </a:pathLst>
            </a:custGeom>
            <a:solidFill>
              <a:srgbClr val="F0AF1D"/>
            </a:solidFill>
            <a:ln w="9525">
              <a:noFill/>
            </a:ln>
          </p:spPr>
          <p:txBody>
            <a:bodyPr/>
            <a:p>
              <a:endParaRPr lang="en-GB" altLang="en-US"/>
            </a:p>
          </p:txBody>
        </p:sp>
        <p:sp>
          <p:nvSpPr>
            <p:cNvPr id="26638" name="Freeform 19"/>
            <p:cNvSpPr/>
            <p:nvPr/>
          </p:nvSpPr>
          <p:spPr>
            <a:xfrm>
              <a:off x="3613150" y="3328988"/>
              <a:ext cx="428625" cy="358775"/>
            </a:xfrm>
            <a:custGeom>
              <a:avLst/>
              <a:gdLst/>
              <a:ahLst/>
              <a:cxnLst>
                <a:cxn ang="0">
                  <a:pos x="46998" y="182205"/>
                </a:cxn>
                <a:cxn ang="0">
                  <a:pos x="24439" y="291152"/>
                </a:cxn>
                <a:cxn ang="0">
                  <a:pos x="41359" y="313693"/>
                </a:cxn>
                <a:cxn ang="0">
                  <a:pos x="150395" y="334356"/>
                </a:cxn>
                <a:cxn ang="0">
                  <a:pos x="383507" y="178448"/>
                </a:cxn>
                <a:cxn ang="0">
                  <a:pos x="404186" y="69501"/>
                </a:cxn>
                <a:cxn ang="0">
                  <a:pos x="389146" y="45082"/>
                </a:cxn>
                <a:cxn ang="0">
                  <a:pos x="278230" y="24419"/>
                </a:cxn>
                <a:cxn ang="0">
                  <a:pos x="46998" y="182205"/>
                </a:cxn>
              </a:cxnLst>
              <a:pathLst>
                <a:path w="228" h="191">
                  <a:moveTo>
                    <a:pt x="25" y="97"/>
                  </a:moveTo>
                  <a:cubicBezTo>
                    <a:pt x="5" y="110"/>
                    <a:pt x="0" y="136"/>
                    <a:pt x="13" y="155"/>
                  </a:cubicBezTo>
                  <a:cubicBezTo>
                    <a:pt x="22" y="167"/>
                    <a:pt x="22" y="167"/>
                    <a:pt x="22" y="167"/>
                  </a:cubicBezTo>
                  <a:cubicBezTo>
                    <a:pt x="35" y="186"/>
                    <a:pt x="61" y="191"/>
                    <a:pt x="80" y="178"/>
                  </a:cubicBezTo>
                  <a:cubicBezTo>
                    <a:pt x="204" y="95"/>
                    <a:pt x="204" y="95"/>
                    <a:pt x="204" y="95"/>
                  </a:cubicBezTo>
                  <a:cubicBezTo>
                    <a:pt x="223" y="82"/>
                    <a:pt x="228" y="56"/>
                    <a:pt x="215" y="37"/>
                  </a:cubicBezTo>
                  <a:cubicBezTo>
                    <a:pt x="207" y="24"/>
                    <a:pt x="207" y="24"/>
                    <a:pt x="207" y="24"/>
                  </a:cubicBezTo>
                  <a:cubicBezTo>
                    <a:pt x="194" y="5"/>
                    <a:pt x="168" y="0"/>
                    <a:pt x="148" y="13"/>
                  </a:cubicBezTo>
                  <a:lnTo>
                    <a:pt x="25" y="97"/>
                  </a:lnTo>
                  <a:close/>
                </a:path>
              </a:pathLst>
            </a:custGeom>
            <a:solidFill>
              <a:srgbClr val="E3BD32"/>
            </a:solidFill>
            <a:ln w="9525">
              <a:noFill/>
            </a:ln>
          </p:spPr>
          <p:txBody>
            <a:bodyPr/>
            <a:p>
              <a:endParaRPr lang="en-GB" altLang="en-US"/>
            </a:p>
          </p:txBody>
        </p:sp>
        <p:sp>
          <p:nvSpPr>
            <p:cNvPr id="26639" name="Freeform 20"/>
            <p:cNvSpPr/>
            <p:nvPr/>
          </p:nvSpPr>
          <p:spPr>
            <a:xfrm>
              <a:off x="2636838" y="2349500"/>
              <a:ext cx="428625" cy="358775"/>
            </a:xfrm>
            <a:custGeom>
              <a:avLst/>
              <a:gdLst/>
              <a:ahLst/>
              <a:cxnLst>
                <a:cxn ang="0">
                  <a:pos x="150395" y="334356"/>
                </a:cxn>
                <a:cxn ang="0">
                  <a:pos x="39479" y="313693"/>
                </a:cxn>
                <a:cxn ang="0">
                  <a:pos x="24439" y="291152"/>
                </a:cxn>
                <a:cxn ang="0">
                  <a:pos x="45118" y="180327"/>
                </a:cxn>
                <a:cxn ang="0">
                  <a:pos x="278230" y="24419"/>
                </a:cxn>
                <a:cxn ang="0">
                  <a:pos x="387266" y="45082"/>
                </a:cxn>
                <a:cxn ang="0">
                  <a:pos x="404186" y="67623"/>
                </a:cxn>
                <a:cxn ang="0">
                  <a:pos x="381627" y="178448"/>
                </a:cxn>
                <a:cxn ang="0">
                  <a:pos x="150395" y="334356"/>
                </a:cxn>
              </a:cxnLst>
              <a:pathLst>
                <a:path w="228" h="191">
                  <a:moveTo>
                    <a:pt x="80" y="178"/>
                  </a:moveTo>
                  <a:cubicBezTo>
                    <a:pt x="60" y="191"/>
                    <a:pt x="34" y="186"/>
                    <a:pt x="21" y="167"/>
                  </a:cubicBezTo>
                  <a:cubicBezTo>
                    <a:pt x="13" y="155"/>
                    <a:pt x="13" y="155"/>
                    <a:pt x="13" y="155"/>
                  </a:cubicBezTo>
                  <a:cubicBezTo>
                    <a:pt x="0" y="135"/>
                    <a:pt x="5" y="109"/>
                    <a:pt x="24" y="96"/>
                  </a:cubicBezTo>
                  <a:cubicBezTo>
                    <a:pt x="148" y="13"/>
                    <a:pt x="148" y="13"/>
                    <a:pt x="148" y="13"/>
                  </a:cubicBezTo>
                  <a:cubicBezTo>
                    <a:pt x="167" y="0"/>
                    <a:pt x="193" y="5"/>
                    <a:pt x="206" y="24"/>
                  </a:cubicBezTo>
                  <a:cubicBezTo>
                    <a:pt x="215" y="36"/>
                    <a:pt x="215" y="36"/>
                    <a:pt x="215" y="36"/>
                  </a:cubicBezTo>
                  <a:cubicBezTo>
                    <a:pt x="228" y="55"/>
                    <a:pt x="222" y="82"/>
                    <a:pt x="203" y="95"/>
                  </a:cubicBezTo>
                  <a:lnTo>
                    <a:pt x="80" y="178"/>
                  </a:lnTo>
                  <a:close/>
                </a:path>
              </a:pathLst>
            </a:custGeom>
            <a:solidFill>
              <a:srgbClr val="E3BD32"/>
            </a:solidFill>
            <a:ln w="9525">
              <a:noFill/>
            </a:ln>
          </p:spPr>
          <p:txBody>
            <a:bodyPr/>
            <a:p>
              <a:endParaRPr lang="en-GB" altLang="en-US"/>
            </a:p>
          </p:txBody>
        </p:sp>
        <p:sp>
          <p:nvSpPr>
            <p:cNvPr id="26640" name="Freeform 21"/>
            <p:cNvSpPr/>
            <p:nvPr/>
          </p:nvSpPr>
          <p:spPr>
            <a:xfrm>
              <a:off x="3059113" y="2506663"/>
              <a:ext cx="428625" cy="358775"/>
            </a:xfrm>
            <a:custGeom>
              <a:avLst/>
              <a:gdLst/>
              <a:ahLst/>
              <a:cxnLst>
                <a:cxn ang="0">
                  <a:pos x="150395" y="334356"/>
                </a:cxn>
                <a:cxn ang="0">
                  <a:pos x="39479" y="313693"/>
                </a:cxn>
                <a:cxn ang="0">
                  <a:pos x="24439" y="291152"/>
                </a:cxn>
                <a:cxn ang="0">
                  <a:pos x="45118" y="180327"/>
                </a:cxn>
                <a:cxn ang="0">
                  <a:pos x="278230" y="24419"/>
                </a:cxn>
                <a:cxn ang="0">
                  <a:pos x="387266" y="45082"/>
                </a:cxn>
                <a:cxn ang="0">
                  <a:pos x="404186" y="67623"/>
                </a:cxn>
                <a:cxn ang="0">
                  <a:pos x="381627" y="178448"/>
                </a:cxn>
                <a:cxn ang="0">
                  <a:pos x="150395" y="334356"/>
                </a:cxn>
              </a:cxnLst>
              <a:pathLst>
                <a:path w="228" h="191">
                  <a:moveTo>
                    <a:pt x="80" y="178"/>
                  </a:moveTo>
                  <a:cubicBezTo>
                    <a:pt x="60" y="191"/>
                    <a:pt x="34" y="186"/>
                    <a:pt x="21" y="167"/>
                  </a:cubicBezTo>
                  <a:cubicBezTo>
                    <a:pt x="13" y="155"/>
                    <a:pt x="13" y="155"/>
                    <a:pt x="13" y="155"/>
                  </a:cubicBezTo>
                  <a:cubicBezTo>
                    <a:pt x="0" y="135"/>
                    <a:pt x="5" y="109"/>
                    <a:pt x="24" y="96"/>
                  </a:cubicBezTo>
                  <a:cubicBezTo>
                    <a:pt x="148" y="13"/>
                    <a:pt x="148" y="13"/>
                    <a:pt x="148" y="13"/>
                  </a:cubicBezTo>
                  <a:cubicBezTo>
                    <a:pt x="167" y="0"/>
                    <a:pt x="193" y="5"/>
                    <a:pt x="206" y="24"/>
                  </a:cubicBezTo>
                  <a:cubicBezTo>
                    <a:pt x="215" y="36"/>
                    <a:pt x="215" y="36"/>
                    <a:pt x="215" y="36"/>
                  </a:cubicBezTo>
                  <a:cubicBezTo>
                    <a:pt x="228" y="55"/>
                    <a:pt x="222" y="82"/>
                    <a:pt x="203" y="95"/>
                  </a:cubicBezTo>
                  <a:lnTo>
                    <a:pt x="80" y="178"/>
                  </a:lnTo>
                  <a:close/>
                </a:path>
              </a:pathLst>
            </a:custGeom>
            <a:solidFill>
              <a:srgbClr val="E3BD32"/>
            </a:solidFill>
            <a:ln w="9525">
              <a:noFill/>
            </a:ln>
          </p:spPr>
          <p:txBody>
            <a:bodyPr/>
            <a:p>
              <a:endParaRPr lang="en-GB" altLang="en-US"/>
            </a:p>
          </p:txBody>
        </p:sp>
        <p:sp>
          <p:nvSpPr>
            <p:cNvPr id="26641" name="Freeform 22"/>
            <p:cNvSpPr/>
            <p:nvPr/>
          </p:nvSpPr>
          <p:spPr>
            <a:xfrm>
              <a:off x="3287713" y="3114675"/>
              <a:ext cx="539750" cy="1831975"/>
            </a:xfrm>
            <a:custGeom>
              <a:avLst/>
              <a:gdLst/>
              <a:ahLst/>
              <a:cxnLst>
                <a:cxn ang="0">
                  <a:pos x="535989" y="1436991"/>
                </a:cxn>
                <a:cxn ang="0">
                  <a:pos x="537869" y="0"/>
                </a:cxn>
                <a:cxn ang="0">
                  <a:pos x="0" y="220063"/>
                </a:cxn>
                <a:cxn ang="0">
                  <a:pos x="199350" y="1382445"/>
                </a:cxn>
                <a:cxn ang="0">
                  <a:pos x="129766" y="1824451"/>
                </a:cxn>
                <a:cxn ang="0">
                  <a:pos x="535989" y="1436991"/>
                </a:cxn>
              </a:cxnLst>
              <a:pathLst>
                <a:path w="287" h="974">
                  <a:moveTo>
                    <a:pt x="285" y="764"/>
                  </a:moveTo>
                  <a:cubicBezTo>
                    <a:pt x="287" y="722"/>
                    <a:pt x="286" y="0"/>
                    <a:pt x="286" y="0"/>
                  </a:cubicBezTo>
                  <a:cubicBezTo>
                    <a:pt x="0" y="117"/>
                    <a:pt x="0" y="117"/>
                    <a:pt x="0" y="117"/>
                  </a:cubicBezTo>
                  <a:cubicBezTo>
                    <a:pt x="0" y="117"/>
                    <a:pt x="99" y="698"/>
                    <a:pt x="106" y="735"/>
                  </a:cubicBezTo>
                  <a:cubicBezTo>
                    <a:pt x="112" y="772"/>
                    <a:pt x="56" y="966"/>
                    <a:pt x="69" y="970"/>
                  </a:cubicBezTo>
                  <a:cubicBezTo>
                    <a:pt x="82" y="974"/>
                    <a:pt x="283" y="806"/>
                    <a:pt x="285" y="764"/>
                  </a:cubicBezTo>
                  <a:close/>
                </a:path>
              </a:pathLst>
            </a:custGeom>
            <a:solidFill>
              <a:srgbClr val="C43A20"/>
            </a:solidFill>
            <a:ln w="9525">
              <a:noFill/>
            </a:ln>
          </p:spPr>
          <p:txBody>
            <a:bodyPr/>
            <a:p>
              <a:endParaRPr lang="en-GB" altLang="en-US"/>
            </a:p>
          </p:txBody>
        </p:sp>
        <p:sp>
          <p:nvSpPr>
            <p:cNvPr id="26642" name="Freeform 23"/>
            <p:cNvSpPr/>
            <p:nvPr/>
          </p:nvSpPr>
          <p:spPr>
            <a:xfrm>
              <a:off x="1790700" y="2274888"/>
              <a:ext cx="1847850" cy="976313"/>
            </a:xfrm>
            <a:custGeom>
              <a:avLst/>
              <a:gdLst/>
              <a:ahLst/>
              <a:cxnLst>
                <a:cxn ang="0">
                  <a:pos x="1847850" y="560580"/>
                </a:cxn>
                <a:cxn ang="0">
                  <a:pos x="513710" y="26336"/>
                </a:cxn>
                <a:cxn ang="0">
                  <a:pos x="1882" y="255835"/>
                </a:cxn>
                <a:cxn ang="0">
                  <a:pos x="438441" y="357417"/>
                </a:cxn>
                <a:cxn ang="0">
                  <a:pos x="1443280" y="976313"/>
                </a:cxn>
                <a:cxn ang="0">
                  <a:pos x="1847850" y="560580"/>
                </a:cxn>
              </a:cxnLst>
              <a:pathLst>
                <a:path w="982" h="519">
                  <a:moveTo>
                    <a:pt x="982" y="298"/>
                  </a:moveTo>
                  <a:cubicBezTo>
                    <a:pt x="982" y="298"/>
                    <a:pt x="313" y="27"/>
                    <a:pt x="273" y="14"/>
                  </a:cubicBezTo>
                  <a:cubicBezTo>
                    <a:pt x="233" y="0"/>
                    <a:pt x="2" y="123"/>
                    <a:pt x="1" y="136"/>
                  </a:cubicBezTo>
                  <a:cubicBezTo>
                    <a:pt x="0" y="150"/>
                    <a:pt x="200" y="170"/>
                    <a:pt x="233" y="190"/>
                  </a:cubicBezTo>
                  <a:cubicBezTo>
                    <a:pt x="265" y="210"/>
                    <a:pt x="767" y="519"/>
                    <a:pt x="767" y="519"/>
                  </a:cubicBezTo>
                  <a:lnTo>
                    <a:pt x="982" y="298"/>
                  </a:lnTo>
                  <a:close/>
                </a:path>
              </a:pathLst>
            </a:custGeom>
            <a:solidFill>
              <a:srgbClr val="C43A20"/>
            </a:solidFill>
            <a:ln w="9525">
              <a:noFill/>
            </a:ln>
          </p:spPr>
          <p:txBody>
            <a:bodyPr/>
            <a:p>
              <a:endParaRPr lang="en-GB" altLang="en-US"/>
            </a:p>
          </p:txBody>
        </p:sp>
        <p:sp>
          <p:nvSpPr>
            <p:cNvPr id="26643" name="Freeform 24"/>
            <p:cNvSpPr/>
            <p:nvPr/>
          </p:nvSpPr>
          <p:spPr>
            <a:xfrm>
              <a:off x="2136775" y="2379663"/>
              <a:ext cx="2416175" cy="1724025"/>
            </a:xfrm>
            <a:custGeom>
              <a:avLst/>
              <a:gdLst/>
              <a:ahLst/>
              <a:cxnLst>
                <a:cxn ang="0">
                  <a:pos x="2369131" y="75203"/>
                </a:cxn>
                <a:cxn ang="0">
                  <a:pos x="2371013" y="75203"/>
                </a:cxn>
                <a:cxn ang="0">
                  <a:pos x="2369131" y="73323"/>
                </a:cxn>
                <a:cxn ang="0">
                  <a:pos x="2367249" y="73323"/>
                </a:cxn>
                <a:cxn ang="0">
                  <a:pos x="2367249" y="73323"/>
                </a:cxn>
                <a:cxn ang="0">
                  <a:pos x="1844121" y="157926"/>
                </a:cxn>
                <a:cxn ang="0">
                  <a:pos x="1057547" y="689986"/>
                </a:cxn>
                <a:cxn ang="0">
                  <a:pos x="56453" y="1613101"/>
                </a:cxn>
                <a:cxn ang="0">
                  <a:pos x="71507" y="1603700"/>
                </a:cxn>
                <a:cxn ang="0">
                  <a:pos x="75270" y="1643182"/>
                </a:cxn>
                <a:cxn ang="0">
                  <a:pos x="1307821" y="1058480"/>
                </a:cxn>
                <a:cxn ang="0">
                  <a:pos x="2094395" y="528300"/>
                </a:cxn>
                <a:cxn ang="0">
                  <a:pos x="2369131" y="75203"/>
                </a:cxn>
              </a:cxnLst>
              <a:pathLst>
                <a:path w="1284" h="917">
                  <a:moveTo>
                    <a:pt x="1259" y="40"/>
                  </a:moveTo>
                  <a:cubicBezTo>
                    <a:pt x="1259" y="40"/>
                    <a:pt x="1260" y="40"/>
                    <a:pt x="1260" y="40"/>
                  </a:cubicBezTo>
                  <a:cubicBezTo>
                    <a:pt x="1259" y="40"/>
                    <a:pt x="1259" y="40"/>
                    <a:pt x="1259" y="39"/>
                  </a:cubicBezTo>
                  <a:cubicBezTo>
                    <a:pt x="1259" y="39"/>
                    <a:pt x="1259" y="39"/>
                    <a:pt x="1258" y="39"/>
                  </a:cubicBezTo>
                  <a:cubicBezTo>
                    <a:pt x="1258" y="39"/>
                    <a:pt x="1258" y="39"/>
                    <a:pt x="1258" y="39"/>
                  </a:cubicBezTo>
                  <a:cubicBezTo>
                    <a:pt x="1229" y="0"/>
                    <a:pt x="1093" y="8"/>
                    <a:pt x="980" y="84"/>
                  </a:cubicBezTo>
                  <a:cubicBezTo>
                    <a:pt x="865" y="162"/>
                    <a:pt x="865" y="162"/>
                    <a:pt x="562" y="367"/>
                  </a:cubicBezTo>
                  <a:cubicBezTo>
                    <a:pt x="259" y="571"/>
                    <a:pt x="0" y="814"/>
                    <a:pt x="30" y="858"/>
                  </a:cubicBezTo>
                  <a:cubicBezTo>
                    <a:pt x="32" y="856"/>
                    <a:pt x="35" y="854"/>
                    <a:pt x="38" y="853"/>
                  </a:cubicBezTo>
                  <a:cubicBezTo>
                    <a:pt x="41" y="861"/>
                    <a:pt x="46" y="870"/>
                    <a:pt x="40" y="874"/>
                  </a:cubicBezTo>
                  <a:cubicBezTo>
                    <a:pt x="70" y="917"/>
                    <a:pt x="392" y="768"/>
                    <a:pt x="695" y="563"/>
                  </a:cubicBezTo>
                  <a:cubicBezTo>
                    <a:pt x="998" y="359"/>
                    <a:pt x="998" y="359"/>
                    <a:pt x="1113" y="281"/>
                  </a:cubicBezTo>
                  <a:cubicBezTo>
                    <a:pt x="1226" y="205"/>
                    <a:pt x="1284" y="82"/>
                    <a:pt x="1259" y="40"/>
                  </a:cubicBezTo>
                  <a:close/>
                </a:path>
              </a:pathLst>
            </a:custGeom>
            <a:solidFill>
              <a:srgbClr val="E24126"/>
            </a:solidFill>
            <a:ln w="9525">
              <a:noFill/>
            </a:ln>
          </p:spPr>
          <p:txBody>
            <a:bodyPr/>
            <a:p>
              <a:endParaRPr lang="en-GB" altLang="en-US"/>
            </a:p>
          </p:txBody>
        </p:sp>
        <p:sp>
          <p:nvSpPr>
            <p:cNvPr id="26644" name="Freeform 25"/>
            <p:cNvSpPr/>
            <p:nvPr/>
          </p:nvSpPr>
          <p:spPr>
            <a:xfrm>
              <a:off x="4168775" y="2495550"/>
              <a:ext cx="185738" cy="244475"/>
            </a:xfrm>
            <a:custGeom>
              <a:avLst/>
              <a:gdLst/>
              <a:ahLst/>
              <a:cxnLst>
                <a:cxn ang="0">
                  <a:pos x="176357" y="197461"/>
                </a:cxn>
                <a:cxn ang="0">
                  <a:pos x="131330" y="95909"/>
                </a:cxn>
                <a:cxn ang="0">
                  <a:pos x="54408" y="16925"/>
                </a:cxn>
                <a:cxn ang="0">
                  <a:pos x="15009" y="9403"/>
                </a:cxn>
                <a:cxn ang="0">
                  <a:pos x="7505" y="47014"/>
                </a:cxn>
                <a:cxn ang="0">
                  <a:pos x="84426" y="127879"/>
                </a:cxn>
                <a:cxn ang="0">
                  <a:pos x="129454" y="229430"/>
                </a:cxn>
                <a:cxn ang="0">
                  <a:pos x="168853" y="236953"/>
                </a:cxn>
                <a:cxn ang="0">
                  <a:pos x="176357" y="197461"/>
                </a:cxn>
              </a:cxnLst>
              <a:pathLst>
                <a:path w="99" h="130">
                  <a:moveTo>
                    <a:pt x="94" y="105"/>
                  </a:moveTo>
                  <a:cubicBezTo>
                    <a:pt x="94" y="105"/>
                    <a:pt x="86" y="75"/>
                    <a:pt x="70" y="51"/>
                  </a:cubicBezTo>
                  <a:cubicBezTo>
                    <a:pt x="54" y="26"/>
                    <a:pt x="29" y="9"/>
                    <a:pt x="29" y="9"/>
                  </a:cubicBezTo>
                  <a:cubicBezTo>
                    <a:pt x="24" y="2"/>
                    <a:pt x="15" y="0"/>
                    <a:pt x="8" y="5"/>
                  </a:cubicBezTo>
                  <a:cubicBezTo>
                    <a:pt x="1" y="9"/>
                    <a:pt x="0" y="19"/>
                    <a:pt x="4" y="25"/>
                  </a:cubicBezTo>
                  <a:cubicBezTo>
                    <a:pt x="4" y="25"/>
                    <a:pt x="33" y="49"/>
                    <a:pt x="45" y="68"/>
                  </a:cubicBezTo>
                  <a:cubicBezTo>
                    <a:pt x="58" y="86"/>
                    <a:pt x="69" y="122"/>
                    <a:pt x="69" y="122"/>
                  </a:cubicBezTo>
                  <a:cubicBezTo>
                    <a:pt x="74" y="128"/>
                    <a:pt x="83" y="130"/>
                    <a:pt x="90" y="126"/>
                  </a:cubicBezTo>
                  <a:cubicBezTo>
                    <a:pt x="97" y="121"/>
                    <a:pt x="99" y="112"/>
                    <a:pt x="94" y="105"/>
                  </a:cubicBezTo>
                  <a:close/>
                </a:path>
              </a:pathLst>
            </a:custGeom>
            <a:solidFill>
              <a:srgbClr val="F0AF1D"/>
            </a:solidFill>
            <a:ln w="9525">
              <a:noFill/>
            </a:ln>
          </p:spPr>
          <p:txBody>
            <a:bodyPr/>
            <a:p>
              <a:endParaRPr lang="en-GB" altLang="en-US"/>
            </a:p>
          </p:txBody>
        </p:sp>
        <p:sp>
          <p:nvSpPr>
            <p:cNvPr id="26645" name="Freeform 26"/>
            <p:cNvSpPr/>
            <p:nvPr/>
          </p:nvSpPr>
          <p:spPr>
            <a:xfrm>
              <a:off x="2127250" y="3663950"/>
              <a:ext cx="573088" cy="409575"/>
            </a:xfrm>
            <a:custGeom>
              <a:avLst/>
              <a:gdLst/>
              <a:ahLst/>
              <a:cxnLst>
                <a:cxn ang="0">
                  <a:pos x="28185" y="409575"/>
                </a:cxn>
                <a:cxn ang="0">
                  <a:pos x="0" y="364484"/>
                </a:cxn>
                <a:cxn ang="0">
                  <a:pos x="527993" y="7515"/>
                </a:cxn>
                <a:cxn ang="0">
                  <a:pos x="565572" y="15030"/>
                </a:cxn>
                <a:cxn ang="0">
                  <a:pos x="565572" y="15030"/>
                </a:cxn>
                <a:cxn ang="0">
                  <a:pos x="558056" y="52606"/>
                </a:cxn>
                <a:cxn ang="0">
                  <a:pos x="28185" y="409575"/>
                </a:cxn>
              </a:cxnLst>
              <a:pathLst>
                <a:path w="305" h="218">
                  <a:moveTo>
                    <a:pt x="15" y="218"/>
                  </a:moveTo>
                  <a:cubicBezTo>
                    <a:pt x="0" y="194"/>
                    <a:pt x="0" y="194"/>
                    <a:pt x="0" y="194"/>
                  </a:cubicBezTo>
                  <a:cubicBezTo>
                    <a:pt x="281" y="4"/>
                    <a:pt x="281" y="4"/>
                    <a:pt x="281" y="4"/>
                  </a:cubicBezTo>
                  <a:cubicBezTo>
                    <a:pt x="288" y="0"/>
                    <a:pt x="296" y="2"/>
                    <a:pt x="301" y="8"/>
                  </a:cubicBezTo>
                  <a:cubicBezTo>
                    <a:pt x="301" y="8"/>
                    <a:pt x="301" y="8"/>
                    <a:pt x="301" y="8"/>
                  </a:cubicBezTo>
                  <a:cubicBezTo>
                    <a:pt x="305" y="15"/>
                    <a:pt x="303" y="23"/>
                    <a:pt x="297" y="28"/>
                  </a:cubicBezTo>
                  <a:lnTo>
                    <a:pt x="15" y="218"/>
                  </a:lnTo>
                  <a:close/>
                </a:path>
              </a:pathLst>
            </a:custGeom>
            <a:solidFill>
              <a:srgbClr val="F0AF1D"/>
            </a:solidFill>
            <a:ln w="9525">
              <a:noFill/>
            </a:ln>
          </p:spPr>
          <p:txBody>
            <a:bodyPr/>
            <a:p>
              <a:endParaRPr lang="en-GB" altLang="en-US"/>
            </a:p>
          </p:txBody>
        </p:sp>
      </p:grpSp>
      <p:sp>
        <p:nvSpPr>
          <p:cNvPr id="26646" name="文本框 13"/>
          <p:cNvSpPr txBox="1"/>
          <p:nvPr/>
        </p:nvSpPr>
        <p:spPr>
          <a:xfrm>
            <a:off x="60325" y="81915"/>
            <a:ext cx="3217545" cy="829945"/>
          </a:xfrm>
          <a:prstGeom prst="rect">
            <a:avLst/>
          </a:prstGeom>
          <a:noFill/>
          <a:ln w="9525">
            <a:noFill/>
          </a:ln>
        </p:spPr>
        <p:txBody>
          <a:bodyPr wrap="none" anchor="t">
            <a:spAutoFit/>
          </a:bodyPr>
          <a:p>
            <a:pPr algn="l">
              <a:buFont typeface="Arial" panose="020B0604020202020204" pitchFamily="34" charset="0"/>
            </a:pPr>
            <a:r>
              <a:rPr lang="zh-CN" altLang="en-US" sz="4800" b="1" dirty="0">
                <a:solidFill>
                  <a:schemeClr val="tx1"/>
                </a:solidFill>
                <a:latin typeface="Microsoft YaHei" panose="020B0503020204020204" pitchFamily="34" charset="-122"/>
                <a:ea typeface="Microsoft YaHei" panose="020B0503020204020204" pitchFamily="34" charset="-122"/>
                <a:sym typeface="+mn-ea"/>
              </a:rPr>
              <a:t>Front-end</a:t>
            </a:r>
            <a:endParaRPr lang="zh-CN" altLang="en-US" sz="4800" b="1" dirty="0">
              <a:solidFill>
                <a:schemeClr val="tx1"/>
              </a:solidFill>
              <a:latin typeface="Microsoft YaHei" panose="020B0503020204020204" pitchFamily="34" charset="-122"/>
              <a:ea typeface="Microsoft YaHei" panose="020B0503020204020204" pitchFamily="34" charset="-122"/>
              <a:sym typeface="+mn-ea"/>
            </a:endParaRPr>
          </a:p>
        </p:txBody>
      </p:sp>
      <p:sp>
        <p:nvSpPr>
          <p:cNvPr id="35" name="矩形 34"/>
          <p:cNvSpPr/>
          <p:nvPr/>
        </p:nvSpPr>
        <p:spPr>
          <a:xfrm>
            <a:off x="7119938" y="0"/>
            <a:ext cx="77788" cy="1668463"/>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36" name="矩形 35"/>
          <p:cNvSpPr/>
          <p:nvPr/>
        </p:nvSpPr>
        <p:spPr>
          <a:xfrm>
            <a:off x="8347075" y="0"/>
            <a:ext cx="82550" cy="266382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nvGrpSpPr>
          <p:cNvPr id="39" name="组合 38"/>
          <p:cNvGrpSpPr/>
          <p:nvPr/>
        </p:nvGrpSpPr>
        <p:grpSpPr>
          <a:xfrm>
            <a:off x="6804007" y="1668440"/>
            <a:ext cx="700165" cy="700173"/>
            <a:chOff x="6804008" y="1668444"/>
            <a:chExt cx="700169" cy="700169"/>
          </a:xfrm>
          <a:solidFill>
            <a:srgbClr val="33A7AE"/>
          </a:solidFill>
        </p:grpSpPr>
        <p:sp>
          <p:nvSpPr>
            <p:cNvPr id="40" name="椭圆 39"/>
            <p:cNvSpPr/>
            <p:nvPr/>
          </p:nvSpPr>
          <p:spPr>
            <a:xfrm>
              <a:off x="6804008" y="1668444"/>
              <a:ext cx="700169" cy="7001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nvGrpSpPr>
            <p:cNvPr id="41" name="组合 40"/>
            <p:cNvGrpSpPr/>
            <p:nvPr/>
          </p:nvGrpSpPr>
          <p:grpSpPr>
            <a:xfrm>
              <a:off x="6908477" y="1800299"/>
              <a:ext cx="444711" cy="402268"/>
              <a:chOff x="6931932" y="1854204"/>
              <a:chExt cx="382588" cy="346075"/>
            </a:xfrm>
            <a:grpFill/>
          </p:grpSpPr>
          <p:sp>
            <p:nvSpPr>
              <p:cNvPr id="42" name="Rectangle 165"/>
              <p:cNvSpPr>
                <a:spLocks noChangeArrowheads="1"/>
              </p:cNvSpPr>
              <p:nvPr/>
            </p:nvSpPr>
            <p:spPr bwMode="auto">
              <a:xfrm>
                <a:off x="6931932" y="2044704"/>
                <a:ext cx="55563" cy="155575"/>
              </a:xfrm>
              <a:prstGeom prst="rect">
                <a:avLst/>
              </a:prstGeom>
              <a:grpFill/>
              <a:ln w="30163" cap="rnd">
                <a:solidFill>
                  <a:schemeClr val="bg1"/>
                </a:solidFill>
                <a:prstDash val="solid"/>
                <a:round/>
              </a:ln>
            </p:spPr>
            <p:txBody>
              <a:bodyPr lIns="80296" tIns="40148" rIns="80296" bIns="40148"/>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prstClr val="black"/>
                  </a:solidFill>
                  <a:effectLst/>
                  <a:uLnTx/>
                  <a:uFillTx/>
                  <a:latin typeface="+mn-lt"/>
                  <a:ea typeface="+mn-ea"/>
                  <a:cs typeface="+mn-cs"/>
                </a:endParaRPr>
              </a:p>
            </p:txBody>
          </p:sp>
          <p:sp>
            <p:nvSpPr>
              <p:cNvPr id="43" name="Rectangle 166"/>
              <p:cNvSpPr>
                <a:spLocks noChangeArrowheads="1"/>
              </p:cNvSpPr>
              <p:nvPr/>
            </p:nvSpPr>
            <p:spPr bwMode="auto">
              <a:xfrm>
                <a:off x="7041470" y="1927229"/>
                <a:ext cx="55562" cy="273050"/>
              </a:xfrm>
              <a:prstGeom prst="rect">
                <a:avLst/>
              </a:prstGeom>
              <a:grpFill/>
              <a:ln w="30163" cap="rnd">
                <a:solidFill>
                  <a:schemeClr val="bg1"/>
                </a:solidFill>
                <a:prstDash val="solid"/>
                <a:round/>
              </a:ln>
            </p:spPr>
            <p:txBody>
              <a:bodyPr lIns="80296" tIns="40148" rIns="80296" bIns="40148"/>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prstClr val="black"/>
                  </a:solidFill>
                  <a:effectLst/>
                  <a:uLnTx/>
                  <a:uFillTx/>
                  <a:latin typeface="+mn-lt"/>
                  <a:ea typeface="+mn-ea"/>
                  <a:cs typeface="+mn-cs"/>
                </a:endParaRPr>
              </a:p>
            </p:txBody>
          </p:sp>
          <p:sp>
            <p:nvSpPr>
              <p:cNvPr id="44" name="Rectangle 167"/>
              <p:cNvSpPr>
                <a:spLocks noChangeArrowheads="1"/>
              </p:cNvSpPr>
              <p:nvPr/>
            </p:nvSpPr>
            <p:spPr bwMode="auto">
              <a:xfrm>
                <a:off x="7151007" y="1981204"/>
                <a:ext cx="53975" cy="219075"/>
              </a:xfrm>
              <a:prstGeom prst="rect">
                <a:avLst/>
              </a:prstGeom>
              <a:grpFill/>
              <a:ln w="30163" cap="rnd">
                <a:solidFill>
                  <a:schemeClr val="bg1"/>
                </a:solidFill>
                <a:prstDash val="solid"/>
                <a:round/>
              </a:ln>
            </p:spPr>
            <p:txBody>
              <a:bodyPr lIns="80296" tIns="40148" rIns="80296" bIns="40148"/>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prstClr val="black"/>
                  </a:solidFill>
                  <a:effectLst/>
                  <a:uLnTx/>
                  <a:uFillTx/>
                  <a:latin typeface="+mn-lt"/>
                  <a:ea typeface="+mn-ea"/>
                  <a:cs typeface="+mn-cs"/>
                </a:endParaRPr>
              </a:p>
            </p:txBody>
          </p:sp>
          <p:sp>
            <p:nvSpPr>
              <p:cNvPr id="45" name="Rectangle 168"/>
              <p:cNvSpPr>
                <a:spLocks noChangeArrowheads="1"/>
              </p:cNvSpPr>
              <p:nvPr/>
            </p:nvSpPr>
            <p:spPr bwMode="auto">
              <a:xfrm>
                <a:off x="7260545" y="1854204"/>
                <a:ext cx="53975" cy="346075"/>
              </a:xfrm>
              <a:prstGeom prst="rect">
                <a:avLst/>
              </a:prstGeom>
              <a:grpFill/>
              <a:ln w="30163" cap="rnd">
                <a:solidFill>
                  <a:schemeClr val="bg1"/>
                </a:solidFill>
                <a:prstDash val="solid"/>
                <a:round/>
              </a:ln>
            </p:spPr>
            <p:txBody>
              <a:bodyPr lIns="80296" tIns="40148" rIns="80296" bIns="40148"/>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prstClr val="black"/>
                  </a:solidFill>
                  <a:effectLst/>
                  <a:uLnTx/>
                  <a:uFillTx/>
                  <a:latin typeface="+mn-lt"/>
                  <a:ea typeface="+mn-ea"/>
                  <a:cs typeface="+mn-cs"/>
                </a:endParaRPr>
              </a:p>
            </p:txBody>
          </p:sp>
        </p:grpSp>
      </p:grpSp>
      <p:grpSp>
        <p:nvGrpSpPr>
          <p:cNvPr id="55" name="组合 54"/>
          <p:cNvGrpSpPr/>
          <p:nvPr/>
        </p:nvGrpSpPr>
        <p:grpSpPr>
          <a:xfrm>
            <a:off x="8007227" y="2530219"/>
            <a:ext cx="700168" cy="700168"/>
            <a:chOff x="8007227" y="2530219"/>
            <a:chExt cx="700169" cy="700169"/>
          </a:xfrm>
          <a:solidFill>
            <a:srgbClr val="404040"/>
          </a:solidFill>
        </p:grpSpPr>
        <p:sp>
          <p:nvSpPr>
            <p:cNvPr id="56" name="椭圆 55"/>
            <p:cNvSpPr/>
            <p:nvPr/>
          </p:nvSpPr>
          <p:spPr>
            <a:xfrm>
              <a:off x="8007227" y="2530219"/>
              <a:ext cx="700169" cy="7001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nvGrpSpPr>
            <p:cNvPr id="57" name="组合 56"/>
            <p:cNvGrpSpPr/>
            <p:nvPr/>
          </p:nvGrpSpPr>
          <p:grpSpPr>
            <a:xfrm>
              <a:off x="8180457" y="2653555"/>
              <a:ext cx="353708" cy="370962"/>
              <a:chOff x="6923995" y="3975104"/>
              <a:chExt cx="390525" cy="409575"/>
            </a:xfrm>
            <a:grpFill/>
          </p:grpSpPr>
          <p:sp>
            <p:nvSpPr>
              <p:cNvPr id="58" name="Oval 233"/>
              <p:cNvSpPr>
                <a:spLocks noChangeArrowheads="1"/>
              </p:cNvSpPr>
              <p:nvPr/>
            </p:nvSpPr>
            <p:spPr bwMode="auto">
              <a:xfrm>
                <a:off x="7060520" y="4202117"/>
                <a:ext cx="127000" cy="128587"/>
              </a:xfrm>
              <a:prstGeom prst="ellipse">
                <a:avLst/>
              </a:prstGeom>
              <a:grpFill/>
              <a:ln w="30163" cap="rnd">
                <a:solidFill>
                  <a:srgbClr val="FFFFFF"/>
                </a:solidFill>
                <a:prstDash val="solid"/>
                <a:round/>
              </a:ln>
            </p:spPr>
            <p:txBody>
              <a:bodyPr lIns="80296" tIns="40148" rIns="80296" bIns="40148"/>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prstClr val="black"/>
                  </a:solidFill>
                  <a:effectLst/>
                  <a:uLnTx/>
                  <a:uFillTx/>
                  <a:latin typeface="+mn-lt"/>
                  <a:ea typeface="+mn-ea"/>
                  <a:cs typeface="+mn-cs"/>
                </a:endParaRPr>
              </a:p>
            </p:txBody>
          </p:sp>
          <p:sp>
            <p:nvSpPr>
              <p:cNvPr id="59" name="Freeform 234"/>
              <p:cNvSpPr/>
              <p:nvPr/>
            </p:nvSpPr>
            <p:spPr bwMode="auto">
              <a:xfrm>
                <a:off x="7060520" y="4075117"/>
                <a:ext cx="127000" cy="63500"/>
              </a:xfrm>
              <a:custGeom>
                <a:avLst/>
                <a:gdLst>
                  <a:gd name="T0" fmla="*/ 0 w 56"/>
                  <a:gd name="T1" fmla="*/ 28 h 28"/>
                  <a:gd name="T2" fmla="*/ 28 w 56"/>
                  <a:gd name="T3" fmla="*/ 0 h 28"/>
                  <a:gd name="T4" fmla="*/ 56 w 56"/>
                  <a:gd name="T5" fmla="*/ 28 h 28"/>
                </a:gdLst>
                <a:ahLst/>
                <a:cxnLst>
                  <a:cxn ang="0">
                    <a:pos x="T0" y="T1"/>
                  </a:cxn>
                  <a:cxn ang="0">
                    <a:pos x="T2" y="T3"/>
                  </a:cxn>
                  <a:cxn ang="0">
                    <a:pos x="T4" y="T5"/>
                  </a:cxn>
                </a:cxnLst>
                <a:rect l="0" t="0" r="r" b="b"/>
                <a:pathLst>
                  <a:path w="56" h="28">
                    <a:moveTo>
                      <a:pt x="0" y="28"/>
                    </a:moveTo>
                    <a:cubicBezTo>
                      <a:pt x="0" y="12"/>
                      <a:pt x="13" y="0"/>
                      <a:pt x="28" y="0"/>
                    </a:cubicBezTo>
                    <a:cubicBezTo>
                      <a:pt x="44" y="0"/>
                      <a:pt x="56" y="12"/>
                      <a:pt x="56" y="28"/>
                    </a:cubicBezTo>
                  </a:path>
                </a:pathLst>
              </a:custGeom>
              <a:grpFill/>
              <a:ln w="30163" cap="rnd">
                <a:solidFill>
                  <a:srgbClr val="FFFFFF"/>
                </a:solidFill>
                <a:prstDash val="solid"/>
                <a:round/>
              </a:ln>
            </p:spPr>
            <p:txBody>
              <a:bodyPr lIns="80296" tIns="40148" rIns="80296" bIns="40148"/>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prstClr val="black"/>
                  </a:solidFill>
                  <a:effectLst/>
                  <a:uLnTx/>
                  <a:uFillTx/>
                  <a:latin typeface="+mn-lt"/>
                  <a:ea typeface="+mn-ea"/>
                  <a:cs typeface="+mn-cs"/>
                </a:endParaRPr>
              </a:p>
            </p:txBody>
          </p:sp>
          <p:sp>
            <p:nvSpPr>
              <p:cNvPr id="60" name="Rectangle 235"/>
              <p:cNvSpPr>
                <a:spLocks noChangeArrowheads="1"/>
              </p:cNvSpPr>
              <p:nvPr/>
            </p:nvSpPr>
            <p:spPr bwMode="auto">
              <a:xfrm>
                <a:off x="6931932" y="4148142"/>
                <a:ext cx="382588" cy="236537"/>
              </a:xfrm>
              <a:prstGeom prst="rect">
                <a:avLst/>
              </a:prstGeom>
              <a:grpFill/>
              <a:ln w="30163" cap="rnd">
                <a:solidFill>
                  <a:srgbClr val="FFFFFF"/>
                </a:solidFill>
                <a:prstDash val="solid"/>
                <a:round/>
              </a:ln>
            </p:spPr>
            <p:txBody>
              <a:bodyPr lIns="80296" tIns="40148" rIns="80296" bIns="40148"/>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prstClr val="black"/>
                  </a:solidFill>
                  <a:effectLst/>
                  <a:uLnTx/>
                  <a:uFillTx/>
                  <a:latin typeface="+mn-lt"/>
                  <a:ea typeface="+mn-ea"/>
                  <a:cs typeface="+mn-cs"/>
                </a:endParaRPr>
              </a:p>
            </p:txBody>
          </p:sp>
          <p:sp>
            <p:nvSpPr>
              <p:cNvPr id="61" name="Freeform 236"/>
              <p:cNvSpPr/>
              <p:nvPr/>
            </p:nvSpPr>
            <p:spPr bwMode="auto">
              <a:xfrm>
                <a:off x="6931932" y="4148142"/>
                <a:ext cx="55563" cy="53975"/>
              </a:xfrm>
              <a:custGeom>
                <a:avLst/>
                <a:gdLst>
                  <a:gd name="T0" fmla="*/ 24 w 24"/>
                  <a:gd name="T1" fmla="*/ 0 h 24"/>
                  <a:gd name="T2" fmla="*/ 0 w 24"/>
                  <a:gd name="T3" fmla="*/ 24 h 24"/>
                </a:gdLst>
                <a:ahLst/>
                <a:cxnLst>
                  <a:cxn ang="0">
                    <a:pos x="T0" y="T1"/>
                  </a:cxn>
                  <a:cxn ang="0">
                    <a:pos x="T2" y="T3"/>
                  </a:cxn>
                </a:cxnLst>
                <a:rect l="0" t="0" r="r" b="b"/>
                <a:pathLst>
                  <a:path w="24" h="24">
                    <a:moveTo>
                      <a:pt x="24" y="0"/>
                    </a:moveTo>
                    <a:cubicBezTo>
                      <a:pt x="24" y="13"/>
                      <a:pt x="13" y="24"/>
                      <a:pt x="0" y="24"/>
                    </a:cubicBezTo>
                  </a:path>
                </a:pathLst>
              </a:custGeom>
              <a:grpFill/>
              <a:ln w="30163" cap="rnd">
                <a:solidFill>
                  <a:srgbClr val="FFFFFF"/>
                </a:solidFill>
                <a:prstDash val="solid"/>
                <a:round/>
              </a:ln>
            </p:spPr>
            <p:txBody>
              <a:bodyPr lIns="80296" tIns="40148" rIns="80296" bIns="40148"/>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prstClr val="black"/>
                  </a:solidFill>
                  <a:effectLst/>
                  <a:uLnTx/>
                  <a:uFillTx/>
                  <a:latin typeface="+mn-lt"/>
                  <a:ea typeface="+mn-ea"/>
                  <a:cs typeface="+mn-cs"/>
                </a:endParaRPr>
              </a:p>
            </p:txBody>
          </p:sp>
          <p:sp>
            <p:nvSpPr>
              <p:cNvPr id="62" name="Freeform 237"/>
              <p:cNvSpPr/>
              <p:nvPr/>
            </p:nvSpPr>
            <p:spPr bwMode="auto">
              <a:xfrm>
                <a:off x="7257370" y="4148142"/>
                <a:ext cx="55562" cy="53975"/>
              </a:xfrm>
              <a:custGeom>
                <a:avLst/>
                <a:gdLst>
                  <a:gd name="T0" fmla="*/ 24 w 24"/>
                  <a:gd name="T1" fmla="*/ 24 h 24"/>
                  <a:gd name="T2" fmla="*/ 0 w 24"/>
                  <a:gd name="T3" fmla="*/ 0 h 24"/>
                </a:gdLst>
                <a:ahLst/>
                <a:cxnLst>
                  <a:cxn ang="0">
                    <a:pos x="T0" y="T1"/>
                  </a:cxn>
                  <a:cxn ang="0">
                    <a:pos x="T2" y="T3"/>
                  </a:cxn>
                </a:cxnLst>
                <a:rect l="0" t="0" r="r" b="b"/>
                <a:pathLst>
                  <a:path w="24" h="24">
                    <a:moveTo>
                      <a:pt x="24" y="24"/>
                    </a:moveTo>
                    <a:cubicBezTo>
                      <a:pt x="11" y="24"/>
                      <a:pt x="0" y="13"/>
                      <a:pt x="0" y="0"/>
                    </a:cubicBezTo>
                  </a:path>
                </a:pathLst>
              </a:custGeom>
              <a:grpFill/>
              <a:ln w="30163" cap="rnd">
                <a:solidFill>
                  <a:srgbClr val="FFFFFF"/>
                </a:solidFill>
                <a:prstDash val="solid"/>
                <a:round/>
              </a:ln>
            </p:spPr>
            <p:txBody>
              <a:bodyPr lIns="80296" tIns="40148" rIns="80296" bIns="40148"/>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prstClr val="black"/>
                  </a:solidFill>
                  <a:effectLst/>
                  <a:uLnTx/>
                  <a:uFillTx/>
                  <a:latin typeface="+mn-lt"/>
                  <a:ea typeface="+mn-ea"/>
                  <a:cs typeface="+mn-cs"/>
                </a:endParaRPr>
              </a:p>
            </p:txBody>
          </p:sp>
          <p:sp>
            <p:nvSpPr>
              <p:cNvPr id="63" name="Freeform 238"/>
              <p:cNvSpPr/>
              <p:nvPr/>
            </p:nvSpPr>
            <p:spPr bwMode="auto">
              <a:xfrm>
                <a:off x="7260545" y="4330704"/>
                <a:ext cx="53975" cy="53975"/>
              </a:xfrm>
              <a:custGeom>
                <a:avLst/>
                <a:gdLst>
                  <a:gd name="T0" fmla="*/ 0 w 24"/>
                  <a:gd name="T1" fmla="*/ 24 h 24"/>
                  <a:gd name="T2" fmla="*/ 24 w 24"/>
                  <a:gd name="T3" fmla="*/ 0 h 24"/>
                </a:gdLst>
                <a:ahLst/>
                <a:cxnLst>
                  <a:cxn ang="0">
                    <a:pos x="T0" y="T1"/>
                  </a:cxn>
                  <a:cxn ang="0">
                    <a:pos x="T2" y="T3"/>
                  </a:cxn>
                </a:cxnLst>
                <a:rect l="0" t="0" r="r" b="b"/>
                <a:pathLst>
                  <a:path w="24" h="24">
                    <a:moveTo>
                      <a:pt x="0" y="24"/>
                    </a:moveTo>
                    <a:cubicBezTo>
                      <a:pt x="0" y="11"/>
                      <a:pt x="11" y="0"/>
                      <a:pt x="24" y="0"/>
                    </a:cubicBezTo>
                  </a:path>
                </a:pathLst>
              </a:custGeom>
              <a:grpFill/>
              <a:ln w="30163" cap="rnd">
                <a:solidFill>
                  <a:srgbClr val="FFFFFF"/>
                </a:solidFill>
                <a:prstDash val="solid"/>
                <a:round/>
              </a:ln>
            </p:spPr>
            <p:txBody>
              <a:bodyPr lIns="80296" tIns="40148" rIns="80296" bIns="40148"/>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prstClr val="black"/>
                  </a:solidFill>
                  <a:effectLst/>
                  <a:uLnTx/>
                  <a:uFillTx/>
                  <a:latin typeface="+mn-lt"/>
                  <a:ea typeface="+mn-ea"/>
                  <a:cs typeface="+mn-cs"/>
                </a:endParaRPr>
              </a:p>
            </p:txBody>
          </p:sp>
          <p:sp>
            <p:nvSpPr>
              <p:cNvPr id="64" name="Freeform 239"/>
              <p:cNvSpPr/>
              <p:nvPr/>
            </p:nvSpPr>
            <p:spPr bwMode="auto">
              <a:xfrm>
                <a:off x="6931932" y="4330704"/>
                <a:ext cx="55563" cy="53975"/>
              </a:xfrm>
              <a:custGeom>
                <a:avLst/>
                <a:gdLst>
                  <a:gd name="T0" fmla="*/ 0 w 24"/>
                  <a:gd name="T1" fmla="*/ 0 h 24"/>
                  <a:gd name="T2" fmla="*/ 24 w 24"/>
                  <a:gd name="T3" fmla="*/ 24 h 24"/>
                </a:gdLst>
                <a:ahLst/>
                <a:cxnLst>
                  <a:cxn ang="0">
                    <a:pos x="T0" y="T1"/>
                  </a:cxn>
                  <a:cxn ang="0">
                    <a:pos x="T2" y="T3"/>
                  </a:cxn>
                </a:cxnLst>
                <a:rect l="0" t="0" r="r" b="b"/>
                <a:pathLst>
                  <a:path w="24" h="24">
                    <a:moveTo>
                      <a:pt x="0" y="0"/>
                    </a:moveTo>
                    <a:cubicBezTo>
                      <a:pt x="13" y="0"/>
                      <a:pt x="24" y="11"/>
                      <a:pt x="24" y="24"/>
                    </a:cubicBezTo>
                  </a:path>
                </a:pathLst>
              </a:custGeom>
              <a:grpFill/>
              <a:ln w="30163" cap="rnd">
                <a:solidFill>
                  <a:srgbClr val="FFFFFF"/>
                </a:solidFill>
                <a:prstDash val="solid"/>
                <a:round/>
              </a:ln>
            </p:spPr>
            <p:txBody>
              <a:bodyPr lIns="80296" tIns="40148" rIns="80296" bIns="40148"/>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prstClr val="black"/>
                  </a:solidFill>
                  <a:effectLst/>
                  <a:uLnTx/>
                  <a:uFillTx/>
                  <a:latin typeface="+mn-lt"/>
                  <a:ea typeface="+mn-ea"/>
                  <a:cs typeface="+mn-cs"/>
                </a:endParaRPr>
              </a:p>
            </p:txBody>
          </p:sp>
          <p:sp>
            <p:nvSpPr>
              <p:cNvPr id="65" name="Freeform 241"/>
              <p:cNvSpPr/>
              <p:nvPr/>
            </p:nvSpPr>
            <p:spPr bwMode="auto">
              <a:xfrm>
                <a:off x="6923995" y="4025904"/>
                <a:ext cx="49212" cy="65088"/>
              </a:xfrm>
              <a:custGeom>
                <a:avLst/>
                <a:gdLst>
                  <a:gd name="T0" fmla="*/ 20 w 22"/>
                  <a:gd name="T1" fmla="*/ 0 h 29"/>
                  <a:gd name="T2" fmla="*/ 0 w 22"/>
                  <a:gd name="T3" fmla="*/ 29 h 29"/>
                </a:gdLst>
                <a:ahLst/>
                <a:cxnLst>
                  <a:cxn ang="0">
                    <a:pos x="T0" y="T1"/>
                  </a:cxn>
                  <a:cxn ang="0">
                    <a:pos x="T2" y="T3"/>
                  </a:cxn>
                </a:cxnLst>
                <a:rect l="0" t="0" r="r" b="b"/>
                <a:pathLst>
                  <a:path w="22" h="29">
                    <a:moveTo>
                      <a:pt x="20" y="0"/>
                    </a:moveTo>
                    <a:cubicBezTo>
                      <a:pt x="22" y="14"/>
                      <a:pt x="13" y="27"/>
                      <a:pt x="0" y="29"/>
                    </a:cubicBezTo>
                  </a:path>
                </a:pathLst>
              </a:custGeom>
              <a:grpFill/>
              <a:ln w="30163" cap="rnd">
                <a:solidFill>
                  <a:srgbClr val="FFFFFF"/>
                </a:solidFill>
                <a:prstDash val="solid"/>
                <a:round/>
              </a:ln>
            </p:spPr>
            <p:txBody>
              <a:bodyPr lIns="80296" tIns="40148" rIns="80296" bIns="40148"/>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prstClr val="black"/>
                  </a:solidFill>
                  <a:effectLst/>
                  <a:uLnTx/>
                  <a:uFillTx/>
                  <a:latin typeface="+mn-lt"/>
                  <a:ea typeface="+mn-ea"/>
                  <a:cs typeface="+mn-cs"/>
                </a:endParaRPr>
              </a:p>
            </p:txBody>
          </p:sp>
          <p:sp>
            <p:nvSpPr>
              <p:cNvPr id="66" name="Freeform 242"/>
              <p:cNvSpPr/>
              <p:nvPr/>
            </p:nvSpPr>
            <p:spPr bwMode="auto">
              <a:xfrm>
                <a:off x="7238320" y="3975104"/>
                <a:ext cx="63500" cy="52388"/>
              </a:xfrm>
              <a:custGeom>
                <a:avLst/>
                <a:gdLst>
                  <a:gd name="T0" fmla="*/ 28 w 28"/>
                  <a:gd name="T1" fmla="*/ 20 h 23"/>
                  <a:gd name="T2" fmla="*/ 0 w 28"/>
                  <a:gd name="T3" fmla="*/ 0 h 23"/>
                </a:gdLst>
                <a:ahLst/>
                <a:cxnLst>
                  <a:cxn ang="0">
                    <a:pos x="T0" y="T1"/>
                  </a:cxn>
                  <a:cxn ang="0">
                    <a:pos x="T2" y="T3"/>
                  </a:cxn>
                </a:cxnLst>
                <a:rect l="0" t="0" r="r" b="b"/>
                <a:pathLst>
                  <a:path w="28" h="23">
                    <a:moveTo>
                      <a:pt x="28" y="20"/>
                    </a:moveTo>
                    <a:cubicBezTo>
                      <a:pt x="15" y="23"/>
                      <a:pt x="2" y="14"/>
                      <a:pt x="0" y="0"/>
                    </a:cubicBezTo>
                  </a:path>
                </a:pathLst>
              </a:custGeom>
              <a:grpFill/>
              <a:ln w="30163" cap="rnd">
                <a:solidFill>
                  <a:srgbClr val="FFFFFF"/>
                </a:solidFill>
                <a:prstDash val="solid"/>
                <a:round/>
              </a:ln>
            </p:spPr>
            <p:txBody>
              <a:bodyPr lIns="80296" tIns="40148" rIns="80296" bIns="40148"/>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prstClr val="black"/>
                  </a:solidFill>
                  <a:effectLst/>
                  <a:uLnTx/>
                  <a:uFillTx/>
                  <a:latin typeface="+mn-lt"/>
                  <a:ea typeface="+mn-ea"/>
                  <a:cs typeface="+mn-cs"/>
                </a:endParaRPr>
              </a:p>
            </p:txBody>
          </p:sp>
        </p:grpSp>
      </p:grpSp>
      <p:sp>
        <p:nvSpPr>
          <p:cNvPr id="37" name="矩形 36"/>
          <p:cNvSpPr/>
          <p:nvPr/>
        </p:nvSpPr>
        <p:spPr>
          <a:xfrm>
            <a:off x="9578975" y="0"/>
            <a:ext cx="87313" cy="237648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nvGrpSpPr>
          <p:cNvPr id="46" name="组合 45"/>
          <p:cNvGrpSpPr/>
          <p:nvPr/>
        </p:nvGrpSpPr>
        <p:grpSpPr>
          <a:xfrm>
            <a:off x="9141640" y="2348773"/>
            <a:ext cx="984796" cy="984796"/>
            <a:chOff x="9132115" y="2357667"/>
            <a:chExt cx="984796" cy="984796"/>
          </a:xfrm>
          <a:solidFill>
            <a:srgbClr val="33A7AE"/>
          </a:solidFill>
        </p:grpSpPr>
        <p:sp>
          <p:nvSpPr>
            <p:cNvPr id="47" name="椭圆 46"/>
            <p:cNvSpPr/>
            <p:nvPr/>
          </p:nvSpPr>
          <p:spPr>
            <a:xfrm>
              <a:off x="9132115" y="2357667"/>
              <a:ext cx="984796" cy="98479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nvGrpSpPr>
            <p:cNvPr id="48" name="组合 47"/>
            <p:cNvGrpSpPr/>
            <p:nvPr/>
          </p:nvGrpSpPr>
          <p:grpSpPr>
            <a:xfrm>
              <a:off x="9353252" y="2589978"/>
              <a:ext cx="430539" cy="473413"/>
              <a:chOff x="6931932" y="2890842"/>
              <a:chExt cx="382588" cy="420687"/>
            </a:xfrm>
            <a:grpFill/>
          </p:grpSpPr>
          <p:sp>
            <p:nvSpPr>
              <p:cNvPr id="49" name="Rectangle 211"/>
              <p:cNvSpPr>
                <a:spLocks noChangeArrowheads="1"/>
              </p:cNvSpPr>
              <p:nvPr/>
            </p:nvSpPr>
            <p:spPr bwMode="auto">
              <a:xfrm>
                <a:off x="6931932" y="3255967"/>
                <a:ext cx="55563" cy="55562"/>
              </a:xfrm>
              <a:prstGeom prst="rect">
                <a:avLst/>
              </a:prstGeom>
              <a:grpFill/>
              <a:ln w="30163" cap="rnd">
                <a:solidFill>
                  <a:srgbClr val="FFFFFF"/>
                </a:solidFill>
                <a:prstDash val="solid"/>
                <a:round/>
              </a:ln>
            </p:spPr>
            <p:txBody>
              <a:bodyPr lIns="80296" tIns="40148" rIns="80296" bIns="40148"/>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prstClr val="black"/>
                  </a:solidFill>
                  <a:effectLst/>
                  <a:uLnTx/>
                  <a:uFillTx/>
                  <a:latin typeface="+mn-lt"/>
                  <a:ea typeface="+mn-ea"/>
                  <a:cs typeface="+mn-cs"/>
                </a:endParaRPr>
              </a:p>
            </p:txBody>
          </p:sp>
          <p:sp>
            <p:nvSpPr>
              <p:cNvPr id="50" name="Rectangle 212"/>
              <p:cNvSpPr>
                <a:spLocks noChangeArrowheads="1"/>
              </p:cNvSpPr>
              <p:nvPr/>
            </p:nvSpPr>
            <p:spPr bwMode="auto">
              <a:xfrm>
                <a:off x="7041470" y="3182942"/>
                <a:ext cx="55562" cy="128587"/>
              </a:xfrm>
              <a:prstGeom prst="rect">
                <a:avLst/>
              </a:prstGeom>
              <a:grpFill/>
              <a:ln w="30163" cap="rnd">
                <a:solidFill>
                  <a:srgbClr val="FFFFFF"/>
                </a:solidFill>
                <a:prstDash val="solid"/>
                <a:round/>
              </a:ln>
            </p:spPr>
            <p:txBody>
              <a:bodyPr lIns="80296" tIns="40148" rIns="80296" bIns="40148"/>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prstClr val="black"/>
                  </a:solidFill>
                  <a:effectLst/>
                  <a:uLnTx/>
                  <a:uFillTx/>
                  <a:latin typeface="+mn-lt"/>
                  <a:ea typeface="+mn-ea"/>
                  <a:cs typeface="+mn-cs"/>
                </a:endParaRPr>
              </a:p>
            </p:txBody>
          </p:sp>
          <p:sp>
            <p:nvSpPr>
              <p:cNvPr id="51" name="Rectangle 213"/>
              <p:cNvSpPr>
                <a:spLocks noChangeArrowheads="1"/>
              </p:cNvSpPr>
              <p:nvPr/>
            </p:nvSpPr>
            <p:spPr bwMode="auto">
              <a:xfrm>
                <a:off x="7151007" y="3092454"/>
                <a:ext cx="53975" cy="219075"/>
              </a:xfrm>
              <a:prstGeom prst="rect">
                <a:avLst/>
              </a:prstGeom>
              <a:grpFill/>
              <a:ln w="30163" cap="rnd">
                <a:solidFill>
                  <a:srgbClr val="FFFFFF"/>
                </a:solidFill>
                <a:prstDash val="solid"/>
                <a:round/>
              </a:ln>
            </p:spPr>
            <p:txBody>
              <a:bodyPr lIns="80296" tIns="40148" rIns="80296" bIns="40148"/>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prstClr val="black"/>
                  </a:solidFill>
                  <a:effectLst/>
                  <a:uLnTx/>
                  <a:uFillTx/>
                  <a:latin typeface="+mn-lt"/>
                  <a:ea typeface="+mn-ea"/>
                  <a:cs typeface="+mn-cs"/>
                </a:endParaRPr>
              </a:p>
            </p:txBody>
          </p:sp>
          <p:sp>
            <p:nvSpPr>
              <p:cNvPr id="52" name="Rectangle 214"/>
              <p:cNvSpPr>
                <a:spLocks noChangeArrowheads="1"/>
              </p:cNvSpPr>
              <p:nvPr/>
            </p:nvSpPr>
            <p:spPr bwMode="auto">
              <a:xfrm>
                <a:off x="7260545" y="3001967"/>
                <a:ext cx="53975" cy="309562"/>
              </a:xfrm>
              <a:prstGeom prst="rect">
                <a:avLst/>
              </a:prstGeom>
              <a:grpFill/>
              <a:ln w="30163" cap="rnd">
                <a:solidFill>
                  <a:srgbClr val="FFFFFF"/>
                </a:solidFill>
                <a:prstDash val="solid"/>
                <a:round/>
              </a:ln>
            </p:spPr>
            <p:txBody>
              <a:bodyPr lIns="80296" tIns="40148" rIns="80296" bIns="40148"/>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prstClr val="black"/>
                  </a:solidFill>
                  <a:effectLst/>
                  <a:uLnTx/>
                  <a:uFillTx/>
                  <a:latin typeface="+mn-lt"/>
                  <a:ea typeface="+mn-ea"/>
                  <a:cs typeface="+mn-cs"/>
                </a:endParaRPr>
              </a:p>
            </p:txBody>
          </p:sp>
          <p:sp>
            <p:nvSpPr>
              <p:cNvPr id="53" name="Line 216"/>
              <p:cNvSpPr>
                <a:spLocks noChangeShapeType="1"/>
              </p:cNvSpPr>
              <p:nvPr/>
            </p:nvSpPr>
            <p:spPr bwMode="auto">
              <a:xfrm flipH="1">
                <a:off x="6931932" y="2890842"/>
                <a:ext cx="382588" cy="328612"/>
              </a:xfrm>
              <a:prstGeom prst="line">
                <a:avLst/>
              </a:prstGeom>
              <a:grpFill/>
              <a:ln w="30163" cap="rnd">
                <a:solidFill>
                  <a:srgbClr val="FFFFFF"/>
                </a:solidFill>
                <a:prstDash val="solid"/>
                <a:round/>
              </a:ln>
            </p:spPr>
            <p:txBody>
              <a:bodyPr lIns="80296" tIns="40148" rIns="80296" bIns="40148"/>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prstClr val="black"/>
                  </a:solidFill>
                  <a:effectLst/>
                  <a:uLnTx/>
                  <a:uFillTx/>
                  <a:latin typeface="+mn-lt"/>
                  <a:ea typeface="+mn-ea"/>
                  <a:cs typeface="+mn-cs"/>
                </a:endParaRPr>
              </a:p>
            </p:txBody>
          </p:sp>
          <p:sp>
            <p:nvSpPr>
              <p:cNvPr id="54" name="Freeform 217"/>
              <p:cNvSpPr/>
              <p:nvPr/>
            </p:nvSpPr>
            <p:spPr bwMode="auto">
              <a:xfrm>
                <a:off x="7260545" y="2890842"/>
                <a:ext cx="53975" cy="55562"/>
              </a:xfrm>
              <a:custGeom>
                <a:avLst/>
                <a:gdLst>
                  <a:gd name="T0" fmla="*/ 0 w 57"/>
                  <a:gd name="T1" fmla="*/ 0 h 57"/>
                  <a:gd name="T2" fmla="*/ 57 w 57"/>
                  <a:gd name="T3" fmla="*/ 0 h 57"/>
                  <a:gd name="T4" fmla="*/ 57 w 57"/>
                  <a:gd name="T5" fmla="*/ 57 h 57"/>
                </a:gdLst>
                <a:ahLst/>
                <a:cxnLst>
                  <a:cxn ang="0">
                    <a:pos x="T0" y="T1"/>
                  </a:cxn>
                  <a:cxn ang="0">
                    <a:pos x="T2" y="T3"/>
                  </a:cxn>
                  <a:cxn ang="0">
                    <a:pos x="T4" y="T5"/>
                  </a:cxn>
                </a:cxnLst>
                <a:rect l="0" t="0" r="r" b="b"/>
                <a:pathLst>
                  <a:path w="57" h="57">
                    <a:moveTo>
                      <a:pt x="0" y="0"/>
                    </a:moveTo>
                    <a:lnTo>
                      <a:pt x="57" y="0"/>
                    </a:lnTo>
                    <a:lnTo>
                      <a:pt x="57" y="57"/>
                    </a:lnTo>
                  </a:path>
                </a:pathLst>
              </a:custGeom>
              <a:grpFill/>
              <a:ln w="30163" cap="rnd">
                <a:solidFill>
                  <a:srgbClr val="FFFFFF"/>
                </a:solidFill>
                <a:prstDash val="solid"/>
                <a:round/>
              </a:ln>
            </p:spPr>
            <p:txBody>
              <a:bodyPr lIns="80296" tIns="40148" rIns="80296" bIns="40148"/>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prstClr val="black"/>
                  </a:solidFill>
                  <a:effectLst/>
                  <a:uLnTx/>
                  <a:uFillTx/>
                  <a:latin typeface="+mn-lt"/>
                  <a:ea typeface="+mn-ea"/>
                  <a:cs typeface="+mn-cs"/>
                </a:endParaRPr>
              </a:p>
            </p:txBody>
          </p:sp>
        </p:grpSp>
      </p:grpSp>
      <p:sp>
        <p:nvSpPr>
          <p:cNvPr id="38" name="矩形 37"/>
          <p:cNvSpPr/>
          <p:nvPr/>
        </p:nvSpPr>
        <p:spPr>
          <a:xfrm>
            <a:off x="10815638" y="0"/>
            <a:ext cx="92075" cy="330993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nvGrpSpPr>
          <p:cNvPr id="67" name="组合 66"/>
          <p:cNvGrpSpPr/>
          <p:nvPr/>
        </p:nvGrpSpPr>
        <p:grpSpPr>
          <a:xfrm>
            <a:off x="10511678" y="3310420"/>
            <a:ext cx="700170" cy="700169"/>
            <a:chOff x="10511680" y="3310421"/>
            <a:chExt cx="700169" cy="700169"/>
          </a:xfrm>
          <a:solidFill>
            <a:srgbClr val="404040"/>
          </a:solidFill>
        </p:grpSpPr>
        <p:sp>
          <p:nvSpPr>
            <p:cNvPr id="68" name="椭圆 67"/>
            <p:cNvSpPr/>
            <p:nvPr/>
          </p:nvSpPr>
          <p:spPr>
            <a:xfrm>
              <a:off x="10511680" y="3310421"/>
              <a:ext cx="700169" cy="7001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nvGrpSpPr>
            <p:cNvPr id="69" name="组合 68"/>
            <p:cNvGrpSpPr/>
            <p:nvPr/>
          </p:nvGrpSpPr>
          <p:grpSpPr>
            <a:xfrm>
              <a:off x="10708322" y="3451053"/>
              <a:ext cx="282578" cy="382568"/>
              <a:chOff x="5059363" y="2474913"/>
              <a:chExt cx="309562" cy="419100"/>
            </a:xfrm>
            <a:grpFill/>
          </p:grpSpPr>
          <p:sp>
            <p:nvSpPr>
              <p:cNvPr id="70" name="Freeform 147"/>
              <p:cNvSpPr/>
              <p:nvPr/>
            </p:nvSpPr>
            <p:spPr bwMode="auto">
              <a:xfrm>
                <a:off x="5078413" y="2838450"/>
                <a:ext cx="273050" cy="55563"/>
              </a:xfrm>
              <a:custGeom>
                <a:avLst/>
                <a:gdLst>
                  <a:gd name="T0" fmla="*/ 0 w 284"/>
                  <a:gd name="T1" fmla="*/ 0 h 57"/>
                  <a:gd name="T2" fmla="*/ 0 w 284"/>
                  <a:gd name="T3" fmla="*/ 57 h 57"/>
                  <a:gd name="T4" fmla="*/ 284 w 284"/>
                  <a:gd name="T5" fmla="*/ 57 h 57"/>
                  <a:gd name="T6" fmla="*/ 284 w 284"/>
                  <a:gd name="T7" fmla="*/ 0 h 57"/>
                </a:gdLst>
                <a:ahLst/>
                <a:cxnLst>
                  <a:cxn ang="0">
                    <a:pos x="T0" y="T1"/>
                  </a:cxn>
                  <a:cxn ang="0">
                    <a:pos x="T2" y="T3"/>
                  </a:cxn>
                  <a:cxn ang="0">
                    <a:pos x="T4" y="T5"/>
                  </a:cxn>
                  <a:cxn ang="0">
                    <a:pos x="T6" y="T7"/>
                  </a:cxn>
                </a:cxnLst>
                <a:rect l="0" t="0" r="r" b="b"/>
                <a:pathLst>
                  <a:path w="284" h="57">
                    <a:moveTo>
                      <a:pt x="0" y="0"/>
                    </a:moveTo>
                    <a:lnTo>
                      <a:pt x="0" y="57"/>
                    </a:lnTo>
                    <a:lnTo>
                      <a:pt x="284" y="57"/>
                    </a:lnTo>
                    <a:lnTo>
                      <a:pt x="284" y="0"/>
                    </a:lnTo>
                  </a:path>
                </a:pathLst>
              </a:custGeom>
              <a:grpFill/>
              <a:ln w="30163" cap="rnd">
                <a:solidFill>
                  <a:srgbClr val="FFFFFF"/>
                </a:solidFill>
                <a:prstDash val="solid"/>
                <a:round/>
              </a:ln>
            </p:spPr>
            <p:txBody>
              <a:bodyPr lIns="80296" tIns="40148" rIns="80296" bIns="40148"/>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prstClr val="black"/>
                  </a:solidFill>
                  <a:effectLst/>
                  <a:uLnTx/>
                  <a:uFillTx/>
                  <a:latin typeface="+mn-lt"/>
                  <a:ea typeface="+mn-ea"/>
                  <a:cs typeface="+mn-cs"/>
                </a:endParaRPr>
              </a:p>
            </p:txBody>
          </p:sp>
          <p:sp>
            <p:nvSpPr>
              <p:cNvPr id="71" name="Freeform 148"/>
              <p:cNvSpPr/>
              <p:nvPr/>
            </p:nvSpPr>
            <p:spPr bwMode="auto">
              <a:xfrm>
                <a:off x="5168900" y="2511425"/>
                <a:ext cx="36513" cy="73025"/>
              </a:xfrm>
              <a:custGeom>
                <a:avLst/>
                <a:gdLst>
                  <a:gd name="T0" fmla="*/ 16 w 16"/>
                  <a:gd name="T1" fmla="*/ 0 h 32"/>
                  <a:gd name="T2" fmla="*/ 0 w 16"/>
                  <a:gd name="T3" fmla="*/ 20 h 32"/>
                  <a:gd name="T4" fmla="*/ 4 w 16"/>
                  <a:gd name="T5" fmla="*/ 32 h 32"/>
                </a:gdLst>
                <a:ahLst/>
                <a:cxnLst>
                  <a:cxn ang="0">
                    <a:pos x="T0" y="T1"/>
                  </a:cxn>
                  <a:cxn ang="0">
                    <a:pos x="T2" y="T3"/>
                  </a:cxn>
                  <a:cxn ang="0">
                    <a:pos x="T4" y="T5"/>
                  </a:cxn>
                </a:cxnLst>
                <a:rect l="0" t="0" r="r" b="b"/>
                <a:pathLst>
                  <a:path w="16" h="32">
                    <a:moveTo>
                      <a:pt x="16" y="0"/>
                    </a:moveTo>
                    <a:cubicBezTo>
                      <a:pt x="7" y="2"/>
                      <a:pt x="0" y="10"/>
                      <a:pt x="0" y="20"/>
                    </a:cubicBezTo>
                    <a:cubicBezTo>
                      <a:pt x="0" y="24"/>
                      <a:pt x="2" y="28"/>
                      <a:pt x="4" y="32"/>
                    </a:cubicBezTo>
                  </a:path>
                </a:pathLst>
              </a:custGeom>
              <a:grpFill/>
              <a:ln w="30163" cap="rnd">
                <a:solidFill>
                  <a:srgbClr val="FFFFFF"/>
                </a:solidFill>
                <a:prstDash val="solid"/>
                <a:round/>
              </a:ln>
            </p:spPr>
            <p:txBody>
              <a:bodyPr lIns="80296" tIns="40148" rIns="80296" bIns="40148"/>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prstClr val="black"/>
                  </a:solidFill>
                  <a:effectLst/>
                  <a:uLnTx/>
                  <a:uFillTx/>
                  <a:latin typeface="+mn-lt"/>
                  <a:ea typeface="+mn-ea"/>
                  <a:cs typeface="+mn-cs"/>
                </a:endParaRPr>
              </a:p>
            </p:txBody>
          </p:sp>
          <p:sp>
            <p:nvSpPr>
              <p:cNvPr id="72" name="Freeform 149"/>
              <p:cNvSpPr/>
              <p:nvPr/>
            </p:nvSpPr>
            <p:spPr bwMode="auto">
              <a:xfrm>
                <a:off x="5059363" y="2474913"/>
                <a:ext cx="309562" cy="363537"/>
              </a:xfrm>
              <a:custGeom>
                <a:avLst/>
                <a:gdLst>
                  <a:gd name="T0" fmla="*/ 136 w 136"/>
                  <a:gd name="T1" fmla="*/ 160 h 160"/>
                  <a:gd name="T2" fmla="*/ 0 w 136"/>
                  <a:gd name="T3" fmla="*/ 160 h 160"/>
                  <a:gd name="T4" fmla="*/ 0 w 136"/>
                  <a:gd name="T5" fmla="*/ 148 h 160"/>
                  <a:gd name="T6" fmla="*/ 8 w 136"/>
                  <a:gd name="T7" fmla="*/ 140 h 160"/>
                  <a:gd name="T8" fmla="*/ 56 w 136"/>
                  <a:gd name="T9" fmla="*/ 108 h 160"/>
                  <a:gd name="T10" fmla="*/ 56 w 136"/>
                  <a:gd name="T11" fmla="*/ 84 h 160"/>
                  <a:gd name="T12" fmla="*/ 45 w 136"/>
                  <a:gd name="T13" fmla="*/ 63 h 160"/>
                  <a:gd name="T14" fmla="*/ 32 w 136"/>
                  <a:gd name="T15" fmla="*/ 36 h 160"/>
                  <a:gd name="T16" fmla="*/ 68 w 136"/>
                  <a:gd name="T17" fmla="*/ 0 h 160"/>
                  <a:gd name="T18" fmla="*/ 104 w 136"/>
                  <a:gd name="T19" fmla="*/ 36 h 160"/>
                  <a:gd name="T20" fmla="*/ 91 w 136"/>
                  <a:gd name="T21" fmla="*/ 63 h 160"/>
                  <a:gd name="T22" fmla="*/ 80 w 136"/>
                  <a:gd name="T23" fmla="*/ 83 h 160"/>
                  <a:gd name="T24" fmla="*/ 80 w 136"/>
                  <a:gd name="T25" fmla="*/ 108 h 160"/>
                  <a:gd name="T26" fmla="*/ 128 w 136"/>
                  <a:gd name="T27" fmla="*/ 140 h 160"/>
                  <a:gd name="T28" fmla="*/ 136 w 136"/>
                  <a:gd name="T29" fmla="*/ 148 h 160"/>
                  <a:gd name="T30" fmla="*/ 136 w 136"/>
                  <a:gd name="T31" fmla="*/ 1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6" h="160">
                    <a:moveTo>
                      <a:pt x="136" y="160"/>
                    </a:moveTo>
                    <a:cubicBezTo>
                      <a:pt x="0" y="160"/>
                      <a:pt x="0" y="160"/>
                      <a:pt x="0" y="160"/>
                    </a:cubicBezTo>
                    <a:cubicBezTo>
                      <a:pt x="0" y="148"/>
                      <a:pt x="0" y="148"/>
                      <a:pt x="0" y="148"/>
                    </a:cubicBezTo>
                    <a:cubicBezTo>
                      <a:pt x="0" y="143"/>
                      <a:pt x="4" y="140"/>
                      <a:pt x="8" y="140"/>
                    </a:cubicBezTo>
                    <a:cubicBezTo>
                      <a:pt x="26" y="140"/>
                      <a:pt x="56" y="126"/>
                      <a:pt x="56" y="108"/>
                    </a:cubicBezTo>
                    <a:cubicBezTo>
                      <a:pt x="56" y="108"/>
                      <a:pt x="56" y="88"/>
                      <a:pt x="56" y="84"/>
                    </a:cubicBezTo>
                    <a:cubicBezTo>
                      <a:pt x="56" y="76"/>
                      <a:pt x="56" y="74"/>
                      <a:pt x="45" y="63"/>
                    </a:cubicBezTo>
                    <a:cubicBezTo>
                      <a:pt x="37" y="57"/>
                      <a:pt x="32" y="47"/>
                      <a:pt x="32" y="36"/>
                    </a:cubicBezTo>
                    <a:cubicBezTo>
                      <a:pt x="32" y="16"/>
                      <a:pt x="48" y="0"/>
                      <a:pt x="68" y="0"/>
                    </a:cubicBezTo>
                    <a:cubicBezTo>
                      <a:pt x="88" y="0"/>
                      <a:pt x="104" y="16"/>
                      <a:pt x="104" y="36"/>
                    </a:cubicBezTo>
                    <a:cubicBezTo>
                      <a:pt x="104" y="47"/>
                      <a:pt x="99" y="57"/>
                      <a:pt x="91" y="63"/>
                    </a:cubicBezTo>
                    <a:cubicBezTo>
                      <a:pt x="81" y="74"/>
                      <a:pt x="80" y="76"/>
                      <a:pt x="80" y="83"/>
                    </a:cubicBezTo>
                    <a:cubicBezTo>
                      <a:pt x="80" y="86"/>
                      <a:pt x="80" y="108"/>
                      <a:pt x="80" y="108"/>
                    </a:cubicBezTo>
                    <a:cubicBezTo>
                      <a:pt x="80" y="126"/>
                      <a:pt x="110" y="140"/>
                      <a:pt x="128" y="140"/>
                    </a:cubicBezTo>
                    <a:cubicBezTo>
                      <a:pt x="133" y="140"/>
                      <a:pt x="136" y="143"/>
                      <a:pt x="136" y="148"/>
                    </a:cubicBezTo>
                    <a:lnTo>
                      <a:pt x="136" y="160"/>
                    </a:lnTo>
                    <a:close/>
                  </a:path>
                </a:pathLst>
              </a:custGeom>
              <a:grpFill/>
              <a:ln w="30163" cap="rnd">
                <a:solidFill>
                  <a:srgbClr val="FFFFFF"/>
                </a:solidFill>
                <a:prstDash val="solid"/>
                <a:round/>
              </a:ln>
            </p:spPr>
            <p:txBody>
              <a:bodyPr lIns="80296" tIns="40148" rIns="80296" bIns="40148"/>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prstClr val="black"/>
                  </a:solidFill>
                  <a:effectLst/>
                  <a:uLnTx/>
                  <a:uFillTx/>
                  <a:latin typeface="+mn-lt"/>
                  <a:ea typeface="+mn-ea"/>
                  <a:cs typeface="+mn-cs"/>
                </a:endParaRPr>
              </a:p>
            </p:txBody>
          </p:sp>
        </p:grpSp>
      </p:grpSp>
      <p:sp>
        <p:nvSpPr>
          <p:cNvPr id="19" name="Freeform 147"/>
          <p:cNvSpPr>
            <a:spLocks noEditPoints="1"/>
          </p:cNvSpPr>
          <p:nvPr/>
        </p:nvSpPr>
        <p:spPr bwMode="auto">
          <a:xfrm>
            <a:off x="1123509" y="2202974"/>
            <a:ext cx="244517" cy="384371"/>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1"/>
          </a:solidFill>
          <a:ln>
            <a:noFill/>
          </a:ln>
        </p:spPr>
        <p:txBody>
          <a:bodyPr lIns="80296" tIns="40148" rIns="80296" bIns="40148"/>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prstClr val="black"/>
              </a:solidFill>
              <a:effectLst/>
              <a:uLnTx/>
              <a:uFillTx/>
              <a:latin typeface="+mn-lt"/>
              <a:ea typeface="+mn-ea"/>
              <a:cs typeface="+mn-cs"/>
            </a:endParaRPr>
          </a:p>
        </p:txBody>
      </p:sp>
      <p:pic>
        <p:nvPicPr>
          <p:cNvPr id="11" name="Picture 10" descr="1280px-React-icon.svg"/>
          <p:cNvPicPr>
            <a:picLocks noChangeAspect="1"/>
          </p:cNvPicPr>
          <p:nvPr/>
        </p:nvPicPr>
        <p:blipFill>
          <a:blip r:embed="rId1"/>
          <a:stretch>
            <a:fillRect/>
          </a:stretch>
        </p:blipFill>
        <p:spPr>
          <a:xfrm>
            <a:off x="2463165" y="2859405"/>
            <a:ext cx="3777615" cy="2665730"/>
          </a:xfrm>
          <a:prstGeom prst="rect">
            <a:avLst/>
          </a:prstGeom>
        </p:spPr>
      </p:pic>
      <p:pic>
        <p:nvPicPr>
          <p:cNvPr id="17" name="Picture 16" descr="GraphQL_Logo.svg"/>
          <p:cNvPicPr>
            <a:picLocks noChangeAspect="1"/>
          </p:cNvPicPr>
          <p:nvPr/>
        </p:nvPicPr>
        <p:blipFill>
          <a:blip r:embed="rId2"/>
          <a:stretch>
            <a:fillRect/>
          </a:stretch>
        </p:blipFill>
        <p:spPr>
          <a:xfrm>
            <a:off x="1367790" y="1964055"/>
            <a:ext cx="1508125" cy="1297305"/>
          </a:xfrm>
          <a:prstGeom prst="rect">
            <a:avLst/>
          </a:prstGeom>
        </p:spPr>
      </p:pic>
      <p:pic>
        <p:nvPicPr>
          <p:cNvPr id="22" name="Picture 21" descr="53402609-b97a2180-39ba-11e9-8100-812bab86357c"/>
          <p:cNvPicPr>
            <a:picLocks noChangeAspect="1"/>
          </p:cNvPicPr>
          <p:nvPr/>
        </p:nvPicPr>
        <p:blipFill>
          <a:blip r:embed="rId3"/>
          <a:stretch>
            <a:fillRect/>
          </a:stretch>
        </p:blipFill>
        <p:spPr>
          <a:xfrm>
            <a:off x="4132580" y="1582420"/>
            <a:ext cx="2404110" cy="1327150"/>
          </a:xfrm>
          <a:prstGeom prst="rect">
            <a:avLst/>
          </a:prstGeom>
        </p:spPr>
      </p:pic>
      <p:pic>
        <p:nvPicPr>
          <p:cNvPr id="23" name="Picture 22" descr="6407041"/>
          <p:cNvPicPr>
            <a:picLocks noChangeAspect="1"/>
          </p:cNvPicPr>
          <p:nvPr/>
        </p:nvPicPr>
        <p:blipFill>
          <a:blip r:embed="rId4"/>
          <a:stretch>
            <a:fillRect/>
          </a:stretch>
        </p:blipFill>
        <p:spPr>
          <a:xfrm>
            <a:off x="497840" y="4010660"/>
            <a:ext cx="1495425" cy="1209675"/>
          </a:xfrm>
          <a:prstGeom prst="rect">
            <a:avLst/>
          </a:prstGeom>
        </p:spPr>
      </p:pic>
      <p:pic>
        <p:nvPicPr>
          <p:cNvPr id="28" name="Picture 27" descr="redux-logo-9CA6836C12-seeklogo.com"/>
          <p:cNvPicPr>
            <a:picLocks noChangeAspect="1"/>
          </p:cNvPicPr>
          <p:nvPr/>
        </p:nvPicPr>
        <p:blipFill>
          <a:blip r:embed="rId5"/>
          <a:stretch>
            <a:fillRect/>
          </a:stretch>
        </p:blipFill>
        <p:spPr>
          <a:xfrm>
            <a:off x="6149975" y="3054350"/>
            <a:ext cx="1354455" cy="1174115"/>
          </a:xfrm>
          <a:prstGeom prst="rect">
            <a:avLst/>
          </a:prstGeom>
        </p:spPr>
      </p:pic>
      <p:pic>
        <p:nvPicPr>
          <p:cNvPr id="29" name="Picture 28" descr="mobx-logo"/>
          <p:cNvPicPr>
            <a:picLocks noChangeAspect="1"/>
          </p:cNvPicPr>
          <p:nvPr/>
        </p:nvPicPr>
        <p:blipFill>
          <a:blip r:embed="rId6"/>
          <a:stretch>
            <a:fillRect/>
          </a:stretch>
        </p:blipFill>
        <p:spPr>
          <a:xfrm>
            <a:off x="5277485" y="5118100"/>
            <a:ext cx="1920875" cy="1300480"/>
          </a:xfrm>
          <a:prstGeom prst="rect">
            <a:avLst/>
          </a:prstGeom>
        </p:spPr>
      </p:pic>
      <p:pic>
        <p:nvPicPr>
          <p:cNvPr id="34" name="Picture 33" descr="Git-Icon-Black"/>
          <p:cNvPicPr>
            <a:picLocks noChangeAspect="1"/>
          </p:cNvPicPr>
          <p:nvPr/>
        </p:nvPicPr>
        <p:blipFill>
          <a:blip r:embed="rId7"/>
          <a:stretch>
            <a:fillRect/>
          </a:stretch>
        </p:blipFill>
        <p:spPr>
          <a:xfrm>
            <a:off x="2463165" y="5466715"/>
            <a:ext cx="1506220" cy="1337945"/>
          </a:xfrm>
          <a:prstGeom prst="rect">
            <a:avLst/>
          </a:prstGeom>
        </p:spPr>
      </p:pic>
      <p:sp>
        <p:nvSpPr>
          <p:cNvPr id="73" name="Text Box 72"/>
          <p:cNvSpPr txBox="1"/>
          <p:nvPr/>
        </p:nvSpPr>
        <p:spPr>
          <a:xfrm>
            <a:off x="316865" y="1040130"/>
            <a:ext cx="1050925" cy="398780"/>
          </a:xfrm>
          <a:prstGeom prst="rect">
            <a:avLst/>
          </a:prstGeom>
          <a:noFill/>
        </p:spPr>
        <p:txBody>
          <a:bodyPr wrap="square" rtlCol="0" anchor="t">
            <a:spAutoFit/>
          </a:bodyPr>
          <a:p>
            <a:r>
              <a:rPr lang="en-GB" altLang="en-US" sz="2000" b="1">
                <a:solidFill>
                  <a:schemeClr val="bg1"/>
                </a:solidFill>
              </a:rPr>
              <a:t>learn</a:t>
            </a:r>
            <a:endParaRPr lang="en-GB" altLang="en-US" sz="2000" b="1">
              <a:solidFill>
                <a:schemeClr val="bg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31" name="直接连接符 30"/>
          <p:cNvCxnSpPr/>
          <p:nvPr/>
        </p:nvCxnSpPr>
        <p:spPr>
          <a:xfrm>
            <a:off x="1068388" y="1003935"/>
            <a:ext cx="5765800" cy="0"/>
          </a:xfrm>
          <a:prstGeom prst="line">
            <a:avLst/>
          </a:prstGeom>
          <a:ln>
            <a:solidFill>
              <a:srgbClr val="33A7AE"/>
            </a:solidFill>
          </a:ln>
        </p:spPr>
        <p:style>
          <a:lnRef idx="1">
            <a:schemeClr val="accent1"/>
          </a:lnRef>
          <a:fillRef idx="0">
            <a:schemeClr val="accent1"/>
          </a:fillRef>
          <a:effectRef idx="0">
            <a:schemeClr val="accent1"/>
          </a:effectRef>
          <a:fontRef idx="minor">
            <a:schemeClr val="tx1"/>
          </a:fontRef>
        </p:style>
      </p:cxnSp>
      <p:sp>
        <p:nvSpPr>
          <p:cNvPr id="26630" name="文本框 12"/>
          <p:cNvSpPr txBox="1"/>
          <p:nvPr/>
        </p:nvSpPr>
        <p:spPr>
          <a:xfrm>
            <a:off x="7062788" y="2822575"/>
            <a:ext cx="185737" cy="369888"/>
          </a:xfrm>
          <a:prstGeom prst="rect">
            <a:avLst/>
          </a:prstGeom>
          <a:noFill/>
          <a:ln w="9525">
            <a:noFill/>
          </a:ln>
        </p:spPr>
        <p:txBody>
          <a:bodyPr wrap="none" anchor="t">
            <a:spAutoFit/>
          </a:bodyPr>
          <a:p>
            <a:endParaRPr lang="zh-CN" altLang="en-US" dirty="0">
              <a:latin typeface="Calibri" panose="020F0502020204030204" pitchFamily="34" charset="0"/>
              <a:ea typeface="SimSun" panose="02010600030101010101" pitchFamily="2" charset="-122"/>
            </a:endParaRPr>
          </a:p>
        </p:txBody>
      </p:sp>
      <p:cxnSp>
        <p:nvCxnSpPr>
          <p:cNvPr id="16" name="直接连接符 15"/>
          <p:cNvCxnSpPr/>
          <p:nvPr/>
        </p:nvCxnSpPr>
        <p:spPr>
          <a:xfrm>
            <a:off x="210185" y="911860"/>
            <a:ext cx="5765800"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grpSp>
        <p:nvGrpSpPr>
          <p:cNvPr id="26632" name="组合 16"/>
          <p:cNvGrpSpPr/>
          <p:nvPr/>
        </p:nvGrpSpPr>
        <p:grpSpPr>
          <a:xfrm rot="-5138905">
            <a:off x="11317923" y="5722303"/>
            <a:ext cx="723900" cy="701675"/>
            <a:chOff x="1790700" y="2274888"/>
            <a:chExt cx="2762250" cy="2671762"/>
          </a:xfrm>
        </p:grpSpPr>
        <p:sp>
          <p:nvSpPr>
            <p:cNvPr id="26633" name="Freeform 14"/>
            <p:cNvSpPr/>
            <p:nvPr/>
          </p:nvSpPr>
          <p:spPr>
            <a:xfrm>
              <a:off x="2274888" y="3889375"/>
              <a:ext cx="311150" cy="614363"/>
            </a:xfrm>
            <a:custGeom>
              <a:avLst/>
              <a:gdLst/>
              <a:ahLst/>
              <a:cxnLst>
                <a:cxn ang="0">
                  <a:pos x="252692" y="486606"/>
                </a:cxn>
                <a:cxn ang="0">
                  <a:pos x="311150" y="0"/>
                </a:cxn>
                <a:cxn ang="0">
                  <a:pos x="0" y="90182"/>
                </a:cxn>
                <a:cxn ang="0">
                  <a:pos x="90516" y="610605"/>
                </a:cxn>
                <a:cxn ang="0">
                  <a:pos x="252692" y="486606"/>
                </a:cxn>
              </a:cxnLst>
              <a:pathLst>
                <a:path w="165" h="327">
                  <a:moveTo>
                    <a:pt x="134" y="259"/>
                  </a:moveTo>
                  <a:cubicBezTo>
                    <a:pt x="145" y="237"/>
                    <a:pt x="165" y="0"/>
                    <a:pt x="165" y="0"/>
                  </a:cubicBezTo>
                  <a:cubicBezTo>
                    <a:pt x="0" y="48"/>
                    <a:pt x="0" y="48"/>
                    <a:pt x="0" y="48"/>
                  </a:cubicBezTo>
                  <a:cubicBezTo>
                    <a:pt x="0" y="48"/>
                    <a:pt x="36" y="323"/>
                    <a:pt x="48" y="325"/>
                  </a:cubicBezTo>
                  <a:cubicBezTo>
                    <a:pt x="59" y="327"/>
                    <a:pt x="123" y="280"/>
                    <a:pt x="134" y="259"/>
                  </a:cubicBezTo>
                  <a:close/>
                </a:path>
              </a:pathLst>
            </a:custGeom>
            <a:solidFill>
              <a:srgbClr val="F0AF1D"/>
            </a:solidFill>
            <a:ln w="9525">
              <a:noFill/>
            </a:ln>
          </p:spPr>
          <p:txBody>
            <a:bodyPr/>
            <a:p>
              <a:endParaRPr lang="en-GB" altLang="en-US"/>
            </a:p>
          </p:txBody>
        </p:sp>
        <p:sp>
          <p:nvSpPr>
            <p:cNvPr id="26634" name="Freeform 15"/>
            <p:cNvSpPr/>
            <p:nvPr/>
          </p:nvSpPr>
          <p:spPr>
            <a:xfrm>
              <a:off x="1801813" y="3563938"/>
              <a:ext cx="652463" cy="385763"/>
            </a:xfrm>
            <a:custGeom>
              <a:avLst/>
              <a:gdLst/>
              <a:ahLst/>
              <a:cxnLst>
                <a:cxn ang="0">
                  <a:pos x="180508" y="3764"/>
                </a:cxn>
                <a:cxn ang="0">
                  <a:pos x="3761" y="107261"/>
                </a:cxn>
                <a:cxn ang="0">
                  <a:pos x="455032" y="385763"/>
                </a:cxn>
                <a:cxn ang="0">
                  <a:pos x="652463" y="131724"/>
                </a:cxn>
                <a:cxn ang="0">
                  <a:pos x="180508" y="3764"/>
                </a:cxn>
              </a:cxnLst>
              <a:pathLst>
                <a:path w="347" h="205">
                  <a:moveTo>
                    <a:pt x="96" y="2"/>
                  </a:moveTo>
                  <a:cubicBezTo>
                    <a:pt x="72" y="4"/>
                    <a:pt x="4" y="46"/>
                    <a:pt x="2" y="57"/>
                  </a:cubicBezTo>
                  <a:cubicBezTo>
                    <a:pt x="0" y="69"/>
                    <a:pt x="242" y="205"/>
                    <a:pt x="242" y="205"/>
                  </a:cubicBezTo>
                  <a:cubicBezTo>
                    <a:pt x="347" y="70"/>
                    <a:pt x="347" y="70"/>
                    <a:pt x="347" y="70"/>
                  </a:cubicBezTo>
                  <a:cubicBezTo>
                    <a:pt x="347" y="70"/>
                    <a:pt x="120" y="0"/>
                    <a:pt x="96" y="2"/>
                  </a:cubicBezTo>
                  <a:close/>
                </a:path>
              </a:pathLst>
            </a:custGeom>
            <a:solidFill>
              <a:srgbClr val="F0AF1D"/>
            </a:solidFill>
            <a:ln w="9525">
              <a:noFill/>
            </a:ln>
          </p:spPr>
          <p:txBody>
            <a:bodyPr/>
            <a:p>
              <a:endParaRPr lang="en-GB" altLang="en-US"/>
            </a:p>
          </p:txBody>
        </p:sp>
        <p:sp>
          <p:nvSpPr>
            <p:cNvPr id="26635" name="Freeform 16"/>
            <p:cNvSpPr/>
            <p:nvPr/>
          </p:nvSpPr>
          <p:spPr>
            <a:xfrm>
              <a:off x="2274888" y="3889375"/>
              <a:ext cx="311150" cy="614363"/>
            </a:xfrm>
            <a:custGeom>
              <a:avLst/>
              <a:gdLst/>
              <a:ahLst/>
              <a:cxnLst>
                <a:cxn ang="0">
                  <a:pos x="252692" y="486606"/>
                </a:cxn>
                <a:cxn ang="0">
                  <a:pos x="311150" y="0"/>
                </a:cxn>
                <a:cxn ang="0">
                  <a:pos x="0" y="90182"/>
                </a:cxn>
                <a:cxn ang="0">
                  <a:pos x="90516" y="610605"/>
                </a:cxn>
                <a:cxn ang="0">
                  <a:pos x="252692" y="486606"/>
                </a:cxn>
              </a:cxnLst>
              <a:pathLst>
                <a:path w="165" h="327">
                  <a:moveTo>
                    <a:pt x="134" y="259"/>
                  </a:moveTo>
                  <a:cubicBezTo>
                    <a:pt x="145" y="237"/>
                    <a:pt x="165" y="0"/>
                    <a:pt x="165" y="0"/>
                  </a:cubicBezTo>
                  <a:cubicBezTo>
                    <a:pt x="0" y="48"/>
                    <a:pt x="0" y="48"/>
                    <a:pt x="0" y="48"/>
                  </a:cubicBezTo>
                  <a:cubicBezTo>
                    <a:pt x="0" y="48"/>
                    <a:pt x="36" y="323"/>
                    <a:pt x="48" y="325"/>
                  </a:cubicBezTo>
                  <a:cubicBezTo>
                    <a:pt x="59" y="327"/>
                    <a:pt x="123" y="280"/>
                    <a:pt x="134" y="259"/>
                  </a:cubicBezTo>
                  <a:close/>
                </a:path>
              </a:pathLst>
            </a:custGeom>
            <a:solidFill>
              <a:srgbClr val="F0AF1D"/>
            </a:solidFill>
            <a:ln w="9525">
              <a:noFill/>
            </a:ln>
          </p:spPr>
          <p:txBody>
            <a:bodyPr/>
            <a:p>
              <a:endParaRPr lang="en-GB" altLang="en-US"/>
            </a:p>
          </p:txBody>
        </p:sp>
        <p:sp>
          <p:nvSpPr>
            <p:cNvPr id="26636" name="Freeform 17"/>
            <p:cNvSpPr/>
            <p:nvPr/>
          </p:nvSpPr>
          <p:spPr>
            <a:xfrm>
              <a:off x="1801813" y="3563938"/>
              <a:ext cx="652463" cy="385763"/>
            </a:xfrm>
            <a:custGeom>
              <a:avLst/>
              <a:gdLst/>
              <a:ahLst/>
              <a:cxnLst>
                <a:cxn ang="0">
                  <a:pos x="180508" y="3764"/>
                </a:cxn>
                <a:cxn ang="0">
                  <a:pos x="3761" y="107261"/>
                </a:cxn>
                <a:cxn ang="0">
                  <a:pos x="455032" y="385763"/>
                </a:cxn>
                <a:cxn ang="0">
                  <a:pos x="652463" y="131724"/>
                </a:cxn>
                <a:cxn ang="0">
                  <a:pos x="180508" y="3764"/>
                </a:cxn>
              </a:cxnLst>
              <a:pathLst>
                <a:path w="347" h="205">
                  <a:moveTo>
                    <a:pt x="96" y="2"/>
                  </a:moveTo>
                  <a:cubicBezTo>
                    <a:pt x="72" y="4"/>
                    <a:pt x="4" y="46"/>
                    <a:pt x="2" y="57"/>
                  </a:cubicBezTo>
                  <a:cubicBezTo>
                    <a:pt x="0" y="69"/>
                    <a:pt x="242" y="205"/>
                    <a:pt x="242" y="205"/>
                  </a:cubicBezTo>
                  <a:cubicBezTo>
                    <a:pt x="347" y="70"/>
                    <a:pt x="347" y="70"/>
                    <a:pt x="347" y="70"/>
                  </a:cubicBezTo>
                  <a:cubicBezTo>
                    <a:pt x="347" y="70"/>
                    <a:pt x="120" y="0"/>
                    <a:pt x="96" y="2"/>
                  </a:cubicBezTo>
                  <a:close/>
                </a:path>
              </a:pathLst>
            </a:custGeom>
            <a:solidFill>
              <a:srgbClr val="F0AF1D"/>
            </a:solidFill>
            <a:ln w="9525">
              <a:noFill/>
            </a:ln>
          </p:spPr>
          <p:txBody>
            <a:bodyPr/>
            <a:p>
              <a:endParaRPr lang="en-GB" altLang="en-US"/>
            </a:p>
          </p:txBody>
        </p:sp>
        <p:sp>
          <p:nvSpPr>
            <p:cNvPr id="26637" name="Freeform 18"/>
            <p:cNvSpPr/>
            <p:nvPr/>
          </p:nvSpPr>
          <p:spPr>
            <a:xfrm>
              <a:off x="3603625" y="3778250"/>
              <a:ext cx="427038" cy="361950"/>
            </a:xfrm>
            <a:custGeom>
              <a:avLst/>
              <a:gdLst/>
              <a:ahLst/>
              <a:cxnLst>
                <a:cxn ang="0">
                  <a:pos x="45149" y="182860"/>
                </a:cxn>
                <a:cxn ang="0">
                  <a:pos x="24456" y="292199"/>
                </a:cxn>
                <a:cxn ang="0">
                  <a:pos x="39506" y="314821"/>
                </a:cxn>
                <a:cxn ang="0">
                  <a:pos x="148617" y="337443"/>
                </a:cxn>
                <a:cxn ang="0">
                  <a:pos x="381889" y="179090"/>
                </a:cxn>
                <a:cxn ang="0">
                  <a:pos x="402582" y="69751"/>
                </a:cxn>
                <a:cxn ang="0">
                  <a:pos x="387532" y="47129"/>
                </a:cxn>
                <a:cxn ang="0">
                  <a:pos x="276540" y="24507"/>
                </a:cxn>
                <a:cxn ang="0">
                  <a:pos x="45149" y="182860"/>
                </a:cxn>
              </a:cxnLst>
              <a:pathLst>
                <a:path w="227" h="192">
                  <a:moveTo>
                    <a:pt x="24" y="97"/>
                  </a:moveTo>
                  <a:cubicBezTo>
                    <a:pt x="5" y="110"/>
                    <a:pt x="0" y="136"/>
                    <a:pt x="13" y="155"/>
                  </a:cubicBezTo>
                  <a:cubicBezTo>
                    <a:pt x="21" y="167"/>
                    <a:pt x="21" y="167"/>
                    <a:pt x="21" y="167"/>
                  </a:cubicBezTo>
                  <a:cubicBezTo>
                    <a:pt x="34" y="186"/>
                    <a:pt x="60" y="192"/>
                    <a:pt x="79" y="179"/>
                  </a:cubicBezTo>
                  <a:cubicBezTo>
                    <a:pt x="203" y="95"/>
                    <a:pt x="203" y="95"/>
                    <a:pt x="203" y="95"/>
                  </a:cubicBezTo>
                  <a:cubicBezTo>
                    <a:pt x="222" y="82"/>
                    <a:pt x="227" y="56"/>
                    <a:pt x="214" y="37"/>
                  </a:cubicBezTo>
                  <a:cubicBezTo>
                    <a:pt x="206" y="25"/>
                    <a:pt x="206" y="25"/>
                    <a:pt x="206" y="25"/>
                  </a:cubicBezTo>
                  <a:cubicBezTo>
                    <a:pt x="193" y="5"/>
                    <a:pt x="167" y="0"/>
                    <a:pt x="147" y="13"/>
                  </a:cubicBezTo>
                  <a:lnTo>
                    <a:pt x="24" y="97"/>
                  </a:lnTo>
                  <a:close/>
                </a:path>
              </a:pathLst>
            </a:custGeom>
            <a:solidFill>
              <a:srgbClr val="F0AF1D"/>
            </a:solidFill>
            <a:ln w="9525">
              <a:noFill/>
            </a:ln>
          </p:spPr>
          <p:txBody>
            <a:bodyPr/>
            <a:p>
              <a:endParaRPr lang="en-GB" altLang="en-US"/>
            </a:p>
          </p:txBody>
        </p:sp>
        <p:sp>
          <p:nvSpPr>
            <p:cNvPr id="26638" name="Freeform 19"/>
            <p:cNvSpPr/>
            <p:nvPr/>
          </p:nvSpPr>
          <p:spPr>
            <a:xfrm>
              <a:off x="3613150" y="3328988"/>
              <a:ext cx="428625" cy="358775"/>
            </a:xfrm>
            <a:custGeom>
              <a:avLst/>
              <a:gdLst/>
              <a:ahLst/>
              <a:cxnLst>
                <a:cxn ang="0">
                  <a:pos x="46998" y="182205"/>
                </a:cxn>
                <a:cxn ang="0">
                  <a:pos x="24439" y="291152"/>
                </a:cxn>
                <a:cxn ang="0">
                  <a:pos x="41359" y="313693"/>
                </a:cxn>
                <a:cxn ang="0">
                  <a:pos x="150395" y="334356"/>
                </a:cxn>
                <a:cxn ang="0">
                  <a:pos x="383507" y="178448"/>
                </a:cxn>
                <a:cxn ang="0">
                  <a:pos x="404186" y="69501"/>
                </a:cxn>
                <a:cxn ang="0">
                  <a:pos x="389146" y="45082"/>
                </a:cxn>
                <a:cxn ang="0">
                  <a:pos x="278230" y="24419"/>
                </a:cxn>
                <a:cxn ang="0">
                  <a:pos x="46998" y="182205"/>
                </a:cxn>
              </a:cxnLst>
              <a:pathLst>
                <a:path w="228" h="191">
                  <a:moveTo>
                    <a:pt x="25" y="97"/>
                  </a:moveTo>
                  <a:cubicBezTo>
                    <a:pt x="5" y="110"/>
                    <a:pt x="0" y="136"/>
                    <a:pt x="13" y="155"/>
                  </a:cubicBezTo>
                  <a:cubicBezTo>
                    <a:pt x="22" y="167"/>
                    <a:pt x="22" y="167"/>
                    <a:pt x="22" y="167"/>
                  </a:cubicBezTo>
                  <a:cubicBezTo>
                    <a:pt x="35" y="186"/>
                    <a:pt x="61" y="191"/>
                    <a:pt x="80" y="178"/>
                  </a:cubicBezTo>
                  <a:cubicBezTo>
                    <a:pt x="204" y="95"/>
                    <a:pt x="204" y="95"/>
                    <a:pt x="204" y="95"/>
                  </a:cubicBezTo>
                  <a:cubicBezTo>
                    <a:pt x="223" y="82"/>
                    <a:pt x="228" y="56"/>
                    <a:pt x="215" y="37"/>
                  </a:cubicBezTo>
                  <a:cubicBezTo>
                    <a:pt x="207" y="24"/>
                    <a:pt x="207" y="24"/>
                    <a:pt x="207" y="24"/>
                  </a:cubicBezTo>
                  <a:cubicBezTo>
                    <a:pt x="194" y="5"/>
                    <a:pt x="168" y="0"/>
                    <a:pt x="148" y="13"/>
                  </a:cubicBezTo>
                  <a:lnTo>
                    <a:pt x="25" y="97"/>
                  </a:lnTo>
                  <a:close/>
                </a:path>
              </a:pathLst>
            </a:custGeom>
            <a:solidFill>
              <a:srgbClr val="E3BD32"/>
            </a:solidFill>
            <a:ln w="9525">
              <a:noFill/>
            </a:ln>
          </p:spPr>
          <p:txBody>
            <a:bodyPr/>
            <a:p>
              <a:endParaRPr lang="en-GB" altLang="en-US"/>
            </a:p>
          </p:txBody>
        </p:sp>
        <p:sp>
          <p:nvSpPr>
            <p:cNvPr id="26639" name="Freeform 20"/>
            <p:cNvSpPr/>
            <p:nvPr/>
          </p:nvSpPr>
          <p:spPr>
            <a:xfrm>
              <a:off x="2636838" y="2349500"/>
              <a:ext cx="428625" cy="358775"/>
            </a:xfrm>
            <a:custGeom>
              <a:avLst/>
              <a:gdLst/>
              <a:ahLst/>
              <a:cxnLst>
                <a:cxn ang="0">
                  <a:pos x="150395" y="334356"/>
                </a:cxn>
                <a:cxn ang="0">
                  <a:pos x="39479" y="313693"/>
                </a:cxn>
                <a:cxn ang="0">
                  <a:pos x="24439" y="291152"/>
                </a:cxn>
                <a:cxn ang="0">
                  <a:pos x="45118" y="180327"/>
                </a:cxn>
                <a:cxn ang="0">
                  <a:pos x="278230" y="24419"/>
                </a:cxn>
                <a:cxn ang="0">
                  <a:pos x="387266" y="45082"/>
                </a:cxn>
                <a:cxn ang="0">
                  <a:pos x="404186" y="67623"/>
                </a:cxn>
                <a:cxn ang="0">
                  <a:pos x="381627" y="178448"/>
                </a:cxn>
                <a:cxn ang="0">
                  <a:pos x="150395" y="334356"/>
                </a:cxn>
              </a:cxnLst>
              <a:pathLst>
                <a:path w="228" h="191">
                  <a:moveTo>
                    <a:pt x="80" y="178"/>
                  </a:moveTo>
                  <a:cubicBezTo>
                    <a:pt x="60" y="191"/>
                    <a:pt x="34" y="186"/>
                    <a:pt x="21" y="167"/>
                  </a:cubicBezTo>
                  <a:cubicBezTo>
                    <a:pt x="13" y="155"/>
                    <a:pt x="13" y="155"/>
                    <a:pt x="13" y="155"/>
                  </a:cubicBezTo>
                  <a:cubicBezTo>
                    <a:pt x="0" y="135"/>
                    <a:pt x="5" y="109"/>
                    <a:pt x="24" y="96"/>
                  </a:cubicBezTo>
                  <a:cubicBezTo>
                    <a:pt x="148" y="13"/>
                    <a:pt x="148" y="13"/>
                    <a:pt x="148" y="13"/>
                  </a:cubicBezTo>
                  <a:cubicBezTo>
                    <a:pt x="167" y="0"/>
                    <a:pt x="193" y="5"/>
                    <a:pt x="206" y="24"/>
                  </a:cubicBezTo>
                  <a:cubicBezTo>
                    <a:pt x="215" y="36"/>
                    <a:pt x="215" y="36"/>
                    <a:pt x="215" y="36"/>
                  </a:cubicBezTo>
                  <a:cubicBezTo>
                    <a:pt x="228" y="55"/>
                    <a:pt x="222" y="82"/>
                    <a:pt x="203" y="95"/>
                  </a:cubicBezTo>
                  <a:lnTo>
                    <a:pt x="80" y="178"/>
                  </a:lnTo>
                  <a:close/>
                </a:path>
              </a:pathLst>
            </a:custGeom>
            <a:solidFill>
              <a:srgbClr val="E3BD32"/>
            </a:solidFill>
            <a:ln w="9525">
              <a:noFill/>
            </a:ln>
          </p:spPr>
          <p:txBody>
            <a:bodyPr/>
            <a:p>
              <a:endParaRPr lang="en-GB" altLang="en-US"/>
            </a:p>
          </p:txBody>
        </p:sp>
        <p:sp>
          <p:nvSpPr>
            <p:cNvPr id="26640" name="Freeform 21"/>
            <p:cNvSpPr/>
            <p:nvPr/>
          </p:nvSpPr>
          <p:spPr>
            <a:xfrm>
              <a:off x="3059113" y="2506663"/>
              <a:ext cx="428625" cy="358775"/>
            </a:xfrm>
            <a:custGeom>
              <a:avLst/>
              <a:gdLst/>
              <a:ahLst/>
              <a:cxnLst>
                <a:cxn ang="0">
                  <a:pos x="150395" y="334356"/>
                </a:cxn>
                <a:cxn ang="0">
                  <a:pos x="39479" y="313693"/>
                </a:cxn>
                <a:cxn ang="0">
                  <a:pos x="24439" y="291152"/>
                </a:cxn>
                <a:cxn ang="0">
                  <a:pos x="45118" y="180327"/>
                </a:cxn>
                <a:cxn ang="0">
                  <a:pos x="278230" y="24419"/>
                </a:cxn>
                <a:cxn ang="0">
                  <a:pos x="387266" y="45082"/>
                </a:cxn>
                <a:cxn ang="0">
                  <a:pos x="404186" y="67623"/>
                </a:cxn>
                <a:cxn ang="0">
                  <a:pos x="381627" y="178448"/>
                </a:cxn>
                <a:cxn ang="0">
                  <a:pos x="150395" y="334356"/>
                </a:cxn>
              </a:cxnLst>
              <a:pathLst>
                <a:path w="228" h="191">
                  <a:moveTo>
                    <a:pt x="80" y="178"/>
                  </a:moveTo>
                  <a:cubicBezTo>
                    <a:pt x="60" y="191"/>
                    <a:pt x="34" y="186"/>
                    <a:pt x="21" y="167"/>
                  </a:cubicBezTo>
                  <a:cubicBezTo>
                    <a:pt x="13" y="155"/>
                    <a:pt x="13" y="155"/>
                    <a:pt x="13" y="155"/>
                  </a:cubicBezTo>
                  <a:cubicBezTo>
                    <a:pt x="0" y="135"/>
                    <a:pt x="5" y="109"/>
                    <a:pt x="24" y="96"/>
                  </a:cubicBezTo>
                  <a:cubicBezTo>
                    <a:pt x="148" y="13"/>
                    <a:pt x="148" y="13"/>
                    <a:pt x="148" y="13"/>
                  </a:cubicBezTo>
                  <a:cubicBezTo>
                    <a:pt x="167" y="0"/>
                    <a:pt x="193" y="5"/>
                    <a:pt x="206" y="24"/>
                  </a:cubicBezTo>
                  <a:cubicBezTo>
                    <a:pt x="215" y="36"/>
                    <a:pt x="215" y="36"/>
                    <a:pt x="215" y="36"/>
                  </a:cubicBezTo>
                  <a:cubicBezTo>
                    <a:pt x="228" y="55"/>
                    <a:pt x="222" y="82"/>
                    <a:pt x="203" y="95"/>
                  </a:cubicBezTo>
                  <a:lnTo>
                    <a:pt x="80" y="178"/>
                  </a:lnTo>
                  <a:close/>
                </a:path>
              </a:pathLst>
            </a:custGeom>
            <a:solidFill>
              <a:srgbClr val="E3BD32"/>
            </a:solidFill>
            <a:ln w="9525">
              <a:noFill/>
            </a:ln>
          </p:spPr>
          <p:txBody>
            <a:bodyPr/>
            <a:p>
              <a:endParaRPr lang="en-GB" altLang="en-US"/>
            </a:p>
          </p:txBody>
        </p:sp>
        <p:sp>
          <p:nvSpPr>
            <p:cNvPr id="26641" name="Freeform 22"/>
            <p:cNvSpPr/>
            <p:nvPr/>
          </p:nvSpPr>
          <p:spPr>
            <a:xfrm>
              <a:off x="3287713" y="3114675"/>
              <a:ext cx="539750" cy="1831975"/>
            </a:xfrm>
            <a:custGeom>
              <a:avLst/>
              <a:gdLst/>
              <a:ahLst/>
              <a:cxnLst>
                <a:cxn ang="0">
                  <a:pos x="535989" y="1436991"/>
                </a:cxn>
                <a:cxn ang="0">
                  <a:pos x="537869" y="0"/>
                </a:cxn>
                <a:cxn ang="0">
                  <a:pos x="0" y="220063"/>
                </a:cxn>
                <a:cxn ang="0">
                  <a:pos x="199350" y="1382445"/>
                </a:cxn>
                <a:cxn ang="0">
                  <a:pos x="129766" y="1824451"/>
                </a:cxn>
                <a:cxn ang="0">
                  <a:pos x="535989" y="1436991"/>
                </a:cxn>
              </a:cxnLst>
              <a:pathLst>
                <a:path w="287" h="974">
                  <a:moveTo>
                    <a:pt x="285" y="764"/>
                  </a:moveTo>
                  <a:cubicBezTo>
                    <a:pt x="287" y="722"/>
                    <a:pt x="286" y="0"/>
                    <a:pt x="286" y="0"/>
                  </a:cubicBezTo>
                  <a:cubicBezTo>
                    <a:pt x="0" y="117"/>
                    <a:pt x="0" y="117"/>
                    <a:pt x="0" y="117"/>
                  </a:cubicBezTo>
                  <a:cubicBezTo>
                    <a:pt x="0" y="117"/>
                    <a:pt x="99" y="698"/>
                    <a:pt x="106" y="735"/>
                  </a:cubicBezTo>
                  <a:cubicBezTo>
                    <a:pt x="112" y="772"/>
                    <a:pt x="56" y="966"/>
                    <a:pt x="69" y="970"/>
                  </a:cubicBezTo>
                  <a:cubicBezTo>
                    <a:pt x="82" y="974"/>
                    <a:pt x="283" y="806"/>
                    <a:pt x="285" y="764"/>
                  </a:cubicBezTo>
                  <a:close/>
                </a:path>
              </a:pathLst>
            </a:custGeom>
            <a:solidFill>
              <a:srgbClr val="C43A20"/>
            </a:solidFill>
            <a:ln w="9525">
              <a:noFill/>
            </a:ln>
          </p:spPr>
          <p:txBody>
            <a:bodyPr/>
            <a:p>
              <a:endParaRPr lang="en-GB" altLang="en-US"/>
            </a:p>
          </p:txBody>
        </p:sp>
        <p:sp>
          <p:nvSpPr>
            <p:cNvPr id="26642" name="Freeform 23"/>
            <p:cNvSpPr/>
            <p:nvPr/>
          </p:nvSpPr>
          <p:spPr>
            <a:xfrm>
              <a:off x="1790700" y="2274888"/>
              <a:ext cx="1847850" cy="976313"/>
            </a:xfrm>
            <a:custGeom>
              <a:avLst/>
              <a:gdLst/>
              <a:ahLst/>
              <a:cxnLst>
                <a:cxn ang="0">
                  <a:pos x="1847850" y="560580"/>
                </a:cxn>
                <a:cxn ang="0">
                  <a:pos x="513710" y="26336"/>
                </a:cxn>
                <a:cxn ang="0">
                  <a:pos x="1882" y="255835"/>
                </a:cxn>
                <a:cxn ang="0">
                  <a:pos x="438441" y="357417"/>
                </a:cxn>
                <a:cxn ang="0">
                  <a:pos x="1443280" y="976313"/>
                </a:cxn>
                <a:cxn ang="0">
                  <a:pos x="1847850" y="560580"/>
                </a:cxn>
              </a:cxnLst>
              <a:pathLst>
                <a:path w="982" h="519">
                  <a:moveTo>
                    <a:pt x="982" y="298"/>
                  </a:moveTo>
                  <a:cubicBezTo>
                    <a:pt x="982" y="298"/>
                    <a:pt x="313" y="27"/>
                    <a:pt x="273" y="14"/>
                  </a:cubicBezTo>
                  <a:cubicBezTo>
                    <a:pt x="233" y="0"/>
                    <a:pt x="2" y="123"/>
                    <a:pt x="1" y="136"/>
                  </a:cubicBezTo>
                  <a:cubicBezTo>
                    <a:pt x="0" y="150"/>
                    <a:pt x="200" y="170"/>
                    <a:pt x="233" y="190"/>
                  </a:cubicBezTo>
                  <a:cubicBezTo>
                    <a:pt x="265" y="210"/>
                    <a:pt x="767" y="519"/>
                    <a:pt x="767" y="519"/>
                  </a:cubicBezTo>
                  <a:lnTo>
                    <a:pt x="982" y="298"/>
                  </a:lnTo>
                  <a:close/>
                </a:path>
              </a:pathLst>
            </a:custGeom>
            <a:solidFill>
              <a:srgbClr val="C43A20"/>
            </a:solidFill>
            <a:ln w="9525">
              <a:noFill/>
            </a:ln>
          </p:spPr>
          <p:txBody>
            <a:bodyPr/>
            <a:p>
              <a:endParaRPr lang="en-GB" altLang="en-US"/>
            </a:p>
          </p:txBody>
        </p:sp>
        <p:sp>
          <p:nvSpPr>
            <p:cNvPr id="26643" name="Freeform 24"/>
            <p:cNvSpPr/>
            <p:nvPr/>
          </p:nvSpPr>
          <p:spPr>
            <a:xfrm>
              <a:off x="2136775" y="2379663"/>
              <a:ext cx="2416175" cy="1724025"/>
            </a:xfrm>
            <a:custGeom>
              <a:avLst/>
              <a:gdLst/>
              <a:ahLst/>
              <a:cxnLst>
                <a:cxn ang="0">
                  <a:pos x="2369131" y="75203"/>
                </a:cxn>
                <a:cxn ang="0">
                  <a:pos x="2371013" y="75203"/>
                </a:cxn>
                <a:cxn ang="0">
                  <a:pos x="2369131" y="73323"/>
                </a:cxn>
                <a:cxn ang="0">
                  <a:pos x="2367249" y="73323"/>
                </a:cxn>
                <a:cxn ang="0">
                  <a:pos x="2367249" y="73323"/>
                </a:cxn>
                <a:cxn ang="0">
                  <a:pos x="1844121" y="157926"/>
                </a:cxn>
                <a:cxn ang="0">
                  <a:pos x="1057547" y="689986"/>
                </a:cxn>
                <a:cxn ang="0">
                  <a:pos x="56453" y="1613101"/>
                </a:cxn>
                <a:cxn ang="0">
                  <a:pos x="71507" y="1603700"/>
                </a:cxn>
                <a:cxn ang="0">
                  <a:pos x="75270" y="1643182"/>
                </a:cxn>
                <a:cxn ang="0">
                  <a:pos x="1307821" y="1058480"/>
                </a:cxn>
                <a:cxn ang="0">
                  <a:pos x="2094395" y="528300"/>
                </a:cxn>
                <a:cxn ang="0">
                  <a:pos x="2369131" y="75203"/>
                </a:cxn>
              </a:cxnLst>
              <a:pathLst>
                <a:path w="1284" h="917">
                  <a:moveTo>
                    <a:pt x="1259" y="40"/>
                  </a:moveTo>
                  <a:cubicBezTo>
                    <a:pt x="1259" y="40"/>
                    <a:pt x="1260" y="40"/>
                    <a:pt x="1260" y="40"/>
                  </a:cubicBezTo>
                  <a:cubicBezTo>
                    <a:pt x="1259" y="40"/>
                    <a:pt x="1259" y="40"/>
                    <a:pt x="1259" y="39"/>
                  </a:cubicBezTo>
                  <a:cubicBezTo>
                    <a:pt x="1259" y="39"/>
                    <a:pt x="1259" y="39"/>
                    <a:pt x="1258" y="39"/>
                  </a:cubicBezTo>
                  <a:cubicBezTo>
                    <a:pt x="1258" y="39"/>
                    <a:pt x="1258" y="39"/>
                    <a:pt x="1258" y="39"/>
                  </a:cubicBezTo>
                  <a:cubicBezTo>
                    <a:pt x="1229" y="0"/>
                    <a:pt x="1093" y="8"/>
                    <a:pt x="980" y="84"/>
                  </a:cubicBezTo>
                  <a:cubicBezTo>
                    <a:pt x="865" y="162"/>
                    <a:pt x="865" y="162"/>
                    <a:pt x="562" y="367"/>
                  </a:cubicBezTo>
                  <a:cubicBezTo>
                    <a:pt x="259" y="571"/>
                    <a:pt x="0" y="814"/>
                    <a:pt x="30" y="858"/>
                  </a:cubicBezTo>
                  <a:cubicBezTo>
                    <a:pt x="32" y="856"/>
                    <a:pt x="35" y="854"/>
                    <a:pt x="38" y="853"/>
                  </a:cubicBezTo>
                  <a:cubicBezTo>
                    <a:pt x="41" y="861"/>
                    <a:pt x="46" y="870"/>
                    <a:pt x="40" y="874"/>
                  </a:cubicBezTo>
                  <a:cubicBezTo>
                    <a:pt x="70" y="917"/>
                    <a:pt x="392" y="768"/>
                    <a:pt x="695" y="563"/>
                  </a:cubicBezTo>
                  <a:cubicBezTo>
                    <a:pt x="998" y="359"/>
                    <a:pt x="998" y="359"/>
                    <a:pt x="1113" y="281"/>
                  </a:cubicBezTo>
                  <a:cubicBezTo>
                    <a:pt x="1226" y="205"/>
                    <a:pt x="1284" y="82"/>
                    <a:pt x="1259" y="40"/>
                  </a:cubicBezTo>
                  <a:close/>
                </a:path>
              </a:pathLst>
            </a:custGeom>
            <a:solidFill>
              <a:srgbClr val="E24126"/>
            </a:solidFill>
            <a:ln w="9525">
              <a:noFill/>
            </a:ln>
          </p:spPr>
          <p:txBody>
            <a:bodyPr/>
            <a:p>
              <a:endParaRPr lang="en-GB" altLang="en-US"/>
            </a:p>
          </p:txBody>
        </p:sp>
        <p:sp>
          <p:nvSpPr>
            <p:cNvPr id="26644" name="Freeform 25"/>
            <p:cNvSpPr/>
            <p:nvPr/>
          </p:nvSpPr>
          <p:spPr>
            <a:xfrm>
              <a:off x="4168775" y="2495550"/>
              <a:ext cx="185738" cy="244475"/>
            </a:xfrm>
            <a:custGeom>
              <a:avLst/>
              <a:gdLst/>
              <a:ahLst/>
              <a:cxnLst>
                <a:cxn ang="0">
                  <a:pos x="176357" y="197461"/>
                </a:cxn>
                <a:cxn ang="0">
                  <a:pos x="131330" y="95909"/>
                </a:cxn>
                <a:cxn ang="0">
                  <a:pos x="54408" y="16925"/>
                </a:cxn>
                <a:cxn ang="0">
                  <a:pos x="15009" y="9403"/>
                </a:cxn>
                <a:cxn ang="0">
                  <a:pos x="7505" y="47014"/>
                </a:cxn>
                <a:cxn ang="0">
                  <a:pos x="84426" y="127879"/>
                </a:cxn>
                <a:cxn ang="0">
                  <a:pos x="129454" y="229430"/>
                </a:cxn>
                <a:cxn ang="0">
                  <a:pos x="168853" y="236953"/>
                </a:cxn>
                <a:cxn ang="0">
                  <a:pos x="176357" y="197461"/>
                </a:cxn>
              </a:cxnLst>
              <a:pathLst>
                <a:path w="99" h="130">
                  <a:moveTo>
                    <a:pt x="94" y="105"/>
                  </a:moveTo>
                  <a:cubicBezTo>
                    <a:pt x="94" y="105"/>
                    <a:pt x="86" y="75"/>
                    <a:pt x="70" y="51"/>
                  </a:cubicBezTo>
                  <a:cubicBezTo>
                    <a:pt x="54" y="26"/>
                    <a:pt x="29" y="9"/>
                    <a:pt x="29" y="9"/>
                  </a:cubicBezTo>
                  <a:cubicBezTo>
                    <a:pt x="24" y="2"/>
                    <a:pt x="15" y="0"/>
                    <a:pt x="8" y="5"/>
                  </a:cubicBezTo>
                  <a:cubicBezTo>
                    <a:pt x="1" y="9"/>
                    <a:pt x="0" y="19"/>
                    <a:pt x="4" y="25"/>
                  </a:cubicBezTo>
                  <a:cubicBezTo>
                    <a:pt x="4" y="25"/>
                    <a:pt x="33" y="49"/>
                    <a:pt x="45" y="68"/>
                  </a:cubicBezTo>
                  <a:cubicBezTo>
                    <a:pt x="58" y="86"/>
                    <a:pt x="69" y="122"/>
                    <a:pt x="69" y="122"/>
                  </a:cubicBezTo>
                  <a:cubicBezTo>
                    <a:pt x="74" y="128"/>
                    <a:pt x="83" y="130"/>
                    <a:pt x="90" y="126"/>
                  </a:cubicBezTo>
                  <a:cubicBezTo>
                    <a:pt x="97" y="121"/>
                    <a:pt x="99" y="112"/>
                    <a:pt x="94" y="105"/>
                  </a:cubicBezTo>
                  <a:close/>
                </a:path>
              </a:pathLst>
            </a:custGeom>
            <a:solidFill>
              <a:srgbClr val="F0AF1D"/>
            </a:solidFill>
            <a:ln w="9525">
              <a:noFill/>
            </a:ln>
          </p:spPr>
          <p:txBody>
            <a:bodyPr/>
            <a:p>
              <a:endParaRPr lang="en-GB" altLang="en-US"/>
            </a:p>
          </p:txBody>
        </p:sp>
        <p:sp>
          <p:nvSpPr>
            <p:cNvPr id="26645" name="Freeform 26"/>
            <p:cNvSpPr/>
            <p:nvPr/>
          </p:nvSpPr>
          <p:spPr>
            <a:xfrm>
              <a:off x="2127250" y="3663950"/>
              <a:ext cx="573088" cy="409575"/>
            </a:xfrm>
            <a:custGeom>
              <a:avLst/>
              <a:gdLst/>
              <a:ahLst/>
              <a:cxnLst>
                <a:cxn ang="0">
                  <a:pos x="28185" y="409575"/>
                </a:cxn>
                <a:cxn ang="0">
                  <a:pos x="0" y="364484"/>
                </a:cxn>
                <a:cxn ang="0">
                  <a:pos x="527993" y="7515"/>
                </a:cxn>
                <a:cxn ang="0">
                  <a:pos x="565572" y="15030"/>
                </a:cxn>
                <a:cxn ang="0">
                  <a:pos x="565572" y="15030"/>
                </a:cxn>
                <a:cxn ang="0">
                  <a:pos x="558056" y="52606"/>
                </a:cxn>
                <a:cxn ang="0">
                  <a:pos x="28185" y="409575"/>
                </a:cxn>
              </a:cxnLst>
              <a:pathLst>
                <a:path w="305" h="218">
                  <a:moveTo>
                    <a:pt x="15" y="218"/>
                  </a:moveTo>
                  <a:cubicBezTo>
                    <a:pt x="0" y="194"/>
                    <a:pt x="0" y="194"/>
                    <a:pt x="0" y="194"/>
                  </a:cubicBezTo>
                  <a:cubicBezTo>
                    <a:pt x="281" y="4"/>
                    <a:pt x="281" y="4"/>
                    <a:pt x="281" y="4"/>
                  </a:cubicBezTo>
                  <a:cubicBezTo>
                    <a:pt x="288" y="0"/>
                    <a:pt x="296" y="2"/>
                    <a:pt x="301" y="8"/>
                  </a:cubicBezTo>
                  <a:cubicBezTo>
                    <a:pt x="301" y="8"/>
                    <a:pt x="301" y="8"/>
                    <a:pt x="301" y="8"/>
                  </a:cubicBezTo>
                  <a:cubicBezTo>
                    <a:pt x="305" y="15"/>
                    <a:pt x="303" y="23"/>
                    <a:pt x="297" y="28"/>
                  </a:cubicBezTo>
                  <a:lnTo>
                    <a:pt x="15" y="218"/>
                  </a:lnTo>
                  <a:close/>
                </a:path>
              </a:pathLst>
            </a:custGeom>
            <a:solidFill>
              <a:srgbClr val="F0AF1D"/>
            </a:solidFill>
            <a:ln w="9525">
              <a:noFill/>
            </a:ln>
          </p:spPr>
          <p:txBody>
            <a:bodyPr/>
            <a:p>
              <a:endParaRPr lang="en-GB" altLang="en-US"/>
            </a:p>
          </p:txBody>
        </p:sp>
      </p:grpSp>
      <p:sp>
        <p:nvSpPr>
          <p:cNvPr id="26646" name="文本框 13"/>
          <p:cNvSpPr txBox="1"/>
          <p:nvPr/>
        </p:nvSpPr>
        <p:spPr>
          <a:xfrm>
            <a:off x="60325" y="81915"/>
            <a:ext cx="3051175" cy="829945"/>
          </a:xfrm>
          <a:prstGeom prst="rect">
            <a:avLst/>
          </a:prstGeom>
          <a:noFill/>
          <a:ln w="9525">
            <a:noFill/>
          </a:ln>
        </p:spPr>
        <p:txBody>
          <a:bodyPr wrap="none" anchor="t">
            <a:spAutoFit/>
          </a:bodyPr>
          <a:p>
            <a:pPr algn="l">
              <a:buFont typeface="Arial" panose="020B0604020202020204" pitchFamily="34" charset="0"/>
            </a:pPr>
            <a:r>
              <a:rPr lang="en-US" altLang="zh-CN" sz="4800" b="1" dirty="0">
                <a:latin typeface="Microsoft YaHei" panose="020B0503020204020204" pitchFamily="34" charset="-122"/>
                <a:ea typeface="Microsoft YaHei" panose="020B0503020204020204" pitchFamily="34" charset="-122"/>
                <a:sym typeface="+mn-ea"/>
              </a:rPr>
              <a:t>Back</a:t>
            </a:r>
            <a:r>
              <a:rPr lang="zh-CN" altLang="en-US" sz="4800" b="1" dirty="0">
                <a:latin typeface="Microsoft YaHei" panose="020B0503020204020204" pitchFamily="34" charset="-122"/>
                <a:ea typeface="Microsoft YaHei" panose="020B0503020204020204" pitchFamily="34" charset="-122"/>
                <a:sym typeface="+mn-ea"/>
              </a:rPr>
              <a:t>-end</a:t>
            </a:r>
            <a:endParaRPr lang="zh-CN" altLang="en-US" sz="4800" b="1" dirty="0">
              <a:solidFill>
                <a:schemeClr val="tx1"/>
              </a:solidFill>
              <a:latin typeface="Microsoft YaHei" panose="020B0503020204020204" pitchFamily="34" charset="-122"/>
              <a:ea typeface="Microsoft YaHei" panose="020B0503020204020204" pitchFamily="34" charset="-122"/>
              <a:sym typeface="+mn-ea"/>
            </a:endParaRPr>
          </a:p>
        </p:txBody>
      </p:sp>
      <p:sp>
        <p:nvSpPr>
          <p:cNvPr id="35" name="矩形 34"/>
          <p:cNvSpPr/>
          <p:nvPr/>
        </p:nvSpPr>
        <p:spPr>
          <a:xfrm>
            <a:off x="7119938" y="0"/>
            <a:ext cx="77788" cy="1668463"/>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36" name="矩形 35"/>
          <p:cNvSpPr/>
          <p:nvPr/>
        </p:nvSpPr>
        <p:spPr>
          <a:xfrm>
            <a:off x="8347075" y="0"/>
            <a:ext cx="82550" cy="266382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nvGrpSpPr>
          <p:cNvPr id="39" name="组合 38"/>
          <p:cNvGrpSpPr/>
          <p:nvPr/>
        </p:nvGrpSpPr>
        <p:grpSpPr>
          <a:xfrm>
            <a:off x="6804007" y="1668440"/>
            <a:ext cx="700165" cy="700173"/>
            <a:chOff x="6804008" y="1668444"/>
            <a:chExt cx="700169" cy="700169"/>
          </a:xfrm>
          <a:solidFill>
            <a:srgbClr val="33A7AE"/>
          </a:solidFill>
        </p:grpSpPr>
        <p:sp>
          <p:nvSpPr>
            <p:cNvPr id="40" name="椭圆 39"/>
            <p:cNvSpPr/>
            <p:nvPr/>
          </p:nvSpPr>
          <p:spPr>
            <a:xfrm>
              <a:off x="6804008" y="1668444"/>
              <a:ext cx="700169" cy="7001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nvGrpSpPr>
            <p:cNvPr id="41" name="组合 40"/>
            <p:cNvGrpSpPr/>
            <p:nvPr/>
          </p:nvGrpSpPr>
          <p:grpSpPr>
            <a:xfrm>
              <a:off x="6908477" y="1800299"/>
              <a:ext cx="444711" cy="402268"/>
              <a:chOff x="6931932" y="1854204"/>
              <a:chExt cx="382588" cy="346075"/>
            </a:xfrm>
            <a:grpFill/>
          </p:grpSpPr>
          <p:sp>
            <p:nvSpPr>
              <p:cNvPr id="42" name="Rectangle 165"/>
              <p:cNvSpPr>
                <a:spLocks noChangeArrowheads="1"/>
              </p:cNvSpPr>
              <p:nvPr/>
            </p:nvSpPr>
            <p:spPr bwMode="auto">
              <a:xfrm>
                <a:off x="6931932" y="2044704"/>
                <a:ext cx="55563" cy="155575"/>
              </a:xfrm>
              <a:prstGeom prst="rect">
                <a:avLst/>
              </a:prstGeom>
              <a:grpFill/>
              <a:ln w="30163" cap="rnd">
                <a:solidFill>
                  <a:schemeClr val="bg1"/>
                </a:solidFill>
                <a:prstDash val="solid"/>
                <a:round/>
              </a:ln>
            </p:spPr>
            <p:txBody>
              <a:bodyPr lIns="80296" tIns="40148" rIns="80296" bIns="40148"/>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prstClr val="black"/>
                  </a:solidFill>
                  <a:effectLst/>
                  <a:uLnTx/>
                  <a:uFillTx/>
                  <a:latin typeface="+mn-lt"/>
                  <a:ea typeface="+mn-ea"/>
                  <a:cs typeface="+mn-cs"/>
                </a:endParaRPr>
              </a:p>
            </p:txBody>
          </p:sp>
          <p:sp>
            <p:nvSpPr>
              <p:cNvPr id="43" name="Rectangle 166"/>
              <p:cNvSpPr>
                <a:spLocks noChangeArrowheads="1"/>
              </p:cNvSpPr>
              <p:nvPr/>
            </p:nvSpPr>
            <p:spPr bwMode="auto">
              <a:xfrm>
                <a:off x="7041470" y="1927229"/>
                <a:ext cx="55562" cy="273050"/>
              </a:xfrm>
              <a:prstGeom prst="rect">
                <a:avLst/>
              </a:prstGeom>
              <a:grpFill/>
              <a:ln w="30163" cap="rnd">
                <a:solidFill>
                  <a:schemeClr val="bg1"/>
                </a:solidFill>
                <a:prstDash val="solid"/>
                <a:round/>
              </a:ln>
            </p:spPr>
            <p:txBody>
              <a:bodyPr lIns="80296" tIns="40148" rIns="80296" bIns="40148"/>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prstClr val="black"/>
                  </a:solidFill>
                  <a:effectLst/>
                  <a:uLnTx/>
                  <a:uFillTx/>
                  <a:latin typeface="+mn-lt"/>
                  <a:ea typeface="+mn-ea"/>
                  <a:cs typeface="+mn-cs"/>
                </a:endParaRPr>
              </a:p>
            </p:txBody>
          </p:sp>
          <p:sp>
            <p:nvSpPr>
              <p:cNvPr id="44" name="Rectangle 167"/>
              <p:cNvSpPr>
                <a:spLocks noChangeArrowheads="1"/>
              </p:cNvSpPr>
              <p:nvPr/>
            </p:nvSpPr>
            <p:spPr bwMode="auto">
              <a:xfrm>
                <a:off x="7151007" y="1981204"/>
                <a:ext cx="53975" cy="219075"/>
              </a:xfrm>
              <a:prstGeom prst="rect">
                <a:avLst/>
              </a:prstGeom>
              <a:grpFill/>
              <a:ln w="30163" cap="rnd">
                <a:solidFill>
                  <a:schemeClr val="bg1"/>
                </a:solidFill>
                <a:prstDash val="solid"/>
                <a:round/>
              </a:ln>
            </p:spPr>
            <p:txBody>
              <a:bodyPr lIns="80296" tIns="40148" rIns="80296" bIns="40148"/>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prstClr val="black"/>
                  </a:solidFill>
                  <a:effectLst/>
                  <a:uLnTx/>
                  <a:uFillTx/>
                  <a:latin typeface="+mn-lt"/>
                  <a:ea typeface="+mn-ea"/>
                  <a:cs typeface="+mn-cs"/>
                </a:endParaRPr>
              </a:p>
            </p:txBody>
          </p:sp>
          <p:sp>
            <p:nvSpPr>
              <p:cNvPr id="45" name="Rectangle 168"/>
              <p:cNvSpPr>
                <a:spLocks noChangeArrowheads="1"/>
              </p:cNvSpPr>
              <p:nvPr/>
            </p:nvSpPr>
            <p:spPr bwMode="auto">
              <a:xfrm>
                <a:off x="7260545" y="1854204"/>
                <a:ext cx="53975" cy="346075"/>
              </a:xfrm>
              <a:prstGeom prst="rect">
                <a:avLst/>
              </a:prstGeom>
              <a:grpFill/>
              <a:ln w="30163" cap="rnd">
                <a:solidFill>
                  <a:schemeClr val="bg1"/>
                </a:solidFill>
                <a:prstDash val="solid"/>
                <a:round/>
              </a:ln>
            </p:spPr>
            <p:txBody>
              <a:bodyPr lIns="80296" tIns="40148" rIns="80296" bIns="40148"/>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prstClr val="black"/>
                  </a:solidFill>
                  <a:effectLst/>
                  <a:uLnTx/>
                  <a:uFillTx/>
                  <a:latin typeface="+mn-lt"/>
                  <a:ea typeface="+mn-ea"/>
                  <a:cs typeface="+mn-cs"/>
                </a:endParaRPr>
              </a:p>
            </p:txBody>
          </p:sp>
        </p:grpSp>
      </p:grpSp>
      <p:grpSp>
        <p:nvGrpSpPr>
          <p:cNvPr id="55" name="组合 54"/>
          <p:cNvGrpSpPr/>
          <p:nvPr/>
        </p:nvGrpSpPr>
        <p:grpSpPr>
          <a:xfrm>
            <a:off x="8007227" y="2530219"/>
            <a:ext cx="700168" cy="700168"/>
            <a:chOff x="8007227" y="2530219"/>
            <a:chExt cx="700169" cy="700169"/>
          </a:xfrm>
          <a:solidFill>
            <a:srgbClr val="404040"/>
          </a:solidFill>
        </p:grpSpPr>
        <p:sp>
          <p:nvSpPr>
            <p:cNvPr id="56" name="椭圆 55"/>
            <p:cNvSpPr/>
            <p:nvPr/>
          </p:nvSpPr>
          <p:spPr>
            <a:xfrm>
              <a:off x="8007227" y="2530219"/>
              <a:ext cx="700169" cy="7001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nvGrpSpPr>
            <p:cNvPr id="57" name="组合 56"/>
            <p:cNvGrpSpPr/>
            <p:nvPr/>
          </p:nvGrpSpPr>
          <p:grpSpPr>
            <a:xfrm>
              <a:off x="8180457" y="2653555"/>
              <a:ext cx="353708" cy="370962"/>
              <a:chOff x="6923995" y="3975104"/>
              <a:chExt cx="390525" cy="409575"/>
            </a:xfrm>
            <a:grpFill/>
          </p:grpSpPr>
          <p:sp>
            <p:nvSpPr>
              <p:cNvPr id="58" name="Oval 233"/>
              <p:cNvSpPr>
                <a:spLocks noChangeArrowheads="1"/>
              </p:cNvSpPr>
              <p:nvPr/>
            </p:nvSpPr>
            <p:spPr bwMode="auto">
              <a:xfrm>
                <a:off x="7060520" y="4202117"/>
                <a:ext cx="127000" cy="128587"/>
              </a:xfrm>
              <a:prstGeom prst="ellipse">
                <a:avLst/>
              </a:prstGeom>
              <a:grpFill/>
              <a:ln w="30163" cap="rnd">
                <a:solidFill>
                  <a:srgbClr val="FFFFFF"/>
                </a:solidFill>
                <a:prstDash val="solid"/>
                <a:round/>
              </a:ln>
            </p:spPr>
            <p:txBody>
              <a:bodyPr lIns="80296" tIns="40148" rIns="80296" bIns="40148"/>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prstClr val="black"/>
                  </a:solidFill>
                  <a:effectLst/>
                  <a:uLnTx/>
                  <a:uFillTx/>
                  <a:latin typeface="+mn-lt"/>
                  <a:ea typeface="+mn-ea"/>
                  <a:cs typeface="+mn-cs"/>
                </a:endParaRPr>
              </a:p>
            </p:txBody>
          </p:sp>
          <p:sp>
            <p:nvSpPr>
              <p:cNvPr id="59" name="Freeform 234"/>
              <p:cNvSpPr/>
              <p:nvPr/>
            </p:nvSpPr>
            <p:spPr bwMode="auto">
              <a:xfrm>
                <a:off x="7060520" y="4075117"/>
                <a:ext cx="127000" cy="63500"/>
              </a:xfrm>
              <a:custGeom>
                <a:avLst/>
                <a:gdLst>
                  <a:gd name="T0" fmla="*/ 0 w 56"/>
                  <a:gd name="T1" fmla="*/ 28 h 28"/>
                  <a:gd name="T2" fmla="*/ 28 w 56"/>
                  <a:gd name="T3" fmla="*/ 0 h 28"/>
                  <a:gd name="T4" fmla="*/ 56 w 56"/>
                  <a:gd name="T5" fmla="*/ 28 h 28"/>
                </a:gdLst>
                <a:ahLst/>
                <a:cxnLst>
                  <a:cxn ang="0">
                    <a:pos x="T0" y="T1"/>
                  </a:cxn>
                  <a:cxn ang="0">
                    <a:pos x="T2" y="T3"/>
                  </a:cxn>
                  <a:cxn ang="0">
                    <a:pos x="T4" y="T5"/>
                  </a:cxn>
                </a:cxnLst>
                <a:rect l="0" t="0" r="r" b="b"/>
                <a:pathLst>
                  <a:path w="56" h="28">
                    <a:moveTo>
                      <a:pt x="0" y="28"/>
                    </a:moveTo>
                    <a:cubicBezTo>
                      <a:pt x="0" y="12"/>
                      <a:pt x="13" y="0"/>
                      <a:pt x="28" y="0"/>
                    </a:cubicBezTo>
                    <a:cubicBezTo>
                      <a:pt x="44" y="0"/>
                      <a:pt x="56" y="12"/>
                      <a:pt x="56" y="28"/>
                    </a:cubicBezTo>
                  </a:path>
                </a:pathLst>
              </a:custGeom>
              <a:grpFill/>
              <a:ln w="30163" cap="rnd">
                <a:solidFill>
                  <a:srgbClr val="FFFFFF"/>
                </a:solidFill>
                <a:prstDash val="solid"/>
                <a:round/>
              </a:ln>
            </p:spPr>
            <p:txBody>
              <a:bodyPr lIns="80296" tIns="40148" rIns="80296" bIns="40148"/>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prstClr val="black"/>
                  </a:solidFill>
                  <a:effectLst/>
                  <a:uLnTx/>
                  <a:uFillTx/>
                  <a:latin typeface="+mn-lt"/>
                  <a:ea typeface="+mn-ea"/>
                  <a:cs typeface="+mn-cs"/>
                </a:endParaRPr>
              </a:p>
            </p:txBody>
          </p:sp>
          <p:sp>
            <p:nvSpPr>
              <p:cNvPr id="60" name="Rectangle 235"/>
              <p:cNvSpPr>
                <a:spLocks noChangeArrowheads="1"/>
              </p:cNvSpPr>
              <p:nvPr/>
            </p:nvSpPr>
            <p:spPr bwMode="auto">
              <a:xfrm>
                <a:off x="6931932" y="4148142"/>
                <a:ext cx="382588" cy="236537"/>
              </a:xfrm>
              <a:prstGeom prst="rect">
                <a:avLst/>
              </a:prstGeom>
              <a:grpFill/>
              <a:ln w="30163" cap="rnd">
                <a:solidFill>
                  <a:srgbClr val="FFFFFF"/>
                </a:solidFill>
                <a:prstDash val="solid"/>
                <a:round/>
              </a:ln>
            </p:spPr>
            <p:txBody>
              <a:bodyPr lIns="80296" tIns="40148" rIns="80296" bIns="40148"/>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prstClr val="black"/>
                  </a:solidFill>
                  <a:effectLst/>
                  <a:uLnTx/>
                  <a:uFillTx/>
                  <a:latin typeface="+mn-lt"/>
                  <a:ea typeface="+mn-ea"/>
                  <a:cs typeface="+mn-cs"/>
                </a:endParaRPr>
              </a:p>
            </p:txBody>
          </p:sp>
          <p:sp>
            <p:nvSpPr>
              <p:cNvPr id="61" name="Freeform 236"/>
              <p:cNvSpPr/>
              <p:nvPr/>
            </p:nvSpPr>
            <p:spPr bwMode="auto">
              <a:xfrm>
                <a:off x="6931932" y="4148142"/>
                <a:ext cx="55563" cy="53975"/>
              </a:xfrm>
              <a:custGeom>
                <a:avLst/>
                <a:gdLst>
                  <a:gd name="T0" fmla="*/ 24 w 24"/>
                  <a:gd name="T1" fmla="*/ 0 h 24"/>
                  <a:gd name="T2" fmla="*/ 0 w 24"/>
                  <a:gd name="T3" fmla="*/ 24 h 24"/>
                </a:gdLst>
                <a:ahLst/>
                <a:cxnLst>
                  <a:cxn ang="0">
                    <a:pos x="T0" y="T1"/>
                  </a:cxn>
                  <a:cxn ang="0">
                    <a:pos x="T2" y="T3"/>
                  </a:cxn>
                </a:cxnLst>
                <a:rect l="0" t="0" r="r" b="b"/>
                <a:pathLst>
                  <a:path w="24" h="24">
                    <a:moveTo>
                      <a:pt x="24" y="0"/>
                    </a:moveTo>
                    <a:cubicBezTo>
                      <a:pt x="24" y="13"/>
                      <a:pt x="13" y="24"/>
                      <a:pt x="0" y="24"/>
                    </a:cubicBezTo>
                  </a:path>
                </a:pathLst>
              </a:custGeom>
              <a:grpFill/>
              <a:ln w="30163" cap="rnd">
                <a:solidFill>
                  <a:srgbClr val="FFFFFF"/>
                </a:solidFill>
                <a:prstDash val="solid"/>
                <a:round/>
              </a:ln>
            </p:spPr>
            <p:txBody>
              <a:bodyPr lIns="80296" tIns="40148" rIns="80296" bIns="40148"/>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prstClr val="black"/>
                  </a:solidFill>
                  <a:effectLst/>
                  <a:uLnTx/>
                  <a:uFillTx/>
                  <a:latin typeface="+mn-lt"/>
                  <a:ea typeface="+mn-ea"/>
                  <a:cs typeface="+mn-cs"/>
                </a:endParaRPr>
              </a:p>
            </p:txBody>
          </p:sp>
          <p:sp>
            <p:nvSpPr>
              <p:cNvPr id="62" name="Freeform 237"/>
              <p:cNvSpPr/>
              <p:nvPr/>
            </p:nvSpPr>
            <p:spPr bwMode="auto">
              <a:xfrm>
                <a:off x="7257370" y="4148142"/>
                <a:ext cx="55562" cy="53975"/>
              </a:xfrm>
              <a:custGeom>
                <a:avLst/>
                <a:gdLst>
                  <a:gd name="T0" fmla="*/ 24 w 24"/>
                  <a:gd name="T1" fmla="*/ 24 h 24"/>
                  <a:gd name="T2" fmla="*/ 0 w 24"/>
                  <a:gd name="T3" fmla="*/ 0 h 24"/>
                </a:gdLst>
                <a:ahLst/>
                <a:cxnLst>
                  <a:cxn ang="0">
                    <a:pos x="T0" y="T1"/>
                  </a:cxn>
                  <a:cxn ang="0">
                    <a:pos x="T2" y="T3"/>
                  </a:cxn>
                </a:cxnLst>
                <a:rect l="0" t="0" r="r" b="b"/>
                <a:pathLst>
                  <a:path w="24" h="24">
                    <a:moveTo>
                      <a:pt x="24" y="24"/>
                    </a:moveTo>
                    <a:cubicBezTo>
                      <a:pt x="11" y="24"/>
                      <a:pt x="0" y="13"/>
                      <a:pt x="0" y="0"/>
                    </a:cubicBezTo>
                  </a:path>
                </a:pathLst>
              </a:custGeom>
              <a:grpFill/>
              <a:ln w="30163" cap="rnd">
                <a:solidFill>
                  <a:srgbClr val="FFFFFF"/>
                </a:solidFill>
                <a:prstDash val="solid"/>
                <a:round/>
              </a:ln>
            </p:spPr>
            <p:txBody>
              <a:bodyPr lIns="80296" tIns="40148" rIns="80296" bIns="40148"/>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prstClr val="black"/>
                  </a:solidFill>
                  <a:effectLst/>
                  <a:uLnTx/>
                  <a:uFillTx/>
                  <a:latin typeface="+mn-lt"/>
                  <a:ea typeface="+mn-ea"/>
                  <a:cs typeface="+mn-cs"/>
                </a:endParaRPr>
              </a:p>
            </p:txBody>
          </p:sp>
          <p:sp>
            <p:nvSpPr>
              <p:cNvPr id="63" name="Freeform 238"/>
              <p:cNvSpPr/>
              <p:nvPr/>
            </p:nvSpPr>
            <p:spPr bwMode="auto">
              <a:xfrm>
                <a:off x="7260545" y="4330704"/>
                <a:ext cx="53975" cy="53975"/>
              </a:xfrm>
              <a:custGeom>
                <a:avLst/>
                <a:gdLst>
                  <a:gd name="T0" fmla="*/ 0 w 24"/>
                  <a:gd name="T1" fmla="*/ 24 h 24"/>
                  <a:gd name="T2" fmla="*/ 24 w 24"/>
                  <a:gd name="T3" fmla="*/ 0 h 24"/>
                </a:gdLst>
                <a:ahLst/>
                <a:cxnLst>
                  <a:cxn ang="0">
                    <a:pos x="T0" y="T1"/>
                  </a:cxn>
                  <a:cxn ang="0">
                    <a:pos x="T2" y="T3"/>
                  </a:cxn>
                </a:cxnLst>
                <a:rect l="0" t="0" r="r" b="b"/>
                <a:pathLst>
                  <a:path w="24" h="24">
                    <a:moveTo>
                      <a:pt x="0" y="24"/>
                    </a:moveTo>
                    <a:cubicBezTo>
                      <a:pt x="0" y="11"/>
                      <a:pt x="11" y="0"/>
                      <a:pt x="24" y="0"/>
                    </a:cubicBezTo>
                  </a:path>
                </a:pathLst>
              </a:custGeom>
              <a:grpFill/>
              <a:ln w="30163" cap="rnd">
                <a:solidFill>
                  <a:srgbClr val="FFFFFF"/>
                </a:solidFill>
                <a:prstDash val="solid"/>
                <a:round/>
              </a:ln>
            </p:spPr>
            <p:txBody>
              <a:bodyPr lIns="80296" tIns="40148" rIns="80296" bIns="40148"/>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prstClr val="black"/>
                  </a:solidFill>
                  <a:effectLst/>
                  <a:uLnTx/>
                  <a:uFillTx/>
                  <a:latin typeface="+mn-lt"/>
                  <a:ea typeface="+mn-ea"/>
                  <a:cs typeface="+mn-cs"/>
                </a:endParaRPr>
              </a:p>
            </p:txBody>
          </p:sp>
          <p:sp>
            <p:nvSpPr>
              <p:cNvPr id="64" name="Freeform 239"/>
              <p:cNvSpPr/>
              <p:nvPr/>
            </p:nvSpPr>
            <p:spPr bwMode="auto">
              <a:xfrm>
                <a:off x="6931932" y="4330704"/>
                <a:ext cx="55563" cy="53975"/>
              </a:xfrm>
              <a:custGeom>
                <a:avLst/>
                <a:gdLst>
                  <a:gd name="T0" fmla="*/ 0 w 24"/>
                  <a:gd name="T1" fmla="*/ 0 h 24"/>
                  <a:gd name="T2" fmla="*/ 24 w 24"/>
                  <a:gd name="T3" fmla="*/ 24 h 24"/>
                </a:gdLst>
                <a:ahLst/>
                <a:cxnLst>
                  <a:cxn ang="0">
                    <a:pos x="T0" y="T1"/>
                  </a:cxn>
                  <a:cxn ang="0">
                    <a:pos x="T2" y="T3"/>
                  </a:cxn>
                </a:cxnLst>
                <a:rect l="0" t="0" r="r" b="b"/>
                <a:pathLst>
                  <a:path w="24" h="24">
                    <a:moveTo>
                      <a:pt x="0" y="0"/>
                    </a:moveTo>
                    <a:cubicBezTo>
                      <a:pt x="13" y="0"/>
                      <a:pt x="24" y="11"/>
                      <a:pt x="24" y="24"/>
                    </a:cubicBezTo>
                  </a:path>
                </a:pathLst>
              </a:custGeom>
              <a:grpFill/>
              <a:ln w="30163" cap="rnd">
                <a:solidFill>
                  <a:srgbClr val="FFFFFF"/>
                </a:solidFill>
                <a:prstDash val="solid"/>
                <a:round/>
              </a:ln>
            </p:spPr>
            <p:txBody>
              <a:bodyPr lIns="80296" tIns="40148" rIns="80296" bIns="40148"/>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prstClr val="black"/>
                  </a:solidFill>
                  <a:effectLst/>
                  <a:uLnTx/>
                  <a:uFillTx/>
                  <a:latin typeface="+mn-lt"/>
                  <a:ea typeface="+mn-ea"/>
                  <a:cs typeface="+mn-cs"/>
                </a:endParaRPr>
              </a:p>
            </p:txBody>
          </p:sp>
          <p:sp>
            <p:nvSpPr>
              <p:cNvPr id="65" name="Freeform 241"/>
              <p:cNvSpPr/>
              <p:nvPr/>
            </p:nvSpPr>
            <p:spPr bwMode="auto">
              <a:xfrm>
                <a:off x="6923995" y="4025904"/>
                <a:ext cx="49212" cy="65088"/>
              </a:xfrm>
              <a:custGeom>
                <a:avLst/>
                <a:gdLst>
                  <a:gd name="T0" fmla="*/ 20 w 22"/>
                  <a:gd name="T1" fmla="*/ 0 h 29"/>
                  <a:gd name="T2" fmla="*/ 0 w 22"/>
                  <a:gd name="T3" fmla="*/ 29 h 29"/>
                </a:gdLst>
                <a:ahLst/>
                <a:cxnLst>
                  <a:cxn ang="0">
                    <a:pos x="T0" y="T1"/>
                  </a:cxn>
                  <a:cxn ang="0">
                    <a:pos x="T2" y="T3"/>
                  </a:cxn>
                </a:cxnLst>
                <a:rect l="0" t="0" r="r" b="b"/>
                <a:pathLst>
                  <a:path w="22" h="29">
                    <a:moveTo>
                      <a:pt x="20" y="0"/>
                    </a:moveTo>
                    <a:cubicBezTo>
                      <a:pt x="22" y="14"/>
                      <a:pt x="13" y="27"/>
                      <a:pt x="0" y="29"/>
                    </a:cubicBezTo>
                  </a:path>
                </a:pathLst>
              </a:custGeom>
              <a:grpFill/>
              <a:ln w="30163" cap="rnd">
                <a:solidFill>
                  <a:srgbClr val="FFFFFF"/>
                </a:solidFill>
                <a:prstDash val="solid"/>
                <a:round/>
              </a:ln>
            </p:spPr>
            <p:txBody>
              <a:bodyPr lIns="80296" tIns="40148" rIns="80296" bIns="40148"/>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prstClr val="black"/>
                  </a:solidFill>
                  <a:effectLst/>
                  <a:uLnTx/>
                  <a:uFillTx/>
                  <a:latin typeface="+mn-lt"/>
                  <a:ea typeface="+mn-ea"/>
                  <a:cs typeface="+mn-cs"/>
                </a:endParaRPr>
              </a:p>
            </p:txBody>
          </p:sp>
          <p:sp>
            <p:nvSpPr>
              <p:cNvPr id="66" name="Freeform 242"/>
              <p:cNvSpPr/>
              <p:nvPr/>
            </p:nvSpPr>
            <p:spPr bwMode="auto">
              <a:xfrm>
                <a:off x="7238320" y="3975104"/>
                <a:ext cx="63500" cy="52388"/>
              </a:xfrm>
              <a:custGeom>
                <a:avLst/>
                <a:gdLst>
                  <a:gd name="T0" fmla="*/ 28 w 28"/>
                  <a:gd name="T1" fmla="*/ 20 h 23"/>
                  <a:gd name="T2" fmla="*/ 0 w 28"/>
                  <a:gd name="T3" fmla="*/ 0 h 23"/>
                </a:gdLst>
                <a:ahLst/>
                <a:cxnLst>
                  <a:cxn ang="0">
                    <a:pos x="T0" y="T1"/>
                  </a:cxn>
                  <a:cxn ang="0">
                    <a:pos x="T2" y="T3"/>
                  </a:cxn>
                </a:cxnLst>
                <a:rect l="0" t="0" r="r" b="b"/>
                <a:pathLst>
                  <a:path w="28" h="23">
                    <a:moveTo>
                      <a:pt x="28" y="20"/>
                    </a:moveTo>
                    <a:cubicBezTo>
                      <a:pt x="15" y="23"/>
                      <a:pt x="2" y="14"/>
                      <a:pt x="0" y="0"/>
                    </a:cubicBezTo>
                  </a:path>
                </a:pathLst>
              </a:custGeom>
              <a:grpFill/>
              <a:ln w="30163" cap="rnd">
                <a:solidFill>
                  <a:srgbClr val="FFFFFF"/>
                </a:solidFill>
                <a:prstDash val="solid"/>
                <a:round/>
              </a:ln>
            </p:spPr>
            <p:txBody>
              <a:bodyPr lIns="80296" tIns="40148" rIns="80296" bIns="40148"/>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prstClr val="black"/>
                  </a:solidFill>
                  <a:effectLst/>
                  <a:uLnTx/>
                  <a:uFillTx/>
                  <a:latin typeface="+mn-lt"/>
                  <a:ea typeface="+mn-ea"/>
                  <a:cs typeface="+mn-cs"/>
                </a:endParaRPr>
              </a:p>
            </p:txBody>
          </p:sp>
        </p:grpSp>
      </p:grpSp>
      <p:sp>
        <p:nvSpPr>
          <p:cNvPr id="37" name="矩形 36"/>
          <p:cNvSpPr/>
          <p:nvPr/>
        </p:nvSpPr>
        <p:spPr>
          <a:xfrm>
            <a:off x="9578975" y="0"/>
            <a:ext cx="87313" cy="237648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nvGrpSpPr>
          <p:cNvPr id="46" name="组合 45"/>
          <p:cNvGrpSpPr/>
          <p:nvPr/>
        </p:nvGrpSpPr>
        <p:grpSpPr>
          <a:xfrm>
            <a:off x="9141640" y="2348773"/>
            <a:ext cx="984796" cy="984796"/>
            <a:chOff x="9132115" y="2357667"/>
            <a:chExt cx="984796" cy="984796"/>
          </a:xfrm>
          <a:solidFill>
            <a:srgbClr val="33A7AE"/>
          </a:solidFill>
        </p:grpSpPr>
        <p:sp>
          <p:nvSpPr>
            <p:cNvPr id="47" name="椭圆 46"/>
            <p:cNvSpPr/>
            <p:nvPr/>
          </p:nvSpPr>
          <p:spPr>
            <a:xfrm>
              <a:off x="9132115" y="2357667"/>
              <a:ext cx="984796" cy="98479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nvGrpSpPr>
            <p:cNvPr id="48" name="组合 47"/>
            <p:cNvGrpSpPr/>
            <p:nvPr/>
          </p:nvGrpSpPr>
          <p:grpSpPr>
            <a:xfrm>
              <a:off x="9353252" y="2589978"/>
              <a:ext cx="430539" cy="473413"/>
              <a:chOff x="6931932" y="2890842"/>
              <a:chExt cx="382588" cy="420687"/>
            </a:xfrm>
            <a:grpFill/>
          </p:grpSpPr>
          <p:sp>
            <p:nvSpPr>
              <p:cNvPr id="49" name="Rectangle 211"/>
              <p:cNvSpPr>
                <a:spLocks noChangeArrowheads="1"/>
              </p:cNvSpPr>
              <p:nvPr/>
            </p:nvSpPr>
            <p:spPr bwMode="auto">
              <a:xfrm>
                <a:off x="6931932" y="3255967"/>
                <a:ext cx="55563" cy="55562"/>
              </a:xfrm>
              <a:prstGeom prst="rect">
                <a:avLst/>
              </a:prstGeom>
              <a:grpFill/>
              <a:ln w="30163" cap="rnd">
                <a:solidFill>
                  <a:srgbClr val="FFFFFF"/>
                </a:solidFill>
                <a:prstDash val="solid"/>
                <a:round/>
              </a:ln>
            </p:spPr>
            <p:txBody>
              <a:bodyPr lIns="80296" tIns="40148" rIns="80296" bIns="40148"/>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prstClr val="black"/>
                  </a:solidFill>
                  <a:effectLst/>
                  <a:uLnTx/>
                  <a:uFillTx/>
                  <a:latin typeface="+mn-lt"/>
                  <a:ea typeface="+mn-ea"/>
                  <a:cs typeface="+mn-cs"/>
                </a:endParaRPr>
              </a:p>
            </p:txBody>
          </p:sp>
          <p:sp>
            <p:nvSpPr>
              <p:cNvPr id="50" name="Rectangle 212"/>
              <p:cNvSpPr>
                <a:spLocks noChangeArrowheads="1"/>
              </p:cNvSpPr>
              <p:nvPr/>
            </p:nvSpPr>
            <p:spPr bwMode="auto">
              <a:xfrm>
                <a:off x="7041470" y="3182942"/>
                <a:ext cx="55562" cy="128587"/>
              </a:xfrm>
              <a:prstGeom prst="rect">
                <a:avLst/>
              </a:prstGeom>
              <a:grpFill/>
              <a:ln w="30163" cap="rnd">
                <a:solidFill>
                  <a:srgbClr val="FFFFFF"/>
                </a:solidFill>
                <a:prstDash val="solid"/>
                <a:round/>
              </a:ln>
            </p:spPr>
            <p:txBody>
              <a:bodyPr lIns="80296" tIns="40148" rIns="80296" bIns="40148"/>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prstClr val="black"/>
                  </a:solidFill>
                  <a:effectLst/>
                  <a:uLnTx/>
                  <a:uFillTx/>
                  <a:latin typeface="+mn-lt"/>
                  <a:ea typeface="+mn-ea"/>
                  <a:cs typeface="+mn-cs"/>
                </a:endParaRPr>
              </a:p>
            </p:txBody>
          </p:sp>
          <p:sp>
            <p:nvSpPr>
              <p:cNvPr id="51" name="Rectangle 213"/>
              <p:cNvSpPr>
                <a:spLocks noChangeArrowheads="1"/>
              </p:cNvSpPr>
              <p:nvPr/>
            </p:nvSpPr>
            <p:spPr bwMode="auto">
              <a:xfrm>
                <a:off x="7151007" y="3092454"/>
                <a:ext cx="53975" cy="219075"/>
              </a:xfrm>
              <a:prstGeom prst="rect">
                <a:avLst/>
              </a:prstGeom>
              <a:grpFill/>
              <a:ln w="30163" cap="rnd">
                <a:solidFill>
                  <a:srgbClr val="FFFFFF"/>
                </a:solidFill>
                <a:prstDash val="solid"/>
                <a:round/>
              </a:ln>
            </p:spPr>
            <p:txBody>
              <a:bodyPr lIns="80296" tIns="40148" rIns="80296" bIns="40148"/>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prstClr val="black"/>
                  </a:solidFill>
                  <a:effectLst/>
                  <a:uLnTx/>
                  <a:uFillTx/>
                  <a:latin typeface="+mn-lt"/>
                  <a:ea typeface="+mn-ea"/>
                  <a:cs typeface="+mn-cs"/>
                </a:endParaRPr>
              </a:p>
            </p:txBody>
          </p:sp>
          <p:sp>
            <p:nvSpPr>
              <p:cNvPr id="52" name="Rectangle 214"/>
              <p:cNvSpPr>
                <a:spLocks noChangeArrowheads="1"/>
              </p:cNvSpPr>
              <p:nvPr/>
            </p:nvSpPr>
            <p:spPr bwMode="auto">
              <a:xfrm>
                <a:off x="7260545" y="3001967"/>
                <a:ext cx="53975" cy="309562"/>
              </a:xfrm>
              <a:prstGeom prst="rect">
                <a:avLst/>
              </a:prstGeom>
              <a:grpFill/>
              <a:ln w="30163" cap="rnd">
                <a:solidFill>
                  <a:srgbClr val="FFFFFF"/>
                </a:solidFill>
                <a:prstDash val="solid"/>
                <a:round/>
              </a:ln>
            </p:spPr>
            <p:txBody>
              <a:bodyPr lIns="80296" tIns="40148" rIns="80296" bIns="40148"/>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prstClr val="black"/>
                  </a:solidFill>
                  <a:effectLst/>
                  <a:uLnTx/>
                  <a:uFillTx/>
                  <a:latin typeface="+mn-lt"/>
                  <a:ea typeface="+mn-ea"/>
                  <a:cs typeface="+mn-cs"/>
                </a:endParaRPr>
              </a:p>
            </p:txBody>
          </p:sp>
          <p:sp>
            <p:nvSpPr>
              <p:cNvPr id="53" name="Line 216"/>
              <p:cNvSpPr>
                <a:spLocks noChangeShapeType="1"/>
              </p:cNvSpPr>
              <p:nvPr/>
            </p:nvSpPr>
            <p:spPr bwMode="auto">
              <a:xfrm flipH="1">
                <a:off x="6931932" y="2890842"/>
                <a:ext cx="382588" cy="328612"/>
              </a:xfrm>
              <a:prstGeom prst="line">
                <a:avLst/>
              </a:prstGeom>
              <a:grpFill/>
              <a:ln w="30163" cap="rnd">
                <a:solidFill>
                  <a:srgbClr val="FFFFFF"/>
                </a:solidFill>
                <a:prstDash val="solid"/>
                <a:round/>
              </a:ln>
            </p:spPr>
            <p:txBody>
              <a:bodyPr lIns="80296" tIns="40148" rIns="80296" bIns="40148"/>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prstClr val="black"/>
                  </a:solidFill>
                  <a:effectLst/>
                  <a:uLnTx/>
                  <a:uFillTx/>
                  <a:latin typeface="+mn-lt"/>
                  <a:ea typeface="+mn-ea"/>
                  <a:cs typeface="+mn-cs"/>
                </a:endParaRPr>
              </a:p>
            </p:txBody>
          </p:sp>
          <p:sp>
            <p:nvSpPr>
              <p:cNvPr id="54" name="Freeform 217"/>
              <p:cNvSpPr/>
              <p:nvPr/>
            </p:nvSpPr>
            <p:spPr bwMode="auto">
              <a:xfrm>
                <a:off x="7260545" y="2890842"/>
                <a:ext cx="53975" cy="55562"/>
              </a:xfrm>
              <a:custGeom>
                <a:avLst/>
                <a:gdLst>
                  <a:gd name="T0" fmla="*/ 0 w 57"/>
                  <a:gd name="T1" fmla="*/ 0 h 57"/>
                  <a:gd name="T2" fmla="*/ 57 w 57"/>
                  <a:gd name="T3" fmla="*/ 0 h 57"/>
                  <a:gd name="T4" fmla="*/ 57 w 57"/>
                  <a:gd name="T5" fmla="*/ 57 h 57"/>
                </a:gdLst>
                <a:ahLst/>
                <a:cxnLst>
                  <a:cxn ang="0">
                    <a:pos x="T0" y="T1"/>
                  </a:cxn>
                  <a:cxn ang="0">
                    <a:pos x="T2" y="T3"/>
                  </a:cxn>
                  <a:cxn ang="0">
                    <a:pos x="T4" y="T5"/>
                  </a:cxn>
                </a:cxnLst>
                <a:rect l="0" t="0" r="r" b="b"/>
                <a:pathLst>
                  <a:path w="57" h="57">
                    <a:moveTo>
                      <a:pt x="0" y="0"/>
                    </a:moveTo>
                    <a:lnTo>
                      <a:pt x="57" y="0"/>
                    </a:lnTo>
                    <a:lnTo>
                      <a:pt x="57" y="57"/>
                    </a:lnTo>
                  </a:path>
                </a:pathLst>
              </a:custGeom>
              <a:grpFill/>
              <a:ln w="30163" cap="rnd">
                <a:solidFill>
                  <a:srgbClr val="FFFFFF"/>
                </a:solidFill>
                <a:prstDash val="solid"/>
                <a:round/>
              </a:ln>
            </p:spPr>
            <p:txBody>
              <a:bodyPr lIns="80296" tIns="40148" rIns="80296" bIns="40148"/>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prstClr val="black"/>
                  </a:solidFill>
                  <a:effectLst/>
                  <a:uLnTx/>
                  <a:uFillTx/>
                  <a:latin typeface="+mn-lt"/>
                  <a:ea typeface="+mn-ea"/>
                  <a:cs typeface="+mn-cs"/>
                </a:endParaRPr>
              </a:p>
            </p:txBody>
          </p:sp>
        </p:grpSp>
      </p:grpSp>
      <p:sp>
        <p:nvSpPr>
          <p:cNvPr id="38" name="矩形 37"/>
          <p:cNvSpPr/>
          <p:nvPr/>
        </p:nvSpPr>
        <p:spPr>
          <a:xfrm>
            <a:off x="10815638" y="0"/>
            <a:ext cx="92075" cy="330993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nvGrpSpPr>
          <p:cNvPr id="67" name="组合 66"/>
          <p:cNvGrpSpPr/>
          <p:nvPr/>
        </p:nvGrpSpPr>
        <p:grpSpPr>
          <a:xfrm>
            <a:off x="10511678" y="3310420"/>
            <a:ext cx="700170" cy="700169"/>
            <a:chOff x="10511680" y="3310421"/>
            <a:chExt cx="700169" cy="700169"/>
          </a:xfrm>
          <a:solidFill>
            <a:srgbClr val="404040"/>
          </a:solidFill>
        </p:grpSpPr>
        <p:sp>
          <p:nvSpPr>
            <p:cNvPr id="68" name="椭圆 67"/>
            <p:cNvSpPr/>
            <p:nvPr/>
          </p:nvSpPr>
          <p:spPr>
            <a:xfrm>
              <a:off x="10511680" y="3310421"/>
              <a:ext cx="700169" cy="7001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nvGrpSpPr>
            <p:cNvPr id="69" name="组合 68"/>
            <p:cNvGrpSpPr/>
            <p:nvPr/>
          </p:nvGrpSpPr>
          <p:grpSpPr>
            <a:xfrm>
              <a:off x="10708322" y="3451053"/>
              <a:ext cx="282578" cy="382568"/>
              <a:chOff x="5059363" y="2474913"/>
              <a:chExt cx="309562" cy="419100"/>
            </a:xfrm>
            <a:grpFill/>
          </p:grpSpPr>
          <p:sp>
            <p:nvSpPr>
              <p:cNvPr id="70" name="Freeform 147"/>
              <p:cNvSpPr/>
              <p:nvPr/>
            </p:nvSpPr>
            <p:spPr bwMode="auto">
              <a:xfrm>
                <a:off x="5078413" y="2838450"/>
                <a:ext cx="273050" cy="55563"/>
              </a:xfrm>
              <a:custGeom>
                <a:avLst/>
                <a:gdLst>
                  <a:gd name="T0" fmla="*/ 0 w 284"/>
                  <a:gd name="T1" fmla="*/ 0 h 57"/>
                  <a:gd name="T2" fmla="*/ 0 w 284"/>
                  <a:gd name="T3" fmla="*/ 57 h 57"/>
                  <a:gd name="T4" fmla="*/ 284 w 284"/>
                  <a:gd name="T5" fmla="*/ 57 h 57"/>
                  <a:gd name="T6" fmla="*/ 284 w 284"/>
                  <a:gd name="T7" fmla="*/ 0 h 57"/>
                </a:gdLst>
                <a:ahLst/>
                <a:cxnLst>
                  <a:cxn ang="0">
                    <a:pos x="T0" y="T1"/>
                  </a:cxn>
                  <a:cxn ang="0">
                    <a:pos x="T2" y="T3"/>
                  </a:cxn>
                  <a:cxn ang="0">
                    <a:pos x="T4" y="T5"/>
                  </a:cxn>
                  <a:cxn ang="0">
                    <a:pos x="T6" y="T7"/>
                  </a:cxn>
                </a:cxnLst>
                <a:rect l="0" t="0" r="r" b="b"/>
                <a:pathLst>
                  <a:path w="284" h="57">
                    <a:moveTo>
                      <a:pt x="0" y="0"/>
                    </a:moveTo>
                    <a:lnTo>
                      <a:pt x="0" y="57"/>
                    </a:lnTo>
                    <a:lnTo>
                      <a:pt x="284" y="57"/>
                    </a:lnTo>
                    <a:lnTo>
                      <a:pt x="284" y="0"/>
                    </a:lnTo>
                  </a:path>
                </a:pathLst>
              </a:custGeom>
              <a:grpFill/>
              <a:ln w="30163" cap="rnd">
                <a:solidFill>
                  <a:srgbClr val="FFFFFF"/>
                </a:solidFill>
                <a:prstDash val="solid"/>
                <a:round/>
              </a:ln>
            </p:spPr>
            <p:txBody>
              <a:bodyPr lIns="80296" tIns="40148" rIns="80296" bIns="40148"/>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prstClr val="black"/>
                  </a:solidFill>
                  <a:effectLst/>
                  <a:uLnTx/>
                  <a:uFillTx/>
                  <a:latin typeface="+mn-lt"/>
                  <a:ea typeface="+mn-ea"/>
                  <a:cs typeface="+mn-cs"/>
                </a:endParaRPr>
              </a:p>
            </p:txBody>
          </p:sp>
          <p:sp>
            <p:nvSpPr>
              <p:cNvPr id="71" name="Freeform 148"/>
              <p:cNvSpPr/>
              <p:nvPr/>
            </p:nvSpPr>
            <p:spPr bwMode="auto">
              <a:xfrm>
                <a:off x="5168900" y="2511425"/>
                <a:ext cx="36513" cy="73025"/>
              </a:xfrm>
              <a:custGeom>
                <a:avLst/>
                <a:gdLst>
                  <a:gd name="T0" fmla="*/ 16 w 16"/>
                  <a:gd name="T1" fmla="*/ 0 h 32"/>
                  <a:gd name="T2" fmla="*/ 0 w 16"/>
                  <a:gd name="T3" fmla="*/ 20 h 32"/>
                  <a:gd name="T4" fmla="*/ 4 w 16"/>
                  <a:gd name="T5" fmla="*/ 32 h 32"/>
                </a:gdLst>
                <a:ahLst/>
                <a:cxnLst>
                  <a:cxn ang="0">
                    <a:pos x="T0" y="T1"/>
                  </a:cxn>
                  <a:cxn ang="0">
                    <a:pos x="T2" y="T3"/>
                  </a:cxn>
                  <a:cxn ang="0">
                    <a:pos x="T4" y="T5"/>
                  </a:cxn>
                </a:cxnLst>
                <a:rect l="0" t="0" r="r" b="b"/>
                <a:pathLst>
                  <a:path w="16" h="32">
                    <a:moveTo>
                      <a:pt x="16" y="0"/>
                    </a:moveTo>
                    <a:cubicBezTo>
                      <a:pt x="7" y="2"/>
                      <a:pt x="0" y="10"/>
                      <a:pt x="0" y="20"/>
                    </a:cubicBezTo>
                    <a:cubicBezTo>
                      <a:pt x="0" y="24"/>
                      <a:pt x="2" y="28"/>
                      <a:pt x="4" y="32"/>
                    </a:cubicBezTo>
                  </a:path>
                </a:pathLst>
              </a:custGeom>
              <a:grpFill/>
              <a:ln w="30163" cap="rnd">
                <a:solidFill>
                  <a:srgbClr val="FFFFFF"/>
                </a:solidFill>
                <a:prstDash val="solid"/>
                <a:round/>
              </a:ln>
            </p:spPr>
            <p:txBody>
              <a:bodyPr lIns="80296" tIns="40148" rIns="80296" bIns="40148"/>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prstClr val="black"/>
                  </a:solidFill>
                  <a:effectLst/>
                  <a:uLnTx/>
                  <a:uFillTx/>
                  <a:latin typeface="+mn-lt"/>
                  <a:ea typeface="+mn-ea"/>
                  <a:cs typeface="+mn-cs"/>
                </a:endParaRPr>
              </a:p>
            </p:txBody>
          </p:sp>
          <p:sp>
            <p:nvSpPr>
              <p:cNvPr id="72" name="Freeform 149"/>
              <p:cNvSpPr/>
              <p:nvPr/>
            </p:nvSpPr>
            <p:spPr bwMode="auto">
              <a:xfrm>
                <a:off x="5059363" y="2474913"/>
                <a:ext cx="309562" cy="363537"/>
              </a:xfrm>
              <a:custGeom>
                <a:avLst/>
                <a:gdLst>
                  <a:gd name="T0" fmla="*/ 136 w 136"/>
                  <a:gd name="T1" fmla="*/ 160 h 160"/>
                  <a:gd name="T2" fmla="*/ 0 w 136"/>
                  <a:gd name="T3" fmla="*/ 160 h 160"/>
                  <a:gd name="T4" fmla="*/ 0 w 136"/>
                  <a:gd name="T5" fmla="*/ 148 h 160"/>
                  <a:gd name="T6" fmla="*/ 8 w 136"/>
                  <a:gd name="T7" fmla="*/ 140 h 160"/>
                  <a:gd name="T8" fmla="*/ 56 w 136"/>
                  <a:gd name="T9" fmla="*/ 108 h 160"/>
                  <a:gd name="T10" fmla="*/ 56 w 136"/>
                  <a:gd name="T11" fmla="*/ 84 h 160"/>
                  <a:gd name="T12" fmla="*/ 45 w 136"/>
                  <a:gd name="T13" fmla="*/ 63 h 160"/>
                  <a:gd name="T14" fmla="*/ 32 w 136"/>
                  <a:gd name="T15" fmla="*/ 36 h 160"/>
                  <a:gd name="T16" fmla="*/ 68 w 136"/>
                  <a:gd name="T17" fmla="*/ 0 h 160"/>
                  <a:gd name="T18" fmla="*/ 104 w 136"/>
                  <a:gd name="T19" fmla="*/ 36 h 160"/>
                  <a:gd name="T20" fmla="*/ 91 w 136"/>
                  <a:gd name="T21" fmla="*/ 63 h 160"/>
                  <a:gd name="T22" fmla="*/ 80 w 136"/>
                  <a:gd name="T23" fmla="*/ 83 h 160"/>
                  <a:gd name="T24" fmla="*/ 80 w 136"/>
                  <a:gd name="T25" fmla="*/ 108 h 160"/>
                  <a:gd name="T26" fmla="*/ 128 w 136"/>
                  <a:gd name="T27" fmla="*/ 140 h 160"/>
                  <a:gd name="T28" fmla="*/ 136 w 136"/>
                  <a:gd name="T29" fmla="*/ 148 h 160"/>
                  <a:gd name="T30" fmla="*/ 136 w 136"/>
                  <a:gd name="T31" fmla="*/ 1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6" h="160">
                    <a:moveTo>
                      <a:pt x="136" y="160"/>
                    </a:moveTo>
                    <a:cubicBezTo>
                      <a:pt x="0" y="160"/>
                      <a:pt x="0" y="160"/>
                      <a:pt x="0" y="160"/>
                    </a:cubicBezTo>
                    <a:cubicBezTo>
                      <a:pt x="0" y="148"/>
                      <a:pt x="0" y="148"/>
                      <a:pt x="0" y="148"/>
                    </a:cubicBezTo>
                    <a:cubicBezTo>
                      <a:pt x="0" y="143"/>
                      <a:pt x="4" y="140"/>
                      <a:pt x="8" y="140"/>
                    </a:cubicBezTo>
                    <a:cubicBezTo>
                      <a:pt x="26" y="140"/>
                      <a:pt x="56" y="126"/>
                      <a:pt x="56" y="108"/>
                    </a:cubicBezTo>
                    <a:cubicBezTo>
                      <a:pt x="56" y="108"/>
                      <a:pt x="56" y="88"/>
                      <a:pt x="56" y="84"/>
                    </a:cubicBezTo>
                    <a:cubicBezTo>
                      <a:pt x="56" y="76"/>
                      <a:pt x="56" y="74"/>
                      <a:pt x="45" y="63"/>
                    </a:cubicBezTo>
                    <a:cubicBezTo>
                      <a:pt x="37" y="57"/>
                      <a:pt x="32" y="47"/>
                      <a:pt x="32" y="36"/>
                    </a:cubicBezTo>
                    <a:cubicBezTo>
                      <a:pt x="32" y="16"/>
                      <a:pt x="48" y="0"/>
                      <a:pt x="68" y="0"/>
                    </a:cubicBezTo>
                    <a:cubicBezTo>
                      <a:pt x="88" y="0"/>
                      <a:pt x="104" y="16"/>
                      <a:pt x="104" y="36"/>
                    </a:cubicBezTo>
                    <a:cubicBezTo>
                      <a:pt x="104" y="47"/>
                      <a:pt x="99" y="57"/>
                      <a:pt x="91" y="63"/>
                    </a:cubicBezTo>
                    <a:cubicBezTo>
                      <a:pt x="81" y="74"/>
                      <a:pt x="80" y="76"/>
                      <a:pt x="80" y="83"/>
                    </a:cubicBezTo>
                    <a:cubicBezTo>
                      <a:pt x="80" y="86"/>
                      <a:pt x="80" y="108"/>
                      <a:pt x="80" y="108"/>
                    </a:cubicBezTo>
                    <a:cubicBezTo>
                      <a:pt x="80" y="126"/>
                      <a:pt x="110" y="140"/>
                      <a:pt x="128" y="140"/>
                    </a:cubicBezTo>
                    <a:cubicBezTo>
                      <a:pt x="133" y="140"/>
                      <a:pt x="136" y="143"/>
                      <a:pt x="136" y="148"/>
                    </a:cubicBezTo>
                    <a:lnTo>
                      <a:pt x="136" y="160"/>
                    </a:lnTo>
                    <a:close/>
                  </a:path>
                </a:pathLst>
              </a:custGeom>
              <a:grpFill/>
              <a:ln w="30163" cap="rnd">
                <a:solidFill>
                  <a:srgbClr val="FFFFFF"/>
                </a:solidFill>
                <a:prstDash val="solid"/>
                <a:round/>
              </a:ln>
            </p:spPr>
            <p:txBody>
              <a:bodyPr lIns="80296" tIns="40148" rIns="80296" bIns="40148"/>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prstClr val="black"/>
                  </a:solidFill>
                  <a:effectLst/>
                  <a:uLnTx/>
                  <a:uFillTx/>
                  <a:latin typeface="+mn-lt"/>
                  <a:ea typeface="+mn-ea"/>
                  <a:cs typeface="+mn-cs"/>
                </a:endParaRPr>
              </a:p>
            </p:txBody>
          </p:sp>
        </p:grpSp>
      </p:grpSp>
      <p:sp>
        <p:nvSpPr>
          <p:cNvPr id="19" name="Freeform 147"/>
          <p:cNvSpPr>
            <a:spLocks noEditPoints="1"/>
          </p:cNvSpPr>
          <p:nvPr/>
        </p:nvSpPr>
        <p:spPr bwMode="auto">
          <a:xfrm>
            <a:off x="1123509" y="2202974"/>
            <a:ext cx="244517" cy="384371"/>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1"/>
          </a:solidFill>
          <a:ln>
            <a:noFill/>
          </a:ln>
        </p:spPr>
        <p:txBody>
          <a:bodyPr lIns="80296" tIns="40148" rIns="80296" bIns="40148"/>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prstClr val="black"/>
              </a:solidFill>
              <a:effectLst/>
              <a:uLnTx/>
              <a:uFillTx/>
              <a:latin typeface="+mn-lt"/>
              <a:ea typeface="+mn-ea"/>
              <a:cs typeface="+mn-cs"/>
            </a:endParaRPr>
          </a:p>
        </p:txBody>
      </p:sp>
      <p:pic>
        <p:nvPicPr>
          <p:cNvPr id="34" name="Content Placeholder 33" descr="Git-Icon-Black"/>
          <p:cNvPicPr>
            <a:picLocks noChangeAspect="1"/>
          </p:cNvPicPr>
          <p:nvPr>
            <p:ph idx="1"/>
          </p:nvPr>
        </p:nvPicPr>
        <p:blipFill>
          <a:blip r:embed="rId1"/>
          <a:stretch>
            <a:fillRect/>
          </a:stretch>
        </p:blipFill>
        <p:spPr>
          <a:xfrm>
            <a:off x="506095" y="2743835"/>
            <a:ext cx="1264920" cy="1006475"/>
          </a:xfrm>
          <a:prstGeom prst="rect">
            <a:avLst/>
          </a:prstGeom>
        </p:spPr>
      </p:pic>
      <p:pic>
        <p:nvPicPr>
          <p:cNvPr id="7" name="Picture 6" descr="1024px-Node.js_logo_2015.svg"/>
          <p:cNvPicPr>
            <a:picLocks noChangeAspect="1"/>
          </p:cNvPicPr>
          <p:nvPr/>
        </p:nvPicPr>
        <p:blipFill>
          <a:blip r:embed="rId2"/>
          <a:stretch>
            <a:fillRect/>
          </a:stretch>
        </p:blipFill>
        <p:spPr>
          <a:xfrm>
            <a:off x="1682115" y="1165225"/>
            <a:ext cx="3848735" cy="1211580"/>
          </a:xfrm>
          <a:prstGeom prst="rect">
            <a:avLst/>
          </a:prstGeom>
        </p:spPr>
      </p:pic>
      <p:pic>
        <p:nvPicPr>
          <p:cNvPr id="8" name="Picture 7" descr="postgresql-inc-logo-png-transparent"/>
          <p:cNvPicPr>
            <a:picLocks noChangeAspect="1"/>
          </p:cNvPicPr>
          <p:nvPr/>
        </p:nvPicPr>
        <p:blipFill>
          <a:blip r:embed="rId3"/>
          <a:stretch>
            <a:fillRect/>
          </a:stretch>
        </p:blipFill>
        <p:spPr>
          <a:xfrm>
            <a:off x="4922520" y="4906645"/>
            <a:ext cx="1985645" cy="1985645"/>
          </a:xfrm>
          <a:prstGeom prst="rect">
            <a:avLst/>
          </a:prstGeom>
        </p:spPr>
      </p:pic>
      <p:pic>
        <p:nvPicPr>
          <p:cNvPr id="9" name="Picture 8" descr="494-4942154_mongodb-icon-mongodb-svg"/>
          <p:cNvPicPr>
            <a:picLocks noChangeAspect="1"/>
          </p:cNvPicPr>
          <p:nvPr/>
        </p:nvPicPr>
        <p:blipFill>
          <a:blip r:embed="rId4"/>
          <a:stretch>
            <a:fillRect/>
          </a:stretch>
        </p:blipFill>
        <p:spPr>
          <a:xfrm>
            <a:off x="9813290" y="4383405"/>
            <a:ext cx="1177290" cy="1941830"/>
          </a:xfrm>
          <a:prstGeom prst="rect">
            <a:avLst/>
          </a:prstGeom>
        </p:spPr>
      </p:pic>
      <p:pic>
        <p:nvPicPr>
          <p:cNvPr id="11" name="Picture 10" descr="img_73466"/>
          <p:cNvPicPr>
            <a:picLocks noChangeAspect="1"/>
          </p:cNvPicPr>
          <p:nvPr/>
        </p:nvPicPr>
        <p:blipFill>
          <a:blip r:embed="rId5"/>
          <a:stretch>
            <a:fillRect/>
          </a:stretch>
        </p:blipFill>
        <p:spPr>
          <a:xfrm>
            <a:off x="313690" y="5191760"/>
            <a:ext cx="2797810" cy="1152525"/>
          </a:xfrm>
          <a:prstGeom prst="rect">
            <a:avLst/>
          </a:prstGeom>
        </p:spPr>
      </p:pic>
      <p:pic>
        <p:nvPicPr>
          <p:cNvPr id="13" name="Picture 12" descr="technologyImg-1521487954690"/>
          <p:cNvPicPr>
            <a:picLocks noChangeAspect="1"/>
          </p:cNvPicPr>
          <p:nvPr/>
        </p:nvPicPr>
        <p:blipFill>
          <a:blip r:embed="rId6"/>
          <a:stretch>
            <a:fillRect/>
          </a:stretch>
        </p:blipFill>
        <p:spPr>
          <a:xfrm>
            <a:off x="2186940" y="3265170"/>
            <a:ext cx="3163570" cy="704215"/>
          </a:xfrm>
          <a:prstGeom prst="rect">
            <a:avLst/>
          </a:prstGeom>
        </p:spPr>
      </p:pic>
      <p:pic>
        <p:nvPicPr>
          <p:cNvPr id="17" name="Picture 16" descr="mysql-logo-png-transparent"/>
          <p:cNvPicPr>
            <a:picLocks noChangeAspect="1"/>
          </p:cNvPicPr>
          <p:nvPr/>
        </p:nvPicPr>
        <p:blipFill>
          <a:blip r:embed="rId7"/>
          <a:stretch>
            <a:fillRect/>
          </a:stretch>
        </p:blipFill>
        <p:spPr>
          <a:xfrm>
            <a:off x="6085205" y="2515870"/>
            <a:ext cx="1710690" cy="1186180"/>
          </a:xfrm>
          <a:prstGeom prst="rect">
            <a:avLst/>
          </a:prstGeom>
        </p:spPr>
      </p:pic>
      <p:pic>
        <p:nvPicPr>
          <p:cNvPr id="22" name="Picture 21" descr="logoAzureSql"/>
          <p:cNvPicPr>
            <a:picLocks noChangeAspect="1"/>
          </p:cNvPicPr>
          <p:nvPr/>
        </p:nvPicPr>
        <p:blipFill>
          <a:blip r:embed="rId8"/>
          <a:stretch>
            <a:fillRect/>
          </a:stretch>
        </p:blipFill>
        <p:spPr>
          <a:xfrm>
            <a:off x="7100570" y="3911600"/>
            <a:ext cx="1918335" cy="2012950"/>
          </a:xfrm>
          <a:prstGeom prst="rect">
            <a:avLst/>
          </a:prstGeom>
        </p:spPr>
      </p:pic>
      <p:pic>
        <p:nvPicPr>
          <p:cNvPr id="23" name="Picture 22" descr="download"/>
          <p:cNvPicPr>
            <a:picLocks noChangeAspect="1"/>
          </p:cNvPicPr>
          <p:nvPr/>
        </p:nvPicPr>
        <p:blipFill>
          <a:blip r:embed="rId9"/>
          <a:stretch>
            <a:fillRect/>
          </a:stretch>
        </p:blipFill>
        <p:spPr>
          <a:xfrm>
            <a:off x="3525520" y="4185920"/>
            <a:ext cx="1149350" cy="1149350"/>
          </a:xfrm>
          <a:prstGeom prst="rect">
            <a:avLst/>
          </a:prstGeom>
        </p:spPr>
      </p:pic>
      <p:pic>
        <p:nvPicPr>
          <p:cNvPr id="28" name="Picture 27" descr="restapilogo"/>
          <p:cNvPicPr>
            <a:picLocks noChangeAspect="1"/>
          </p:cNvPicPr>
          <p:nvPr/>
        </p:nvPicPr>
        <p:blipFill>
          <a:blip r:embed="rId10"/>
          <a:stretch>
            <a:fillRect/>
          </a:stretch>
        </p:blipFill>
        <p:spPr>
          <a:xfrm>
            <a:off x="947420" y="3750310"/>
            <a:ext cx="1791970" cy="169100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1748" name="图片 10"/>
          <p:cNvPicPr>
            <a:picLocks noChangeAspect="1"/>
          </p:cNvPicPr>
          <p:nvPr/>
        </p:nvPicPr>
        <p:blipFill>
          <a:blip r:embed="rId1"/>
          <a:stretch>
            <a:fillRect/>
          </a:stretch>
        </p:blipFill>
        <p:spPr>
          <a:xfrm>
            <a:off x="4459288" y="1474788"/>
            <a:ext cx="6584950" cy="4273550"/>
          </a:xfrm>
          <a:prstGeom prst="rect">
            <a:avLst/>
          </a:prstGeom>
          <a:noFill/>
          <a:ln w="9525">
            <a:noFill/>
          </a:ln>
        </p:spPr>
      </p:pic>
      <p:sp>
        <p:nvSpPr>
          <p:cNvPr id="12" name="任意多边形 11"/>
          <p:cNvSpPr/>
          <p:nvPr/>
        </p:nvSpPr>
        <p:spPr>
          <a:xfrm>
            <a:off x="3275013" y="2584450"/>
            <a:ext cx="3630613" cy="4289425"/>
          </a:xfrm>
          <a:custGeom>
            <a:avLst/>
            <a:gdLst>
              <a:gd name="connsiteX0" fmla="*/ 3295471 w 3631435"/>
              <a:gd name="connsiteY0" fmla="*/ 0 h 4289585"/>
              <a:gd name="connsiteX1" fmla="*/ 3631435 w 3631435"/>
              <a:gd name="connsiteY1" fmla="*/ 0 h 4289585"/>
              <a:gd name="connsiteX2" fmla="*/ 378814 w 3631435"/>
              <a:gd name="connsiteY2" fmla="*/ 4289585 h 4289585"/>
              <a:gd name="connsiteX3" fmla="*/ 0 w 3631435"/>
              <a:gd name="connsiteY3" fmla="*/ 4289585 h 4289585"/>
            </a:gdLst>
            <a:ahLst/>
            <a:cxnLst>
              <a:cxn ang="0">
                <a:pos x="connsiteX0" y="connsiteY0"/>
              </a:cxn>
              <a:cxn ang="0">
                <a:pos x="connsiteX1" y="connsiteY1"/>
              </a:cxn>
              <a:cxn ang="0">
                <a:pos x="connsiteX2" y="connsiteY2"/>
              </a:cxn>
              <a:cxn ang="0">
                <a:pos x="connsiteX3" y="connsiteY3"/>
              </a:cxn>
            </a:cxnLst>
            <a:rect l="l" t="t" r="r" b="b"/>
            <a:pathLst>
              <a:path w="3631435" h="4289585">
                <a:moveTo>
                  <a:pt x="3295471" y="0"/>
                </a:moveTo>
                <a:lnTo>
                  <a:pt x="3631435" y="0"/>
                </a:lnTo>
                <a:lnTo>
                  <a:pt x="378814" y="4289585"/>
                </a:lnTo>
                <a:lnTo>
                  <a:pt x="0" y="4289585"/>
                </a:lnTo>
                <a:close/>
              </a:path>
            </a:pathLst>
          </a:custGeom>
          <a:solidFill>
            <a:srgbClr val="33A7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3" name="任意多边形 12"/>
          <p:cNvSpPr/>
          <p:nvPr/>
        </p:nvSpPr>
        <p:spPr>
          <a:xfrm>
            <a:off x="8882063" y="0"/>
            <a:ext cx="3306763" cy="4284663"/>
          </a:xfrm>
          <a:custGeom>
            <a:avLst/>
            <a:gdLst>
              <a:gd name="connsiteX0" fmla="*/ 3292126 w 3292126"/>
              <a:gd name="connsiteY0" fmla="*/ 0 h 4285231"/>
              <a:gd name="connsiteX1" fmla="*/ 3292126 w 3292126"/>
              <a:gd name="connsiteY1" fmla="*/ 443130 h 4285231"/>
              <a:gd name="connsiteX2" fmla="*/ 378814 w 3292126"/>
              <a:gd name="connsiteY2" fmla="*/ 4285231 h 4285231"/>
              <a:gd name="connsiteX3" fmla="*/ 0 w 3292126"/>
              <a:gd name="connsiteY3" fmla="*/ 4285231 h 4285231"/>
            </a:gdLst>
            <a:ahLst/>
            <a:cxnLst>
              <a:cxn ang="0">
                <a:pos x="connsiteX0" y="connsiteY0"/>
              </a:cxn>
              <a:cxn ang="0">
                <a:pos x="connsiteX1" y="connsiteY1"/>
              </a:cxn>
              <a:cxn ang="0">
                <a:pos x="connsiteX2" y="connsiteY2"/>
              </a:cxn>
              <a:cxn ang="0">
                <a:pos x="connsiteX3" y="connsiteY3"/>
              </a:cxn>
            </a:cxnLst>
            <a:rect l="l" t="t" r="r" b="b"/>
            <a:pathLst>
              <a:path w="3292126" h="4285231">
                <a:moveTo>
                  <a:pt x="3292126" y="0"/>
                </a:moveTo>
                <a:lnTo>
                  <a:pt x="3292126" y="443130"/>
                </a:lnTo>
                <a:lnTo>
                  <a:pt x="378814" y="4285231"/>
                </a:lnTo>
                <a:lnTo>
                  <a:pt x="0" y="4285231"/>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31752" name="文本框 14"/>
          <p:cNvSpPr txBox="1"/>
          <p:nvPr/>
        </p:nvSpPr>
        <p:spPr>
          <a:xfrm>
            <a:off x="830580" y="2838450"/>
            <a:ext cx="3829050" cy="768350"/>
          </a:xfrm>
          <a:prstGeom prst="rect">
            <a:avLst/>
          </a:prstGeom>
          <a:solidFill>
            <a:srgbClr val="33A7AE"/>
          </a:solidFill>
          <a:ln w="9525">
            <a:noFill/>
          </a:ln>
        </p:spPr>
        <p:txBody>
          <a:bodyPr wrap="square" anchor="t">
            <a:spAutoFit/>
          </a:bodyPr>
          <a:p>
            <a:pPr algn="ctr"/>
            <a:r>
              <a:rPr lang="zh-CN" altLang="en-US" sz="4400" b="1" dirty="0">
                <a:solidFill>
                  <a:srgbClr val="FFFFFF"/>
                </a:solidFill>
                <a:latin typeface="Microsoft YaHei" panose="020B0503020204020204" pitchFamily="34" charset="-122"/>
                <a:ea typeface="Microsoft YaHei" panose="020B0503020204020204" pitchFamily="34" charset="-122"/>
              </a:rPr>
              <a:t> </a:t>
            </a:r>
            <a:r>
              <a:rPr lang="en-US" altLang="zh-CN" sz="4400" b="1" dirty="0">
                <a:solidFill>
                  <a:srgbClr val="FFFFFF"/>
                </a:solidFill>
                <a:latin typeface="Microsoft YaHei" panose="020B0503020204020204" pitchFamily="34" charset="-122"/>
                <a:ea typeface="Microsoft YaHei" panose="020B0503020204020204" pitchFamily="34" charset="-122"/>
              </a:rPr>
              <a:t>Thank You</a:t>
            </a:r>
            <a:endParaRPr lang="en-US" altLang="zh-CN" sz="4400" b="1" dirty="0">
              <a:solidFill>
                <a:srgbClr val="FFFFFF"/>
              </a:solidFill>
              <a:latin typeface="Microsoft YaHei" panose="020B0503020204020204" pitchFamily="34" charset="-122"/>
              <a:ea typeface="Microsoft YaHei"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等腰三角形 3"/>
          <p:cNvSpPr/>
          <p:nvPr/>
        </p:nvSpPr>
        <p:spPr>
          <a:xfrm>
            <a:off x="741363" y="1554163"/>
            <a:ext cx="7899400" cy="5316538"/>
          </a:xfrm>
          <a:prstGeom prst="triangle">
            <a:avLst/>
          </a:prstGeom>
          <a:solidFill>
            <a:srgbClr val="33A7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矩形 2"/>
          <p:cNvSpPr/>
          <p:nvPr/>
        </p:nvSpPr>
        <p:spPr>
          <a:xfrm>
            <a:off x="0" y="0"/>
            <a:ext cx="12192000" cy="6870700"/>
          </a:xfrm>
          <a:custGeom>
            <a:avLst/>
            <a:gdLst>
              <a:gd name="connsiteX0" fmla="*/ 0 w 9774936"/>
              <a:gd name="connsiteY0" fmla="*/ 0 h 6858000"/>
              <a:gd name="connsiteX1" fmla="*/ 9774936 w 9774936"/>
              <a:gd name="connsiteY1" fmla="*/ 0 h 6858000"/>
              <a:gd name="connsiteX2" fmla="*/ 9774936 w 9774936"/>
              <a:gd name="connsiteY2" fmla="*/ 6858000 h 6858000"/>
              <a:gd name="connsiteX3" fmla="*/ 0 w 9774936"/>
              <a:gd name="connsiteY3" fmla="*/ 6858000 h 6858000"/>
              <a:gd name="connsiteX4" fmla="*/ 0 w 9774936"/>
              <a:gd name="connsiteY4" fmla="*/ 0 h 6858000"/>
              <a:gd name="connsiteX0-1" fmla="*/ 0 w 9774936"/>
              <a:gd name="connsiteY0-2" fmla="*/ 0 h 6858000"/>
              <a:gd name="connsiteX1-3" fmla="*/ 9774936 w 9774936"/>
              <a:gd name="connsiteY1-4" fmla="*/ 0 h 6858000"/>
              <a:gd name="connsiteX2-5" fmla="*/ 3328416 w 9774936"/>
              <a:gd name="connsiteY2-6" fmla="*/ 6858000 h 6858000"/>
              <a:gd name="connsiteX3-7" fmla="*/ 0 w 9774936"/>
              <a:gd name="connsiteY3-8" fmla="*/ 6858000 h 6858000"/>
              <a:gd name="connsiteX4-9" fmla="*/ 0 w 9774936"/>
              <a:gd name="connsiteY4-10" fmla="*/ 0 h 6858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774936" h="6858000">
                <a:moveTo>
                  <a:pt x="0" y="0"/>
                </a:moveTo>
                <a:lnTo>
                  <a:pt x="9774936" y="0"/>
                </a:lnTo>
                <a:lnTo>
                  <a:pt x="3328416" y="6858000"/>
                </a:lnTo>
                <a:lnTo>
                  <a:pt x="0" y="6858000"/>
                </a:lnTo>
                <a:lnTo>
                  <a:pt x="0" y="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 name="等腰三角形 5"/>
          <p:cNvSpPr/>
          <p:nvPr/>
        </p:nvSpPr>
        <p:spPr>
          <a:xfrm rot="5400000">
            <a:off x="463550" y="-463550"/>
            <a:ext cx="5260975" cy="6188075"/>
          </a:xfrm>
          <a:prstGeom prst="triangle">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5124" name="组合 5"/>
          <p:cNvGrpSpPr/>
          <p:nvPr/>
        </p:nvGrpSpPr>
        <p:grpSpPr>
          <a:xfrm>
            <a:off x="4591368" y="1998663"/>
            <a:ext cx="4249420" cy="521970"/>
            <a:chOff x="6381955" y="1512875"/>
            <a:chExt cx="4249291" cy="521970"/>
          </a:xfrm>
        </p:grpSpPr>
        <p:sp>
          <p:nvSpPr>
            <p:cNvPr id="5125" name="文本框 128"/>
            <p:cNvSpPr txBox="1"/>
            <p:nvPr/>
          </p:nvSpPr>
          <p:spPr>
            <a:xfrm>
              <a:off x="7198540" y="1512875"/>
              <a:ext cx="3432706" cy="521970"/>
            </a:xfrm>
            <a:prstGeom prst="rect">
              <a:avLst/>
            </a:prstGeom>
            <a:noFill/>
            <a:ln w="9525">
              <a:noFill/>
            </a:ln>
          </p:spPr>
          <p:txBody>
            <a:bodyPr wrap="square" anchor="t">
              <a:spAutoFit/>
            </a:bodyPr>
            <a:p>
              <a:pPr algn="l">
                <a:buFont typeface="Arial" panose="020B0604020202020204" pitchFamily="34" charset="0"/>
              </a:pPr>
              <a:r>
                <a:rPr lang="en-US" altLang="zh-CN" sz="2800" b="1" dirty="0">
                  <a:solidFill>
                    <a:srgbClr val="FFFFFF"/>
                  </a:solidFill>
                  <a:latin typeface="Microsoft YaHei" panose="020B0503020204020204" pitchFamily="34" charset="-122"/>
                  <a:ea typeface="Microsoft YaHei" panose="020B0503020204020204" pitchFamily="34" charset="-122"/>
                  <a:sym typeface="+mn-ea"/>
                </a:rPr>
                <a:t>| </a:t>
              </a:r>
              <a:r>
                <a:rPr lang="zh-CN" altLang="en-US" sz="2800" b="1" dirty="0">
                  <a:solidFill>
                    <a:srgbClr val="33A7AE"/>
                  </a:solidFill>
                  <a:latin typeface="Microsoft YaHei" panose="020B0503020204020204" pitchFamily="34" charset="-122"/>
                  <a:ea typeface="Microsoft YaHei" panose="020B0503020204020204" pitchFamily="34" charset="-122"/>
                  <a:sym typeface="+mn-ea"/>
                </a:rPr>
                <a:t>Introduction</a:t>
              </a:r>
              <a:endParaRPr lang="zh-CN" altLang="en-US" sz="2800" b="1" dirty="0">
                <a:solidFill>
                  <a:srgbClr val="33A7AE"/>
                </a:solidFill>
                <a:latin typeface="Microsoft YaHei" panose="020B0503020204020204" pitchFamily="34" charset="-122"/>
                <a:ea typeface="Microsoft YaHei" panose="020B0503020204020204" pitchFamily="34" charset="-122"/>
                <a:sym typeface="+mn-ea"/>
              </a:endParaRPr>
            </a:p>
          </p:txBody>
        </p:sp>
        <p:sp>
          <p:nvSpPr>
            <p:cNvPr id="5126" name="文本框 129"/>
            <p:cNvSpPr txBox="1"/>
            <p:nvPr/>
          </p:nvSpPr>
          <p:spPr>
            <a:xfrm>
              <a:off x="6381955" y="1512875"/>
              <a:ext cx="1596512" cy="337185"/>
            </a:xfrm>
            <a:prstGeom prst="rect">
              <a:avLst/>
            </a:prstGeom>
            <a:noFill/>
            <a:ln w="9525">
              <a:noFill/>
            </a:ln>
          </p:spPr>
          <p:txBody>
            <a:bodyPr anchor="t">
              <a:spAutoFit/>
            </a:bodyPr>
            <a:p>
              <a:pPr>
                <a:buFont typeface="Arial" panose="020B0604020202020204" pitchFamily="34" charset="0"/>
              </a:pPr>
              <a:r>
                <a:rPr lang="en-US" altLang="zh-CN" sz="1600" b="1" dirty="0">
                  <a:solidFill>
                    <a:srgbClr val="FFFFFF"/>
                  </a:solidFill>
                  <a:latin typeface="Microsoft YaHei" panose="020B0503020204020204" pitchFamily="34" charset="-122"/>
                  <a:ea typeface="Microsoft YaHei" panose="020B0503020204020204" pitchFamily="34" charset="-122"/>
                </a:rPr>
                <a:t>Part 01</a:t>
              </a:r>
              <a:endParaRPr lang="zh-CN" altLang="en-US" sz="1600" b="1" dirty="0">
                <a:solidFill>
                  <a:srgbClr val="FFFFFF"/>
                </a:solidFill>
                <a:latin typeface="Microsoft YaHei" panose="020B0503020204020204" pitchFamily="34" charset="-122"/>
                <a:ea typeface="Microsoft YaHei" panose="020B0503020204020204" pitchFamily="34" charset="-122"/>
              </a:endParaRPr>
            </a:p>
          </p:txBody>
        </p:sp>
      </p:grpSp>
      <p:grpSp>
        <p:nvGrpSpPr>
          <p:cNvPr id="5128" name="组合 4"/>
          <p:cNvGrpSpPr/>
          <p:nvPr/>
        </p:nvGrpSpPr>
        <p:grpSpPr>
          <a:xfrm>
            <a:off x="3811588" y="2589213"/>
            <a:ext cx="5029200" cy="460375"/>
            <a:chOff x="6380050" y="2271700"/>
            <a:chExt cx="5030284" cy="460375"/>
          </a:xfrm>
        </p:grpSpPr>
        <p:sp>
          <p:nvSpPr>
            <p:cNvPr id="5129" name="文本框 127"/>
            <p:cNvSpPr txBox="1"/>
            <p:nvPr/>
          </p:nvSpPr>
          <p:spPr>
            <a:xfrm>
              <a:off x="7268606" y="2271700"/>
              <a:ext cx="4141728" cy="460375"/>
            </a:xfrm>
            <a:prstGeom prst="rect">
              <a:avLst/>
            </a:prstGeom>
            <a:noFill/>
            <a:ln w="9525">
              <a:noFill/>
            </a:ln>
          </p:spPr>
          <p:txBody>
            <a:bodyPr wrap="square" anchor="t">
              <a:spAutoFit/>
            </a:bodyPr>
            <a:p>
              <a:pPr algn="l">
                <a:buFont typeface="Arial" panose="020B0604020202020204" pitchFamily="34" charset="0"/>
              </a:pPr>
              <a:r>
                <a:rPr lang="en-US" altLang="zh-CN" sz="2400" b="1" dirty="0">
                  <a:solidFill>
                    <a:srgbClr val="FFFFFF"/>
                  </a:solidFill>
                  <a:latin typeface="Microsoft YaHei" panose="020B0503020204020204" pitchFamily="34" charset="-122"/>
                  <a:ea typeface="Microsoft YaHei" panose="020B0503020204020204" pitchFamily="34" charset="-122"/>
                  <a:sym typeface="+mn-ea"/>
                </a:rPr>
                <a:t>| </a:t>
              </a:r>
              <a:r>
                <a:rPr lang="zh-CN" altLang="en-US" sz="1800" b="1" dirty="0">
                  <a:solidFill>
                    <a:srgbClr val="FFFFFF"/>
                  </a:solidFill>
                  <a:latin typeface="Microsoft YaHei" panose="020B0503020204020204" pitchFamily="34" charset="-122"/>
                  <a:ea typeface="Microsoft YaHei" panose="020B0503020204020204" pitchFamily="34" charset="-122"/>
                  <a:sym typeface="+mn-ea"/>
                </a:rPr>
                <a:t>Coder </a:t>
              </a:r>
              <a:r>
                <a:rPr lang="zh-CN" altLang="en-US" sz="2400" b="1" dirty="0">
                  <a:solidFill>
                    <a:srgbClr val="FFFFFF"/>
                  </a:solidFill>
                  <a:latin typeface="Microsoft YaHei" panose="020B0503020204020204" pitchFamily="34" charset="-122"/>
                  <a:ea typeface="Microsoft YaHei" panose="020B0503020204020204" pitchFamily="34" charset="-122"/>
                  <a:sym typeface="+mn-ea"/>
                </a:rPr>
                <a:t>vs </a:t>
              </a:r>
              <a:r>
                <a:rPr lang="en-US" altLang="zh-CN" sz="2400" b="1" dirty="0">
                  <a:solidFill>
                    <a:srgbClr val="FFFFFF"/>
                  </a:solidFill>
                  <a:latin typeface="Microsoft YaHei" panose="020B0503020204020204" pitchFamily="34" charset="-122"/>
                  <a:ea typeface="Microsoft YaHei" panose="020B0503020204020204" pitchFamily="34" charset="-122"/>
                  <a:sym typeface="+mn-ea"/>
                </a:rPr>
                <a:t>P</a:t>
              </a:r>
              <a:r>
                <a:rPr lang="zh-CN" altLang="en-US" sz="2400" b="1" dirty="0">
                  <a:solidFill>
                    <a:srgbClr val="FFFFFF"/>
                  </a:solidFill>
                  <a:latin typeface="Microsoft YaHei" panose="020B0503020204020204" pitchFamily="34" charset="-122"/>
                  <a:ea typeface="Microsoft YaHei" panose="020B0503020204020204" pitchFamily="34" charset="-122"/>
                  <a:sym typeface="+mn-ea"/>
                </a:rPr>
                <a:t>rogrammer</a:t>
              </a:r>
              <a:endParaRPr lang="zh-CN" altLang="en-US" sz="2400" b="1" dirty="0">
                <a:solidFill>
                  <a:srgbClr val="FFFFFF"/>
                </a:solidFill>
                <a:latin typeface="Microsoft YaHei" panose="020B0503020204020204" pitchFamily="34" charset="-122"/>
                <a:ea typeface="Microsoft YaHei" panose="020B0503020204020204" pitchFamily="34" charset="-122"/>
              </a:endParaRPr>
            </a:p>
          </p:txBody>
        </p:sp>
        <p:sp>
          <p:nvSpPr>
            <p:cNvPr id="5130" name="文本框 130"/>
            <p:cNvSpPr txBox="1"/>
            <p:nvPr/>
          </p:nvSpPr>
          <p:spPr>
            <a:xfrm>
              <a:off x="6380050" y="2271700"/>
              <a:ext cx="1596512" cy="337185"/>
            </a:xfrm>
            <a:prstGeom prst="rect">
              <a:avLst/>
            </a:prstGeom>
            <a:noFill/>
            <a:ln w="9525">
              <a:noFill/>
            </a:ln>
          </p:spPr>
          <p:txBody>
            <a:bodyPr anchor="t">
              <a:spAutoFit/>
            </a:bodyPr>
            <a:p>
              <a:pPr>
                <a:buFont typeface="Arial" panose="020B0604020202020204" pitchFamily="34" charset="0"/>
              </a:pPr>
              <a:r>
                <a:rPr lang="en-US" altLang="zh-CN" sz="1600" b="1" dirty="0">
                  <a:solidFill>
                    <a:srgbClr val="FFFFFF"/>
                  </a:solidFill>
                  <a:latin typeface="Microsoft YaHei" panose="020B0503020204020204" pitchFamily="34" charset="-122"/>
                  <a:ea typeface="Microsoft YaHei" panose="020B0503020204020204" pitchFamily="34" charset="-122"/>
                </a:rPr>
                <a:t>Part 02</a:t>
              </a:r>
              <a:endParaRPr lang="zh-CN" altLang="en-US" sz="1600" b="1" dirty="0">
                <a:solidFill>
                  <a:srgbClr val="FFFFFF"/>
                </a:solidFill>
                <a:latin typeface="Microsoft YaHei" panose="020B0503020204020204" pitchFamily="34" charset="-122"/>
                <a:ea typeface="Microsoft YaHei" panose="020B0503020204020204" pitchFamily="34" charset="-122"/>
              </a:endParaRPr>
            </a:p>
          </p:txBody>
        </p:sp>
      </p:grpSp>
      <p:grpSp>
        <p:nvGrpSpPr>
          <p:cNvPr id="5132" name="组合 3"/>
          <p:cNvGrpSpPr/>
          <p:nvPr/>
        </p:nvGrpSpPr>
        <p:grpSpPr>
          <a:xfrm>
            <a:off x="2933065" y="3199130"/>
            <a:ext cx="5363210" cy="460375"/>
            <a:chOff x="6380050" y="3030525"/>
            <a:chExt cx="5259222" cy="460375"/>
          </a:xfrm>
        </p:grpSpPr>
        <p:sp>
          <p:nvSpPr>
            <p:cNvPr id="5133" name="文本框 126"/>
            <p:cNvSpPr txBox="1"/>
            <p:nvPr/>
          </p:nvSpPr>
          <p:spPr>
            <a:xfrm>
              <a:off x="7251930" y="3030525"/>
              <a:ext cx="4387342" cy="460375"/>
            </a:xfrm>
            <a:prstGeom prst="rect">
              <a:avLst/>
            </a:prstGeom>
            <a:noFill/>
            <a:ln w="9525">
              <a:noFill/>
            </a:ln>
          </p:spPr>
          <p:txBody>
            <a:bodyPr wrap="square" anchor="t">
              <a:spAutoFit/>
            </a:bodyPr>
            <a:p>
              <a:pPr algn="l">
                <a:buFont typeface="Arial" panose="020B0604020202020204" pitchFamily="34" charset="0"/>
              </a:pPr>
              <a:r>
                <a:rPr lang="en-US" altLang="zh-CN" sz="2000" b="1" dirty="0">
                  <a:solidFill>
                    <a:srgbClr val="FFFFFF"/>
                  </a:solidFill>
                  <a:latin typeface="Microsoft YaHei" panose="020B0503020204020204" pitchFamily="34" charset="-122"/>
                  <a:ea typeface="Microsoft YaHei" panose="020B0503020204020204" pitchFamily="34" charset="-122"/>
                  <a:sym typeface="+mn-ea"/>
                </a:rPr>
                <a:t>| </a:t>
              </a:r>
              <a:r>
                <a:rPr lang="zh-CN" altLang="en-US" sz="2000" b="1" dirty="0">
                  <a:solidFill>
                    <a:srgbClr val="33A7AE"/>
                  </a:solidFill>
                  <a:latin typeface="Microsoft YaHei" panose="020B0503020204020204" pitchFamily="34" charset="-122"/>
                  <a:ea typeface="Microsoft YaHei" panose="020B0503020204020204" pitchFamily="34" charset="-122"/>
                  <a:sym typeface="+mn-ea"/>
                </a:rPr>
                <a:t>Computer science</a:t>
              </a:r>
              <a:r>
                <a:rPr lang="en-US" altLang="zh-CN" sz="2000" b="1" dirty="0">
                  <a:solidFill>
                    <a:srgbClr val="33A7AE"/>
                  </a:solidFill>
                  <a:latin typeface="Microsoft YaHei" panose="020B0503020204020204" pitchFamily="34" charset="-122"/>
                  <a:ea typeface="Microsoft YaHei" panose="020B0503020204020204" pitchFamily="34" charset="-122"/>
                  <a:sym typeface="+mn-ea"/>
                </a:rPr>
                <a:t>. </a:t>
              </a:r>
              <a:r>
                <a:rPr lang="en-US" altLang="zh-CN" sz="2400" b="1" dirty="0">
                  <a:solidFill>
                    <a:srgbClr val="33A7AE"/>
                  </a:solidFill>
                  <a:latin typeface="Microsoft YaHei" panose="020B0503020204020204" pitchFamily="34" charset="-122"/>
                  <a:ea typeface="Microsoft YaHei" panose="020B0503020204020204" pitchFamily="34" charset="-122"/>
                  <a:sym typeface="+mn-ea"/>
                </a:rPr>
                <a:t>Algorithm</a:t>
              </a:r>
              <a:endParaRPr lang="en-US" altLang="zh-CN" sz="2400" b="1" dirty="0">
                <a:solidFill>
                  <a:srgbClr val="33A7AE"/>
                </a:solidFill>
                <a:latin typeface="Microsoft YaHei" panose="020B0503020204020204" pitchFamily="34" charset="-122"/>
                <a:ea typeface="Microsoft YaHei" panose="020B0503020204020204" pitchFamily="34" charset="-122"/>
                <a:sym typeface="+mn-ea"/>
              </a:endParaRPr>
            </a:p>
          </p:txBody>
        </p:sp>
        <p:sp>
          <p:nvSpPr>
            <p:cNvPr id="5134" name="文本框 131"/>
            <p:cNvSpPr txBox="1"/>
            <p:nvPr/>
          </p:nvSpPr>
          <p:spPr>
            <a:xfrm>
              <a:off x="6380050" y="3030525"/>
              <a:ext cx="1596512" cy="337185"/>
            </a:xfrm>
            <a:prstGeom prst="rect">
              <a:avLst/>
            </a:prstGeom>
            <a:noFill/>
            <a:ln w="9525">
              <a:noFill/>
            </a:ln>
          </p:spPr>
          <p:txBody>
            <a:bodyPr anchor="t">
              <a:spAutoFit/>
            </a:bodyPr>
            <a:p>
              <a:pPr>
                <a:buFont typeface="Arial" panose="020B0604020202020204" pitchFamily="34" charset="0"/>
              </a:pPr>
              <a:r>
                <a:rPr lang="en-US" altLang="zh-CN" sz="1600" b="1" dirty="0">
                  <a:solidFill>
                    <a:srgbClr val="FFFFFF"/>
                  </a:solidFill>
                  <a:latin typeface="Microsoft YaHei" panose="020B0503020204020204" pitchFamily="34" charset="-122"/>
                  <a:ea typeface="Microsoft YaHei" panose="020B0503020204020204" pitchFamily="34" charset="-122"/>
                </a:rPr>
                <a:t>Part 03</a:t>
              </a:r>
              <a:endParaRPr lang="zh-CN" altLang="en-US" sz="1600" b="1" dirty="0">
                <a:solidFill>
                  <a:srgbClr val="FFFFFF"/>
                </a:solidFill>
                <a:latin typeface="Microsoft YaHei" panose="020B0503020204020204" pitchFamily="34" charset="-122"/>
                <a:ea typeface="Microsoft YaHei" panose="020B0503020204020204" pitchFamily="34" charset="-122"/>
              </a:endParaRPr>
            </a:p>
          </p:txBody>
        </p:sp>
      </p:grpSp>
      <p:grpSp>
        <p:nvGrpSpPr>
          <p:cNvPr id="5136" name="组合 2"/>
          <p:cNvGrpSpPr/>
          <p:nvPr/>
        </p:nvGrpSpPr>
        <p:grpSpPr>
          <a:xfrm>
            <a:off x="2312988" y="3814763"/>
            <a:ext cx="4365625" cy="368300"/>
            <a:chOff x="6380050" y="3787762"/>
            <a:chExt cx="4366188" cy="368301"/>
          </a:xfrm>
        </p:grpSpPr>
        <p:sp>
          <p:nvSpPr>
            <p:cNvPr id="5137" name="文本框 125"/>
            <p:cNvSpPr txBox="1"/>
            <p:nvPr/>
          </p:nvSpPr>
          <p:spPr>
            <a:xfrm>
              <a:off x="7178983" y="3787762"/>
              <a:ext cx="3567255" cy="368301"/>
            </a:xfrm>
            <a:prstGeom prst="rect">
              <a:avLst/>
            </a:prstGeom>
            <a:noFill/>
            <a:ln w="9525">
              <a:noFill/>
            </a:ln>
          </p:spPr>
          <p:txBody>
            <a:bodyPr wrap="square" anchor="t">
              <a:spAutoFit/>
            </a:bodyPr>
            <a:p>
              <a:pPr algn="l">
                <a:buFont typeface="Arial" panose="020B0604020202020204" pitchFamily="34" charset="0"/>
              </a:pPr>
              <a:r>
                <a:rPr lang="en-US" altLang="zh-CN" sz="1800" b="1" dirty="0">
                  <a:solidFill>
                    <a:srgbClr val="FFFFFF"/>
                  </a:solidFill>
                  <a:latin typeface="Microsoft YaHei" panose="020B0503020204020204" pitchFamily="34" charset="-122"/>
                  <a:ea typeface="Microsoft YaHei" panose="020B0503020204020204" pitchFamily="34" charset="-122"/>
                  <a:sym typeface="+mn-ea"/>
                </a:rPr>
                <a:t>| </a:t>
              </a:r>
              <a:r>
                <a:rPr lang="zh-CN" altLang="en-US" sz="1800" b="1" dirty="0">
                  <a:solidFill>
                    <a:srgbClr val="FFFFFF"/>
                  </a:solidFill>
                  <a:latin typeface="Microsoft YaHei" panose="020B0503020204020204" pitchFamily="34" charset="-122"/>
                  <a:ea typeface="Microsoft YaHei" panose="020B0503020204020204" pitchFamily="34" charset="-122"/>
                  <a:sym typeface="+mn-ea"/>
                </a:rPr>
                <a:t>Web development</a:t>
              </a:r>
              <a:endParaRPr lang="zh-CN" altLang="en-US" sz="1800" b="1" dirty="0">
                <a:solidFill>
                  <a:srgbClr val="FFFFFF"/>
                </a:solidFill>
                <a:latin typeface="Microsoft YaHei" panose="020B0503020204020204" pitchFamily="34" charset="-122"/>
                <a:ea typeface="Microsoft YaHei" panose="020B0503020204020204" pitchFamily="34" charset="-122"/>
              </a:endParaRPr>
            </a:p>
          </p:txBody>
        </p:sp>
        <p:sp>
          <p:nvSpPr>
            <p:cNvPr id="5138" name="文本框 132"/>
            <p:cNvSpPr txBox="1"/>
            <p:nvPr/>
          </p:nvSpPr>
          <p:spPr>
            <a:xfrm>
              <a:off x="6380050" y="3787762"/>
              <a:ext cx="1596512" cy="337186"/>
            </a:xfrm>
            <a:prstGeom prst="rect">
              <a:avLst/>
            </a:prstGeom>
            <a:noFill/>
            <a:ln w="9525">
              <a:noFill/>
            </a:ln>
          </p:spPr>
          <p:txBody>
            <a:bodyPr anchor="t">
              <a:spAutoFit/>
            </a:bodyPr>
            <a:p>
              <a:pPr>
                <a:buFont typeface="Arial" panose="020B0604020202020204" pitchFamily="34" charset="0"/>
              </a:pPr>
              <a:r>
                <a:rPr lang="en-US" altLang="zh-CN" sz="1600" b="1" dirty="0">
                  <a:solidFill>
                    <a:srgbClr val="FFFFFF"/>
                  </a:solidFill>
                  <a:latin typeface="Microsoft YaHei" panose="020B0503020204020204" pitchFamily="34" charset="-122"/>
                  <a:ea typeface="Microsoft YaHei" panose="020B0503020204020204" pitchFamily="34" charset="-122"/>
                </a:rPr>
                <a:t>Part 04</a:t>
              </a:r>
              <a:endParaRPr lang="zh-CN" altLang="en-US" sz="1600" b="1" dirty="0">
                <a:solidFill>
                  <a:srgbClr val="FFFFFF"/>
                </a:solidFill>
                <a:latin typeface="Microsoft YaHei" panose="020B0503020204020204" pitchFamily="34" charset="-122"/>
                <a:ea typeface="Microsoft YaHei" panose="020B0503020204020204" pitchFamily="34" charset="-122"/>
              </a:endParaRPr>
            </a:p>
          </p:txBody>
        </p:sp>
      </p:grpSp>
      <p:sp>
        <p:nvSpPr>
          <p:cNvPr id="5140" name="文本框 48"/>
          <p:cNvSpPr txBox="1"/>
          <p:nvPr/>
        </p:nvSpPr>
        <p:spPr>
          <a:xfrm>
            <a:off x="5902325" y="796925"/>
            <a:ext cx="2393950" cy="522288"/>
          </a:xfrm>
          <a:prstGeom prst="rect">
            <a:avLst/>
          </a:prstGeom>
          <a:noFill/>
          <a:ln w="9525">
            <a:noFill/>
          </a:ln>
        </p:spPr>
        <p:txBody>
          <a:bodyPr anchor="t">
            <a:spAutoFit/>
          </a:bodyPr>
          <a:p>
            <a:pPr algn="ctr">
              <a:buFont typeface="Arial" panose="020B0604020202020204" pitchFamily="34" charset="0"/>
            </a:pPr>
            <a:r>
              <a:rPr lang="en-US" altLang="zh-CN" sz="2800" b="1" dirty="0">
                <a:solidFill>
                  <a:srgbClr val="FFFFFF"/>
                </a:solidFill>
                <a:latin typeface="Microsoft YaHei" panose="020B0503020204020204" pitchFamily="34" charset="-122"/>
                <a:ea typeface="Microsoft YaHei" panose="020B0503020204020204" pitchFamily="34" charset="-122"/>
              </a:rPr>
              <a:t>CONTENTS</a:t>
            </a:r>
            <a:endParaRPr lang="zh-CN" altLang="en-US" b="1" dirty="0">
              <a:solidFill>
                <a:srgbClr val="FFFFFF"/>
              </a:solidFill>
              <a:latin typeface="Microsoft YaHei" panose="020B0503020204020204" pitchFamily="34" charset="-122"/>
              <a:ea typeface="Microsoft YaHei" panose="020B0503020204020204" pitchFamily="34" charset="-122"/>
            </a:endParaRPr>
          </a:p>
        </p:txBody>
      </p:sp>
      <p:grpSp>
        <p:nvGrpSpPr>
          <p:cNvPr id="5141" name="组合 2"/>
          <p:cNvGrpSpPr/>
          <p:nvPr/>
        </p:nvGrpSpPr>
        <p:grpSpPr>
          <a:xfrm>
            <a:off x="1593850" y="4416425"/>
            <a:ext cx="4057650" cy="398780"/>
            <a:chOff x="6380050" y="3787762"/>
            <a:chExt cx="4057650" cy="398780"/>
          </a:xfrm>
        </p:grpSpPr>
        <p:sp>
          <p:nvSpPr>
            <p:cNvPr id="5142" name="文本框 125"/>
            <p:cNvSpPr txBox="1"/>
            <p:nvPr/>
          </p:nvSpPr>
          <p:spPr>
            <a:xfrm>
              <a:off x="7243015" y="3787762"/>
              <a:ext cx="3194685" cy="398780"/>
            </a:xfrm>
            <a:prstGeom prst="rect">
              <a:avLst/>
            </a:prstGeom>
            <a:noFill/>
            <a:ln w="9525">
              <a:noFill/>
            </a:ln>
          </p:spPr>
          <p:txBody>
            <a:bodyPr wrap="square" anchor="t">
              <a:spAutoFit/>
            </a:bodyPr>
            <a:p>
              <a:pPr algn="l">
                <a:buFont typeface="Arial" panose="020B0604020202020204" pitchFamily="34" charset="0"/>
              </a:pPr>
              <a:r>
                <a:rPr lang="en-US" altLang="zh-CN" sz="2000" b="1" dirty="0">
                  <a:solidFill>
                    <a:srgbClr val="FFFFFF"/>
                  </a:solidFill>
                  <a:latin typeface="Microsoft YaHei" panose="020B0503020204020204" pitchFamily="34" charset="-122"/>
                  <a:ea typeface="Microsoft YaHei" panose="020B0503020204020204" pitchFamily="34" charset="-122"/>
                  <a:sym typeface="+mn-ea"/>
                </a:rPr>
                <a:t>| </a:t>
              </a:r>
              <a:r>
                <a:rPr lang="zh-CN" altLang="en-US" sz="2000" b="1" dirty="0">
                  <a:solidFill>
                    <a:srgbClr val="33A7AE"/>
                  </a:solidFill>
                  <a:latin typeface="Microsoft YaHei" panose="020B0503020204020204" pitchFamily="34" charset="-122"/>
                  <a:ea typeface="Microsoft YaHei" panose="020B0503020204020204" pitchFamily="34" charset="-122"/>
                  <a:sym typeface="+mn-ea"/>
                </a:rPr>
                <a:t>Front-end</a:t>
              </a:r>
              <a:endParaRPr lang="zh-CN" altLang="en-US" sz="2000" b="1" dirty="0">
                <a:solidFill>
                  <a:srgbClr val="33A7AE"/>
                </a:solidFill>
                <a:latin typeface="Microsoft YaHei" panose="020B0503020204020204" pitchFamily="34" charset="-122"/>
                <a:ea typeface="Microsoft YaHei" panose="020B0503020204020204" pitchFamily="34" charset="-122"/>
                <a:sym typeface="+mn-ea"/>
              </a:endParaRPr>
            </a:p>
          </p:txBody>
        </p:sp>
        <p:sp>
          <p:nvSpPr>
            <p:cNvPr id="5143" name="文本框 132"/>
            <p:cNvSpPr txBox="1"/>
            <p:nvPr/>
          </p:nvSpPr>
          <p:spPr>
            <a:xfrm>
              <a:off x="6380050" y="3787762"/>
              <a:ext cx="1596512" cy="337185"/>
            </a:xfrm>
            <a:prstGeom prst="rect">
              <a:avLst/>
            </a:prstGeom>
            <a:noFill/>
            <a:ln w="9525">
              <a:noFill/>
            </a:ln>
          </p:spPr>
          <p:txBody>
            <a:bodyPr anchor="t">
              <a:spAutoFit/>
            </a:bodyPr>
            <a:p>
              <a:pPr>
                <a:buFont typeface="Arial" panose="020B0604020202020204" pitchFamily="34" charset="0"/>
              </a:pPr>
              <a:r>
                <a:rPr lang="en-US" altLang="zh-CN" sz="1600" b="1" dirty="0">
                  <a:solidFill>
                    <a:srgbClr val="FFFFFF"/>
                  </a:solidFill>
                  <a:latin typeface="Microsoft YaHei" panose="020B0503020204020204" pitchFamily="34" charset="-122"/>
                  <a:ea typeface="Microsoft YaHei" panose="020B0503020204020204" pitchFamily="34" charset="-122"/>
                </a:rPr>
                <a:t>Part 05</a:t>
              </a:r>
              <a:endParaRPr lang="zh-CN" altLang="en-US" sz="1600" b="1" dirty="0">
                <a:solidFill>
                  <a:srgbClr val="FFFFFF"/>
                </a:solidFill>
                <a:latin typeface="Microsoft YaHei" panose="020B0503020204020204" pitchFamily="34" charset="-122"/>
                <a:ea typeface="Microsoft YaHei" panose="020B0503020204020204" pitchFamily="34" charset="-122"/>
              </a:endParaRPr>
            </a:p>
          </p:txBody>
        </p:sp>
      </p:grpSp>
      <p:grpSp>
        <p:nvGrpSpPr>
          <p:cNvPr id="5145" name="组合 2"/>
          <p:cNvGrpSpPr/>
          <p:nvPr/>
        </p:nvGrpSpPr>
        <p:grpSpPr>
          <a:xfrm>
            <a:off x="860425" y="5095875"/>
            <a:ext cx="4057650" cy="645160"/>
            <a:chOff x="6380050" y="3787762"/>
            <a:chExt cx="4057650" cy="645160"/>
          </a:xfrm>
        </p:grpSpPr>
        <p:sp>
          <p:nvSpPr>
            <p:cNvPr id="5146" name="文本框 125"/>
            <p:cNvSpPr txBox="1"/>
            <p:nvPr/>
          </p:nvSpPr>
          <p:spPr>
            <a:xfrm>
              <a:off x="7220790" y="3787762"/>
              <a:ext cx="3216910" cy="645160"/>
            </a:xfrm>
            <a:prstGeom prst="rect">
              <a:avLst/>
            </a:prstGeom>
            <a:noFill/>
            <a:ln w="9525">
              <a:noFill/>
            </a:ln>
          </p:spPr>
          <p:txBody>
            <a:bodyPr wrap="square" anchor="t">
              <a:spAutoFit/>
            </a:bodyPr>
            <a:p>
              <a:pPr algn="l">
                <a:buFont typeface="Arial" panose="020B0604020202020204" pitchFamily="34" charset="0"/>
              </a:pPr>
              <a:r>
                <a:rPr lang="en-US" altLang="zh-CN" sz="3600" b="1" dirty="0">
                  <a:solidFill>
                    <a:srgbClr val="FFFFFF"/>
                  </a:solidFill>
                  <a:latin typeface="Microsoft YaHei" panose="020B0503020204020204" pitchFamily="34" charset="-122"/>
                  <a:ea typeface="Microsoft YaHei" panose="020B0503020204020204" pitchFamily="34" charset="-122"/>
                  <a:sym typeface="+mn-ea"/>
                </a:rPr>
                <a:t>| Back</a:t>
              </a:r>
              <a:r>
                <a:rPr lang="zh-CN" altLang="en-US" sz="3600" b="1" dirty="0">
                  <a:solidFill>
                    <a:srgbClr val="FFFFFF"/>
                  </a:solidFill>
                  <a:latin typeface="Microsoft YaHei" panose="020B0503020204020204" pitchFamily="34" charset="-122"/>
                  <a:ea typeface="Microsoft YaHei" panose="020B0503020204020204" pitchFamily="34" charset="-122"/>
                  <a:sym typeface="+mn-ea"/>
                </a:rPr>
                <a:t>-end</a:t>
              </a:r>
              <a:endParaRPr lang="zh-CN" altLang="en-US" sz="3600" b="1" dirty="0">
                <a:solidFill>
                  <a:srgbClr val="FFFFFF"/>
                </a:solidFill>
                <a:latin typeface="Microsoft YaHei" panose="020B0503020204020204" pitchFamily="34" charset="-122"/>
                <a:ea typeface="Microsoft YaHei" panose="020B0503020204020204" pitchFamily="34" charset="-122"/>
              </a:endParaRPr>
            </a:p>
          </p:txBody>
        </p:sp>
        <p:sp>
          <p:nvSpPr>
            <p:cNvPr id="5147" name="文本框 132"/>
            <p:cNvSpPr txBox="1"/>
            <p:nvPr/>
          </p:nvSpPr>
          <p:spPr>
            <a:xfrm>
              <a:off x="6380050" y="3787762"/>
              <a:ext cx="1596512" cy="337185"/>
            </a:xfrm>
            <a:prstGeom prst="rect">
              <a:avLst/>
            </a:prstGeom>
            <a:noFill/>
            <a:ln w="9525">
              <a:noFill/>
            </a:ln>
          </p:spPr>
          <p:txBody>
            <a:bodyPr anchor="t">
              <a:spAutoFit/>
            </a:bodyPr>
            <a:p>
              <a:pPr>
                <a:buFont typeface="Arial" panose="020B0604020202020204" pitchFamily="34" charset="0"/>
              </a:pPr>
              <a:r>
                <a:rPr lang="en-US" altLang="zh-CN" sz="1600" b="1" dirty="0">
                  <a:solidFill>
                    <a:srgbClr val="FFFFFF"/>
                  </a:solidFill>
                  <a:latin typeface="Microsoft YaHei" panose="020B0503020204020204" pitchFamily="34" charset="-122"/>
                  <a:ea typeface="Microsoft YaHei" panose="020B0503020204020204" pitchFamily="34" charset="-122"/>
                </a:rPr>
                <a:t>Part 06</a:t>
              </a:r>
              <a:endParaRPr lang="zh-CN" altLang="en-US" sz="1600" b="1" dirty="0">
                <a:solidFill>
                  <a:srgbClr val="FFFFFF"/>
                </a:solidFill>
                <a:latin typeface="Microsoft YaHei" panose="020B0503020204020204" pitchFamily="34" charset="-122"/>
                <a:ea typeface="Microsoft YaHei" panose="020B0503020204020204" pitchFamily="34" charset="-122"/>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任意多边形 5"/>
          <p:cNvSpPr/>
          <p:nvPr/>
        </p:nvSpPr>
        <p:spPr>
          <a:xfrm rot="10800000">
            <a:off x="0" y="265113"/>
            <a:ext cx="2505075" cy="411163"/>
          </a:xfrm>
          <a:custGeom>
            <a:avLst/>
            <a:gdLst>
              <a:gd name="connsiteX0" fmla="*/ 2504661 w 2504661"/>
              <a:gd name="connsiteY0" fmla="*/ 410818 h 410818"/>
              <a:gd name="connsiteX1" fmla="*/ 1159565 w 2504661"/>
              <a:gd name="connsiteY1" fmla="*/ 410818 h 410818"/>
              <a:gd name="connsiteX2" fmla="*/ 530087 w 2504661"/>
              <a:gd name="connsiteY2" fmla="*/ 410818 h 410818"/>
              <a:gd name="connsiteX3" fmla="*/ 0 w 2504661"/>
              <a:gd name="connsiteY3" fmla="*/ 410818 h 410818"/>
              <a:gd name="connsiteX4" fmla="*/ 205409 w 2504661"/>
              <a:gd name="connsiteY4" fmla="*/ 205409 h 410818"/>
              <a:gd name="connsiteX5" fmla="*/ 0 w 2504661"/>
              <a:gd name="connsiteY5" fmla="*/ 0 h 410818"/>
              <a:gd name="connsiteX6" fmla="*/ 530087 w 2504661"/>
              <a:gd name="connsiteY6" fmla="*/ 0 h 410818"/>
              <a:gd name="connsiteX7" fmla="*/ 1159565 w 2504661"/>
              <a:gd name="connsiteY7" fmla="*/ 0 h 410818"/>
              <a:gd name="connsiteX8" fmla="*/ 2504661 w 2504661"/>
              <a:gd name="connsiteY8" fmla="*/ 0 h 410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04661" h="410818">
                <a:moveTo>
                  <a:pt x="2504661" y="410818"/>
                </a:moveTo>
                <a:lnTo>
                  <a:pt x="1159565" y="410818"/>
                </a:lnTo>
                <a:lnTo>
                  <a:pt x="530087" y="410818"/>
                </a:lnTo>
                <a:lnTo>
                  <a:pt x="0" y="410818"/>
                </a:lnTo>
                <a:lnTo>
                  <a:pt x="205409" y="205409"/>
                </a:lnTo>
                <a:lnTo>
                  <a:pt x="0" y="0"/>
                </a:lnTo>
                <a:lnTo>
                  <a:pt x="530087" y="0"/>
                </a:lnTo>
                <a:lnTo>
                  <a:pt x="1159565" y="0"/>
                </a:lnTo>
                <a:lnTo>
                  <a:pt x="2504661" y="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 name="任意多边形 6"/>
          <p:cNvSpPr/>
          <p:nvPr/>
        </p:nvSpPr>
        <p:spPr>
          <a:xfrm rot="10800000">
            <a:off x="0" y="165100"/>
            <a:ext cx="2505075" cy="411163"/>
          </a:xfrm>
          <a:custGeom>
            <a:avLst/>
            <a:gdLst>
              <a:gd name="connsiteX0" fmla="*/ 2504661 w 2504661"/>
              <a:gd name="connsiteY0" fmla="*/ 410818 h 410818"/>
              <a:gd name="connsiteX1" fmla="*/ 1159565 w 2504661"/>
              <a:gd name="connsiteY1" fmla="*/ 410818 h 410818"/>
              <a:gd name="connsiteX2" fmla="*/ 530087 w 2504661"/>
              <a:gd name="connsiteY2" fmla="*/ 410818 h 410818"/>
              <a:gd name="connsiteX3" fmla="*/ 0 w 2504661"/>
              <a:gd name="connsiteY3" fmla="*/ 410818 h 410818"/>
              <a:gd name="connsiteX4" fmla="*/ 205409 w 2504661"/>
              <a:gd name="connsiteY4" fmla="*/ 205409 h 410818"/>
              <a:gd name="connsiteX5" fmla="*/ 0 w 2504661"/>
              <a:gd name="connsiteY5" fmla="*/ 0 h 410818"/>
              <a:gd name="connsiteX6" fmla="*/ 530087 w 2504661"/>
              <a:gd name="connsiteY6" fmla="*/ 0 h 410818"/>
              <a:gd name="connsiteX7" fmla="*/ 1159565 w 2504661"/>
              <a:gd name="connsiteY7" fmla="*/ 0 h 410818"/>
              <a:gd name="connsiteX8" fmla="*/ 2504661 w 2504661"/>
              <a:gd name="connsiteY8" fmla="*/ 0 h 410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04661" h="410818">
                <a:moveTo>
                  <a:pt x="2504661" y="410818"/>
                </a:moveTo>
                <a:lnTo>
                  <a:pt x="1159565" y="410818"/>
                </a:lnTo>
                <a:lnTo>
                  <a:pt x="530087" y="410818"/>
                </a:lnTo>
                <a:lnTo>
                  <a:pt x="0" y="410818"/>
                </a:lnTo>
                <a:lnTo>
                  <a:pt x="205409" y="205409"/>
                </a:lnTo>
                <a:lnTo>
                  <a:pt x="0" y="0"/>
                </a:lnTo>
                <a:lnTo>
                  <a:pt x="530087" y="0"/>
                </a:lnTo>
                <a:lnTo>
                  <a:pt x="1159565" y="0"/>
                </a:lnTo>
                <a:lnTo>
                  <a:pt x="2504661" y="0"/>
                </a:lnTo>
                <a:close/>
              </a:path>
            </a:pathLst>
          </a:custGeom>
          <a:solidFill>
            <a:srgbClr val="33A7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8" name="矩形 7"/>
          <p:cNvSpPr/>
          <p:nvPr/>
        </p:nvSpPr>
        <p:spPr>
          <a:xfrm rot="21354870">
            <a:off x="115888" y="6494463"/>
            <a:ext cx="12192000" cy="101600"/>
          </a:xfrm>
          <a:prstGeom prst="rect">
            <a:avLst/>
          </a:prstGeom>
          <a:solidFill>
            <a:srgbClr val="33A7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矩形 8"/>
          <p:cNvSpPr/>
          <p:nvPr/>
        </p:nvSpPr>
        <p:spPr>
          <a:xfrm rot="153029">
            <a:off x="-7937" y="6432550"/>
            <a:ext cx="12312650" cy="141288"/>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173" name="文本框 9"/>
          <p:cNvSpPr txBox="1"/>
          <p:nvPr/>
        </p:nvSpPr>
        <p:spPr>
          <a:xfrm>
            <a:off x="-4762" y="176213"/>
            <a:ext cx="1788160" cy="398780"/>
          </a:xfrm>
          <a:prstGeom prst="rect">
            <a:avLst/>
          </a:prstGeom>
          <a:noFill/>
          <a:ln w="9525">
            <a:noFill/>
          </a:ln>
        </p:spPr>
        <p:txBody>
          <a:bodyPr wrap="none" anchor="t">
            <a:spAutoFit/>
          </a:bodyPr>
          <a:p>
            <a:pPr algn="l">
              <a:buFont typeface="Arial" panose="020B0604020202020204" pitchFamily="34" charset="0"/>
            </a:pPr>
            <a:r>
              <a:rPr lang="zh-CN" altLang="en-US" sz="2000" b="1" dirty="0">
                <a:latin typeface="Microsoft YaHei" panose="020B0503020204020204" pitchFamily="34" charset="-122"/>
                <a:ea typeface="Microsoft YaHei" panose="020B0503020204020204" pitchFamily="34" charset="-122"/>
                <a:sym typeface="+mn-ea"/>
              </a:rPr>
              <a:t>Introduction</a:t>
            </a:r>
            <a:endParaRPr lang="zh-CN" altLang="en-US" sz="2000" b="1" dirty="0">
              <a:solidFill>
                <a:schemeClr val="bg1"/>
              </a:solidFill>
              <a:latin typeface="Microsoft YaHei" panose="020B0503020204020204" pitchFamily="34" charset="-122"/>
              <a:ea typeface="Microsoft YaHei" panose="020B0503020204020204" pitchFamily="34" charset="-122"/>
            </a:endParaRPr>
          </a:p>
        </p:txBody>
      </p:sp>
      <p:grpSp>
        <p:nvGrpSpPr>
          <p:cNvPr id="7174" name="组合 26"/>
          <p:cNvGrpSpPr/>
          <p:nvPr/>
        </p:nvGrpSpPr>
        <p:grpSpPr>
          <a:xfrm>
            <a:off x="1114425" y="1401763"/>
            <a:ext cx="9285288" cy="4757737"/>
            <a:chOff x="933015" y="999095"/>
            <a:chExt cx="6964481" cy="3568367"/>
          </a:xfrm>
        </p:grpSpPr>
        <p:grpSp>
          <p:nvGrpSpPr>
            <p:cNvPr id="7175" name="组合 27"/>
            <p:cNvGrpSpPr/>
            <p:nvPr/>
          </p:nvGrpSpPr>
          <p:grpSpPr>
            <a:xfrm>
              <a:off x="933015" y="1275606"/>
              <a:ext cx="2985973" cy="3291856"/>
              <a:chOff x="1437334" y="843908"/>
              <a:chExt cx="3342315" cy="3684701"/>
            </a:xfrm>
          </p:grpSpPr>
          <p:sp>
            <p:nvSpPr>
              <p:cNvPr id="7176" name="Freeform 5"/>
              <p:cNvSpPr/>
              <p:nvPr/>
            </p:nvSpPr>
            <p:spPr>
              <a:xfrm>
                <a:off x="1948297" y="849398"/>
                <a:ext cx="2831352" cy="3320020"/>
              </a:xfrm>
              <a:custGeom>
                <a:avLst/>
                <a:gdLst/>
                <a:ahLst/>
                <a:cxnLst>
                  <a:cxn ang="0">
                    <a:pos x="1385947" y="5642"/>
                  </a:cxn>
                  <a:cxn ang="0">
                    <a:pos x="1638503" y="20576"/>
                  </a:cxn>
                  <a:cxn ang="0">
                    <a:pos x="1884265" y="71352"/>
                  </a:cxn>
                  <a:cxn ang="0">
                    <a:pos x="2148996" y="177550"/>
                  </a:cxn>
                  <a:cxn ang="0">
                    <a:pos x="2428451" y="369370"/>
                  </a:cxn>
                  <a:cxn ang="0">
                    <a:pos x="2708188" y="738409"/>
                  </a:cxn>
                  <a:cxn ang="0">
                    <a:pos x="2782086" y="937199"/>
                  </a:cxn>
                  <a:cxn ang="0">
                    <a:pos x="2814364" y="1135657"/>
                  </a:cxn>
                  <a:cxn ang="0">
                    <a:pos x="2825972" y="1248492"/>
                  </a:cxn>
                  <a:cxn ang="0">
                    <a:pos x="2372956" y="2271313"/>
                  </a:cxn>
                  <a:cxn ang="0">
                    <a:pos x="1813764" y="2843788"/>
                  </a:cxn>
                  <a:cxn ang="0">
                    <a:pos x="1599714" y="3091362"/>
                  </a:cxn>
                  <a:cxn ang="0">
                    <a:pos x="1443990" y="3291811"/>
                  </a:cxn>
                  <a:cxn ang="0">
                    <a:pos x="1397838" y="3318693"/>
                  </a:cxn>
                  <a:cxn ang="0">
                    <a:pos x="1319127" y="3314710"/>
                  </a:cxn>
                  <a:cxn ang="0">
                    <a:pos x="1282602" y="3291147"/>
                  </a:cxn>
                  <a:cxn ang="0">
                    <a:pos x="1107908" y="3019015"/>
                  </a:cxn>
                  <a:cxn ang="0">
                    <a:pos x="995220" y="2879298"/>
                  </a:cxn>
                  <a:cxn ang="0">
                    <a:pos x="917641" y="2797990"/>
                  </a:cxn>
                  <a:cxn ang="0">
                    <a:pos x="567403" y="2406052"/>
                  </a:cxn>
                  <a:cxn ang="0">
                    <a:pos x="340045" y="2127614"/>
                  </a:cxn>
                  <a:cxn ang="0">
                    <a:pos x="156574" y="1836564"/>
                  </a:cxn>
                  <a:cxn ang="0">
                    <a:pos x="38506" y="1472836"/>
                  </a:cxn>
                  <a:cxn ang="0">
                    <a:pos x="67103" y="862860"/>
                  </a:cxn>
                  <a:cxn ang="0">
                    <a:pos x="324756" y="434749"/>
                  </a:cxn>
                  <a:cxn ang="0">
                    <a:pos x="626295" y="211069"/>
                  </a:cxn>
                  <a:cxn ang="0">
                    <a:pos x="890743" y="89605"/>
                  </a:cxn>
                  <a:cxn ang="0">
                    <a:pos x="1141601" y="27213"/>
                  </a:cxn>
                  <a:cxn ang="0">
                    <a:pos x="1385947" y="5642"/>
                  </a:cxn>
                </a:cxnLst>
                <a:pathLst>
                  <a:path w="10000" h="10004">
                    <a:moveTo>
                      <a:pt x="4895" y="17"/>
                    </a:moveTo>
                    <a:cubicBezTo>
                      <a:pt x="4895" y="17"/>
                      <a:pt x="5383" y="-39"/>
                      <a:pt x="5787" y="62"/>
                    </a:cubicBezTo>
                    <a:cubicBezTo>
                      <a:pt x="5787" y="62"/>
                      <a:pt x="6162" y="37"/>
                      <a:pt x="6655" y="215"/>
                    </a:cubicBezTo>
                    <a:cubicBezTo>
                      <a:pt x="6655" y="215"/>
                      <a:pt x="7137" y="270"/>
                      <a:pt x="7590" y="535"/>
                    </a:cubicBezTo>
                    <a:cubicBezTo>
                      <a:pt x="7590" y="535"/>
                      <a:pt x="8119" y="671"/>
                      <a:pt x="8577" y="1113"/>
                    </a:cubicBezTo>
                    <a:cubicBezTo>
                      <a:pt x="8577" y="1113"/>
                      <a:pt x="9274" y="1483"/>
                      <a:pt x="9565" y="2225"/>
                    </a:cubicBezTo>
                    <a:cubicBezTo>
                      <a:pt x="9565" y="2225"/>
                      <a:pt x="9725" y="2336"/>
                      <a:pt x="9826" y="2824"/>
                    </a:cubicBezTo>
                    <a:cubicBezTo>
                      <a:pt x="9867" y="3022"/>
                      <a:pt x="9902" y="3223"/>
                      <a:pt x="9940" y="3422"/>
                    </a:cubicBezTo>
                    <a:cubicBezTo>
                      <a:pt x="9940" y="3422"/>
                      <a:pt x="9994" y="3529"/>
                      <a:pt x="9981" y="3762"/>
                    </a:cubicBezTo>
                    <a:cubicBezTo>
                      <a:pt x="9981" y="3762"/>
                      <a:pt x="10297" y="4955"/>
                      <a:pt x="8381" y="6844"/>
                    </a:cubicBezTo>
                    <a:lnTo>
                      <a:pt x="6406" y="8569"/>
                    </a:lnTo>
                    <a:cubicBezTo>
                      <a:pt x="6406" y="8569"/>
                      <a:pt x="5936" y="8879"/>
                      <a:pt x="5650" y="9315"/>
                    </a:cubicBezTo>
                    <a:lnTo>
                      <a:pt x="5100" y="9919"/>
                    </a:lnTo>
                    <a:cubicBezTo>
                      <a:pt x="5100" y="9919"/>
                      <a:pt x="5010" y="9989"/>
                      <a:pt x="4937" y="10000"/>
                    </a:cubicBezTo>
                    <a:cubicBezTo>
                      <a:pt x="4864" y="10011"/>
                      <a:pt x="4727" y="10002"/>
                      <a:pt x="4659" y="9988"/>
                    </a:cubicBezTo>
                    <a:cubicBezTo>
                      <a:pt x="4591" y="9974"/>
                      <a:pt x="4588" y="9973"/>
                      <a:pt x="4530" y="9917"/>
                    </a:cubicBezTo>
                    <a:cubicBezTo>
                      <a:pt x="4385" y="9778"/>
                      <a:pt x="4074" y="9314"/>
                      <a:pt x="3913" y="9097"/>
                    </a:cubicBezTo>
                    <a:cubicBezTo>
                      <a:pt x="3754" y="8882"/>
                      <a:pt x="3592" y="8731"/>
                      <a:pt x="3515" y="8676"/>
                    </a:cubicBezTo>
                    <a:cubicBezTo>
                      <a:pt x="3515" y="8676"/>
                      <a:pt x="3437" y="8604"/>
                      <a:pt x="3241" y="8431"/>
                    </a:cubicBezTo>
                    <a:lnTo>
                      <a:pt x="2004" y="7250"/>
                    </a:lnTo>
                    <a:lnTo>
                      <a:pt x="1201" y="6411"/>
                    </a:lnTo>
                    <a:cubicBezTo>
                      <a:pt x="1201" y="6411"/>
                      <a:pt x="636" y="5711"/>
                      <a:pt x="553" y="5534"/>
                    </a:cubicBezTo>
                    <a:cubicBezTo>
                      <a:pt x="553" y="5534"/>
                      <a:pt x="219" y="4899"/>
                      <a:pt x="136" y="4438"/>
                    </a:cubicBezTo>
                    <a:cubicBezTo>
                      <a:pt x="136" y="4438"/>
                      <a:pt x="-227" y="3595"/>
                      <a:pt x="237" y="2600"/>
                    </a:cubicBezTo>
                    <a:cubicBezTo>
                      <a:pt x="237" y="2600"/>
                      <a:pt x="326" y="1930"/>
                      <a:pt x="1147" y="1310"/>
                    </a:cubicBezTo>
                    <a:cubicBezTo>
                      <a:pt x="1147" y="1310"/>
                      <a:pt x="1546" y="839"/>
                      <a:pt x="2212" y="636"/>
                    </a:cubicBezTo>
                    <a:cubicBezTo>
                      <a:pt x="2212" y="636"/>
                      <a:pt x="2455" y="428"/>
                      <a:pt x="3146" y="270"/>
                    </a:cubicBezTo>
                    <a:cubicBezTo>
                      <a:pt x="3146" y="270"/>
                      <a:pt x="3533" y="114"/>
                      <a:pt x="4032" y="82"/>
                    </a:cubicBezTo>
                    <a:cubicBezTo>
                      <a:pt x="4032" y="82"/>
                      <a:pt x="4567" y="-44"/>
                      <a:pt x="4895" y="17"/>
                    </a:cubicBezTo>
                    <a:close/>
                  </a:path>
                </a:pathLst>
              </a:custGeom>
              <a:solidFill>
                <a:srgbClr val="7E7E7D"/>
              </a:solidFill>
              <a:ln w="9525">
                <a:noFill/>
              </a:ln>
            </p:spPr>
            <p:txBody>
              <a:bodyPr/>
              <a:p>
                <a:endParaRPr lang="en-GB" altLang="en-US"/>
              </a:p>
            </p:txBody>
          </p:sp>
          <p:sp>
            <p:nvSpPr>
              <p:cNvPr id="7177" name="任意多边形 41"/>
              <p:cNvSpPr/>
              <p:nvPr/>
            </p:nvSpPr>
            <p:spPr>
              <a:xfrm>
                <a:off x="3157356" y="3970748"/>
                <a:ext cx="324274" cy="201858"/>
              </a:xfrm>
              <a:custGeom>
                <a:avLst/>
                <a:gdLst/>
                <a:ahLst/>
                <a:cxnLst>
                  <a:cxn ang="0">
                    <a:pos x="167296" y="0"/>
                  </a:cxn>
                  <a:cxn ang="0">
                    <a:pos x="319085" y="51840"/>
                  </a:cxn>
                  <a:cxn ang="0">
                    <a:pos x="324274" y="57025"/>
                  </a:cxn>
                  <a:cxn ang="0">
                    <a:pos x="233905" y="173347"/>
                  </a:cxn>
                  <a:cxn ang="0">
                    <a:pos x="187754" y="200228"/>
                  </a:cxn>
                  <a:cxn ang="0">
                    <a:pos x="109043" y="196246"/>
                  </a:cxn>
                  <a:cxn ang="0">
                    <a:pos x="72518" y="172683"/>
                  </a:cxn>
                  <a:cxn ang="0">
                    <a:pos x="11222" y="85295"/>
                  </a:cxn>
                  <a:cxn ang="0">
                    <a:pos x="0" y="67336"/>
                  </a:cxn>
                  <a:cxn ang="0">
                    <a:pos x="15507" y="51840"/>
                  </a:cxn>
                  <a:cxn ang="0">
                    <a:pos x="167296" y="0"/>
                  </a:cxn>
                </a:cxnLst>
                <a:pathLst>
                  <a:path w="723006" h="450066">
                    <a:moveTo>
                      <a:pt x="373006" y="0"/>
                    </a:moveTo>
                    <a:cubicBezTo>
                      <a:pt x="505172" y="0"/>
                      <a:pt x="624825" y="44170"/>
                      <a:pt x="711437" y="115583"/>
                    </a:cubicBezTo>
                    <a:lnTo>
                      <a:pt x="723006" y="127143"/>
                    </a:lnTo>
                    <a:lnTo>
                      <a:pt x="521519" y="386497"/>
                    </a:lnTo>
                    <a:cubicBezTo>
                      <a:pt x="521519" y="386497"/>
                      <a:pt x="464704" y="438293"/>
                      <a:pt x="418620" y="446432"/>
                    </a:cubicBezTo>
                    <a:cubicBezTo>
                      <a:pt x="372537" y="454572"/>
                      <a:pt x="286051" y="447912"/>
                      <a:pt x="243124" y="437553"/>
                    </a:cubicBezTo>
                    <a:cubicBezTo>
                      <a:pt x="200196" y="427194"/>
                      <a:pt x="198302" y="426454"/>
                      <a:pt x="161688" y="385017"/>
                    </a:cubicBezTo>
                    <a:cubicBezTo>
                      <a:pt x="127362" y="346448"/>
                      <a:pt x="78300" y="274061"/>
                      <a:pt x="25020" y="190176"/>
                    </a:cubicBezTo>
                    <a:lnTo>
                      <a:pt x="0" y="150134"/>
                    </a:lnTo>
                    <a:lnTo>
                      <a:pt x="34575" y="115583"/>
                    </a:lnTo>
                    <a:cubicBezTo>
                      <a:pt x="121187" y="44170"/>
                      <a:pt x="240841" y="0"/>
                      <a:pt x="373006" y="0"/>
                    </a:cubicBezTo>
                    <a:close/>
                  </a:path>
                </a:pathLst>
              </a:custGeom>
              <a:solidFill>
                <a:srgbClr val="EE6E20"/>
              </a:solidFill>
              <a:ln w="9525">
                <a:noFill/>
              </a:ln>
            </p:spPr>
            <p:txBody>
              <a:bodyPr/>
              <a:p>
                <a:endParaRPr lang="en-GB" altLang="en-US"/>
              </a:p>
            </p:txBody>
          </p:sp>
          <p:sp>
            <p:nvSpPr>
              <p:cNvPr id="7178" name="Freeform 7"/>
              <p:cNvSpPr/>
              <p:nvPr/>
            </p:nvSpPr>
            <p:spPr>
              <a:xfrm>
                <a:off x="2901038" y="3437828"/>
                <a:ext cx="869394" cy="404407"/>
              </a:xfrm>
              <a:custGeom>
                <a:avLst/>
                <a:gdLst/>
                <a:ahLst/>
                <a:cxnLst>
                  <a:cxn ang="0">
                    <a:pos x="5477" y="224122"/>
                  </a:cxn>
                  <a:cxn ang="0">
                    <a:pos x="40688" y="92690"/>
                  </a:cxn>
                  <a:cxn ang="0">
                    <a:pos x="192397" y="18562"/>
                  </a:cxn>
                  <a:cxn ang="0">
                    <a:pos x="411397" y="0"/>
                  </a:cxn>
                  <a:cxn ang="0">
                    <a:pos x="640396" y="20220"/>
                  </a:cxn>
                  <a:cxn ang="0">
                    <a:pos x="808971" y="84238"/>
                  </a:cxn>
                  <a:cxn ang="0">
                    <a:pos x="862874" y="229177"/>
                  </a:cxn>
                  <a:cxn ang="0">
                    <a:pos x="726205" y="362632"/>
                  </a:cxn>
                  <a:cxn ang="0">
                    <a:pos x="702731" y="306662"/>
                  </a:cxn>
                  <a:cxn ang="0">
                    <a:pos x="598317" y="257850"/>
                  </a:cxn>
                  <a:cxn ang="0">
                    <a:pos x="453476" y="242644"/>
                  </a:cxn>
                  <a:cxn ang="0">
                    <a:pos x="300289" y="239288"/>
                  </a:cxn>
                  <a:cxn ang="0">
                    <a:pos x="187354" y="288180"/>
                  </a:cxn>
                  <a:cxn ang="0">
                    <a:pos x="157013" y="404407"/>
                  </a:cxn>
                  <a:cxn ang="0">
                    <a:pos x="5477" y="224122"/>
                  </a:cxn>
                </a:cxnLst>
                <a:pathLst>
                  <a:path w="10000" h="10000">
                    <a:moveTo>
                      <a:pt x="63" y="5542"/>
                    </a:moveTo>
                    <a:cubicBezTo>
                      <a:pt x="-161" y="4257"/>
                      <a:pt x="279" y="2993"/>
                      <a:pt x="468" y="2292"/>
                    </a:cubicBezTo>
                    <a:cubicBezTo>
                      <a:pt x="827" y="1445"/>
                      <a:pt x="1728" y="855"/>
                      <a:pt x="2213" y="459"/>
                    </a:cubicBezTo>
                    <a:cubicBezTo>
                      <a:pt x="2924" y="77"/>
                      <a:pt x="4094" y="41"/>
                      <a:pt x="4732" y="0"/>
                    </a:cubicBezTo>
                    <a:cubicBezTo>
                      <a:pt x="5591" y="7"/>
                      <a:pt x="6756" y="292"/>
                      <a:pt x="7366" y="500"/>
                    </a:cubicBezTo>
                    <a:cubicBezTo>
                      <a:pt x="8129" y="847"/>
                      <a:pt x="8878" y="1222"/>
                      <a:pt x="9305" y="2083"/>
                    </a:cubicBezTo>
                    <a:cubicBezTo>
                      <a:pt x="9731" y="2944"/>
                      <a:pt x="10182" y="4678"/>
                      <a:pt x="9925" y="5667"/>
                    </a:cubicBezTo>
                    <a:cubicBezTo>
                      <a:pt x="9668" y="6656"/>
                      <a:pt x="8722" y="7759"/>
                      <a:pt x="8353" y="8967"/>
                    </a:cubicBezTo>
                    <a:cubicBezTo>
                      <a:pt x="8353" y="8967"/>
                      <a:pt x="8328" y="8015"/>
                      <a:pt x="8083" y="7583"/>
                    </a:cubicBezTo>
                    <a:cubicBezTo>
                      <a:pt x="7838" y="7152"/>
                      <a:pt x="7658" y="6541"/>
                      <a:pt x="6882" y="6376"/>
                    </a:cubicBezTo>
                    <a:cubicBezTo>
                      <a:pt x="6882" y="6376"/>
                      <a:pt x="6107" y="5833"/>
                      <a:pt x="5216" y="6000"/>
                    </a:cubicBezTo>
                    <a:cubicBezTo>
                      <a:pt x="5216" y="6000"/>
                      <a:pt x="3964" y="5730"/>
                      <a:pt x="3454" y="5917"/>
                    </a:cubicBezTo>
                    <a:cubicBezTo>
                      <a:pt x="2944" y="6105"/>
                      <a:pt x="2430" y="6446"/>
                      <a:pt x="2155" y="7126"/>
                    </a:cubicBezTo>
                    <a:cubicBezTo>
                      <a:pt x="1881" y="7805"/>
                      <a:pt x="1835" y="8547"/>
                      <a:pt x="1806" y="10000"/>
                    </a:cubicBezTo>
                    <a:cubicBezTo>
                      <a:pt x="1544" y="9340"/>
                      <a:pt x="357" y="6393"/>
                      <a:pt x="63" y="5542"/>
                    </a:cubicBezTo>
                    <a:close/>
                  </a:path>
                </a:pathLst>
              </a:custGeom>
              <a:solidFill>
                <a:srgbClr val="404040"/>
              </a:solidFill>
              <a:ln w="9525">
                <a:noFill/>
              </a:ln>
            </p:spPr>
            <p:txBody>
              <a:bodyPr/>
              <a:p>
                <a:endParaRPr lang="en-GB" altLang="en-US"/>
              </a:p>
            </p:txBody>
          </p:sp>
          <p:sp>
            <p:nvSpPr>
              <p:cNvPr id="7179" name="Freeform 9"/>
              <p:cNvSpPr/>
              <p:nvPr/>
            </p:nvSpPr>
            <p:spPr>
              <a:xfrm>
                <a:off x="2316834" y="2507224"/>
                <a:ext cx="2056984" cy="884311"/>
              </a:xfrm>
              <a:custGeom>
                <a:avLst/>
                <a:gdLst/>
                <a:ahLst/>
                <a:cxnLst>
                  <a:cxn ang="0">
                    <a:pos x="311664" y="870836"/>
                  </a:cxn>
                  <a:cxn ang="0">
                    <a:pos x="291448" y="810197"/>
                  </a:cxn>
                  <a:cxn ang="0">
                    <a:pos x="301556" y="725977"/>
                  </a:cxn>
                  <a:cxn ang="0">
                    <a:pos x="365574" y="648495"/>
                  </a:cxn>
                  <a:cxn ang="0">
                    <a:pos x="475077" y="579434"/>
                  </a:cxn>
                  <a:cxn ang="0">
                    <a:pos x="619959" y="522165"/>
                  </a:cxn>
                  <a:cxn ang="0">
                    <a:pos x="795165" y="481739"/>
                  </a:cxn>
                  <a:cxn ang="0">
                    <a:pos x="988902" y="478370"/>
                  </a:cxn>
                  <a:cxn ang="0">
                    <a:pos x="1182639" y="491845"/>
                  </a:cxn>
                  <a:cxn ang="0">
                    <a:pos x="1369638" y="520480"/>
                  </a:cxn>
                  <a:cxn ang="0">
                    <a:pos x="1527997" y="571012"/>
                  </a:cxn>
                  <a:cxn ang="0">
                    <a:pos x="1652663" y="631651"/>
                  </a:cxn>
                  <a:cxn ang="0">
                    <a:pos x="1730158" y="714186"/>
                  </a:cxn>
                  <a:cxn ang="0">
                    <a:pos x="1755428" y="800091"/>
                  </a:cxn>
                  <a:cxn ang="0">
                    <a:pos x="1736896" y="884311"/>
                  </a:cxn>
                  <a:cxn ang="0">
                    <a:pos x="2001390" y="613122"/>
                  </a:cxn>
                  <a:cxn ang="0">
                    <a:pos x="2040137" y="473317"/>
                  </a:cxn>
                  <a:cxn ang="0">
                    <a:pos x="2008129" y="346987"/>
                  </a:cxn>
                  <a:cxn ang="0">
                    <a:pos x="1901994" y="229079"/>
                  </a:cxn>
                  <a:cxn ang="0">
                    <a:pos x="1735212" y="136437"/>
                  </a:cxn>
                  <a:cxn ang="0">
                    <a:pos x="1516204" y="58954"/>
                  </a:cxn>
                  <a:cxn ang="0">
                    <a:pos x="1256765" y="18528"/>
                  </a:cxn>
                  <a:cxn ang="0">
                    <a:pos x="982164" y="1684"/>
                  </a:cxn>
                  <a:cxn ang="0">
                    <a:pos x="717670" y="13475"/>
                  </a:cxn>
                  <a:cxn ang="0">
                    <a:pos x="470023" y="67376"/>
                  </a:cxn>
                  <a:cxn ang="0">
                    <a:pos x="269547" y="151596"/>
                  </a:cxn>
                  <a:cxn ang="0">
                    <a:pos x="117927" y="249291"/>
                  </a:cxn>
                  <a:cxn ang="0">
                    <a:pos x="32009" y="362146"/>
                  </a:cxn>
                  <a:cxn ang="0">
                    <a:pos x="20216" y="480055"/>
                  </a:cxn>
                  <a:cxn ang="0">
                    <a:pos x="40432" y="552484"/>
                  </a:cxn>
                  <a:cxn ang="0">
                    <a:pos x="311664" y="870836"/>
                  </a:cxn>
                </a:cxnLst>
                <a:pathLst>
                  <a:path w="1221" h="525">
                    <a:moveTo>
                      <a:pt x="185" y="517"/>
                    </a:moveTo>
                    <a:cubicBezTo>
                      <a:pt x="185" y="517"/>
                      <a:pt x="176" y="498"/>
                      <a:pt x="173" y="481"/>
                    </a:cubicBezTo>
                    <a:cubicBezTo>
                      <a:pt x="173" y="481"/>
                      <a:pt x="169" y="453"/>
                      <a:pt x="179" y="431"/>
                    </a:cubicBezTo>
                    <a:cubicBezTo>
                      <a:pt x="179" y="431"/>
                      <a:pt x="197" y="406"/>
                      <a:pt x="217" y="385"/>
                    </a:cubicBezTo>
                    <a:cubicBezTo>
                      <a:pt x="217" y="385"/>
                      <a:pt x="262" y="356"/>
                      <a:pt x="282" y="344"/>
                    </a:cubicBezTo>
                    <a:cubicBezTo>
                      <a:pt x="368" y="310"/>
                      <a:pt x="368" y="310"/>
                      <a:pt x="368" y="310"/>
                    </a:cubicBezTo>
                    <a:cubicBezTo>
                      <a:pt x="368" y="310"/>
                      <a:pt x="427" y="299"/>
                      <a:pt x="472" y="286"/>
                    </a:cubicBezTo>
                    <a:cubicBezTo>
                      <a:pt x="472" y="286"/>
                      <a:pt x="546" y="288"/>
                      <a:pt x="587" y="284"/>
                    </a:cubicBezTo>
                    <a:cubicBezTo>
                      <a:pt x="587" y="284"/>
                      <a:pt x="665" y="292"/>
                      <a:pt x="702" y="292"/>
                    </a:cubicBezTo>
                    <a:cubicBezTo>
                      <a:pt x="702" y="292"/>
                      <a:pt x="775" y="305"/>
                      <a:pt x="813" y="309"/>
                    </a:cubicBezTo>
                    <a:cubicBezTo>
                      <a:pt x="813" y="309"/>
                      <a:pt x="894" y="337"/>
                      <a:pt x="907" y="339"/>
                    </a:cubicBezTo>
                    <a:cubicBezTo>
                      <a:pt x="907" y="339"/>
                      <a:pt x="955" y="366"/>
                      <a:pt x="981" y="375"/>
                    </a:cubicBezTo>
                    <a:cubicBezTo>
                      <a:pt x="981" y="375"/>
                      <a:pt x="1018" y="417"/>
                      <a:pt x="1027" y="424"/>
                    </a:cubicBezTo>
                    <a:cubicBezTo>
                      <a:pt x="1027" y="424"/>
                      <a:pt x="1038" y="449"/>
                      <a:pt x="1042" y="475"/>
                    </a:cubicBezTo>
                    <a:cubicBezTo>
                      <a:pt x="1042" y="475"/>
                      <a:pt x="1045" y="497"/>
                      <a:pt x="1031" y="525"/>
                    </a:cubicBezTo>
                    <a:cubicBezTo>
                      <a:pt x="1188" y="364"/>
                      <a:pt x="1188" y="364"/>
                      <a:pt x="1188" y="364"/>
                    </a:cubicBezTo>
                    <a:cubicBezTo>
                      <a:pt x="1188" y="364"/>
                      <a:pt x="1221" y="319"/>
                      <a:pt x="1211" y="281"/>
                    </a:cubicBezTo>
                    <a:cubicBezTo>
                      <a:pt x="1211" y="281"/>
                      <a:pt x="1213" y="233"/>
                      <a:pt x="1192" y="206"/>
                    </a:cubicBezTo>
                    <a:cubicBezTo>
                      <a:pt x="1192" y="206"/>
                      <a:pt x="1141" y="144"/>
                      <a:pt x="1129" y="136"/>
                    </a:cubicBezTo>
                    <a:cubicBezTo>
                      <a:pt x="1129" y="136"/>
                      <a:pt x="1049" y="88"/>
                      <a:pt x="1030" y="81"/>
                    </a:cubicBezTo>
                    <a:cubicBezTo>
                      <a:pt x="1030" y="81"/>
                      <a:pt x="921" y="41"/>
                      <a:pt x="900" y="35"/>
                    </a:cubicBezTo>
                    <a:cubicBezTo>
                      <a:pt x="900" y="35"/>
                      <a:pt x="755" y="13"/>
                      <a:pt x="746" y="11"/>
                    </a:cubicBezTo>
                    <a:cubicBezTo>
                      <a:pt x="746" y="11"/>
                      <a:pt x="606" y="0"/>
                      <a:pt x="583" y="1"/>
                    </a:cubicBezTo>
                    <a:cubicBezTo>
                      <a:pt x="583" y="1"/>
                      <a:pt x="460" y="2"/>
                      <a:pt x="426" y="8"/>
                    </a:cubicBezTo>
                    <a:cubicBezTo>
                      <a:pt x="426" y="8"/>
                      <a:pt x="313" y="31"/>
                      <a:pt x="279" y="40"/>
                    </a:cubicBezTo>
                    <a:cubicBezTo>
                      <a:pt x="279" y="40"/>
                      <a:pt x="173" y="81"/>
                      <a:pt x="160" y="90"/>
                    </a:cubicBezTo>
                    <a:cubicBezTo>
                      <a:pt x="160" y="90"/>
                      <a:pt x="77" y="141"/>
                      <a:pt x="70" y="148"/>
                    </a:cubicBezTo>
                    <a:cubicBezTo>
                      <a:pt x="70" y="148"/>
                      <a:pt x="27" y="187"/>
                      <a:pt x="19" y="215"/>
                    </a:cubicBezTo>
                    <a:cubicBezTo>
                      <a:pt x="19" y="215"/>
                      <a:pt x="0" y="251"/>
                      <a:pt x="12" y="285"/>
                    </a:cubicBezTo>
                    <a:cubicBezTo>
                      <a:pt x="12" y="285"/>
                      <a:pt x="13" y="308"/>
                      <a:pt x="24" y="328"/>
                    </a:cubicBezTo>
                    <a:cubicBezTo>
                      <a:pt x="24" y="328"/>
                      <a:pt x="161" y="493"/>
                      <a:pt x="185" y="517"/>
                    </a:cubicBezTo>
                    <a:close/>
                  </a:path>
                </a:pathLst>
              </a:custGeom>
              <a:solidFill>
                <a:srgbClr val="3F607F"/>
              </a:solidFill>
              <a:ln w="9525">
                <a:noFill/>
              </a:ln>
            </p:spPr>
            <p:txBody>
              <a:bodyPr/>
              <a:p>
                <a:endParaRPr lang="en-GB" altLang="en-US"/>
              </a:p>
            </p:txBody>
          </p:sp>
          <p:sp>
            <p:nvSpPr>
              <p:cNvPr id="7180" name="Freeform 11"/>
              <p:cNvSpPr/>
              <p:nvPr/>
            </p:nvSpPr>
            <p:spPr>
              <a:xfrm>
                <a:off x="2150144" y="843908"/>
                <a:ext cx="2415123" cy="569196"/>
              </a:xfrm>
              <a:custGeom>
                <a:avLst/>
                <a:gdLst/>
                <a:ahLst/>
                <a:cxnLst>
                  <a:cxn ang="0">
                    <a:pos x="0" y="569196"/>
                  </a:cxn>
                  <a:cxn ang="0">
                    <a:pos x="48302" y="531344"/>
                  </a:cxn>
                  <a:cxn ang="0">
                    <a:pos x="244169" y="404072"/>
                  </a:cxn>
                  <a:cxn ang="0">
                    <a:pos x="504036" y="289436"/>
                  </a:cxn>
                  <a:cxn ang="0">
                    <a:pos x="813413" y="211912"/>
                  </a:cxn>
                  <a:cxn ang="0">
                    <a:pos x="1157085" y="176508"/>
                  </a:cxn>
                  <a:cxn ang="0">
                    <a:pos x="1508969" y="193356"/>
                  </a:cxn>
                  <a:cxn ang="0">
                    <a:pos x="1834044" y="257390"/>
                  </a:cxn>
                  <a:cxn ang="0">
                    <a:pos x="2117097" y="366961"/>
                  </a:cxn>
                  <a:cxn ang="0">
                    <a:pos x="2329145" y="511878"/>
                  </a:cxn>
                  <a:cxn ang="0">
                    <a:pos x="2415123" y="559121"/>
                  </a:cxn>
                  <a:cxn ang="0">
                    <a:pos x="2226502" y="370376"/>
                  </a:cxn>
                  <a:cxn ang="0">
                    <a:pos x="1946831" y="178215"/>
                  </a:cxn>
                  <a:cxn ang="0">
                    <a:pos x="1682616" y="72003"/>
                  </a:cxn>
                  <a:cxn ang="0">
                    <a:pos x="1436515" y="21459"/>
                  </a:cxn>
                  <a:cxn ang="0">
                    <a:pos x="1183893" y="6318"/>
                  </a:cxn>
                  <a:cxn ang="0">
                    <a:pos x="936343" y="28232"/>
                  </a:cxn>
                  <a:cxn ang="0">
                    <a:pos x="688793" y="90559"/>
                  </a:cxn>
                  <a:cxn ang="0">
                    <a:pos x="424337" y="211912"/>
                  </a:cxn>
                  <a:cxn ang="0">
                    <a:pos x="122930" y="436061"/>
                  </a:cxn>
                  <a:cxn ang="0">
                    <a:pos x="0" y="569196"/>
                  </a:cxn>
                </a:cxnLst>
                <a:pathLst>
                  <a:path w="10000" h="10000">
                    <a:moveTo>
                      <a:pt x="0" y="10000"/>
                    </a:moveTo>
                    <a:cubicBezTo>
                      <a:pt x="0" y="10000"/>
                      <a:pt x="95" y="9797"/>
                      <a:pt x="200" y="9335"/>
                    </a:cubicBezTo>
                    <a:cubicBezTo>
                      <a:pt x="305" y="8873"/>
                      <a:pt x="734" y="7822"/>
                      <a:pt x="1011" y="7099"/>
                    </a:cubicBezTo>
                    <a:cubicBezTo>
                      <a:pt x="1301" y="6341"/>
                      <a:pt x="1804" y="5699"/>
                      <a:pt x="2087" y="5085"/>
                    </a:cubicBezTo>
                    <a:cubicBezTo>
                      <a:pt x="2509" y="4169"/>
                      <a:pt x="2917" y="4054"/>
                      <a:pt x="3368" y="3723"/>
                    </a:cubicBezTo>
                    <a:cubicBezTo>
                      <a:pt x="3819" y="3392"/>
                      <a:pt x="3905" y="2272"/>
                      <a:pt x="4791" y="3101"/>
                    </a:cubicBezTo>
                    <a:cubicBezTo>
                      <a:pt x="4791" y="3101"/>
                      <a:pt x="5607" y="2183"/>
                      <a:pt x="6248" y="3397"/>
                    </a:cubicBezTo>
                    <a:cubicBezTo>
                      <a:pt x="6248" y="3397"/>
                      <a:pt x="7029" y="2982"/>
                      <a:pt x="7594" y="4522"/>
                    </a:cubicBezTo>
                    <a:cubicBezTo>
                      <a:pt x="7594" y="4522"/>
                      <a:pt x="8396" y="4671"/>
                      <a:pt x="8766" y="6447"/>
                    </a:cubicBezTo>
                    <a:cubicBezTo>
                      <a:pt x="8766" y="6447"/>
                      <a:pt x="9386" y="7039"/>
                      <a:pt x="9644" y="8993"/>
                    </a:cubicBezTo>
                    <a:cubicBezTo>
                      <a:pt x="9644" y="8993"/>
                      <a:pt x="9874" y="9259"/>
                      <a:pt x="10000" y="9823"/>
                    </a:cubicBezTo>
                    <a:cubicBezTo>
                      <a:pt x="10000" y="9823"/>
                      <a:pt x="9568" y="7335"/>
                      <a:pt x="9219" y="6507"/>
                    </a:cubicBezTo>
                    <a:cubicBezTo>
                      <a:pt x="9219" y="6507"/>
                      <a:pt x="8675" y="3989"/>
                      <a:pt x="8061" y="3131"/>
                    </a:cubicBezTo>
                    <a:cubicBezTo>
                      <a:pt x="8061" y="3131"/>
                      <a:pt x="7650" y="1768"/>
                      <a:pt x="6967" y="1265"/>
                    </a:cubicBezTo>
                    <a:cubicBezTo>
                      <a:pt x="6967" y="1265"/>
                      <a:pt x="6388" y="258"/>
                      <a:pt x="5948" y="377"/>
                    </a:cubicBezTo>
                    <a:cubicBezTo>
                      <a:pt x="5948" y="377"/>
                      <a:pt x="5502" y="-245"/>
                      <a:pt x="4902" y="111"/>
                    </a:cubicBezTo>
                    <a:cubicBezTo>
                      <a:pt x="4902" y="111"/>
                      <a:pt x="4582" y="-245"/>
                      <a:pt x="3877" y="496"/>
                    </a:cubicBezTo>
                    <a:cubicBezTo>
                      <a:pt x="3877" y="496"/>
                      <a:pt x="3354" y="614"/>
                      <a:pt x="2852" y="1591"/>
                    </a:cubicBezTo>
                    <a:cubicBezTo>
                      <a:pt x="2852" y="1591"/>
                      <a:pt x="2113" y="2390"/>
                      <a:pt x="1757" y="3723"/>
                    </a:cubicBezTo>
                    <a:cubicBezTo>
                      <a:pt x="1757" y="3723"/>
                      <a:pt x="1060" y="4700"/>
                      <a:pt x="509" y="7661"/>
                    </a:cubicBezTo>
                    <a:cubicBezTo>
                      <a:pt x="509" y="7661"/>
                      <a:pt x="174" y="8905"/>
                      <a:pt x="0" y="10000"/>
                    </a:cubicBezTo>
                    <a:close/>
                  </a:path>
                </a:pathLst>
              </a:custGeom>
              <a:solidFill>
                <a:srgbClr val="33A7AE"/>
              </a:solidFill>
              <a:ln w="9525">
                <a:noFill/>
              </a:ln>
            </p:spPr>
            <p:txBody>
              <a:bodyPr/>
              <a:p>
                <a:endParaRPr lang="en-GB" altLang="en-US"/>
              </a:p>
            </p:txBody>
          </p:sp>
          <p:sp>
            <p:nvSpPr>
              <p:cNvPr id="46" name="Freeform 13"/>
              <p:cNvSpPr/>
              <p:nvPr/>
            </p:nvSpPr>
            <p:spPr bwMode="auto">
              <a:xfrm>
                <a:off x="3181208" y="4139854"/>
                <a:ext cx="296194" cy="205058"/>
              </a:xfrm>
              <a:custGeom>
                <a:avLst/>
                <a:gdLst>
                  <a:gd name="T0" fmla="*/ 56 w 176"/>
                  <a:gd name="T1" fmla="*/ 13 h 122"/>
                  <a:gd name="T2" fmla="*/ 56 w 176"/>
                  <a:gd name="T3" fmla="*/ 87 h 122"/>
                  <a:gd name="T4" fmla="*/ 0 w 176"/>
                  <a:gd name="T5" fmla="*/ 116 h 122"/>
                  <a:gd name="T6" fmla="*/ 0 w 176"/>
                  <a:gd name="T7" fmla="*/ 122 h 122"/>
                  <a:gd name="T8" fmla="*/ 56 w 176"/>
                  <a:gd name="T9" fmla="*/ 95 h 122"/>
                  <a:gd name="T10" fmla="*/ 120 w 176"/>
                  <a:gd name="T11" fmla="*/ 102 h 122"/>
                  <a:gd name="T12" fmla="*/ 151 w 176"/>
                  <a:gd name="T13" fmla="*/ 103 h 122"/>
                  <a:gd name="T14" fmla="*/ 167 w 176"/>
                  <a:gd name="T15" fmla="*/ 113 h 122"/>
                  <a:gd name="T16" fmla="*/ 146 w 176"/>
                  <a:gd name="T17" fmla="*/ 98 h 122"/>
                  <a:gd name="T18" fmla="*/ 125 w 176"/>
                  <a:gd name="T19" fmla="*/ 0 h 122"/>
                  <a:gd name="T20" fmla="*/ 119 w 176"/>
                  <a:gd name="T21" fmla="*/ 4 h 122"/>
                  <a:gd name="T22" fmla="*/ 138 w 176"/>
                  <a:gd name="T23" fmla="*/ 96 h 122"/>
                  <a:gd name="T24" fmla="*/ 67 w 176"/>
                  <a:gd name="T25" fmla="*/ 89 h 122"/>
                  <a:gd name="T26" fmla="*/ 62 w 176"/>
                  <a:gd name="T27" fmla="*/ 14 h 122"/>
                  <a:gd name="T28" fmla="*/ 56 w 176"/>
                  <a:gd name="T29" fmla="*/ 1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6" h="122">
                    <a:moveTo>
                      <a:pt x="56" y="13"/>
                    </a:moveTo>
                    <a:cubicBezTo>
                      <a:pt x="56" y="13"/>
                      <a:pt x="52" y="54"/>
                      <a:pt x="56" y="87"/>
                    </a:cubicBezTo>
                    <a:cubicBezTo>
                      <a:pt x="56" y="87"/>
                      <a:pt x="18" y="79"/>
                      <a:pt x="0" y="116"/>
                    </a:cubicBezTo>
                    <a:cubicBezTo>
                      <a:pt x="0" y="122"/>
                      <a:pt x="0" y="122"/>
                      <a:pt x="0" y="122"/>
                    </a:cubicBezTo>
                    <a:cubicBezTo>
                      <a:pt x="0" y="122"/>
                      <a:pt x="22" y="87"/>
                      <a:pt x="56" y="95"/>
                    </a:cubicBezTo>
                    <a:cubicBezTo>
                      <a:pt x="56" y="95"/>
                      <a:pt x="107" y="101"/>
                      <a:pt x="120" y="102"/>
                    </a:cubicBezTo>
                    <a:cubicBezTo>
                      <a:pt x="120" y="102"/>
                      <a:pt x="130" y="104"/>
                      <a:pt x="151" y="103"/>
                    </a:cubicBezTo>
                    <a:cubicBezTo>
                      <a:pt x="151" y="103"/>
                      <a:pt x="167" y="106"/>
                      <a:pt x="167" y="113"/>
                    </a:cubicBezTo>
                    <a:cubicBezTo>
                      <a:pt x="167" y="113"/>
                      <a:pt x="176" y="102"/>
                      <a:pt x="146" y="98"/>
                    </a:cubicBezTo>
                    <a:cubicBezTo>
                      <a:pt x="146" y="98"/>
                      <a:pt x="131" y="7"/>
                      <a:pt x="125" y="0"/>
                    </a:cubicBezTo>
                    <a:cubicBezTo>
                      <a:pt x="119" y="4"/>
                      <a:pt x="119" y="4"/>
                      <a:pt x="119" y="4"/>
                    </a:cubicBezTo>
                    <a:cubicBezTo>
                      <a:pt x="119" y="4"/>
                      <a:pt x="138" y="79"/>
                      <a:pt x="138" y="96"/>
                    </a:cubicBezTo>
                    <a:cubicBezTo>
                      <a:pt x="138" y="96"/>
                      <a:pt x="85" y="94"/>
                      <a:pt x="67" y="89"/>
                    </a:cubicBezTo>
                    <a:cubicBezTo>
                      <a:pt x="67" y="89"/>
                      <a:pt x="57" y="53"/>
                      <a:pt x="62" y="14"/>
                    </a:cubicBezTo>
                    <a:lnTo>
                      <a:pt x="56" y="13"/>
                    </a:lnTo>
                    <a:close/>
                  </a:path>
                </a:pathLst>
              </a:custGeom>
              <a:solidFill>
                <a:schemeClr val="tx1">
                  <a:lumMod val="75000"/>
                  <a:lumOff val="25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47" name="Freeform 14"/>
              <p:cNvSpPr/>
              <p:nvPr/>
            </p:nvSpPr>
            <p:spPr bwMode="auto">
              <a:xfrm>
                <a:off x="3349242" y="4159790"/>
                <a:ext cx="23496" cy="144537"/>
              </a:xfrm>
              <a:custGeom>
                <a:avLst/>
                <a:gdLst>
                  <a:gd name="T0" fmla="*/ 8 w 14"/>
                  <a:gd name="T1" fmla="*/ 0 h 86"/>
                  <a:gd name="T2" fmla="*/ 14 w 14"/>
                  <a:gd name="T3" fmla="*/ 86 h 86"/>
                  <a:gd name="T4" fmla="*/ 6 w 14"/>
                  <a:gd name="T5" fmla="*/ 85 h 86"/>
                  <a:gd name="T6" fmla="*/ 2 w 14"/>
                  <a:gd name="T7" fmla="*/ 2 h 86"/>
                  <a:gd name="T8" fmla="*/ 8 w 14"/>
                  <a:gd name="T9" fmla="*/ 0 h 86"/>
                </a:gdLst>
                <a:ahLst/>
                <a:cxnLst>
                  <a:cxn ang="0">
                    <a:pos x="T0" y="T1"/>
                  </a:cxn>
                  <a:cxn ang="0">
                    <a:pos x="T2" y="T3"/>
                  </a:cxn>
                  <a:cxn ang="0">
                    <a:pos x="T4" y="T5"/>
                  </a:cxn>
                  <a:cxn ang="0">
                    <a:pos x="T6" y="T7"/>
                  </a:cxn>
                  <a:cxn ang="0">
                    <a:pos x="T8" y="T9"/>
                  </a:cxn>
                </a:cxnLst>
                <a:rect l="0" t="0" r="r" b="b"/>
                <a:pathLst>
                  <a:path w="14" h="86">
                    <a:moveTo>
                      <a:pt x="8" y="0"/>
                    </a:moveTo>
                    <a:cubicBezTo>
                      <a:pt x="8" y="0"/>
                      <a:pt x="9" y="73"/>
                      <a:pt x="14" y="86"/>
                    </a:cubicBezTo>
                    <a:cubicBezTo>
                      <a:pt x="6" y="85"/>
                      <a:pt x="6" y="85"/>
                      <a:pt x="6" y="85"/>
                    </a:cubicBezTo>
                    <a:cubicBezTo>
                      <a:pt x="6" y="85"/>
                      <a:pt x="0" y="37"/>
                      <a:pt x="2" y="2"/>
                    </a:cubicBezTo>
                    <a:lnTo>
                      <a:pt x="8" y="0"/>
                    </a:lnTo>
                    <a:close/>
                  </a:path>
                </a:pathLst>
              </a:custGeom>
              <a:solidFill>
                <a:schemeClr val="tx1">
                  <a:lumMod val="75000"/>
                  <a:lumOff val="25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48" name="Freeform 15"/>
              <p:cNvSpPr/>
              <p:nvPr/>
            </p:nvSpPr>
            <p:spPr bwMode="auto">
              <a:xfrm>
                <a:off x="3226777" y="4158366"/>
                <a:ext cx="34888" cy="131009"/>
              </a:xfrm>
              <a:custGeom>
                <a:avLst/>
                <a:gdLst>
                  <a:gd name="T0" fmla="*/ 21 w 21"/>
                  <a:gd name="T1" fmla="*/ 1 h 78"/>
                  <a:gd name="T2" fmla="*/ 13 w 21"/>
                  <a:gd name="T3" fmla="*/ 78 h 78"/>
                  <a:gd name="T4" fmla="*/ 9 w 21"/>
                  <a:gd name="T5" fmla="*/ 78 h 78"/>
                  <a:gd name="T6" fmla="*/ 15 w 21"/>
                  <a:gd name="T7" fmla="*/ 0 h 78"/>
                  <a:gd name="T8" fmla="*/ 21 w 21"/>
                  <a:gd name="T9" fmla="*/ 1 h 78"/>
                </a:gdLst>
                <a:ahLst/>
                <a:cxnLst>
                  <a:cxn ang="0">
                    <a:pos x="T0" y="T1"/>
                  </a:cxn>
                  <a:cxn ang="0">
                    <a:pos x="T2" y="T3"/>
                  </a:cxn>
                  <a:cxn ang="0">
                    <a:pos x="T4" y="T5"/>
                  </a:cxn>
                  <a:cxn ang="0">
                    <a:pos x="T6" y="T7"/>
                  </a:cxn>
                  <a:cxn ang="0">
                    <a:pos x="T8" y="T9"/>
                  </a:cxn>
                </a:cxnLst>
                <a:rect l="0" t="0" r="r" b="b"/>
                <a:pathLst>
                  <a:path w="21" h="78">
                    <a:moveTo>
                      <a:pt x="21" y="1"/>
                    </a:moveTo>
                    <a:cubicBezTo>
                      <a:pt x="21" y="1"/>
                      <a:pt x="8" y="45"/>
                      <a:pt x="13" y="78"/>
                    </a:cubicBezTo>
                    <a:cubicBezTo>
                      <a:pt x="9" y="78"/>
                      <a:pt x="9" y="78"/>
                      <a:pt x="9" y="78"/>
                    </a:cubicBezTo>
                    <a:cubicBezTo>
                      <a:pt x="9" y="78"/>
                      <a:pt x="0" y="52"/>
                      <a:pt x="15" y="0"/>
                    </a:cubicBezTo>
                    <a:lnTo>
                      <a:pt x="21" y="1"/>
                    </a:lnTo>
                    <a:close/>
                  </a:path>
                </a:pathLst>
              </a:custGeom>
              <a:solidFill>
                <a:schemeClr val="tx1">
                  <a:lumMod val="75000"/>
                  <a:lumOff val="25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184" name="Freeform 16"/>
              <p:cNvSpPr/>
              <p:nvPr/>
            </p:nvSpPr>
            <p:spPr>
              <a:xfrm>
                <a:off x="3181208" y="4269439"/>
                <a:ext cx="282666" cy="259170"/>
              </a:xfrm>
              <a:custGeom>
                <a:avLst/>
                <a:gdLst/>
                <a:ahLst/>
                <a:cxnLst>
                  <a:cxn ang="0">
                    <a:pos x="0" y="75731"/>
                  </a:cxn>
                  <a:cxn ang="0">
                    <a:pos x="8413" y="212048"/>
                  </a:cxn>
                  <a:cxn ang="0">
                    <a:pos x="47111" y="242341"/>
                  </a:cxn>
                  <a:cxn ang="0">
                    <a:pos x="220412" y="255804"/>
                  </a:cxn>
                  <a:cxn ang="0">
                    <a:pos x="257428" y="238975"/>
                  </a:cxn>
                  <a:cxn ang="0">
                    <a:pos x="275936" y="220463"/>
                  </a:cxn>
                  <a:cxn ang="0">
                    <a:pos x="282666" y="181756"/>
                  </a:cxn>
                  <a:cxn ang="0">
                    <a:pos x="280983" y="58902"/>
                  </a:cxn>
                  <a:cxn ang="0">
                    <a:pos x="254063" y="42073"/>
                  </a:cxn>
                  <a:cxn ang="0">
                    <a:pos x="107682" y="28610"/>
                  </a:cxn>
                  <a:cxn ang="0">
                    <a:pos x="0" y="75731"/>
                  </a:cxn>
                </a:cxnLst>
                <a:pathLst>
                  <a:path w="168" h="154">
                    <a:moveTo>
                      <a:pt x="0" y="45"/>
                    </a:moveTo>
                    <a:cubicBezTo>
                      <a:pt x="5" y="126"/>
                      <a:pt x="5" y="126"/>
                      <a:pt x="5" y="126"/>
                    </a:cubicBezTo>
                    <a:cubicBezTo>
                      <a:pt x="5" y="126"/>
                      <a:pt x="3" y="144"/>
                      <a:pt x="28" y="144"/>
                    </a:cubicBezTo>
                    <a:cubicBezTo>
                      <a:pt x="28" y="144"/>
                      <a:pt x="104" y="152"/>
                      <a:pt x="131" y="152"/>
                    </a:cubicBezTo>
                    <a:cubicBezTo>
                      <a:pt x="131" y="152"/>
                      <a:pt x="141" y="154"/>
                      <a:pt x="153" y="142"/>
                    </a:cubicBezTo>
                    <a:cubicBezTo>
                      <a:pt x="164" y="131"/>
                      <a:pt x="164" y="131"/>
                      <a:pt x="164" y="131"/>
                    </a:cubicBezTo>
                    <a:cubicBezTo>
                      <a:pt x="164" y="131"/>
                      <a:pt x="168" y="129"/>
                      <a:pt x="168" y="108"/>
                    </a:cubicBezTo>
                    <a:cubicBezTo>
                      <a:pt x="167" y="35"/>
                      <a:pt x="167" y="35"/>
                      <a:pt x="167" y="35"/>
                    </a:cubicBezTo>
                    <a:cubicBezTo>
                      <a:pt x="167" y="35"/>
                      <a:pt x="164" y="25"/>
                      <a:pt x="151" y="25"/>
                    </a:cubicBezTo>
                    <a:cubicBezTo>
                      <a:pt x="151" y="25"/>
                      <a:pt x="78" y="20"/>
                      <a:pt x="64" y="17"/>
                    </a:cubicBezTo>
                    <a:cubicBezTo>
                      <a:pt x="64" y="17"/>
                      <a:pt x="22" y="0"/>
                      <a:pt x="0" y="45"/>
                    </a:cubicBezTo>
                    <a:close/>
                  </a:path>
                </a:pathLst>
              </a:custGeom>
              <a:solidFill>
                <a:srgbClr val="EE6E20"/>
              </a:solidFill>
              <a:ln w="9525">
                <a:noFill/>
              </a:ln>
            </p:spPr>
            <p:txBody>
              <a:bodyPr/>
              <a:p>
                <a:endParaRPr lang="en-GB" altLang="en-US"/>
              </a:p>
            </p:txBody>
          </p:sp>
          <p:sp>
            <p:nvSpPr>
              <p:cNvPr id="7185" name="Freeform 17"/>
              <p:cNvSpPr/>
              <p:nvPr/>
            </p:nvSpPr>
            <p:spPr>
              <a:xfrm>
                <a:off x="3191176" y="4432488"/>
                <a:ext cx="276258" cy="94697"/>
              </a:xfrm>
              <a:custGeom>
                <a:avLst/>
                <a:gdLst/>
                <a:ahLst/>
                <a:cxnLst>
                  <a:cxn ang="0">
                    <a:pos x="0" y="59186"/>
                  </a:cxn>
                  <a:cxn ang="0">
                    <a:pos x="96017" y="11837"/>
                  </a:cxn>
                  <a:cxn ang="0">
                    <a:pos x="213932" y="21983"/>
                  </a:cxn>
                  <a:cxn ang="0">
                    <a:pos x="271205" y="40584"/>
                  </a:cxn>
                  <a:cxn ang="0">
                    <a:pos x="247622" y="76096"/>
                  </a:cxn>
                  <a:cxn ang="0">
                    <a:pos x="202140" y="93006"/>
                  </a:cxn>
                  <a:cxn ang="0">
                    <a:pos x="26952" y="77787"/>
                  </a:cxn>
                  <a:cxn ang="0">
                    <a:pos x="0" y="59186"/>
                  </a:cxn>
                </a:cxnLst>
                <a:pathLst>
                  <a:path w="164" h="56">
                    <a:moveTo>
                      <a:pt x="0" y="35"/>
                    </a:moveTo>
                    <a:cubicBezTo>
                      <a:pt x="0" y="35"/>
                      <a:pt x="19" y="0"/>
                      <a:pt x="57" y="7"/>
                    </a:cubicBezTo>
                    <a:cubicBezTo>
                      <a:pt x="127" y="13"/>
                      <a:pt x="127" y="13"/>
                      <a:pt x="127" y="13"/>
                    </a:cubicBezTo>
                    <a:cubicBezTo>
                      <a:pt x="127" y="13"/>
                      <a:pt x="159" y="14"/>
                      <a:pt x="161" y="24"/>
                    </a:cubicBezTo>
                    <a:cubicBezTo>
                      <a:pt x="161" y="24"/>
                      <a:pt x="164" y="29"/>
                      <a:pt x="147" y="45"/>
                    </a:cubicBezTo>
                    <a:cubicBezTo>
                      <a:pt x="147" y="45"/>
                      <a:pt x="140" y="56"/>
                      <a:pt x="120" y="55"/>
                    </a:cubicBezTo>
                    <a:cubicBezTo>
                      <a:pt x="16" y="46"/>
                      <a:pt x="16" y="46"/>
                      <a:pt x="16" y="46"/>
                    </a:cubicBezTo>
                    <a:cubicBezTo>
                      <a:pt x="16" y="46"/>
                      <a:pt x="4" y="47"/>
                      <a:pt x="0" y="35"/>
                    </a:cubicBezTo>
                    <a:close/>
                  </a:path>
                </a:pathLst>
              </a:custGeom>
              <a:solidFill>
                <a:srgbClr val="B64E0E"/>
              </a:solidFill>
              <a:ln w="9525">
                <a:noFill/>
              </a:ln>
            </p:spPr>
            <p:txBody>
              <a:bodyPr/>
              <a:p>
                <a:endParaRPr lang="en-GB" altLang="en-US"/>
              </a:p>
            </p:txBody>
          </p:sp>
          <p:sp>
            <p:nvSpPr>
              <p:cNvPr id="7186" name="Freeform 20"/>
              <p:cNvSpPr/>
              <p:nvPr/>
            </p:nvSpPr>
            <p:spPr>
              <a:xfrm>
                <a:off x="3393386" y="1585890"/>
                <a:ext cx="1330739" cy="2553964"/>
              </a:xfrm>
              <a:custGeom>
                <a:avLst/>
                <a:gdLst/>
                <a:ahLst/>
                <a:cxnLst>
                  <a:cxn ang="0">
                    <a:pos x="5053" y="2553964"/>
                  </a:cxn>
                  <a:cxn ang="0">
                    <a:pos x="0" y="2552279"/>
                  </a:cxn>
                  <a:cxn ang="0">
                    <a:pos x="208875" y="2176597"/>
                  </a:cxn>
                  <a:cxn ang="0">
                    <a:pos x="362163" y="1998022"/>
                  </a:cxn>
                  <a:cxn ang="0">
                    <a:pos x="651894" y="1632448"/>
                  </a:cxn>
                  <a:cxn ang="0">
                    <a:pos x="931517" y="1266874"/>
                  </a:cxn>
                  <a:cxn ang="0">
                    <a:pos x="1221248" y="761472"/>
                  </a:cxn>
                  <a:cxn ang="0">
                    <a:pos x="1315579" y="347043"/>
                  </a:cxn>
                  <a:cxn ang="0">
                    <a:pos x="1261675" y="1685"/>
                  </a:cxn>
                  <a:cxn ang="0">
                    <a:pos x="1266729" y="0"/>
                  </a:cxn>
                  <a:cxn ang="0">
                    <a:pos x="1320632" y="347043"/>
                  </a:cxn>
                  <a:cxn ang="0">
                    <a:pos x="1226301" y="763157"/>
                  </a:cxn>
                  <a:cxn ang="0">
                    <a:pos x="934886" y="1270243"/>
                  </a:cxn>
                  <a:cxn ang="0">
                    <a:pos x="656947" y="1635817"/>
                  </a:cxn>
                  <a:cxn ang="0">
                    <a:pos x="365532" y="2001391"/>
                  </a:cxn>
                  <a:cxn ang="0">
                    <a:pos x="213929" y="2179967"/>
                  </a:cxn>
                  <a:cxn ang="0">
                    <a:pos x="5053" y="2553964"/>
                  </a:cxn>
                </a:cxnLst>
                <a:pathLst>
                  <a:path w="790" h="1516">
                    <a:moveTo>
                      <a:pt x="3" y="1516"/>
                    </a:moveTo>
                    <a:cubicBezTo>
                      <a:pt x="0" y="1515"/>
                      <a:pt x="0" y="1515"/>
                      <a:pt x="0" y="1515"/>
                    </a:cubicBezTo>
                    <a:cubicBezTo>
                      <a:pt x="124" y="1292"/>
                      <a:pt x="124" y="1292"/>
                      <a:pt x="124" y="1292"/>
                    </a:cubicBezTo>
                    <a:cubicBezTo>
                      <a:pt x="215" y="1186"/>
                      <a:pt x="215" y="1186"/>
                      <a:pt x="215" y="1186"/>
                    </a:cubicBezTo>
                    <a:cubicBezTo>
                      <a:pt x="387" y="969"/>
                      <a:pt x="387" y="969"/>
                      <a:pt x="387" y="969"/>
                    </a:cubicBezTo>
                    <a:cubicBezTo>
                      <a:pt x="553" y="752"/>
                      <a:pt x="553" y="752"/>
                      <a:pt x="553" y="752"/>
                    </a:cubicBezTo>
                    <a:cubicBezTo>
                      <a:pt x="554" y="751"/>
                      <a:pt x="655" y="623"/>
                      <a:pt x="725" y="452"/>
                    </a:cubicBezTo>
                    <a:cubicBezTo>
                      <a:pt x="725" y="451"/>
                      <a:pt x="776" y="316"/>
                      <a:pt x="781" y="206"/>
                    </a:cubicBezTo>
                    <a:cubicBezTo>
                      <a:pt x="781" y="205"/>
                      <a:pt x="787" y="101"/>
                      <a:pt x="749" y="1"/>
                    </a:cubicBezTo>
                    <a:cubicBezTo>
                      <a:pt x="752" y="0"/>
                      <a:pt x="752" y="0"/>
                      <a:pt x="752" y="0"/>
                    </a:cubicBezTo>
                    <a:cubicBezTo>
                      <a:pt x="790" y="100"/>
                      <a:pt x="784" y="205"/>
                      <a:pt x="784" y="206"/>
                    </a:cubicBezTo>
                    <a:cubicBezTo>
                      <a:pt x="779" y="316"/>
                      <a:pt x="728" y="452"/>
                      <a:pt x="728" y="453"/>
                    </a:cubicBezTo>
                    <a:cubicBezTo>
                      <a:pt x="657" y="624"/>
                      <a:pt x="556" y="752"/>
                      <a:pt x="555" y="754"/>
                    </a:cubicBezTo>
                    <a:cubicBezTo>
                      <a:pt x="390" y="971"/>
                      <a:pt x="390" y="971"/>
                      <a:pt x="390" y="971"/>
                    </a:cubicBezTo>
                    <a:cubicBezTo>
                      <a:pt x="217" y="1188"/>
                      <a:pt x="217" y="1188"/>
                      <a:pt x="217" y="1188"/>
                    </a:cubicBezTo>
                    <a:cubicBezTo>
                      <a:pt x="127" y="1294"/>
                      <a:pt x="127" y="1294"/>
                      <a:pt x="127" y="1294"/>
                    </a:cubicBezTo>
                    <a:cubicBezTo>
                      <a:pt x="3" y="1516"/>
                      <a:pt x="3" y="1516"/>
                      <a:pt x="3" y="1516"/>
                    </a:cubicBezTo>
                    <a:close/>
                  </a:path>
                </a:pathLst>
              </a:custGeom>
              <a:solidFill>
                <a:srgbClr val="FFFFFF"/>
              </a:solidFill>
              <a:ln w="9525">
                <a:noFill/>
              </a:ln>
            </p:spPr>
            <p:txBody>
              <a:bodyPr/>
              <a:p>
                <a:endParaRPr lang="en-GB" altLang="en-US"/>
              </a:p>
            </p:txBody>
          </p:sp>
          <p:sp>
            <p:nvSpPr>
              <p:cNvPr id="7187" name="任意多边形 51"/>
              <p:cNvSpPr/>
              <p:nvPr/>
            </p:nvSpPr>
            <p:spPr>
              <a:xfrm>
                <a:off x="3620516" y="2107965"/>
                <a:ext cx="1156318" cy="1726438"/>
              </a:xfrm>
              <a:custGeom>
                <a:avLst/>
                <a:gdLst/>
                <a:ahLst/>
                <a:cxnLst>
                  <a:cxn ang="0">
                    <a:pos x="1153851" y="0"/>
                  </a:cxn>
                  <a:cxn ang="0">
                    <a:pos x="1156318" y="26750"/>
                  </a:cxn>
                  <a:cxn ang="0">
                    <a:pos x="1150024" y="58623"/>
                  </a:cxn>
                  <a:cxn ang="0">
                    <a:pos x="1094870" y="246006"/>
                  </a:cxn>
                  <a:cxn ang="0">
                    <a:pos x="983659" y="511837"/>
                  </a:cxn>
                  <a:cxn ang="0">
                    <a:pos x="737832" y="877816"/>
                  </a:cxn>
                  <a:cxn ang="0">
                    <a:pos x="453110" y="1204439"/>
                  </a:cxn>
                  <a:cxn ang="0">
                    <a:pos x="154996" y="1537738"/>
                  </a:cxn>
                  <a:cxn ang="0">
                    <a:pos x="3377" y="1726438"/>
                  </a:cxn>
                  <a:cxn ang="0">
                    <a:pos x="0" y="1723276"/>
                  </a:cxn>
                  <a:cxn ang="0">
                    <a:pos x="151619" y="1534400"/>
                  </a:cxn>
                  <a:cxn ang="0">
                    <a:pos x="449733" y="1200925"/>
                  </a:cxn>
                  <a:cxn ang="0">
                    <a:pos x="734454" y="874126"/>
                  </a:cxn>
                  <a:cxn ang="0">
                    <a:pos x="978768" y="510256"/>
                  </a:cxn>
                  <a:cxn ang="0">
                    <a:pos x="1091493" y="244249"/>
                  </a:cxn>
                  <a:cxn ang="0">
                    <a:pos x="1153794" y="204"/>
                  </a:cxn>
                </a:cxnLst>
                <a:pathLst>
                  <a:path w="2578146" h="3849297">
                    <a:moveTo>
                      <a:pt x="2572645" y="0"/>
                    </a:moveTo>
                    <a:lnTo>
                      <a:pt x="2578146" y="59643"/>
                    </a:lnTo>
                    <a:lnTo>
                      <a:pt x="2564112" y="130708"/>
                    </a:lnTo>
                    <a:cubicBezTo>
                      <a:pt x="2526334" y="296194"/>
                      <a:pt x="2446787" y="534396"/>
                      <a:pt x="2441140" y="548499"/>
                    </a:cubicBezTo>
                    <a:cubicBezTo>
                      <a:pt x="2396222" y="778058"/>
                      <a:pt x="2193183" y="1141201"/>
                      <a:pt x="2193183" y="1141201"/>
                    </a:cubicBezTo>
                    <a:cubicBezTo>
                      <a:pt x="2118147" y="1333545"/>
                      <a:pt x="1648977" y="1948968"/>
                      <a:pt x="1645082" y="1957195"/>
                    </a:cubicBezTo>
                    <a:lnTo>
                      <a:pt x="1010261" y="2685439"/>
                    </a:lnTo>
                    <a:lnTo>
                      <a:pt x="345582" y="3428569"/>
                    </a:lnTo>
                    <a:lnTo>
                      <a:pt x="7530" y="3849297"/>
                    </a:lnTo>
                    <a:cubicBezTo>
                      <a:pt x="4933" y="3846555"/>
                      <a:pt x="2597" y="3844596"/>
                      <a:pt x="0" y="3842246"/>
                    </a:cubicBezTo>
                    <a:lnTo>
                      <a:pt x="338052" y="3421126"/>
                    </a:lnTo>
                    <a:lnTo>
                      <a:pt x="1002732" y="2677604"/>
                    </a:lnTo>
                    <a:lnTo>
                      <a:pt x="1637552" y="1948968"/>
                    </a:lnTo>
                    <a:cubicBezTo>
                      <a:pt x="1641447" y="1941525"/>
                      <a:pt x="2106723" y="1325710"/>
                      <a:pt x="2182278" y="1137675"/>
                    </a:cubicBezTo>
                    <a:cubicBezTo>
                      <a:pt x="2185913" y="1134150"/>
                      <a:pt x="2384798" y="774141"/>
                      <a:pt x="2433610" y="544581"/>
                    </a:cubicBezTo>
                    <a:cubicBezTo>
                      <a:pt x="2433610" y="540664"/>
                      <a:pt x="2576153" y="112493"/>
                      <a:pt x="2572518" y="455"/>
                    </a:cubicBezTo>
                    <a:lnTo>
                      <a:pt x="2572645" y="0"/>
                    </a:lnTo>
                    <a:close/>
                  </a:path>
                </a:pathLst>
              </a:custGeom>
              <a:solidFill>
                <a:srgbClr val="FFFFFF"/>
              </a:solidFill>
              <a:ln w="9525">
                <a:noFill/>
              </a:ln>
            </p:spPr>
            <p:txBody>
              <a:bodyPr/>
              <a:p>
                <a:endParaRPr lang="en-GB" altLang="en-US"/>
              </a:p>
            </p:txBody>
          </p:sp>
          <p:sp>
            <p:nvSpPr>
              <p:cNvPr id="7188" name="Freeform 22"/>
              <p:cNvSpPr/>
              <p:nvPr/>
            </p:nvSpPr>
            <p:spPr>
              <a:xfrm>
                <a:off x="3364194" y="1024829"/>
                <a:ext cx="997520" cy="3136385"/>
              </a:xfrm>
              <a:custGeom>
                <a:avLst/>
                <a:gdLst/>
                <a:ahLst/>
                <a:cxnLst>
                  <a:cxn ang="0">
                    <a:pos x="5055" y="3136385"/>
                  </a:cxn>
                  <a:cxn ang="0">
                    <a:pos x="0" y="3134701"/>
                  </a:cxn>
                  <a:cxn ang="0">
                    <a:pos x="129745" y="2695068"/>
                  </a:cxn>
                  <a:cxn ang="0">
                    <a:pos x="262860" y="2487884"/>
                  </a:cxn>
                  <a:cxn ang="0">
                    <a:pos x="478540" y="2054989"/>
                  </a:cxn>
                  <a:cxn ang="0">
                    <a:pos x="684110" y="1622094"/>
                  </a:cxn>
                  <a:cxn ang="0">
                    <a:pos x="871145" y="1157195"/>
                  </a:cxn>
                  <a:cxn ang="0">
                    <a:pos x="936860" y="889372"/>
                  </a:cxn>
                  <a:cxn ang="0">
                    <a:pos x="975615" y="606390"/>
                  </a:cxn>
                  <a:cxn ang="0">
                    <a:pos x="901475" y="192024"/>
                  </a:cxn>
                  <a:cxn ang="0">
                    <a:pos x="731290" y="5053"/>
                  </a:cxn>
                  <a:cxn ang="0">
                    <a:pos x="734660" y="0"/>
                  </a:cxn>
                  <a:cxn ang="0">
                    <a:pos x="906530" y="190339"/>
                  </a:cxn>
                  <a:cxn ang="0">
                    <a:pos x="980670" y="606390"/>
                  </a:cxn>
                  <a:cxn ang="0">
                    <a:pos x="941915" y="891057"/>
                  </a:cxn>
                  <a:cxn ang="0">
                    <a:pos x="876200" y="1157195"/>
                  </a:cxn>
                  <a:cxn ang="0">
                    <a:pos x="689165" y="1623778"/>
                  </a:cxn>
                  <a:cxn ang="0">
                    <a:pos x="481910" y="2058358"/>
                  </a:cxn>
                  <a:cxn ang="0">
                    <a:pos x="267915" y="2491253"/>
                  </a:cxn>
                  <a:cxn ang="0">
                    <a:pos x="134800" y="2698437"/>
                  </a:cxn>
                  <a:cxn ang="0">
                    <a:pos x="5055" y="3136385"/>
                  </a:cxn>
                </a:cxnLst>
                <a:pathLst>
                  <a:path w="592" h="1862">
                    <a:moveTo>
                      <a:pt x="3" y="1862"/>
                    </a:moveTo>
                    <a:cubicBezTo>
                      <a:pt x="0" y="1861"/>
                      <a:pt x="0" y="1861"/>
                      <a:pt x="0" y="1861"/>
                    </a:cubicBezTo>
                    <a:cubicBezTo>
                      <a:pt x="77" y="1600"/>
                      <a:pt x="77" y="1600"/>
                      <a:pt x="77" y="1600"/>
                    </a:cubicBezTo>
                    <a:cubicBezTo>
                      <a:pt x="156" y="1477"/>
                      <a:pt x="156" y="1477"/>
                      <a:pt x="156" y="1477"/>
                    </a:cubicBezTo>
                    <a:cubicBezTo>
                      <a:pt x="284" y="1220"/>
                      <a:pt x="284" y="1220"/>
                      <a:pt x="284" y="1220"/>
                    </a:cubicBezTo>
                    <a:cubicBezTo>
                      <a:pt x="406" y="963"/>
                      <a:pt x="406" y="963"/>
                      <a:pt x="406" y="963"/>
                    </a:cubicBezTo>
                    <a:cubicBezTo>
                      <a:pt x="407" y="960"/>
                      <a:pt x="505" y="737"/>
                      <a:pt x="517" y="687"/>
                    </a:cubicBezTo>
                    <a:cubicBezTo>
                      <a:pt x="518" y="685"/>
                      <a:pt x="549" y="573"/>
                      <a:pt x="556" y="528"/>
                    </a:cubicBezTo>
                    <a:cubicBezTo>
                      <a:pt x="556" y="527"/>
                      <a:pt x="582" y="404"/>
                      <a:pt x="579" y="360"/>
                    </a:cubicBezTo>
                    <a:cubicBezTo>
                      <a:pt x="579" y="359"/>
                      <a:pt x="589" y="204"/>
                      <a:pt x="535" y="114"/>
                    </a:cubicBezTo>
                    <a:cubicBezTo>
                      <a:pt x="535" y="113"/>
                      <a:pt x="509" y="54"/>
                      <a:pt x="434" y="3"/>
                    </a:cubicBezTo>
                    <a:cubicBezTo>
                      <a:pt x="436" y="0"/>
                      <a:pt x="436" y="0"/>
                      <a:pt x="436" y="0"/>
                    </a:cubicBezTo>
                    <a:cubicBezTo>
                      <a:pt x="511" y="52"/>
                      <a:pt x="537" y="112"/>
                      <a:pt x="538" y="113"/>
                    </a:cubicBezTo>
                    <a:cubicBezTo>
                      <a:pt x="592" y="203"/>
                      <a:pt x="582" y="359"/>
                      <a:pt x="582" y="360"/>
                    </a:cubicBezTo>
                    <a:cubicBezTo>
                      <a:pt x="585" y="404"/>
                      <a:pt x="559" y="527"/>
                      <a:pt x="559" y="529"/>
                    </a:cubicBezTo>
                    <a:cubicBezTo>
                      <a:pt x="552" y="573"/>
                      <a:pt x="520" y="686"/>
                      <a:pt x="520" y="687"/>
                    </a:cubicBezTo>
                    <a:cubicBezTo>
                      <a:pt x="508" y="738"/>
                      <a:pt x="410" y="962"/>
                      <a:pt x="409" y="964"/>
                    </a:cubicBezTo>
                    <a:cubicBezTo>
                      <a:pt x="286" y="1222"/>
                      <a:pt x="286" y="1222"/>
                      <a:pt x="286" y="1222"/>
                    </a:cubicBezTo>
                    <a:cubicBezTo>
                      <a:pt x="159" y="1479"/>
                      <a:pt x="159" y="1479"/>
                      <a:pt x="159" y="1479"/>
                    </a:cubicBezTo>
                    <a:cubicBezTo>
                      <a:pt x="80" y="1602"/>
                      <a:pt x="80" y="1602"/>
                      <a:pt x="80" y="1602"/>
                    </a:cubicBezTo>
                    <a:cubicBezTo>
                      <a:pt x="3" y="1862"/>
                      <a:pt x="3" y="1862"/>
                      <a:pt x="3" y="1862"/>
                    </a:cubicBezTo>
                    <a:close/>
                  </a:path>
                </a:pathLst>
              </a:custGeom>
              <a:solidFill>
                <a:srgbClr val="FFFFFF"/>
              </a:solidFill>
              <a:ln w="9525">
                <a:noFill/>
              </a:ln>
            </p:spPr>
            <p:txBody>
              <a:bodyPr/>
              <a:p>
                <a:endParaRPr lang="en-GB" altLang="en-US"/>
              </a:p>
            </p:txBody>
          </p:sp>
          <p:sp>
            <p:nvSpPr>
              <p:cNvPr id="7189" name="Freeform 23"/>
              <p:cNvSpPr/>
              <p:nvPr/>
            </p:nvSpPr>
            <p:spPr>
              <a:xfrm>
                <a:off x="3600579" y="1217071"/>
                <a:ext cx="991824" cy="2555388"/>
              </a:xfrm>
              <a:custGeom>
                <a:avLst/>
                <a:gdLst/>
                <a:ahLst/>
                <a:cxnLst>
                  <a:cxn ang="0">
                    <a:pos x="5052" y="2555388"/>
                  </a:cxn>
                  <a:cxn ang="0">
                    <a:pos x="0" y="2552019"/>
                  </a:cxn>
                  <a:cxn ang="0">
                    <a:pos x="106086" y="2329665"/>
                  </a:cxn>
                  <a:cxn ang="0">
                    <a:pos x="367093" y="1925385"/>
                  </a:cxn>
                  <a:cxn ang="0">
                    <a:pos x="616312" y="1522789"/>
                  </a:cxn>
                  <a:cxn ang="0">
                    <a:pos x="868898" y="1010701"/>
                  </a:cxn>
                  <a:cxn ang="0">
                    <a:pos x="961514" y="592944"/>
                  </a:cxn>
                  <a:cxn ang="0">
                    <a:pos x="875634" y="144867"/>
                  </a:cxn>
                  <a:cxn ang="0">
                    <a:pos x="774599" y="3369"/>
                  </a:cxn>
                  <a:cxn ang="0">
                    <a:pos x="779651" y="0"/>
                  </a:cxn>
                  <a:cxn ang="0">
                    <a:pos x="880686" y="141498"/>
                  </a:cxn>
                  <a:cxn ang="0">
                    <a:pos x="966565" y="592944"/>
                  </a:cxn>
                  <a:cxn ang="0">
                    <a:pos x="872266" y="1012385"/>
                  </a:cxn>
                  <a:cxn ang="0">
                    <a:pos x="621363" y="1524473"/>
                  </a:cxn>
                  <a:cxn ang="0">
                    <a:pos x="370461" y="1927069"/>
                  </a:cxn>
                  <a:cxn ang="0">
                    <a:pos x="111138" y="2333034"/>
                  </a:cxn>
                  <a:cxn ang="0">
                    <a:pos x="5052" y="2555388"/>
                  </a:cxn>
                </a:cxnLst>
                <a:pathLst>
                  <a:path w="589" h="1517">
                    <a:moveTo>
                      <a:pt x="3" y="1517"/>
                    </a:moveTo>
                    <a:cubicBezTo>
                      <a:pt x="0" y="1515"/>
                      <a:pt x="0" y="1515"/>
                      <a:pt x="0" y="1515"/>
                    </a:cubicBezTo>
                    <a:cubicBezTo>
                      <a:pt x="63" y="1383"/>
                      <a:pt x="63" y="1383"/>
                      <a:pt x="63" y="1383"/>
                    </a:cubicBezTo>
                    <a:cubicBezTo>
                      <a:pt x="218" y="1143"/>
                      <a:pt x="218" y="1143"/>
                      <a:pt x="218" y="1143"/>
                    </a:cubicBezTo>
                    <a:cubicBezTo>
                      <a:pt x="366" y="904"/>
                      <a:pt x="366" y="904"/>
                      <a:pt x="366" y="904"/>
                    </a:cubicBezTo>
                    <a:cubicBezTo>
                      <a:pt x="367" y="901"/>
                      <a:pt x="498" y="668"/>
                      <a:pt x="516" y="600"/>
                    </a:cubicBezTo>
                    <a:cubicBezTo>
                      <a:pt x="516" y="598"/>
                      <a:pt x="567" y="433"/>
                      <a:pt x="571" y="352"/>
                    </a:cubicBezTo>
                    <a:cubicBezTo>
                      <a:pt x="571" y="350"/>
                      <a:pt x="586" y="178"/>
                      <a:pt x="520" y="86"/>
                    </a:cubicBezTo>
                    <a:cubicBezTo>
                      <a:pt x="520" y="85"/>
                      <a:pt x="487" y="28"/>
                      <a:pt x="460" y="2"/>
                    </a:cubicBezTo>
                    <a:cubicBezTo>
                      <a:pt x="463" y="0"/>
                      <a:pt x="463" y="0"/>
                      <a:pt x="463" y="0"/>
                    </a:cubicBezTo>
                    <a:cubicBezTo>
                      <a:pt x="490" y="26"/>
                      <a:pt x="522" y="83"/>
                      <a:pt x="523" y="84"/>
                    </a:cubicBezTo>
                    <a:cubicBezTo>
                      <a:pt x="589" y="177"/>
                      <a:pt x="574" y="350"/>
                      <a:pt x="574" y="352"/>
                    </a:cubicBezTo>
                    <a:cubicBezTo>
                      <a:pt x="570" y="434"/>
                      <a:pt x="519" y="599"/>
                      <a:pt x="518" y="601"/>
                    </a:cubicBezTo>
                    <a:cubicBezTo>
                      <a:pt x="501" y="669"/>
                      <a:pt x="370" y="903"/>
                      <a:pt x="369" y="905"/>
                    </a:cubicBezTo>
                    <a:cubicBezTo>
                      <a:pt x="220" y="1144"/>
                      <a:pt x="220" y="1144"/>
                      <a:pt x="220" y="1144"/>
                    </a:cubicBezTo>
                    <a:cubicBezTo>
                      <a:pt x="66" y="1385"/>
                      <a:pt x="66" y="1385"/>
                      <a:pt x="66" y="1385"/>
                    </a:cubicBezTo>
                    <a:cubicBezTo>
                      <a:pt x="3" y="1517"/>
                      <a:pt x="3" y="1517"/>
                      <a:pt x="3" y="1517"/>
                    </a:cubicBezTo>
                    <a:close/>
                  </a:path>
                </a:pathLst>
              </a:custGeom>
              <a:solidFill>
                <a:srgbClr val="FFFFFF"/>
              </a:solidFill>
              <a:ln w="9525">
                <a:noFill/>
              </a:ln>
            </p:spPr>
            <p:txBody>
              <a:bodyPr/>
              <a:p>
                <a:endParaRPr lang="en-GB" altLang="en-US"/>
              </a:p>
            </p:txBody>
          </p:sp>
          <p:sp>
            <p:nvSpPr>
              <p:cNvPr id="7190" name="Freeform 24"/>
              <p:cNvSpPr/>
              <p:nvPr/>
            </p:nvSpPr>
            <p:spPr>
              <a:xfrm>
                <a:off x="3494491" y="918740"/>
                <a:ext cx="550381" cy="2803166"/>
              </a:xfrm>
              <a:custGeom>
                <a:avLst/>
                <a:gdLst/>
                <a:ahLst/>
                <a:cxnLst>
                  <a:cxn ang="0">
                    <a:pos x="5049" y="2803166"/>
                  </a:cxn>
                  <a:cxn ang="0">
                    <a:pos x="0" y="2803166"/>
                  </a:cxn>
                  <a:cxn ang="0">
                    <a:pos x="42078" y="2563954"/>
                  </a:cxn>
                  <a:cxn ang="0">
                    <a:pos x="188510" y="2112482"/>
                  </a:cxn>
                  <a:cxn ang="0">
                    <a:pos x="336624" y="1649218"/>
                  </a:cxn>
                  <a:cxn ang="0">
                    <a:pos x="484739" y="1066349"/>
                  </a:cxn>
                  <a:cxn ang="0">
                    <a:pos x="538599" y="523909"/>
                  </a:cxn>
                  <a:cxn ang="0">
                    <a:pos x="488105" y="188675"/>
                  </a:cxn>
                  <a:cxn ang="0">
                    <a:pos x="336624" y="5054"/>
                  </a:cxn>
                  <a:cxn ang="0">
                    <a:pos x="338308" y="0"/>
                  </a:cxn>
                  <a:cxn ang="0">
                    <a:pos x="493155" y="186990"/>
                  </a:cxn>
                  <a:cxn ang="0">
                    <a:pos x="543649" y="523909"/>
                  </a:cxn>
                  <a:cxn ang="0">
                    <a:pos x="489789" y="1066349"/>
                  </a:cxn>
                  <a:cxn ang="0">
                    <a:pos x="341674" y="1650903"/>
                  </a:cxn>
                  <a:cxn ang="0">
                    <a:pos x="193559" y="2114167"/>
                  </a:cxn>
                  <a:cxn ang="0">
                    <a:pos x="47127" y="2565638"/>
                  </a:cxn>
                  <a:cxn ang="0">
                    <a:pos x="5049" y="2803166"/>
                  </a:cxn>
                </a:cxnLst>
                <a:pathLst>
                  <a:path w="327" h="1664">
                    <a:moveTo>
                      <a:pt x="3" y="1664"/>
                    </a:moveTo>
                    <a:cubicBezTo>
                      <a:pt x="0" y="1664"/>
                      <a:pt x="0" y="1664"/>
                      <a:pt x="0" y="1664"/>
                    </a:cubicBezTo>
                    <a:cubicBezTo>
                      <a:pt x="25" y="1522"/>
                      <a:pt x="25" y="1522"/>
                      <a:pt x="25" y="1522"/>
                    </a:cubicBezTo>
                    <a:cubicBezTo>
                      <a:pt x="112" y="1254"/>
                      <a:pt x="112" y="1254"/>
                      <a:pt x="112" y="1254"/>
                    </a:cubicBezTo>
                    <a:cubicBezTo>
                      <a:pt x="200" y="979"/>
                      <a:pt x="200" y="979"/>
                      <a:pt x="200" y="979"/>
                    </a:cubicBezTo>
                    <a:cubicBezTo>
                      <a:pt x="200" y="977"/>
                      <a:pt x="268" y="734"/>
                      <a:pt x="288" y="633"/>
                    </a:cubicBezTo>
                    <a:cubicBezTo>
                      <a:pt x="289" y="631"/>
                      <a:pt x="324" y="433"/>
                      <a:pt x="320" y="311"/>
                    </a:cubicBezTo>
                    <a:cubicBezTo>
                      <a:pt x="320" y="310"/>
                      <a:pt x="314" y="185"/>
                      <a:pt x="290" y="112"/>
                    </a:cubicBezTo>
                    <a:cubicBezTo>
                      <a:pt x="289" y="111"/>
                      <a:pt x="267" y="31"/>
                      <a:pt x="200" y="3"/>
                    </a:cubicBezTo>
                    <a:cubicBezTo>
                      <a:pt x="201" y="0"/>
                      <a:pt x="201" y="0"/>
                      <a:pt x="201" y="0"/>
                    </a:cubicBezTo>
                    <a:cubicBezTo>
                      <a:pt x="269" y="29"/>
                      <a:pt x="292" y="110"/>
                      <a:pt x="293" y="111"/>
                    </a:cubicBezTo>
                    <a:cubicBezTo>
                      <a:pt x="317" y="185"/>
                      <a:pt x="323" y="309"/>
                      <a:pt x="323" y="311"/>
                    </a:cubicBezTo>
                    <a:cubicBezTo>
                      <a:pt x="327" y="433"/>
                      <a:pt x="291" y="631"/>
                      <a:pt x="291" y="633"/>
                    </a:cubicBezTo>
                    <a:cubicBezTo>
                      <a:pt x="271" y="735"/>
                      <a:pt x="203" y="978"/>
                      <a:pt x="203" y="980"/>
                    </a:cubicBezTo>
                    <a:cubicBezTo>
                      <a:pt x="115" y="1255"/>
                      <a:pt x="115" y="1255"/>
                      <a:pt x="115" y="1255"/>
                    </a:cubicBezTo>
                    <a:cubicBezTo>
                      <a:pt x="28" y="1523"/>
                      <a:pt x="28" y="1523"/>
                      <a:pt x="28" y="1523"/>
                    </a:cubicBezTo>
                    <a:cubicBezTo>
                      <a:pt x="3" y="1664"/>
                      <a:pt x="3" y="1664"/>
                      <a:pt x="3" y="1664"/>
                    </a:cubicBezTo>
                    <a:close/>
                  </a:path>
                </a:pathLst>
              </a:custGeom>
              <a:solidFill>
                <a:srgbClr val="FFFFFF"/>
              </a:solidFill>
              <a:ln w="9525">
                <a:noFill/>
              </a:ln>
            </p:spPr>
            <p:txBody>
              <a:bodyPr/>
              <a:p>
                <a:endParaRPr lang="en-GB" altLang="en-US"/>
              </a:p>
            </p:txBody>
          </p:sp>
          <p:sp>
            <p:nvSpPr>
              <p:cNvPr id="7191" name="Line 25"/>
              <p:cNvSpPr/>
              <p:nvPr/>
            </p:nvSpPr>
            <p:spPr>
              <a:xfrm>
                <a:off x="3271633" y="4163350"/>
                <a:ext cx="0" cy="0"/>
              </a:xfrm>
              <a:prstGeom prst="line">
                <a:avLst/>
              </a:prstGeom>
              <a:ln w="9525">
                <a:noFill/>
              </a:ln>
            </p:spPr>
          </p:sp>
          <p:sp>
            <p:nvSpPr>
              <p:cNvPr id="7192" name="Line 26"/>
              <p:cNvSpPr/>
              <p:nvPr/>
            </p:nvSpPr>
            <p:spPr>
              <a:xfrm>
                <a:off x="3271633" y="4163350"/>
                <a:ext cx="0" cy="0"/>
              </a:xfrm>
              <a:prstGeom prst="line">
                <a:avLst/>
              </a:prstGeom>
              <a:ln w="9525">
                <a:noFill/>
              </a:ln>
            </p:spPr>
          </p:sp>
          <p:sp>
            <p:nvSpPr>
              <p:cNvPr id="7193" name="Freeform 27"/>
              <p:cNvSpPr/>
              <p:nvPr/>
            </p:nvSpPr>
            <p:spPr>
              <a:xfrm>
                <a:off x="3256681" y="868188"/>
                <a:ext cx="446428" cy="3293026"/>
              </a:xfrm>
              <a:custGeom>
                <a:avLst/>
                <a:gdLst/>
                <a:ahLst/>
                <a:cxnLst>
                  <a:cxn ang="0">
                    <a:pos x="5054" y="3293026"/>
                  </a:cxn>
                  <a:cxn ang="0">
                    <a:pos x="0" y="3293026"/>
                  </a:cxn>
                  <a:cxn ang="0">
                    <a:pos x="92655" y="2838235"/>
                  </a:cxn>
                  <a:cxn ang="0">
                    <a:pos x="166779" y="2604101"/>
                  </a:cxn>
                  <a:cxn ang="0">
                    <a:pos x="240903" y="2134150"/>
                  </a:cxn>
                  <a:cxn ang="0">
                    <a:pos x="313342" y="1660831"/>
                  </a:cxn>
                  <a:cxn ang="0">
                    <a:pos x="397574" y="939902"/>
                  </a:cxn>
                  <a:cxn ang="0">
                    <a:pos x="399258" y="173494"/>
                  </a:cxn>
                  <a:cxn ang="0">
                    <a:pos x="328504" y="5053"/>
                  </a:cxn>
                  <a:cxn ang="0">
                    <a:pos x="331873" y="0"/>
                  </a:cxn>
                  <a:cxn ang="0">
                    <a:pos x="404312" y="173494"/>
                  </a:cxn>
                  <a:cxn ang="0">
                    <a:pos x="402628" y="939902"/>
                  </a:cxn>
                  <a:cxn ang="0">
                    <a:pos x="318396" y="1660831"/>
                  </a:cxn>
                  <a:cxn ang="0">
                    <a:pos x="245957" y="2135835"/>
                  </a:cxn>
                  <a:cxn ang="0">
                    <a:pos x="171833" y="2604101"/>
                  </a:cxn>
                  <a:cxn ang="0">
                    <a:pos x="97709" y="2838235"/>
                  </a:cxn>
                  <a:cxn ang="0">
                    <a:pos x="5054" y="3293026"/>
                  </a:cxn>
                </a:cxnLst>
                <a:pathLst>
                  <a:path w="265" h="1955">
                    <a:moveTo>
                      <a:pt x="3" y="1955"/>
                    </a:moveTo>
                    <a:cubicBezTo>
                      <a:pt x="0" y="1955"/>
                      <a:pt x="0" y="1955"/>
                      <a:pt x="0" y="1955"/>
                    </a:cubicBezTo>
                    <a:cubicBezTo>
                      <a:pt x="55" y="1685"/>
                      <a:pt x="55" y="1685"/>
                      <a:pt x="55" y="1685"/>
                    </a:cubicBezTo>
                    <a:cubicBezTo>
                      <a:pt x="99" y="1546"/>
                      <a:pt x="99" y="1546"/>
                      <a:pt x="99" y="1546"/>
                    </a:cubicBezTo>
                    <a:cubicBezTo>
                      <a:pt x="143" y="1267"/>
                      <a:pt x="143" y="1267"/>
                      <a:pt x="143" y="1267"/>
                    </a:cubicBezTo>
                    <a:cubicBezTo>
                      <a:pt x="186" y="986"/>
                      <a:pt x="186" y="986"/>
                      <a:pt x="186" y="986"/>
                    </a:cubicBezTo>
                    <a:cubicBezTo>
                      <a:pt x="187" y="982"/>
                      <a:pt x="233" y="619"/>
                      <a:pt x="236" y="558"/>
                    </a:cubicBezTo>
                    <a:cubicBezTo>
                      <a:pt x="236" y="555"/>
                      <a:pt x="262" y="245"/>
                      <a:pt x="237" y="103"/>
                    </a:cubicBezTo>
                    <a:cubicBezTo>
                      <a:pt x="237" y="102"/>
                      <a:pt x="231" y="28"/>
                      <a:pt x="195" y="3"/>
                    </a:cubicBezTo>
                    <a:cubicBezTo>
                      <a:pt x="197" y="0"/>
                      <a:pt x="197" y="0"/>
                      <a:pt x="197" y="0"/>
                    </a:cubicBezTo>
                    <a:cubicBezTo>
                      <a:pt x="234" y="26"/>
                      <a:pt x="240" y="100"/>
                      <a:pt x="240" y="103"/>
                    </a:cubicBezTo>
                    <a:cubicBezTo>
                      <a:pt x="265" y="244"/>
                      <a:pt x="239" y="555"/>
                      <a:pt x="239" y="558"/>
                    </a:cubicBezTo>
                    <a:cubicBezTo>
                      <a:pt x="236" y="619"/>
                      <a:pt x="190" y="982"/>
                      <a:pt x="189" y="986"/>
                    </a:cubicBezTo>
                    <a:cubicBezTo>
                      <a:pt x="146" y="1268"/>
                      <a:pt x="146" y="1268"/>
                      <a:pt x="146" y="1268"/>
                    </a:cubicBezTo>
                    <a:cubicBezTo>
                      <a:pt x="102" y="1546"/>
                      <a:pt x="102" y="1546"/>
                      <a:pt x="102" y="1546"/>
                    </a:cubicBezTo>
                    <a:cubicBezTo>
                      <a:pt x="58" y="1685"/>
                      <a:pt x="58" y="1685"/>
                      <a:pt x="58" y="1685"/>
                    </a:cubicBezTo>
                    <a:cubicBezTo>
                      <a:pt x="3" y="1955"/>
                      <a:pt x="3" y="1955"/>
                      <a:pt x="3" y="1955"/>
                    </a:cubicBezTo>
                    <a:close/>
                  </a:path>
                </a:pathLst>
              </a:custGeom>
              <a:solidFill>
                <a:srgbClr val="FFFFFF"/>
              </a:solidFill>
              <a:ln w="9525">
                <a:noFill/>
              </a:ln>
            </p:spPr>
            <p:txBody>
              <a:bodyPr/>
              <a:p>
                <a:endParaRPr lang="en-GB" altLang="en-US"/>
              </a:p>
            </p:txBody>
          </p:sp>
          <p:sp>
            <p:nvSpPr>
              <p:cNvPr id="7194" name="Freeform 28"/>
              <p:cNvSpPr/>
              <p:nvPr/>
            </p:nvSpPr>
            <p:spPr>
              <a:xfrm>
                <a:off x="3288721" y="853236"/>
                <a:ext cx="65505" cy="2853718"/>
              </a:xfrm>
              <a:custGeom>
                <a:avLst/>
                <a:gdLst/>
                <a:ahLst/>
                <a:cxnLst>
                  <a:cxn ang="0">
                    <a:pos x="60466" y="2853718"/>
                  </a:cxn>
                  <a:cxn ang="0">
                    <a:pos x="20155" y="2611135"/>
                  </a:cxn>
                  <a:cxn ang="0">
                    <a:pos x="13437" y="2136077"/>
                  </a:cxn>
                  <a:cxn ang="0">
                    <a:pos x="6718" y="1659334"/>
                  </a:cxn>
                  <a:cxn ang="0">
                    <a:pos x="0" y="694057"/>
                  </a:cxn>
                  <a:cxn ang="0">
                    <a:pos x="15117" y="170145"/>
                  </a:cxn>
                  <a:cxn ang="0">
                    <a:pos x="43670" y="0"/>
                  </a:cxn>
                  <a:cxn ang="0">
                    <a:pos x="47029" y="3369"/>
                  </a:cxn>
                  <a:cxn ang="0">
                    <a:pos x="20155" y="171830"/>
                  </a:cxn>
                  <a:cxn ang="0">
                    <a:pos x="5039" y="694057"/>
                  </a:cxn>
                  <a:cxn ang="0">
                    <a:pos x="11757" y="1659334"/>
                  </a:cxn>
                  <a:cxn ang="0">
                    <a:pos x="18476" y="2136077"/>
                  </a:cxn>
                  <a:cxn ang="0">
                    <a:pos x="25194" y="2611135"/>
                  </a:cxn>
                  <a:cxn ang="0">
                    <a:pos x="65505" y="2853718"/>
                  </a:cxn>
                  <a:cxn ang="0">
                    <a:pos x="60466" y="2853718"/>
                  </a:cxn>
                </a:cxnLst>
                <a:pathLst>
                  <a:path w="39" h="1694">
                    <a:moveTo>
                      <a:pt x="36" y="1694"/>
                    </a:moveTo>
                    <a:cubicBezTo>
                      <a:pt x="12" y="1550"/>
                      <a:pt x="12" y="1550"/>
                      <a:pt x="12" y="1550"/>
                    </a:cubicBezTo>
                    <a:cubicBezTo>
                      <a:pt x="8" y="1268"/>
                      <a:pt x="8" y="1268"/>
                      <a:pt x="8" y="1268"/>
                    </a:cubicBezTo>
                    <a:cubicBezTo>
                      <a:pt x="4" y="985"/>
                      <a:pt x="4" y="985"/>
                      <a:pt x="4" y="985"/>
                    </a:cubicBezTo>
                    <a:cubicBezTo>
                      <a:pt x="0" y="412"/>
                      <a:pt x="0" y="412"/>
                      <a:pt x="0" y="412"/>
                    </a:cubicBezTo>
                    <a:cubicBezTo>
                      <a:pt x="0" y="409"/>
                      <a:pt x="2" y="183"/>
                      <a:pt x="9" y="101"/>
                    </a:cubicBezTo>
                    <a:cubicBezTo>
                      <a:pt x="10" y="98"/>
                      <a:pt x="13" y="13"/>
                      <a:pt x="26" y="0"/>
                    </a:cubicBezTo>
                    <a:cubicBezTo>
                      <a:pt x="28" y="2"/>
                      <a:pt x="28" y="2"/>
                      <a:pt x="28" y="2"/>
                    </a:cubicBezTo>
                    <a:cubicBezTo>
                      <a:pt x="18" y="12"/>
                      <a:pt x="14" y="71"/>
                      <a:pt x="12" y="102"/>
                    </a:cubicBezTo>
                    <a:cubicBezTo>
                      <a:pt x="5" y="183"/>
                      <a:pt x="3" y="409"/>
                      <a:pt x="3" y="412"/>
                    </a:cubicBezTo>
                    <a:cubicBezTo>
                      <a:pt x="7" y="985"/>
                      <a:pt x="7" y="985"/>
                      <a:pt x="7" y="985"/>
                    </a:cubicBezTo>
                    <a:cubicBezTo>
                      <a:pt x="11" y="1268"/>
                      <a:pt x="11" y="1268"/>
                      <a:pt x="11" y="1268"/>
                    </a:cubicBezTo>
                    <a:cubicBezTo>
                      <a:pt x="15" y="1550"/>
                      <a:pt x="15" y="1550"/>
                      <a:pt x="15" y="1550"/>
                    </a:cubicBezTo>
                    <a:cubicBezTo>
                      <a:pt x="39" y="1694"/>
                      <a:pt x="39" y="1694"/>
                      <a:pt x="39" y="1694"/>
                    </a:cubicBezTo>
                    <a:cubicBezTo>
                      <a:pt x="36" y="1694"/>
                      <a:pt x="36" y="1694"/>
                      <a:pt x="36" y="1694"/>
                    </a:cubicBezTo>
                    <a:close/>
                  </a:path>
                </a:pathLst>
              </a:custGeom>
              <a:solidFill>
                <a:srgbClr val="FFFFFF"/>
              </a:solidFill>
              <a:ln w="9525">
                <a:noFill/>
              </a:ln>
            </p:spPr>
            <p:txBody>
              <a:bodyPr/>
              <a:p>
                <a:endParaRPr lang="en-GB" altLang="en-US"/>
              </a:p>
            </p:txBody>
          </p:sp>
          <p:sp>
            <p:nvSpPr>
              <p:cNvPr id="7195" name="Freeform 29"/>
              <p:cNvSpPr/>
              <p:nvPr/>
            </p:nvSpPr>
            <p:spPr>
              <a:xfrm>
                <a:off x="2520467" y="935828"/>
                <a:ext cx="682101" cy="2772550"/>
              </a:xfrm>
              <a:custGeom>
                <a:avLst/>
                <a:gdLst/>
                <a:ahLst/>
                <a:cxnLst>
                  <a:cxn ang="0">
                    <a:pos x="678733" y="2772550"/>
                  </a:cxn>
                  <a:cxn ang="0">
                    <a:pos x="569260" y="2548523"/>
                  </a:cxn>
                  <a:cxn ang="0">
                    <a:pos x="412629" y="2097099"/>
                  </a:cxn>
                  <a:cxn ang="0">
                    <a:pos x="262735" y="1643991"/>
                  </a:cxn>
                  <a:cxn ang="0">
                    <a:pos x="95999" y="956749"/>
                  </a:cxn>
                  <a:cxn ang="0">
                    <a:pos x="133052" y="200446"/>
                  </a:cxn>
                  <a:cxn ang="0">
                    <a:pos x="318314" y="0"/>
                  </a:cxn>
                  <a:cxn ang="0">
                    <a:pos x="319998" y="5053"/>
                  </a:cxn>
                  <a:cxn ang="0">
                    <a:pos x="138104" y="202130"/>
                  </a:cxn>
                  <a:cxn ang="0">
                    <a:pos x="101052" y="956749"/>
                  </a:cxn>
                  <a:cxn ang="0">
                    <a:pos x="267788" y="1642306"/>
                  </a:cxn>
                  <a:cxn ang="0">
                    <a:pos x="417682" y="2095414"/>
                  </a:cxn>
                  <a:cxn ang="0">
                    <a:pos x="574312" y="2545154"/>
                  </a:cxn>
                  <a:cxn ang="0">
                    <a:pos x="682101" y="2769181"/>
                  </a:cxn>
                  <a:cxn ang="0">
                    <a:pos x="678733" y="2772550"/>
                  </a:cxn>
                </a:cxnLst>
                <a:pathLst>
                  <a:path w="405" h="1646">
                    <a:moveTo>
                      <a:pt x="403" y="1646"/>
                    </a:moveTo>
                    <a:cubicBezTo>
                      <a:pt x="338" y="1513"/>
                      <a:pt x="338" y="1513"/>
                      <a:pt x="338" y="1513"/>
                    </a:cubicBezTo>
                    <a:cubicBezTo>
                      <a:pt x="245" y="1245"/>
                      <a:pt x="245" y="1245"/>
                      <a:pt x="245" y="1245"/>
                    </a:cubicBezTo>
                    <a:cubicBezTo>
                      <a:pt x="156" y="976"/>
                      <a:pt x="156" y="976"/>
                      <a:pt x="156" y="976"/>
                    </a:cubicBezTo>
                    <a:cubicBezTo>
                      <a:pt x="156" y="974"/>
                      <a:pt x="83" y="745"/>
                      <a:pt x="57" y="568"/>
                    </a:cubicBezTo>
                    <a:cubicBezTo>
                      <a:pt x="56" y="565"/>
                      <a:pt x="0" y="297"/>
                      <a:pt x="79" y="119"/>
                    </a:cubicBezTo>
                    <a:cubicBezTo>
                      <a:pt x="79" y="119"/>
                      <a:pt x="107" y="36"/>
                      <a:pt x="189" y="0"/>
                    </a:cubicBezTo>
                    <a:cubicBezTo>
                      <a:pt x="190" y="3"/>
                      <a:pt x="190" y="3"/>
                      <a:pt x="190" y="3"/>
                    </a:cubicBezTo>
                    <a:cubicBezTo>
                      <a:pt x="110" y="38"/>
                      <a:pt x="82" y="120"/>
                      <a:pt x="82" y="120"/>
                    </a:cubicBezTo>
                    <a:cubicBezTo>
                      <a:pt x="3" y="297"/>
                      <a:pt x="59" y="565"/>
                      <a:pt x="60" y="568"/>
                    </a:cubicBezTo>
                    <a:cubicBezTo>
                      <a:pt x="85" y="745"/>
                      <a:pt x="159" y="973"/>
                      <a:pt x="159" y="975"/>
                    </a:cubicBezTo>
                    <a:cubicBezTo>
                      <a:pt x="248" y="1244"/>
                      <a:pt x="248" y="1244"/>
                      <a:pt x="248" y="1244"/>
                    </a:cubicBezTo>
                    <a:cubicBezTo>
                      <a:pt x="341" y="1511"/>
                      <a:pt x="341" y="1511"/>
                      <a:pt x="341" y="1511"/>
                    </a:cubicBezTo>
                    <a:cubicBezTo>
                      <a:pt x="405" y="1644"/>
                      <a:pt x="405" y="1644"/>
                      <a:pt x="405" y="1644"/>
                    </a:cubicBezTo>
                    <a:cubicBezTo>
                      <a:pt x="403" y="1646"/>
                      <a:pt x="403" y="1646"/>
                      <a:pt x="403" y="1646"/>
                    </a:cubicBezTo>
                    <a:close/>
                  </a:path>
                </a:pathLst>
              </a:custGeom>
              <a:solidFill>
                <a:srgbClr val="FFFFFF"/>
              </a:solidFill>
              <a:ln w="9525">
                <a:noFill/>
              </a:ln>
            </p:spPr>
            <p:txBody>
              <a:bodyPr/>
              <a:p>
                <a:endParaRPr lang="en-GB" altLang="en-US"/>
              </a:p>
            </p:txBody>
          </p:sp>
          <p:sp>
            <p:nvSpPr>
              <p:cNvPr id="7196" name="Freeform 30"/>
              <p:cNvSpPr/>
              <p:nvPr/>
            </p:nvSpPr>
            <p:spPr>
              <a:xfrm>
                <a:off x="1924518" y="1710491"/>
                <a:ext cx="1327178" cy="2450723"/>
              </a:xfrm>
              <a:custGeom>
                <a:avLst/>
                <a:gdLst/>
                <a:ahLst/>
                <a:cxnLst>
                  <a:cxn ang="0">
                    <a:pos x="1322125" y="2450723"/>
                  </a:cxn>
                  <a:cxn ang="0">
                    <a:pos x="1106543" y="2097010"/>
                  </a:cxn>
                  <a:cxn ang="0">
                    <a:pos x="978541" y="1884783"/>
                  </a:cxn>
                  <a:cxn ang="0">
                    <a:pos x="692221" y="1527702"/>
                  </a:cxn>
                  <a:cxn ang="0">
                    <a:pos x="422743" y="1163883"/>
                  </a:cxn>
                  <a:cxn ang="0">
                    <a:pos x="134739" y="634998"/>
                  </a:cxn>
                  <a:cxn ang="0">
                    <a:pos x="89265" y="0"/>
                  </a:cxn>
                  <a:cxn ang="0">
                    <a:pos x="94317" y="1684"/>
                  </a:cxn>
                  <a:cxn ang="0">
                    <a:pos x="139792" y="631630"/>
                  </a:cxn>
                  <a:cxn ang="0">
                    <a:pos x="426112" y="1160514"/>
                  </a:cxn>
                  <a:cxn ang="0">
                    <a:pos x="695589" y="1524333"/>
                  </a:cxn>
                  <a:cxn ang="0">
                    <a:pos x="981910" y="1881414"/>
                  </a:cxn>
                  <a:cxn ang="0">
                    <a:pos x="1111596" y="2095326"/>
                  </a:cxn>
                  <a:cxn ang="0">
                    <a:pos x="1327178" y="2447354"/>
                  </a:cxn>
                  <a:cxn ang="0">
                    <a:pos x="1322125" y="2450723"/>
                  </a:cxn>
                </a:cxnLst>
                <a:pathLst>
                  <a:path w="788" h="1455">
                    <a:moveTo>
                      <a:pt x="785" y="1455"/>
                    </a:moveTo>
                    <a:cubicBezTo>
                      <a:pt x="657" y="1245"/>
                      <a:pt x="657" y="1245"/>
                      <a:pt x="657" y="1245"/>
                    </a:cubicBezTo>
                    <a:cubicBezTo>
                      <a:pt x="581" y="1119"/>
                      <a:pt x="581" y="1119"/>
                      <a:pt x="581" y="1119"/>
                    </a:cubicBezTo>
                    <a:cubicBezTo>
                      <a:pt x="411" y="907"/>
                      <a:pt x="411" y="907"/>
                      <a:pt x="411" y="907"/>
                    </a:cubicBezTo>
                    <a:cubicBezTo>
                      <a:pt x="251" y="691"/>
                      <a:pt x="251" y="691"/>
                      <a:pt x="251" y="691"/>
                    </a:cubicBezTo>
                    <a:cubicBezTo>
                      <a:pt x="250" y="690"/>
                      <a:pt x="164" y="579"/>
                      <a:pt x="80" y="377"/>
                    </a:cubicBezTo>
                    <a:cubicBezTo>
                      <a:pt x="79" y="374"/>
                      <a:pt x="0" y="172"/>
                      <a:pt x="53" y="0"/>
                    </a:cubicBezTo>
                    <a:cubicBezTo>
                      <a:pt x="56" y="1"/>
                      <a:pt x="56" y="1"/>
                      <a:pt x="56" y="1"/>
                    </a:cubicBezTo>
                    <a:cubicBezTo>
                      <a:pt x="3" y="172"/>
                      <a:pt x="82" y="373"/>
                      <a:pt x="83" y="375"/>
                    </a:cubicBezTo>
                    <a:cubicBezTo>
                      <a:pt x="167" y="578"/>
                      <a:pt x="253" y="688"/>
                      <a:pt x="253" y="689"/>
                    </a:cubicBezTo>
                    <a:cubicBezTo>
                      <a:pt x="413" y="905"/>
                      <a:pt x="413" y="905"/>
                      <a:pt x="413" y="905"/>
                    </a:cubicBezTo>
                    <a:cubicBezTo>
                      <a:pt x="583" y="1117"/>
                      <a:pt x="583" y="1117"/>
                      <a:pt x="583" y="1117"/>
                    </a:cubicBezTo>
                    <a:cubicBezTo>
                      <a:pt x="660" y="1244"/>
                      <a:pt x="660" y="1244"/>
                      <a:pt x="660" y="1244"/>
                    </a:cubicBezTo>
                    <a:cubicBezTo>
                      <a:pt x="788" y="1453"/>
                      <a:pt x="788" y="1453"/>
                      <a:pt x="788" y="1453"/>
                    </a:cubicBezTo>
                    <a:cubicBezTo>
                      <a:pt x="785" y="1455"/>
                      <a:pt x="785" y="1455"/>
                      <a:pt x="785" y="1455"/>
                    </a:cubicBezTo>
                    <a:close/>
                  </a:path>
                </a:pathLst>
              </a:custGeom>
              <a:solidFill>
                <a:srgbClr val="FFFFFF"/>
              </a:solidFill>
              <a:ln w="9525">
                <a:noFill/>
              </a:ln>
            </p:spPr>
            <p:txBody>
              <a:bodyPr/>
              <a:p>
                <a:endParaRPr lang="en-GB" altLang="en-US"/>
              </a:p>
            </p:txBody>
          </p:sp>
          <p:sp>
            <p:nvSpPr>
              <p:cNvPr id="7197" name="Freeform 31"/>
              <p:cNvSpPr/>
              <p:nvPr/>
            </p:nvSpPr>
            <p:spPr>
              <a:xfrm>
                <a:off x="1985039" y="2328512"/>
                <a:ext cx="1058040" cy="1492364"/>
              </a:xfrm>
              <a:custGeom>
                <a:avLst/>
                <a:gdLst/>
                <a:ahLst/>
                <a:cxnLst>
                  <a:cxn ang="0">
                    <a:pos x="1054670" y="1492364"/>
                  </a:cxn>
                  <a:cxn ang="0">
                    <a:pos x="901356" y="1315504"/>
                  </a:cxn>
                  <a:cxn ang="0">
                    <a:pos x="621683" y="993786"/>
                  </a:cxn>
                  <a:cxn ang="0">
                    <a:pos x="350434" y="663647"/>
                  </a:cxn>
                  <a:cxn ang="0">
                    <a:pos x="94348" y="254342"/>
                  </a:cxn>
                  <a:cxn ang="0">
                    <a:pos x="0" y="1684"/>
                  </a:cxn>
                  <a:cxn ang="0">
                    <a:pos x="5054" y="0"/>
                  </a:cxn>
                  <a:cxn ang="0">
                    <a:pos x="97717" y="250973"/>
                  </a:cxn>
                  <a:cxn ang="0">
                    <a:pos x="353803" y="660278"/>
                  </a:cxn>
                  <a:cxn ang="0">
                    <a:pos x="625052" y="990418"/>
                  </a:cxn>
                  <a:cxn ang="0">
                    <a:pos x="906410" y="1312135"/>
                  </a:cxn>
                  <a:cxn ang="0">
                    <a:pos x="1058040" y="1488995"/>
                  </a:cxn>
                  <a:cxn ang="0">
                    <a:pos x="1054670" y="1492364"/>
                  </a:cxn>
                </a:cxnLst>
                <a:pathLst>
                  <a:path w="628" h="886">
                    <a:moveTo>
                      <a:pt x="626" y="886"/>
                    </a:moveTo>
                    <a:cubicBezTo>
                      <a:pt x="535" y="781"/>
                      <a:pt x="535" y="781"/>
                      <a:pt x="535" y="781"/>
                    </a:cubicBezTo>
                    <a:cubicBezTo>
                      <a:pt x="369" y="590"/>
                      <a:pt x="369" y="590"/>
                      <a:pt x="369" y="590"/>
                    </a:cubicBezTo>
                    <a:cubicBezTo>
                      <a:pt x="208" y="394"/>
                      <a:pt x="208" y="394"/>
                      <a:pt x="208" y="394"/>
                    </a:cubicBezTo>
                    <a:cubicBezTo>
                      <a:pt x="207" y="392"/>
                      <a:pt x="107" y="246"/>
                      <a:pt x="56" y="151"/>
                    </a:cubicBezTo>
                    <a:cubicBezTo>
                      <a:pt x="56" y="150"/>
                      <a:pt x="29" y="105"/>
                      <a:pt x="0" y="1"/>
                    </a:cubicBezTo>
                    <a:cubicBezTo>
                      <a:pt x="3" y="0"/>
                      <a:pt x="3" y="0"/>
                      <a:pt x="3" y="0"/>
                    </a:cubicBezTo>
                    <a:cubicBezTo>
                      <a:pt x="32" y="104"/>
                      <a:pt x="58" y="149"/>
                      <a:pt x="58" y="149"/>
                    </a:cubicBezTo>
                    <a:cubicBezTo>
                      <a:pt x="110" y="244"/>
                      <a:pt x="209" y="391"/>
                      <a:pt x="210" y="392"/>
                    </a:cubicBezTo>
                    <a:cubicBezTo>
                      <a:pt x="371" y="588"/>
                      <a:pt x="371" y="588"/>
                      <a:pt x="371" y="588"/>
                    </a:cubicBezTo>
                    <a:cubicBezTo>
                      <a:pt x="538" y="779"/>
                      <a:pt x="538" y="779"/>
                      <a:pt x="538" y="779"/>
                    </a:cubicBezTo>
                    <a:cubicBezTo>
                      <a:pt x="628" y="884"/>
                      <a:pt x="628" y="884"/>
                      <a:pt x="628" y="884"/>
                    </a:cubicBezTo>
                    <a:cubicBezTo>
                      <a:pt x="626" y="886"/>
                      <a:pt x="626" y="886"/>
                      <a:pt x="626" y="886"/>
                    </a:cubicBezTo>
                    <a:close/>
                  </a:path>
                </a:pathLst>
              </a:custGeom>
              <a:solidFill>
                <a:srgbClr val="FFFFFF"/>
              </a:solidFill>
              <a:ln w="9525">
                <a:noFill/>
              </a:ln>
            </p:spPr>
            <p:txBody>
              <a:bodyPr/>
              <a:p>
                <a:endParaRPr lang="en-GB" altLang="en-US"/>
              </a:p>
            </p:txBody>
          </p:sp>
          <p:sp>
            <p:nvSpPr>
              <p:cNvPr id="7198" name="Freeform 32"/>
              <p:cNvSpPr/>
              <p:nvPr/>
            </p:nvSpPr>
            <p:spPr>
              <a:xfrm>
                <a:off x="2095693" y="1282575"/>
                <a:ext cx="995357" cy="2469897"/>
              </a:xfrm>
              <a:custGeom>
                <a:avLst/>
                <a:gdLst/>
                <a:ahLst/>
                <a:cxnLst>
                  <a:cxn ang="0">
                    <a:pos x="994357" y="2469400"/>
                  </a:cxn>
                  <a:cxn ang="0">
                    <a:pos x="987558" y="2467662"/>
                  </a:cxn>
                  <a:cxn ang="0">
                    <a:pos x="842779" y="2275493"/>
                  </a:cxn>
                  <a:cxn ang="0">
                    <a:pos x="585116" y="1878244"/>
                  </a:cxn>
                  <a:cxn ang="0">
                    <a:pos x="337651" y="1478760"/>
                  </a:cxn>
                  <a:cxn ang="0">
                    <a:pos x="56292" y="865755"/>
                  </a:cxn>
                  <a:cxn ang="0">
                    <a:pos x="10998" y="375649"/>
                  </a:cxn>
                  <a:cxn ang="0">
                    <a:pos x="98386" y="109492"/>
                  </a:cxn>
                  <a:cxn ang="0">
                    <a:pos x="175975" y="0"/>
                  </a:cxn>
                  <a:cxn ang="0">
                    <a:pos x="179274" y="3228"/>
                  </a:cxn>
                  <a:cxn ang="0">
                    <a:pos x="103485" y="111230"/>
                  </a:cxn>
                  <a:cxn ang="0">
                    <a:pos x="103485" y="111230"/>
                  </a:cxn>
                  <a:cxn ang="0">
                    <a:pos x="16098" y="375649"/>
                  </a:cxn>
                  <a:cxn ang="0">
                    <a:pos x="61391" y="864017"/>
                  </a:cxn>
                  <a:cxn ang="0">
                    <a:pos x="342751" y="1475533"/>
                  </a:cxn>
                  <a:cxn ang="0">
                    <a:pos x="588515" y="1875016"/>
                  </a:cxn>
                  <a:cxn ang="0">
                    <a:pos x="846178" y="2272266"/>
                  </a:cxn>
                  <a:cxn ang="0">
                    <a:pos x="994357" y="2469400"/>
                  </a:cxn>
                </a:cxnLst>
                <a:pathLst>
                  <a:path w="9955" h="9948">
                    <a:moveTo>
                      <a:pt x="9945" y="9946"/>
                    </a:moveTo>
                    <a:cubicBezTo>
                      <a:pt x="9978" y="9957"/>
                      <a:pt x="9927" y="9923"/>
                      <a:pt x="9877" y="9939"/>
                    </a:cubicBezTo>
                    <a:lnTo>
                      <a:pt x="8429" y="9165"/>
                    </a:lnTo>
                    <a:lnTo>
                      <a:pt x="5852" y="7565"/>
                    </a:lnTo>
                    <a:lnTo>
                      <a:pt x="3377" y="5956"/>
                    </a:lnTo>
                    <a:cubicBezTo>
                      <a:pt x="3360" y="5943"/>
                      <a:pt x="1137" y="4525"/>
                      <a:pt x="563" y="3487"/>
                    </a:cubicBezTo>
                    <a:cubicBezTo>
                      <a:pt x="548" y="3480"/>
                      <a:pt x="-294" y="2470"/>
                      <a:pt x="110" y="1513"/>
                    </a:cubicBezTo>
                    <a:cubicBezTo>
                      <a:pt x="110" y="1500"/>
                      <a:pt x="463" y="754"/>
                      <a:pt x="984" y="441"/>
                    </a:cubicBezTo>
                    <a:cubicBezTo>
                      <a:pt x="1001" y="420"/>
                      <a:pt x="1171" y="258"/>
                      <a:pt x="1760" y="0"/>
                    </a:cubicBezTo>
                    <a:cubicBezTo>
                      <a:pt x="1771" y="4"/>
                      <a:pt x="1782" y="9"/>
                      <a:pt x="1793" y="13"/>
                    </a:cubicBezTo>
                    <a:cubicBezTo>
                      <a:pt x="1205" y="278"/>
                      <a:pt x="1035" y="448"/>
                      <a:pt x="1035" y="448"/>
                    </a:cubicBezTo>
                    <a:lnTo>
                      <a:pt x="1035" y="448"/>
                    </a:lnTo>
                    <a:cubicBezTo>
                      <a:pt x="514" y="760"/>
                      <a:pt x="161" y="1506"/>
                      <a:pt x="161" y="1513"/>
                    </a:cubicBezTo>
                    <a:cubicBezTo>
                      <a:pt x="-244" y="2470"/>
                      <a:pt x="597" y="3474"/>
                      <a:pt x="614" y="3480"/>
                    </a:cubicBezTo>
                    <a:cubicBezTo>
                      <a:pt x="1187" y="4518"/>
                      <a:pt x="3394" y="5929"/>
                      <a:pt x="3428" y="5943"/>
                    </a:cubicBezTo>
                    <a:lnTo>
                      <a:pt x="5886" y="7552"/>
                    </a:lnTo>
                    <a:lnTo>
                      <a:pt x="8463" y="9152"/>
                    </a:lnTo>
                    <a:lnTo>
                      <a:pt x="9945" y="9946"/>
                    </a:lnTo>
                    <a:close/>
                  </a:path>
                </a:pathLst>
              </a:custGeom>
              <a:solidFill>
                <a:srgbClr val="FFFFFF"/>
              </a:solidFill>
              <a:ln w="9525">
                <a:noFill/>
              </a:ln>
            </p:spPr>
            <p:txBody>
              <a:bodyPr/>
              <a:p>
                <a:endParaRPr lang="en-GB" altLang="en-US"/>
              </a:p>
            </p:txBody>
          </p:sp>
          <p:sp>
            <p:nvSpPr>
              <p:cNvPr id="7199" name="Freeform 35"/>
              <p:cNvSpPr/>
              <p:nvPr/>
            </p:nvSpPr>
            <p:spPr>
              <a:xfrm>
                <a:off x="2906374" y="873172"/>
                <a:ext cx="387331" cy="3293026"/>
              </a:xfrm>
              <a:custGeom>
                <a:avLst/>
                <a:gdLst/>
                <a:ahLst/>
                <a:cxnLst>
                  <a:cxn ang="0">
                    <a:pos x="382279" y="3293026"/>
                  </a:cxn>
                  <a:cxn ang="0">
                    <a:pos x="291340" y="2829813"/>
                  </a:cxn>
                  <a:cxn ang="0">
                    <a:pos x="284604" y="2588942"/>
                  </a:cxn>
                  <a:cxn ang="0">
                    <a:pos x="203770" y="2118991"/>
                  </a:cxn>
                  <a:cxn ang="0">
                    <a:pos x="124620" y="1650724"/>
                  </a:cxn>
                  <a:cxn ang="0">
                    <a:pos x="38733" y="1024123"/>
                  </a:cxn>
                  <a:cxn ang="0">
                    <a:pos x="18525" y="453107"/>
                  </a:cxn>
                  <a:cxn ang="0">
                    <a:pos x="55574" y="186970"/>
                  </a:cxn>
                  <a:cxn ang="0">
                    <a:pos x="180193" y="0"/>
                  </a:cxn>
                  <a:cxn ang="0">
                    <a:pos x="181877" y="5053"/>
                  </a:cxn>
                  <a:cxn ang="0">
                    <a:pos x="60626" y="186970"/>
                  </a:cxn>
                  <a:cxn ang="0">
                    <a:pos x="23577" y="453107"/>
                  </a:cxn>
                  <a:cxn ang="0">
                    <a:pos x="43785" y="1024123"/>
                  </a:cxn>
                  <a:cxn ang="0">
                    <a:pos x="129672" y="1650724"/>
                  </a:cxn>
                  <a:cxn ang="0">
                    <a:pos x="208822" y="2118991"/>
                  </a:cxn>
                  <a:cxn ang="0">
                    <a:pos x="289656" y="2587257"/>
                  </a:cxn>
                  <a:cxn ang="0">
                    <a:pos x="296392" y="2828128"/>
                  </a:cxn>
                  <a:cxn ang="0">
                    <a:pos x="387331" y="3293026"/>
                  </a:cxn>
                  <a:cxn ang="0">
                    <a:pos x="382279" y="3293026"/>
                  </a:cxn>
                </a:cxnLst>
                <a:pathLst>
                  <a:path w="230" h="1955">
                    <a:moveTo>
                      <a:pt x="227" y="1955"/>
                    </a:moveTo>
                    <a:cubicBezTo>
                      <a:pt x="173" y="1680"/>
                      <a:pt x="173" y="1680"/>
                      <a:pt x="173" y="1680"/>
                    </a:cubicBezTo>
                    <a:cubicBezTo>
                      <a:pt x="169" y="1537"/>
                      <a:pt x="169" y="1537"/>
                      <a:pt x="169" y="1537"/>
                    </a:cubicBezTo>
                    <a:cubicBezTo>
                      <a:pt x="121" y="1258"/>
                      <a:pt x="121" y="1258"/>
                      <a:pt x="121" y="1258"/>
                    </a:cubicBezTo>
                    <a:cubicBezTo>
                      <a:pt x="74" y="980"/>
                      <a:pt x="74" y="980"/>
                      <a:pt x="74" y="980"/>
                    </a:cubicBezTo>
                    <a:cubicBezTo>
                      <a:pt x="74" y="977"/>
                      <a:pt x="25" y="676"/>
                      <a:pt x="23" y="608"/>
                    </a:cubicBezTo>
                    <a:cubicBezTo>
                      <a:pt x="23" y="606"/>
                      <a:pt x="0" y="387"/>
                      <a:pt x="11" y="269"/>
                    </a:cubicBezTo>
                    <a:cubicBezTo>
                      <a:pt x="11" y="268"/>
                      <a:pt x="15" y="211"/>
                      <a:pt x="33" y="111"/>
                    </a:cubicBezTo>
                    <a:cubicBezTo>
                      <a:pt x="34" y="106"/>
                      <a:pt x="60" y="10"/>
                      <a:pt x="107" y="0"/>
                    </a:cubicBezTo>
                    <a:cubicBezTo>
                      <a:pt x="108" y="3"/>
                      <a:pt x="108" y="3"/>
                      <a:pt x="108" y="3"/>
                    </a:cubicBezTo>
                    <a:cubicBezTo>
                      <a:pt x="62" y="13"/>
                      <a:pt x="36" y="110"/>
                      <a:pt x="36" y="111"/>
                    </a:cubicBezTo>
                    <a:cubicBezTo>
                      <a:pt x="18" y="211"/>
                      <a:pt x="14" y="268"/>
                      <a:pt x="14" y="269"/>
                    </a:cubicBezTo>
                    <a:cubicBezTo>
                      <a:pt x="3" y="387"/>
                      <a:pt x="26" y="605"/>
                      <a:pt x="26" y="608"/>
                    </a:cubicBezTo>
                    <a:cubicBezTo>
                      <a:pt x="28" y="676"/>
                      <a:pt x="77" y="976"/>
                      <a:pt x="77" y="980"/>
                    </a:cubicBezTo>
                    <a:cubicBezTo>
                      <a:pt x="124" y="1258"/>
                      <a:pt x="124" y="1258"/>
                      <a:pt x="124" y="1258"/>
                    </a:cubicBezTo>
                    <a:cubicBezTo>
                      <a:pt x="172" y="1536"/>
                      <a:pt x="172" y="1536"/>
                      <a:pt x="172" y="1536"/>
                    </a:cubicBezTo>
                    <a:cubicBezTo>
                      <a:pt x="176" y="1679"/>
                      <a:pt x="176" y="1679"/>
                      <a:pt x="176" y="1679"/>
                    </a:cubicBezTo>
                    <a:cubicBezTo>
                      <a:pt x="230" y="1955"/>
                      <a:pt x="230" y="1955"/>
                      <a:pt x="230" y="1955"/>
                    </a:cubicBezTo>
                    <a:cubicBezTo>
                      <a:pt x="227" y="1955"/>
                      <a:pt x="227" y="1955"/>
                      <a:pt x="227" y="1955"/>
                    </a:cubicBezTo>
                    <a:close/>
                  </a:path>
                </a:pathLst>
              </a:custGeom>
              <a:solidFill>
                <a:srgbClr val="FFFFFF"/>
              </a:solidFill>
              <a:ln w="9525">
                <a:noFill/>
              </a:ln>
            </p:spPr>
            <p:txBody>
              <a:bodyPr/>
              <a:p>
                <a:endParaRPr lang="en-GB" altLang="en-US"/>
              </a:p>
            </p:txBody>
          </p:sp>
          <p:sp>
            <p:nvSpPr>
              <p:cNvPr id="7200" name="Freeform 36"/>
              <p:cNvSpPr/>
              <p:nvPr/>
            </p:nvSpPr>
            <p:spPr>
              <a:xfrm>
                <a:off x="2278385" y="1056869"/>
                <a:ext cx="1022440" cy="3111465"/>
              </a:xfrm>
              <a:custGeom>
                <a:avLst/>
                <a:gdLst/>
                <a:ahLst/>
                <a:cxnLst>
                  <a:cxn ang="0">
                    <a:pos x="1019071" y="3111465"/>
                  </a:cxn>
                  <a:cxn ang="0">
                    <a:pos x="806835" y="2695368"/>
                  </a:cxn>
                  <a:cxn ang="0">
                    <a:pos x="724299" y="2461208"/>
                  </a:cxn>
                  <a:cxn ang="0">
                    <a:pos x="512062" y="2035003"/>
                  </a:cxn>
                  <a:cxn ang="0">
                    <a:pos x="304879" y="1607113"/>
                  </a:cxn>
                  <a:cxn ang="0">
                    <a:pos x="70745" y="945063"/>
                  </a:cxn>
                  <a:cxn ang="0">
                    <a:pos x="32004" y="495274"/>
                  </a:cxn>
                  <a:cxn ang="0">
                    <a:pos x="114540" y="193730"/>
                  </a:cxn>
                  <a:cxn ang="0">
                    <a:pos x="296457" y="0"/>
                  </a:cxn>
                  <a:cxn ang="0">
                    <a:pos x="298141" y="5054"/>
                  </a:cxn>
                  <a:cxn ang="0">
                    <a:pos x="119593" y="195414"/>
                  </a:cxn>
                  <a:cxn ang="0">
                    <a:pos x="37057" y="495274"/>
                  </a:cxn>
                  <a:cxn ang="0">
                    <a:pos x="75799" y="943379"/>
                  </a:cxn>
                  <a:cxn ang="0">
                    <a:pos x="309932" y="1603744"/>
                  </a:cxn>
                  <a:cxn ang="0">
                    <a:pos x="515431" y="2031633"/>
                  </a:cxn>
                  <a:cxn ang="0">
                    <a:pos x="729352" y="2459523"/>
                  </a:cxn>
                  <a:cxn ang="0">
                    <a:pos x="811888" y="2693683"/>
                  </a:cxn>
                  <a:cxn ang="0">
                    <a:pos x="1022440" y="3108096"/>
                  </a:cxn>
                  <a:cxn ang="0">
                    <a:pos x="1019071" y="3111465"/>
                  </a:cxn>
                </a:cxnLst>
                <a:pathLst>
                  <a:path w="607" h="1847">
                    <a:moveTo>
                      <a:pt x="605" y="1847"/>
                    </a:moveTo>
                    <a:cubicBezTo>
                      <a:pt x="479" y="1600"/>
                      <a:pt x="479" y="1600"/>
                      <a:pt x="479" y="1600"/>
                    </a:cubicBezTo>
                    <a:cubicBezTo>
                      <a:pt x="430" y="1461"/>
                      <a:pt x="430" y="1461"/>
                      <a:pt x="430" y="1461"/>
                    </a:cubicBezTo>
                    <a:cubicBezTo>
                      <a:pt x="304" y="1208"/>
                      <a:pt x="304" y="1208"/>
                      <a:pt x="304" y="1208"/>
                    </a:cubicBezTo>
                    <a:cubicBezTo>
                      <a:pt x="181" y="954"/>
                      <a:pt x="181" y="954"/>
                      <a:pt x="181" y="954"/>
                    </a:cubicBezTo>
                    <a:cubicBezTo>
                      <a:pt x="180" y="951"/>
                      <a:pt x="66" y="694"/>
                      <a:pt x="42" y="561"/>
                    </a:cubicBezTo>
                    <a:cubicBezTo>
                      <a:pt x="41" y="560"/>
                      <a:pt x="0" y="405"/>
                      <a:pt x="19" y="294"/>
                    </a:cubicBezTo>
                    <a:cubicBezTo>
                      <a:pt x="19" y="292"/>
                      <a:pt x="32" y="183"/>
                      <a:pt x="68" y="115"/>
                    </a:cubicBezTo>
                    <a:cubicBezTo>
                      <a:pt x="68" y="114"/>
                      <a:pt x="112" y="39"/>
                      <a:pt x="176" y="0"/>
                    </a:cubicBezTo>
                    <a:cubicBezTo>
                      <a:pt x="177" y="3"/>
                      <a:pt x="177" y="3"/>
                      <a:pt x="177" y="3"/>
                    </a:cubicBezTo>
                    <a:cubicBezTo>
                      <a:pt x="114" y="41"/>
                      <a:pt x="71" y="116"/>
                      <a:pt x="71" y="116"/>
                    </a:cubicBezTo>
                    <a:cubicBezTo>
                      <a:pt x="35" y="184"/>
                      <a:pt x="22" y="293"/>
                      <a:pt x="22" y="294"/>
                    </a:cubicBezTo>
                    <a:cubicBezTo>
                      <a:pt x="3" y="404"/>
                      <a:pt x="44" y="559"/>
                      <a:pt x="45" y="560"/>
                    </a:cubicBezTo>
                    <a:cubicBezTo>
                      <a:pt x="68" y="693"/>
                      <a:pt x="183" y="950"/>
                      <a:pt x="184" y="952"/>
                    </a:cubicBezTo>
                    <a:cubicBezTo>
                      <a:pt x="306" y="1206"/>
                      <a:pt x="306" y="1206"/>
                      <a:pt x="306" y="1206"/>
                    </a:cubicBezTo>
                    <a:cubicBezTo>
                      <a:pt x="433" y="1460"/>
                      <a:pt x="433" y="1460"/>
                      <a:pt x="433" y="1460"/>
                    </a:cubicBezTo>
                    <a:cubicBezTo>
                      <a:pt x="482" y="1599"/>
                      <a:pt x="482" y="1599"/>
                      <a:pt x="482" y="1599"/>
                    </a:cubicBezTo>
                    <a:cubicBezTo>
                      <a:pt x="607" y="1845"/>
                      <a:pt x="607" y="1845"/>
                      <a:pt x="607" y="1845"/>
                    </a:cubicBezTo>
                    <a:cubicBezTo>
                      <a:pt x="605" y="1847"/>
                      <a:pt x="605" y="1847"/>
                      <a:pt x="605" y="1847"/>
                    </a:cubicBezTo>
                    <a:close/>
                  </a:path>
                </a:pathLst>
              </a:custGeom>
              <a:solidFill>
                <a:srgbClr val="FFFFFF"/>
              </a:solidFill>
              <a:ln w="9525">
                <a:noFill/>
              </a:ln>
            </p:spPr>
            <p:txBody>
              <a:bodyPr/>
              <a:p>
                <a:endParaRPr lang="en-GB" altLang="en-US"/>
              </a:p>
            </p:txBody>
          </p:sp>
          <p:sp>
            <p:nvSpPr>
              <p:cNvPr id="7201" name="Freeform 37"/>
              <p:cNvSpPr/>
              <p:nvPr/>
            </p:nvSpPr>
            <p:spPr>
              <a:xfrm>
                <a:off x="3187616" y="4407568"/>
                <a:ext cx="276258" cy="45568"/>
              </a:xfrm>
              <a:custGeom>
                <a:avLst/>
                <a:gdLst/>
                <a:ahLst/>
                <a:cxnLst>
                  <a:cxn ang="0">
                    <a:pos x="3369" y="45568"/>
                  </a:cxn>
                  <a:cxn ang="0">
                    <a:pos x="0" y="42193"/>
                  </a:cxn>
                  <a:cxn ang="0">
                    <a:pos x="33690" y="13502"/>
                  </a:cxn>
                  <a:cxn ang="0">
                    <a:pos x="104439" y="5063"/>
                  </a:cxn>
                  <a:cxn ang="0">
                    <a:pos x="239199" y="16877"/>
                  </a:cxn>
                  <a:cxn ang="0">
                    <a:pos x="276258" y="35442"/>
                  </a:cxn>
                  <a:cxn ang="0">
                    <a:pos x="271205" y="37129"/>
                  </a:cxn>
                  <a:cxn ang="0">
                    <a:pos x="237515" y="21940"/>
                  </a:cxn>
                  <a:cxn ang="0">
                    <a:pos x="104439" y="10126"/>
                  </a:cxn>
                  <a:cxn ang="0">
                    <a:pos x="37059" y="18565"/>
                  </a:cxn>
                  <a:cxn ang="0">
                    <a:pos x="3369" y="45568"/>
                  </a:cxn>
                </a:cxnLst>
                <a:pathLst>
                  <a:path w="164" h="27">
                    <a:moveTo>
                      <a:pt x="2" y="27"/>
                    </a:moveTo>
                    <a:cubicBezTo>
                      <a:pt x="0" y="25"/>
                      <a:pt x="0" y="25"/>
                      <a:pt x="0" y="25"/>
                    </a:cubicBezTo>
                    <a:cubicBezTo>
                      <a:pt x="20" y="8"/>
                      <a:pt x="20" y="8"/>
                      <a:pt x="20" y="8"/>
                    </a:cubicBezTo>
                    <a:cubicBezTo>
                      <a:pt x="21" y="8"/>
                      <a:pt x="32" y="0"/>
                      <a:pt x="62" y="3"/>
                    </a:cubicBezTo>
                    <a:cubicBezTo>
                      <a:pt x="142" y="10"/>
                      <a:pt x="142" y="10"/>
                      <a:pt x="142" y="10"/>
                    </a:cubicBezTo>
                    <a:cubicBezTo>
                      <a:pt x="142" y="10"/>
                      <a:pt x="160" y="10"/>
                      <a:pt x="164" y="21"/>
                    </a:cubicBezTo>
                    <a:cubicBezTo>
                      <a:pt x="161" y="22"/>
                      <a:pt x="161" y="22"/>
                      <a:pt x="161" y="22"/>
                    </a:cubicBezTo>
                    <a:cubicBezTo>
                      <a:pt x="158" y="13"/>
                      <a:pt x="142" y="13"/>
                      <a:pt x="141" y="13"/>
                    </a:cubicBezTo>
                    <a:cubicBezTo>
                      <a:pt x="62" y="6"/>
                      <a:pt x="62" y="6"/>
                      <a:pt x="62" y="6"/>
                    </a:cubicBezTo>
                    <a:cubicBezTo>
                      <a:pt x="33" y="3"/>
                      <a:pt x="22" y="11"/>
                      <a:pt x="22" y="11"/>
                    </a:cubicBezTo>
                    <a:cubicBezTo>
                      <a:pt x="2" y="27"/>
                      <a:pt x="2" y="27"/>
                      <a:pt x="2" y="27"/>
                    </a:cubicBezTo>
                    <a:close/>
                  </a:path>
                </a:pathLst>
              </a:custGeom>
              <a:solidFill>
                <a:schemeClr val="bg1"/>
              </a:solidFill>
              <a:ln w="9525">
                <a:noFill/>
              </a:ln>
            </p:spPr>
            <p:txBody>
              <a:bodyPr/>
              <a:p>
                <a:endParaRPr lang="en-GB" altLang="en-US"/>
              </a:p>
            </p:txBody>
          </p:sp>
          <p:sp>
            <p:nvSpPr>
              <p:cNvPr id="7202" name="Freeform 38"/>
              <p:cNvSpPr/>
              <p:nvPr/>
            </p:nvSpPr>
            <p:spPr>
              <a:xfrm>
                <a:off x="3186192" y="4375528"/>
                <a:ext cx="277682" cy="45568"/>
              </a:xfrm>
              <a:custGeom>
                <a:avLst/>
                <a:gdLst/>
                <a:ahLst/>
                <a:cxnLst>
                  <a:cxn ang="0">
                    <a:pos x="3366" y="45568"/>
                  </a:cxn>
                  <a:cxn ang="0">
                    <a:pos x="0" y="42193"/>
                  </a:cxn>
                  <a:cxn ang="0">
                    <a:pos x="33658" y="13502"/>
                  </a:cxn>
                  <a:cxn ang="0">
                    <a:pos x="106024" y="5063"/>
                  </a:cxn>
                  <a:cxn ang="0">
                    <a:pos x="238975" y="16877"/>
                  </a:cxn>
                  <a:cxn ang="0">
                    <a:pos x="277682" y="37129"/>
                  </a:cxn>
                  <a:cxn ang="0">
                    <a:pos x="272633" y="38817"/>
                  </a:cxn>
                  <a:cxn ang="0">
                    <a:pos x="238975" y="21940"/>
                  </a:cxn>
                  <a:cxn ang="0">
                    <a:pos x="106024" y="10126"/>
                  </a:cxn>
                  <a:cxn ang="0">
                    <a:pos x="37024" y="18565"/>
                  </a:cxn>
                  <a:cxn ang="0">
                    <a:pos x="3366" y="45568"/>
                  </a:cxn>
                </a:cxnLst>
                <a:pathLst>
                  <a:path w="165" h="27">
                    <a:moveTo>
                      <a:pt x="2" y="27"/>
                    </a:moveTo>
                    <a:cubicBezTo>
                      <a:pt x="0" y="25"/>
                      <a:pt x="0" y="25"/>
                      <a:pt x="0" y="25"/>
                    </a:cubicBezTo>
                    <a:cubicBezTo>
                      <a:pt x="20" y="8"/>
                      <a:pt x="20" y="8"/>
                      <a:pt x="20" y="8"/>
                    </a:cubicBezTo>
                    <a:cubicBezTo>
                      <a:pt x="21" y="8"/>
                      <a:pt x="32" y="0"/>
                      <a:pt x="63" y="3"/>
                    </a:cubicBezTo>
                    <a:cubicBezTo>
                      <a:pt x="142" y="10"/>
                      <a:pt x="142" y="10"/>
                      <a:pt x="142" y="10"/>
                    </a:cubicBezTo>
                    <a:cubicBezTo>
                      <a:pt x="143" y="10"/>
                      <a:pt x="161" y="11"/>
                      <a:pt x="165" y="22"/>
                    </a:cubicBezTo>
                    <a:cubicBezTo>
                      <a:pt x="162" y="23"/>
                      <a:pt x="162" y="23"/>
                      <a:pt x="162" y="23"/>
                    </a:cubicBezTo>
                    <a:cubicBezTo>
                      <a:pt x="159" y="13"/>
                      <a:pt x="142" y="13"/>
                      <a:pt x="142" y="13"/>
                    </a:cubicBezTo>
                    <a:cubicBezTo>
                      <a:pt x="63" y="6"/>
                      <a:pt x="63" y="6"/>
                      <a:pt x="63" y="6"/>
                    </a:cubicBezTo>
                    <a:cubicBezTo>
                      <a:pt x="33" y="3"/>
                      <a:pt x="22" y="11"/>
                      <a:pt x="22" y="11"/>
                    </a:cubicBezTo>
                    <a:cubicBezTo>
                      <a:pt x="2" y="27"/>
                      <a:pt x="2" y="27"/>
                      <a:pt x="2" y="27"/>
                    </a:cubicBezTo>
                    <a:close/>
                  </a:path>
                </a:pathLst>
              </a:custGeom>
              <a:solidFill>
                <a:schemeClr val="bg1"/>
              </a:solidFill>
              <a:ln w="9525">
                <a:noFill/>
              </a:ln>
            </p:spPr>
            <p:txBody>
              <a:bodyPr/>
              <a:p>
                <a:endParaRPr lang="en-GB" altLang="en-US"/>
              </a:p>
            </p:txBody>
          </p:sp>
          <p:sp>
            <p:nvSpPr>
              <p:cNvPr id="7203" name="Freeform 39"/>
              <p:cNvSpPr/>
              <p:nvPr/>
            </p:nvSpPr>
            <p:spPr>
              <a:xfrm>
                <a:off x="3184056" y="4343488"/>
                <a:ext cx="279818" cy="45568"/>
              </a:xfrm>
              <a:custGeom>
                <a:avLst/>
                <a:gdLst/>
                <a:ahLst/>
                <a:cxnLst>
                  <a:cxn ang="0">
                    <a:pos x="3371" y="45568"/>
                  </a:cxn>
                  <a:cxn ang="0">
                    <a:pos x="0" y="40505"/>
                  </a:cxn>
                  <a:cxn ang="0">
                    <a:pos x="33713" y="13502"/>
                  </a:cxn>
                  <a:cxn ang="0">
                    <a:pos x="106196" y="3375"/>
                  </a:cxn>
                  <a:cxn ang="0">
                    <a:pos x="241048" y="15189"/>
                  </a:cxn>
                  <a:cxn ang="0">
                    <a:pos x="279818" y="35442"/>
                  </a:cxn>
                  <a:cxn ang="0">
                    <a:pos x="274761" y="37129"/>
                  </a:cxn>
                  <a:cxn ang="0">
                    <a:pos x="241048" y="20252"/>
                  </a:cxn>
                  <a:cxn ang="0">
                    <a:pos x="106196" y="8439"/>
                  </a:cxn>
                  <a:cxn ang="0">
                    <a:pos x="37084" y="16877"/>
                  </a:cxn>
                  <a:cxn ang="0">
                    <a:pos x="3371" y="45568"/>
                  </a:cxn>
                </a:cxnLst>
                <a:pathLst>
                  <a:path w="166" h="27">
                    <a:moveTo>
                      <a:pt x="2" y="27"/>
                    </a:moveTo>
                    <a:cubicBezTo>
                      <a:pt x="0" y="24"/>
                      <a:pt x="0" y="24"/>
                      <a:pt x="0" y="24"/>
                    </a:cubicBezTo>
                    <a:cubicBezTo>
                      <a:pt x="20" y="8"/>
                      <a:pt x="20" y="8"/>
                      <a:pt x="20" y="8"/>
                    </a:cubicBezTo>
                    <a:cubicBezTo>
                      <a:pt x="21" y="8"/>
                      <a:pt x="33" y="0"/>
                      <a:pt x="63" y="2"/>
                    </a:cubicBezTo>
                    <a:cubicBezTo>
                      <a:pt x="143" y="9"/>
                      <a:pt x="143" y="9"/>
                      <a:pt x="143" y="9"/>
                    </a:cubicBezTo>
                    <a:cubicBezTo>
                      <a:pt x="144" y="9"/>
                      <a:pt x="162" y="10"/>
                      <a:pt x="166" y="21"/>
                    </a:cubicBezTo>
                    <a:cubicBezTo>
                      <a:pt x="163" y="22"/>
                      <a:pt x="163" y="22"/>
                      <a:pt x="163" y="22"/>
                    </a:cubicBezTo>
                    <a:cubicBezTo>
                      <a:pt x="160" y="13"/>
                      <a:pt x="143" y="12"/>
                      <a:pt x="143" y="12"/>
                    </a:cubicBezTo>
                    <a:cubicBezTo>
                      <a:pt x="63" y="5"/>
                      <a:pt x="63" y="5"/>
                      <a:pt x="63" y="5"/>
                    </a:cubicBezTo>
                    <a:cubicBezTo>
                      <a:pt x="34" y="3"/>
                      <a:pt x="22" y="10"/>
                      <a:pt x="22" y="10"/>
                    </a:cubicBezTo>
                    <a:cubicBezTo>
                      <a:pt x="2" y="27"/>
                      <a:pt x="2" y="27"/>
                      <a:pt x="2" y="27"/>
                    </a:cubicBezTo>
                    <a:close/>
                  </a:path>
                </a:pathLst>
              </a:custGeom>
              <a:solidFill>
                <a:schemeClr val="bg1"/>
              </a:solidFill>
              <a:ln w="9525">
                <a:noFill/>
              </a:ln>
            </p:spPr>
            <p:txBody>
              <a:bodyPr/>
              <a:p>
                <a:endParaRPr lang="en-GB" altLang="en-US"/>
              </a:p>
            </p:txBody>
          </p:sp>
          <p:sp>
            <p:nvSpPr>
              <p:cNvPr id="7204" name="Freeform 40"/>
              <p:cNvSpPr/>
              <p:nvPr/>
            </p:nvSpPr>
            <p:spPr>
              <a:xfrm>
                <a:off x="3182632" y="4307887"/>
                <a:ext cx="279818" cy="45568"/>
              </a:xfrm>
              <a:custGeom>
                <a:avLst/>
                <a:gdLst/>
                <a:ahLst/>
                <a:cxnLst>
                  <a:cxn ang="0">
                    <a:pos x="3371" y="45568"/>
                  </a:cxn>
                  <a:cxn ang="0">
                    <a:pos x="0" y="42193"/>
                  </a:cxn>
                  <a:cxn ang="0">
                    <a:pos x="33713" y="15189"/>
                  </a:cxn>
                  <a:cxn ang="0">
                    <a:pos x="106196" y="5063"/>
                  </a:cxn>
                  <a:cxn ang="0">
                    <a:pos x="242734" y="16877"/>
                  </a:cxn>
                  <a:cxn ang="0">
                    <a:pos x="279818" y="37129"/>
                  </a:cxn>
                  <a:cxn ang="0">
                    <a:pos x="274761" y="38817"/>
                  </a:cxn>
                  <a:cxn ang="0">
                    <a:pos x="241048" y="21940"/>
                  </a:cxn>
                  <a:cxn ang="0">
                    <a:pos x="106196" y="10126"/>
                  </a:cxn>
                  <a:cxn ang="0">
                    <a:pos x="37084" y="18565"/>
                  </a:cxn>
                  <a:cxn ang="0">
                    <a:pos x="3371" y="45568"/>
                  </a:cxn>
                </a:cxnLst>
                <a:pathLst>
                  <a:path w="166" h="27">
                    <a:moveTo>
                      <a:pt x="2" y="27"/>
                    </a:moveTo>
                    <a:cubicBezTo>
                      <a:pt x="0" y="25"/>
                      <a:pt x="0" y="25"/>
                      <a:pt x="0" y="25"/>
                    </a:cubicBezTo>
                    <a:cubicBezTo>
                      <a:pt x="20" y="9"/>
                      <a:pt x="20" y="9"/>
                      <a:pt x="20" y="9"/>
                    </a:cubicBezTo>
                    <a:cubicBezTo>
                      <a:pt x="21" y="8"/>
                      <a:pt x="33" y="0"/>
                      <a:pt x="63" y="3"/>
                    </a:cubicBezTo>
                    <a:cubicBezTo>
                      <a:pt x="144" y="10"/>
                      <a:pt x="144" y="10"/>
                      <a:pt x="144" y="10"/>
                    </a:cubicBezTo>
                    <a:cubicBezTo>
                      <a:pt x="144" y="10"/>
                      <a:pt x="162" y="11"/>
                      <a:pt x="166" y="22"/>
                    </a:cubicBezTo>
                    <a:cubicBezTo>
                      <a:pt x="163" y="23"/>
                      <a:pt x="163" y="23"/>
                      <a:pt x="163" y="23"/>
                    </a:cubicBezTo>
                    <a:cubicBezTo>
                      <a:pt x="160" y="14"/>
                      <a:pt x="144" y="13"/>
                      <a:pt x="143" y="13"/>
                    </a:cubicBezTo>
                    <a:cubicBezTo>
                      <a:pt x="63" y="6"/>
                      <a:pt x="63" y="6"/>
                      <a:pt x="63" y="6"/>
                    </a:cubicBezTo>
                    <a:cubicBezTo>
                      <a:pt x="33" y="4"/>
                      <a:pt x="22" y="11"/>
                      <a:pt x="22" y="11"/>
                    </a:cubicBezTo>
                    <a:cubicBezTo>
                      <a:pt x="2" y="27"/>
                      <a:pt x="2" y="27"/>
                      <a:pt x="2" y="27"/>
                    </a:cubicBezTo>
                    <a:close/>
                  </a:path>
                </a:pathLst>
              </a:custGeom>
              <a:solidFill>
                <a:schemeClr val="bg1"/>
              </a:solidFill>
              <a:ln w="9525">
                <a:noFill/>
              </a:ln>
            </p:spPr>
            <p:txBody>
              <a:bodyPr/>
              <a:p>
                <a:endParaRPr lang="en-GB" altLang="en-US"/>
              </a:p>
            </p:txBody>
          </p:sp>
          <p:sp>
            <p:nvSpPr>
              <p:cNvPr id="7205" name="Freeform 41"/>
              <p:cNvSpPr/>
              <p:nvPr/>
            </p:nvSpPr>
            <p:spPr>
              <a:xfrm>
                <a:off x="3231761" y="4294359"/>
                <a:ext cx="18512" cy="151657"/>
              </a:xfrm>
              <a:custGeom>
                <a:avLst/>
                <a:gdLst/>
                <a:ahLst/>
                <a:cxnLst>
                  <a:cxn ang="0">
                    <a:pos x="13528" y="151657"/>
                  </a:cxn>
                  <a:cxn ang="0">
                    <a:pos x="0" y="2136"/>
                  </a:cxn>
                  <a:cxn ang="0">
                    <a:pos x="4984" y="0"/>
                  </a:cxn>
                  <a:cxn ang="0">
                    <a:pos x="18512" y="151657"/>
                  </a:cxn>
                  <a:cxn ang="0">
                    <a:pos x="13528" y="151657"/>
                  </a:cxn>
                  <a:cxn ang="0">
                    <a:pos x="13528" y="151657"/>
                  </a:cxn>
                </a:cxnLst>
                <a:pathLst>
                  <a:path w="26" h="213">
                    <a:moveTo>
                      <a:pt x="19" y="213"/>
                    </a:moveTo>
                    <a:lnTo>
                      <a:pt x="0" y="3"/>
                    </a:lnTo>
                    <a:lnTo>
                      <a:pt x="7" y="0"/>
                    </a:lnTo>
                    <a:lnTo>
                      <a:pt x="26" y="213"/>
                    </a:lnTo>
                    <a:lnTo>
                      <a:pt x="19" y="213"/>
                    </a:lnTo>
                    <a:lnTo>
                      <a:pt x="19" y="213"/>
                    </a:lnTo>
                    <a:close/>
                  </a:path>
                </a:pathLst>
              </a:custGeom>
              <a:solidFill>
                <a:schemeClr val="bg1"/>
              </a:solidFill>
              <a:ln w="9525">
                <a:noFill/>
              </a:ln>
            </p:spPr>
            <p:txBody>
              <a:bodyPr/>
              <a:p>
                <a:endParaRPr lang="en-GB" altLang="en-US"/>
              </a:p>
            </p:txBody>
          </p:sp>
          <p:sp>
            <p:nvSpPr>
              <p:cNvPr id="7206" name="Freeform 42"/>
              <p:cNvSpPr/>
              <p:nvPr/>
            </p:nvSpPr>
            <p:spPr>
              <a:xfrm>
                <a:off x="3287297" y="4297919"/>
                <a:ext cx="11392" cy="146673"/>
              </a:xfrm>
              <a:custGeom>
                <a:avLst/>
                <a:gdLst/>
                <a:ahLst/>
                <a:cxnLst>
                  <a:cxn ang="0">
                    <a:pos x="6408" y="146673"/>
                  </a:cxn>
                  <a:cxn ang="0">
                    <a:pos x="0" y="0"/>
                  </a:cxn>
                  <a:cxn ang="0">
                    <a:pos x="4984" y="0"/>
                  </a:cxn>
                  <a:cxn ang="0">
                    <a:pos x="11392" y="146673"/>
                  </a:cxn>
                  <a:cxn ang="0">
                    <a:pos x="6408" y="146673"/>
                  </a:cxn>
                  <a:cxn ang="0">
                    <a:pos x="6408" y="146673"/>
                  </a:cxn>
                </a:cxnLst>
                <a:pathLst>
                  <a:path w="16" h="206">
                    <a:moveTo>
                      <a:pt x="9" y="206"/>
                    </a:moveTo>
                    <a:lnTo>
                      <a:pt x="0" y="0"/>
                    </a:lnTo>
                    <a:lnTo>
                      <a:pt x="7" y="0"/>
                    </a:lnTo>
                    <a:lnTo>
                      <a:pt x="16" y="206"/>
                    </a:lnTo>
                    <a:lnTo>
                      <a:pt x="9" y="206"/>
                    </a:lnTo>
                    <a:lnTo>
                      <a:pt x="9" y="206"/>
                    </a:lnTo>
                    <a:close/>
                  </a:path>
                </a:pathLst>
              </a:custGeom>
              <a:solidFill>
                <a:schemeClr val="bg1"/>
              </a:solidFill>
              <a:ln w="9525">
                <a:noFill/>
              </a:ln>
            </p:spPr>
            <p:txBody>
              <a:bodyPr/>
              <a:p>
                <a:endParaRPr lang="en-GB" altLang="en-US"/>
              </a:p>
            </p:txBody>
          </p:sp>
          <p:sp>
            <p:nvSpPr>
              <p:cNvPr id="7207" name="Freeform 43"/>
              <p:cNvSpPr/>
              <p:nvPr/>
            </p:nvSpPr>
            <p:spPr>
              <a:xfrm>
                <a:off x="3364194" y="4306463"/>
                <a:ext cx="12104" cy="144537"/>
              </a:xfrm>
              <a:custGeom>
                <a:avLst/>
                <a:gdLst/>
                <a:ahLst/>
                <a:cxnLst>
                  <a:cxn ang="0">
                    <a:pos x="7120" y="144537"/>
                  </a:cxn>
                  <a:cxn ang="0">
                    <a:pos x="0" y="0"/>
                  </a:cxn>
                  <a:cxn ang="0">
                    <a:pos x="5696" y="0"/>
                  </a:cxn>
                  <a:cxn ang="0">
                    <a:pos x="12104" y="144537"/>
                  </a:cxn>
                  <a:cxn ang="0">
                    <a:pos x="7120" y="144537"/>
                  </a:cxn>
                  <a:cxn ang="0">
                    <a:pos x="7120" y="144537"/>
                  </a:cxn>
                </a:cxnLst>
                <a:pathLst>
                  <a:path w="17" h="203">
                    <a:moveTo>
                      <a:pt x="10" y="203"/>
                    </a:moveTo>
                    <a:lnTo>
                      <a:pt x="0" y="0"/>
                    </a:lnTo>
                    <a:lnTo>
                      <a:pt x="8" y="0"/>
                    </a:lnTo>
                    <a:lnTo>
                      <a:pt x="17" y="203"/>
                    </a:lnTo>
                    <a:lnTo>
                      <a:pt x="10" y="203"/>
                    </a:lnTo>
                    <a:lnTo>
                      <a:pt x="10" y="203"/>
                    </a:lnTo>
                    <a:close/>
                  </a:path>
                </a:pathLst>
              </a:custGeom>
              <a:solidFill>
                <a:schemeClr val="bg1"/>
              </a:solidFill>
              <a:ln w="9525">
                <a:noFill/>
              </a:ln>
            </p:spPr>
            <p:txBody>
              <a:bodyPr/>
              <a:p>
                <a:endParaRPr lang="en-GB" altLang="en-US"/>
              </a:p>
            </p:txBody>
          </p:sp>
          <p:sp>
            <p:nvSpPr>
              <p:cNvPr id="7208" name="Freeform 44"/>
              <p:cNvSpPr/>
              <p:nvPr/>
            </p:nvSpPr>
            <p:spPr>
              <a:xfrm>
                <a:off x="3420442" y="4310023"/>
                <a:ext cx="9968" cy="145961"/>
              </a:xfrm>
              <a:custGeom>
                <a:avLst/>
                <a:gdLst/>
                <a:ahLst/>
                <a:cxnLst>
                  <a:cxn ang="0">
                    <a:pos x="4984" y="145961"/>
                  </a:cxn>
                  <a:cxn ang="0">
                    <a:pos x="0" y="1424"/>
                  </a:cxn>
                  <a:cxn ang="0">
                    <a:pos x="4984" y="0"/>
                  </a:cxn>
                  <a:cxn ang="0">
                    <a:pos x="9968" y="145961"/>
                  </a:cxn>
                  <a:cxn ang="0">
                    <a:pos x="4984" y="145961"/>
                  </a:cxn>
                  <a:cxn ang="0">
                    <a:pos x="4984" y="145961"/>
                  </a:cxn>
                </a:cxnLst>
                <a:pathLst>
                  <a:path w="14" h="205">
                    <a:moveTo>
                      <a:pt x="7" y="205"/>
                    </a:moveTo>
                    <a:lnTo>
                      <a:pt x="0" y="2"/>
                    </a:lnTo>
                    <a:lnTo>
                      <a:pt x="7" y="0"/>
                    </a:lnTo>
                    <a:lnTo>
                      <a:pt x="14" y="205"/>
                    </a:lnTo>
                    <a:lnTo>
                      <a:pt x="7" y="205"/>
                    </a:lnTo>
                    <a:lnTo>
                      <a:pt x="7" y="205"/>
                    </a:lnTo>
                    <a:close/>
                  </a:path>
                </a:pathLst>
              </a:custGeom>
              <a:solidFill>
                <a:schemeClr val="bg1"/>
              </a:solidFill>
              <a:ln w="9525">
                <a:noFill/>
              </a:ln>
            </p:spPr>
            <p:txBody>
              <a:bodyPr/>
              <a:p>
                <a:endParaRPr lang="en-GB" altLang="en-US"/>
              </a:p>
            </p:txBody>
          </p:sp>
          <p:sp>
            <p:nvSpPr>
              <p:cNvPr id="7209" name="Oval 51"/>
              <p:cNvSpPr/>
              <p:nvPr/>
            </p:nvSpPr>
            <p:spPr>
              <a:xfrm>
                <a:off x="1887491" y="1833667"/>
                <a:ext cx="51977" cy="51977"/>
              </a:xfrm>
              <a:prstGeom prst="ellipse">
                <a:avLst/>
              </a:prstGeom>
              <a:solidFill>
                <a:srgbClr val="FFFFFF"/>
              </a:solidFill>
              <a:ln w="9525">
                <a:noFill/>
              </a:ln>
            </p:spPr>
            <p:txBody>
              <a:bodyPr anchor="t"/>
              <a:p>
                <a:endParaRPr lang="zh-CN" altLang="en-US" dirty="0">
                  <a:latin typeface="Calibri" panose="020F0502020204030204" pitchFamily="34" charset="0"/>
                  <a:ea typeface="SimSun" panose="02010600030101010101" pitchFamily="2" charset="-122"/>
                </a:endParaRPr>
              </a:p>
            </p:txBody>
          </p:sp>
          <p:sp>
            <p:nvSpPr>
              <p:cNvPr id="75" name="椭圆 74"/>
              <p:cNvSpPr/>
              <p:nvPr/>
            </p:nvSpPr>
            <p:spPr>
              <a:xfrm>
                <a:off x="1437334" y="1317272"/>
                <a:ext cx="2016224" cy="2047878"/>
              </a:xfrm>
              <a:prstGeom prst="ellipse">
                <a:avLst/>
              </a:prstGeom>
              <a:gradFill>
                <a:gsLst>
                  <a:gs pos="62000">
                    <a:schemeClr val="bg1">
                      <a:alpha val="0"/>
                    </a:schemeClr>
                  </a:gs>
                  <a:gs pos="0">
                    <a:schemeClr val="bg1">
                      <a:alpha val="31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chemeClr val="lt1"/>
                  </a:solidFill>
                  <a:effectLst/>
                  <a:uLnTx/>
                  <a:uFillTx/>
                  <a:latin typeface="+mn-lt"/>
                  <a:ea typeface="+mn-ea"/>
                  <a:cs typeface="+mn-cs"/>
                </a:endParaRPr>
              </a:p>
            </p:txBody>
          </p:sp>
        </p:grpSp>
        <p:cxnSp>
          <p:nvCxnSpPr>
            <p:cNvPr id="29" name="直接连接符 28"/>
            <p:cNvCxnSpPr>
              <a:stCxn id="31" idx="2"/>
            </p:cNvCxnSpPr>
            <p:nvPr/>
          </p:nvCxnSpPr>
          <p:spPr>
            <a:xfrm>
              <a:off x="2629018" y="1369004"/>
              <a:ext cx="1942982" cy="0"/>
            </a:xfrm>
            <a:prstGeom prst="line">
              <a:avLst/>
            </a:prstGeom>
            <a:ln w="3175">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31" idx="2"/>
            </p:cNvCxnSpPr>
            <p:nvPr/>
          </p:nvCxnSpPr>
          <p:spPr>
            <a:xfrm>
              <a:off x="3311253" y="3171237"/>
              <a:ext cx="1260747" cy="0"/>
            </a:xfrm>
            <a:prstGeom prst="line">
              <a:avLst/>
            </a:prstGeom>
            <a:ln w="3175">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1" name="椭圆 30"/>
            <p:cNvSpPr/>
            <p:nvPr/>
          </p:nvSpPr>
          <p:spPr>
            <a:xfrm flipH="1" flipV="1">
              <a:off x="2583298" y="1346144"/>
              <a:ext cx="45720" cy="45720"/>
            </a:xfrm>
            <a:prstGeom prst="ellipse">
              <a:avLst/>
            </a:prstGeom>
            <a:solidFill>
              <a:schemeClr val="bg1">
                <a:alpha val="58000"/>
              </a:schemeClr>
            </a:solidFill>
            <a:ln w="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32" name="椭圆 31"/>
            <p:cNvSpPr/>
            <p:nvPr/>
          </p:nvSpPr>
          <p:spPr>
            <a:xfrm flipH="1" flipV="1">
              <a:off x="3265533" y="3148377"/>
              <a:ext cx="45720" cy="45720"/>
            </a:xfrm>
            <a:prstGeom prst="ellipse">
              <a:avLst/>
            </a:prstGeom>
            <a:solidFill>
              <a:schemeClr val="bg1">
                <a:alpha val="58000"/>
              </a:schemeClr>
            </a:solidFill>
            <a:ln w="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33" name="文本框 32"/>
            <p:cNvSpPr txBox="1"/>
            <p:nvPr/>
          </p:nvSpPr>
          <p:spPr>
            <a:xfrm>
              <a:off x="3916474" y="999095"/>
              <a:ext cx="667948" cy="345287"/>
            </a:xfrm>
            <a:prstGeom prst="rect">
              <a:avLst/>
            </a:prstGeom>
            <a:noFill/>
          </p:spPr>
          <p:txBody>
            <a:bodyPr wrap="square" rtlCol="0">
              <a:spAutoFit/>
            </a:bodyPr>
            <a:lstStyle>
              <a:defPPr>
                <a:defRPr lang="zh-CN"/>
              </a:defPPr>
              <a:lvl1pPr algn="ctr">
                <a:defRPr b="1">
                  <a:ln w="3175">
                    <a:solidFill>
                      <a:srgbClr val="EF315A"/>
                    </a:solidFill>
                  </a:ln>
                  <a:solidFill>
                    <a:schemeClr val="bg1"/>
                  </a:solidFill>
                  <a:effectLst>
                    <a:innerShdw blurRad="114300">
                      <a:schemeClr val="bg1">
                        <a:lumMod val="75000"/>
                      </a:schemeClr>
                    </a:innerShdw>
                  </a:effectLst>
                  <a:latin typeface="Copperplate Gothic Bold" pitchFamily="34" charset="0"/>
                  <a:ea typeface="华康俪金黑W8" pitchFamily="49" charset="-122"/>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altLang="en-US" sz="2400" b="1" i="0" u="none" strike="noStrike" kern="1200" cap="none" spc="0" normalizeH="0" baseline="0" noProof="0" dirty="0">
                  <a:ln w="3175">
                    <a:solidFill>
                      <a:sysClr val="windowText" lastClr="000000"/>
                    </a:solidFill>
                  </a:ln>
                  <a:solidFill>
                    <a:sysClr val="windowText" lastClr="000000"/>
                  </a:solidFill>
                  <a:effectLst>
                    <a:innerShdw blurRad="114300">
                      <a:schemeClr val="bg1">
                        <a:lumMod val="75000"/>
                      </a:schemeClr>
                    </a:innerShdw>
                  </a:effectLst>
                  <a:uLnTx/>
                  <a:uFillTx/>
                  <a:latin typeface="Copperplate Gothic Bold" pitchFamily="34" charset="0"/>
                  <a:ea typeface="华康俪金黑W8" pitchFamily="49" charset="-122"/>
                  <a:cs typeface="+mn-cs"/>
                  <a:sym typeface="+mn-ea"/>
                </a:rPr>
                <a:t>3</a:t>
              </a:r>
              <a:r>
                <a:rPr kumimoji="0" lang="en-US" altLang="zh-CN" sz="2400" b="1" i="0" u="none" strike="noStrike" kern="1200" cap="none" spc="0" normalizeH="0" baseline="0" noProof="0" dirty="0">
                  <a:ln w="3175">
                    <a:solidFill>
                      <a:sysClr val="windowText" lastClr="000000"/>
                    </a:solidFill>
                  </a:ln>
                  <a:solidFill>
                    <a:sysClr val="windowText" lastClr="000000"/>
                  </a:solidFill>
                  <a:effectLst>
                    <a:innerShdw blurRad="114300">
                      <a:schemeClr val="bg1">
                        <a:lumMod val="75000"/>
                      </a:schemeClr>
                    </a:innerShdw>
                  </a:effectLst>
                  <a:uLnTx/>
                  <a:uFillTx/>
                  <a:latin typeface="Copperplate Gothic Bold" pitchFamily="34" charset="0"/>
                  <a:ea typeface="华康俪金黑W8" pitchFamily="49" charset="-122"/>
                  <a:cs typeface="+mn-cs"/>
                  <a:sym typeface="+mn-ea"/>
                </a:rPr>
                <a:t>0</a:t>
              </a:r>
              <a:r>
                <a:rPr kumimoji="0" lang="en-US" altLang="zh-CN" sz="1500" b="1" i="0" u="none" strike="noStrike" kern="1200" cap="none" spc="0" normalizeH="0" baseline="0" noProof="0" dirty="0">
                  <a:ln w="3175">
                    <a:solidFill>
                      <a:sysClr val="windowText" lastClr="000000"/>
                    </a:solidFill>
                  </a:ln>
                  <a:solidFill>
                    <a:sysClr val="windowText" lastClr="000000"/>
                  </a:solidFill>
                  <a:effectLst>
                    <a:innerShdw blurRad="114300">
                      <a:schemeClr val="bg1">
                        <a:lumMod val="75000"/>
                      </a:schemeClr>
                    </a:innerShdw>
                  </a:effectLst>
                  <a:uLnTx/>
                  <a:uFillTx/>
                  <a:latin typeface="Copperplate Gothic Bold" pitchFamily="34" charset="0"/>
                  <a:ea typeface="华康俪金黑W8" pitchFamily="49" charset="-122"/>
                  <a:cs typeface="+mn-cs"/>
                  <a:sym typeface="+mn-ea"/>
                </a:rPr>
                <a:t>%</a:t>
              </a:r>
              <a:endParaRPr kumimoji="0" lang="zh-CN" altLang="en-US" sz="1500" b="1" i="0" u="none" strike="noStrike" kern="1200" cap="none" spc="0" normalizeH="0" baseline="0" noProof="0" dirty="0">
                <a:ln w="3175">
                  <a:solidFill>
                    <a:sysClr val="windowText" lastClr="000000"/>
                  </a:solidFill>
                </a:ln>
                <a:solidFill>
                  <a:sysClr val="windowText" lastClr="000000"/>
                </a:solidFill>
                <a:effectLst>
                  <a:innerShdw blurRad="114300">
                    <a:schemeClr val="bg1">
                      <a:lumMod val="75000"/>
                    </a:schemeClr>
                  </a:innerShdw>
                </a:effectLst>
                <a:uLnTx/>
                <a:uFillTx/>
                <a:latin typeface="Copperplate Gothic Bold" pitchFamily="34" charset="0"/>
                <a:ea typeface="华康俪金黑W8" pitchFamily="49" charset="-122"/>
                <a:cs typeface="+mn-cs"/>
                <a:sym typeface="+mn-ea"/>
              </a:endParaRPr>
            </a:p>
          </p:txBody>
        </p:sp>
        <p:sp>
          <p:nvSpPr>
            <p:cNvPr id="7216" name="文本框 33"/>
            <p:cNvSpPr txBox="1"/>
            <p:nvPr/>
          </p:nvSpPr>
          <p:spPr>
            <a:xfrm>
              <a:off x="4605477" y="1079447"/>
              <a:ext cx="3223323" cy="299090"/>
            </a:xfrm>
            <a:prstGeom prst="rect">
              <a:avLst/>
            </a:prstGeom>
            <a:noFill/>
            <a:ln w="9525">
              <a:noFill/>
            </a:ln>
          </p:spPr>
          <p:txBody>
            <a:bodyPr wrap="square" anchor="t">
              <a:spAutoFit/>
            </a:bodyPr>
            <a:p>
              <a:pPr defTabSz="914400"/>
              <a:r>
                <a:rPr lang="en-GB" altLang="zh-CN" sz="2000" b="1" dirty="0">
                  <a:solidFill>
                    <a:srgbClr val="33A7AE"/>
                  </a:solidFill>
                  <a:latin typeface="Microsoft YaHei" panose="020B0503020204020204" pitchFamily="34" charset="-122"/>
                  <a:ea typeface="Microsoft YaHei" panose="020B0503020204020204" pitchFamily="34" charset="-122"/>
                </a:rPr>
                <a:t>JavaScript</a:t>
              </a:r>
              <a:endParaRPr lang="en-GB" altLang="zh-CN" sz="2000" b="1" dirty="0">
                <a:solidFill>
                  <a:srgbClr val="33A7AE"/>
                </a:solidFill>
                <a:latin typeface="Microsoft YaHei" panose="020B0503020204020204" pitchFamily="34" charset="-122"/>
                <a:ea typeface="Microsoft YaHei" panose="020B0503020204020204" pitchFamily="34" charset="-122"/>
              </a:endParaRPr>
            </a:p>
          </p:txBody>
        </p:sp>
        <p:sp>
          <p:nvSpPr>
            <p:cNvPr id="7217" name="文本框 34"/>
            <p:cNvSpPr txBox="1"/>
            <p:nvPr/>
          </p:nvSpPr>
          <p:spPr>
            <a:xfrm>
              <a:off x="4617613" y="2012884"/>
              <a:ext cx="3279883" cy="299090"/>
            </a:xfrm>
            <a:prstGeom prst="rect">
              <a:avLst/>
            </a:prstGeom>
            <a:noFill/>
            <a:ln w="9525">
              <a:noFill/>
            </a:ln>
          </p:spPr>
          <p:txBody>
            <a:bodyPr wrap="square" anchor="t">
              <a:spAutoFit/>
            </a:bodyPr>
            <a:p>
              <a:pPr defTabSz="914400"/>
              <a:r>
                <a:rPr lang="zh-CN" altLang="en-US" sz="2000" b="1" dirty="0">
                  <a:solidFill>
                    <a:srgbClr val="3B3838"/>
                  </a:solidFill>
                  <a:latin typeface="Microsoft YaHei" panose="020B0503020204020204" pitchFamily="34" charset="-122"/>
                  <a:ea typeface="Microsoft YaHei" panose="020B0503020204020204" pitchFamily="34" charset="-122"/>
                </a:rPr>
                <a:t>Python</a:t>
              </a:r>
              <a:endParaRPr lang="zh-CN" altLang="en-US" sz="2000" b="1" dirty="0">
                <a:solidFill>
                  <a:srgbClr val="3B3838"/>
                </a:solidFill>
                <a:latin typeface="Microsoft YaHei" panose="020B0503020204020204" pitchFamily="34" charset="-122"/>
                <a:ea typeface="Microsoft YaHei" panose="020B0503020204020204" pitchFamily="34" charset="-122"/>
              </a:endParaRPr>
            </a:p>
          </p:txBody>
        </p:sp>
        <p:sp>
          <p:nvSpPr>
            <p:cNvPr id="7218" name="文本框 35"/>
            <p:cNvSpPr txBox="1"/>
            <p:nvPr/>
          </p:nvSpPr>
          <p:spPr>
            <a:xfrm>
              <a:off x="4617613" y="2967296"/>
              <a:ext cx="3261054" cy="299090"/>
            </a:xfrm>
            <a:prstGeom prst="rect">
              <a:avLst/>
            </a:prstGeom>
            <a:noFill/>
            <a:ln w="9525">
              <a:noFill/>
            </a:ln>
          </p:spPr>
          <p:txBody>
            <a:bodyPr wrap="square" anchor="t">
              <a:spAutoFit/>
            </a:bodyPr>
            <a:p>
              <a:pPr defTabSz="914400"/>
              <a:r>
                <a:rPr lang="zh-CN" altLang="en-US" sz="2000" b="1" dirty="0">
                  <a:solidFill>
                    <a:srgbClr val="3B3838"/>
                  </a:solidFill>
                  <a:latin typeface="Microsoft YaHei" panose="020B0503020204020204" pitchFamily="34" charset="-122"/>
                  <a:ea typeface="Microsoft YaHei" panose="020B0503020204020204" pitchFamily="34" charset="-122"/>
                </a:rPr>
                <a:t>GO: With GO Language</a:t>
              </a:r>
              <a:endParaRPr lang="zh-CN" altLang="en-US" sz="2000" b="1" dirty="0">
                <a:solidFill>
                  <a:srgbClr val="3B3838"/>
                </a:solidFill>
                <a:latin typeface="Microsoft YaHei" panose="020B0503020204020204" pitchFamily="34" charset="-122"/>
                <a:ea typeface="Microsoft YaHei" panose="020B0503020204020204" pitchFamily="34" charset="-122"/>
              </a:endParaRPr>
            </a:p>
          </p:txBody>
        </p:sp>
        <p:sp>
          <p:nvSpPr>
            <p:cNvPr id="37" name="文本框 36"/>
            <p:cNvSpPr txBox="1"/>
            <p:nvPr/>
          </p:nvSpPr>
          <p:spPr>
            <a:xfrm>
              <a:off x="3924455" y="1871256"/>
              <a:ext cx="667948" cy="345287"/>
            </a:xfrm>
            <a:prstGeom prst="rect">
              <a:avLst/>
            </a:prstGeom>
            <a:noFill/>
            <a:ln>
              <a:noFill/>
            </a:ln>
          </p:spPr>
          <p:txBody>
            <a:bodyPr wrap="square" rtlCol="0">
              <a:spAutoFit/>
            </a:bodyPr>
            <a:lstStyle>
              <a:defPPr>
                <a:defRPr lang="zh-CN"/>
              </a:defPPr>
              <a:lvl1pPr algn="ctr">
                <a:defRPr b="1">
                  <a:ln w="3175">
                    <a:solidFill>
                      <a:srgbClr val="EF315A"/>
                    </a:solidFill>
                  </a:ln>
                  <a:solidFill>
                    <a:schemeClr val="bg1"/>
                  </a:solidFill>
                  <a:effectLst>
                    <a:innerShdw blurRad="114300">
                      <a:schemeClr val="bg1">
                        <a:lumMod val="75000"/>
                      </a:schemeClr>
                    </a:innerShdw>
                  </a:effectLst>
                  <a:latin typeface="Copperplate Gothic Bold" pitchFamily="34" charset="0"/>
                  <a:ea typeface="华康俪金黑W8" pitchFamily="49" charset="-122"/>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altLang="en-US" sz="2400" b="1" i="0" u="none" strike="noStrike" kern="1200" cap="none" spc="0" normalizeH="0" baseline="0" noProof="0" dirty="0">
                  <a:ln w="3175">
                    <a:solidFill>
                      <a:srgbClr val="33A7AE"/>
                    </a:solidFill>
                  </a:ln>
                  <a:solidFill>
                    <a:srgbClr val="33A7AE"/>
                  </a:solidFill>
                  <a:effectLst>
                    <a:innerShdw blurRad="114300">
                      <a:schemeClr val="bg1">
                        <a:lumMod val="75000"/>
                      </a:schemeClr>
                    </a:innerShdw>
                  </a:effectLst>
                  <a:uLnTx/>
                  <a:uFillTx/>
                  <a:latin typeface="Copperplate Gothic Bold" pitchFamily="34" charset="0"/>
                  <a:ea typeface="华康俪金黑W8" pitchFamily="49" charset="-122"/>
                  <a:cs typeface="+mn-cs"/>
                  <a:sym typeface="+mn-ea"/>
                </a:rPr>
                <a:t>4</a:t>
              </a:r>
              <a:r>
                <a:rPr kumimoji="0" lang="en-US" altLang="zh-CN" sz="2400" b="1" i="0" u="none" strike="noStrike" kern="1200" cap="none" spc="0" normalizeH="0" baseline="0" noProof="0" dirty="0">
                  <a:ln w="3175">
                    <a:solidFill>
                      <a:srgbClr val="33A7AE"/>
                    </a:solidFill>
                  </a:ln>
                  <a:solidFill>
                    <a:srgbClr val="33A7AE"/>
                  </a:solidFill>
                  <a:effectLst>
                    <a:innerShdw blurRad="114300">
                      <a:schemeClr val="bg1">
                        <a:lumMod val="75000"/>
                      </a:schemeClr>
                    </a:innerShdw>
                  </a:effectLst>
                  <a:uLnTx/>
                  <a:uFillTx/>
                  <a:latin typeface="Copperplate Gothic Bold" pitchFamily="34" charset="0"/>
                  <a:ea typeface="华康俪金黑W8" pitchFamily="49" charset="-122"/>
                  <a:cs typeface="+mn-cs"/>
                  <a:sym typeface="+mn-ea"/>
                </a:rPr>
                <a:t>5</a:t>
              </a:r>
              <a:r>
                <a:rPr kumimoji="0" lang="en-US" altLang="zh-CN" sz="1500" b="1" i="0" u="none" strike="noStrike" kern="1200" cap="none" spc="0" normalizeH="0" baseline="0" noProof="0" dirty="0">
                  <a:ln w="3175">
                    <a:solidFill>
                      <a:srgbClr val="33A7AE"/>
                    </a:solidFill>
                  </a:ln>
                  <a:solidFill>
                    <a:srgbClr val="33A7AE"/>
                  </a:solidFill>
                  <a:effectLst>
                    <a:innerShdw blurRad="114300">
                      <a:schemeClr val="bg1">
                        <a:lumMod val="75000"/>
                      </a:schemeClr>
                    </a:innerShdw>
                  </a:effectLst>
                  <a:uLnTx/>
                  <a:uFillTx/>
                  <a:latin typeface="Copperplate Gothic Bold" pitchFamily="34" charset="0"/>
                  <a:ea typeface="华康俪金黑W8" pitchFamily="49" charset="-122"/>
                  <a:cs typeface="+mn-cs"/>
                  <a:sym typeface="+mn-ea"/>
                </a:rPr>
                <a:t>%</a:t>
              </a:r>
              <a:endParaRPr kumimoji="0" lang="zh-CN" altLang="en-US" sz="1500" b="1" i="0" u="none" strike="noStrike" kern="1200" cap="none" spc="0" normalizeH="0" baseline="0" noProof="0" dirty="0">
                <a:ln w="3175">
                  <a:solidFill>
                    <a:srgbClr val="33A7AE"/>
                  </a:solidFill>
                </a:ln>
                <a:solidFill>
                  <a:srgbClr val="33A7AE"/>
                </a:solidFill>
                <a:effectLst>
                  <a:innerShdw blurRad="114300">
                    <a:schemeClr val="bg1">
                      <a:lumMod val="75000"/>
                    </a:schemeClr>
                  </a:innerShdw>
                </a:effectLst>
                <a:uLnTx/>
                <a:uFillTx/>
                <a:latin typeface="Copperplate Gothic Bold" pitchFamily="34" charset="0"/>
                <a:ea typeface="华康俪金黑W8" pitchFamily="49" charset="-122"/>
                <a:cs typeface="+mn-cs"/>
                <a:sym typeface="+mn-ea"/>
              </a:endParaRPr>
            </a:p>
          </p:txBody>
        </p:sp>
        <p:sp>
          <p:nvSpPr>
            <p:cNvPr id="38" name="文本框 37"/>
            <p:cNvSpPr txBox="1"/>
            <p:nvPr/>
          </p:nvSpPr>
          <p:spPr>
            <a:xfrm>
              <a:off x="3937529" y="2794172"/>
              <a:ext cx="667948" cy="345287"/>
            </a:xfrm>
            <a:prstGeom prst="rect">
              <a:avLst/>
            </a:prstGeom>
            <a:noFill/>
          </p:spPr>
          <p:txBody>
            <a:bodyPr wrap="square" rtlCol="0">
              <a:spAutoFit/>
            </a:bodyPr>
            <a:lstStyle>
              <a:defPPr>
                <a:defRPr lang="zh-CN"/>
              </a:defPPr>
              <a:lvl1pPr algn="ctr">
                <a:defRPr b="1">
                  <a:ln w="3175">
                    <a:solidFill>
                      <a:srgbClr val="EF315A"/>
                    </a:solidFill>
                  </a:ln>
                  <a:solidFill>
                    <a:schemeClr val="bg1"/>
                  </a:solidFill>
                  <a:effectLst>
                    <a:innerShdw blurRad="114300">
                      <a:schemeClr val="bg1">
                        <a:lumMod val="75000"/>
                      </a:schemeClr>
                    </a:innerShdw>
                  </a:effectLst>
                  <a:latin typeface="Copperplate Gothic Bold" pitchFamily="34" charset="0"/>
                  <a:ea typeface="华康俪金黑W8" pitchFamily="49" charset="-122"/>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altLang="en-US" sz="2400" b="1" i="0" u="none" strike="noStrike" kern="1200" cap="none" spc="0" normalizeH="0" baseline="0" noProof="0" dirty="0">
                  <a:ln w="3175">
                    <a:solidFill>
                      <a:srgbClr val="404040"/>
                    </a:solidFill>
                  </a:ln>
                  <a:solidFill>
                    <a:srgbClr val="404040"/>
                  </a:solidFill>
                  <a:effectLst>
                    <a:innerShdw blurRad="114300">
                      <a:schemeClr val="bg1">
                        <a:lumMod val="75000"/>
                      </a:schemeClr>
                    </a:innerShdw>
                  </a:effectLst>
                  <a:uLnTx/>
                  <a:uFillTx/>
                  <a:latin typeface="Copperplate Gothic Bold" pitchFamily="34" charset="0"/>
                  <a:ea typeface="华康俪金黑W8" pitchFamily="49" charset="-122"/>
                  <a:cs typeface="+mn-cs"/>
                  <a:sym typeface="+mn-ea"/>
                </a:rPr>
                <a:t>2</a:t>
              </a:r>
              <a:r>
                <a:rPr kumimoji="0" lang="en-US" altLang="zh-CN" sz="2400" b="1" i="0" u="none" strike="noStrike" kern="1200" cap="none" spc="0" normalizeH="0" baseline="0" noProof="0" dirty="0">
                  <a:ln w="3175">
                    <a:solidFill>
                      <a:srgbClr val="404040"/>
                    </a:solidFill>
                  </a:ln>
                  <a:solidFill>
                    <a:srgbClr val="404040"/>
                  </a:solidFill>
                  <a:effectLst>
                    <a:innerShdw blurRad="114300">
                      <a:schemeClr val="bg1">
                        <a:lumMod val="75000"/>
                      </a:schemeClr>
                    </a:innerShdw>
                  </a:effectLst>
                  <a:uLnTx/>
                  <a:uFillTx/>
                  <a:latin typeface="Copperplate Gothic Bold" pitchFamily="34" charset="0"/>
                  <a:ea typeface="华康俪金黑W8" pitchFamily="49" charset="-122"/>
                  <a:cs typeface="+mn-cs"/>
                  <a:sym typeface="+mn-ea"/>
                </a:rPr>
                <a:t>5</a:t>
              </a:r>
              <a:r>
                <a:rPr kumimoji="0" lang="en-US" altLang="zh-CN" sz="1500" b="1" i="0" u="none" strike="noStrike" kern="1200" cap="none" spc="0" normalizeH="0" baseline="0" noProof="0" dirty="0">
                  <a:ln w="3175">
                    <a:solidFill>
                      <a:srgbClr val="404040"/>
                    </a:solidFill>
                  </a:ln>
                  <a:solidFill>
                    <a:srgbClr val="404040"/>
                  </a:solidFill>
                  <a:effectLst>
                    <a:innerShdw blurRad="114300">
                      <a:schemeClr val="bg1">
                        <a:lumMod val="75000"/>
                      </a:schemeClr>
                    </a:innerShdw>
                  </a:effectLst>
                  <a:uLnTx/>
                  <a:uFillTx/>
                  <a:latin typeface="Copperplate Gothic Bold" pitchFamily="34" charset="0"/>
                  <a:ea typeface="华康俪金黑W8" pitchFamily="49" charset="-122"/>
                  <a:cs typeface="+mn-cs"/>
                  <a:sym typeface="+mn-ea"/>
                </a:rPr>
                <a:t>%</a:t>
              </a:r>
              <a:endParaRPr kumimoji="0" lang="zh-CN" altLang="en-US" sz="1500" b="1" i="0" u="none" strike="noStrike" kern="1200" cap="none" spc="0" normalizeH="0" baseline="0" noProof="0" dirty="0">
                <a:ln w="3175">
                  <a:solidFill>
                    <a:srgbClr val="404040"/>
                  </a:solidFill>
                </a:ln>
                <a:solidFill>
                  <a:srgbClr val="404040"/>
                </a:solidFill>
                <a:effectLst>
                  <a:innerShdw blurRad="114300">
                    <a:schemeClr val="bg1">
                      <a:lumMod val="75000"/>
                    </a:schemeClr>
                  </a:innerShdw>
                </a:effectLst>
                <a:uLnTx/>
                <a:uFillTx/>
                <a:latin typeface="Copperplate Gothic Bold" pitchFamily="34" charset="0"/>
                <a:ea typeface="华康俪金黑W8" pitchFamily="49" charset="-122"/>
                <a:cs typeface="+mn-cs"/>
                <a:sym typeface="+mn-ea"/>
              </a:endParaRPr>
            </a:p>
          </p:txBody>
        </p:sp>
        <p:cxnSp>
          <p:nvCxnSpPr>
            <p:cNvPr id="39" name="直接连接符 38"/>
            <p:cNvCxnSpPr>
              <a:stCxn id="31" idx="2"/>
            </p:cNvCxnSpPr>
            <p:nvPr/>
          </p:nvCxnSpPr>
          <p:spPr>
            <a:xfrm>
              <a:off x="3640979" y="2244518"/>
              <a:ext cx="931021" cy="0"/>
            </a:xfrm>
            <a:prstGeom prst="line">
              <a:avLst/>
            </a:prstGeom>
            <a:ln w="3175">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0" name="椭圆 39"/>
            <p:cNvSpPr/>
            <p:nvPr/>
          </p:nvSpPr>
          <p:spPr>
            <a:xfrm flipH="1" flipV="1">
              <a:off x="3595365" y="2217728"/>
              <a:ext cx="45720" cy="45720"/>
            </a:xfrm>
            <a:prstGeom prst="ellipse">
              <a:avLst/>
            </a:prstGeom>
            <a:solidFill>
              <a:schemeClr val="bg1">
                <a:alpha val="58000"/>
              </a:schemeClr>
            </a:solidFill>
            <a:ln w="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chemeClr val="lt1"/>
                </a:solidFill>
                <a:effectLst/>
                <a:uLnTx/>
                <a:uFillTx/>
                <a:latin typeface="+mn-lt"/>
                <a:ea typeface="+mn-ea"/>
                <a:cs typeface="+mn-cs"/>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任意多边形 5"/>
          <p:cNvSpPr/>
          <p:nvPr/>
        </p:nvSpPr>
        <p:spPr>
          <a:xfrm rot="10800000">
            <a:off x="0" y="265113"/>
            <a:ext cx="2505075" cy="411163"/>
          </a:xfrm>
          <a:custGeom>
            <a:avLst/>
            <a:gdLst>
              <a:gd name="connsiteX0" fmla="*/ 2504661 w 2504661"/>
              <a:gd name="connsiteY0" fmla="*/ 410818 h 410818"/>
              <a:gd name="connsiteX1" fmla="*/ 1159565 w 2504661"/>
              <a:gd name="connsiteY1" fmla="*/ 410818 h 410818"/>
              <a:gd name="connsiteX2" fmla="*/ 530087 w 2504661"/>
              <a:gd name="connsiteY2" fmla="*/ 410818 h 410818"/>
              <a:gd name="connsiteX3" fmla="*/ 0 w 2504661"/>
              <a:gd name="connsiteY3" fmla="*/ 410818 h 410818"/>
              <a:gd name="connsiteX4" fmla="*/ 205409 w 2504661"/>
              <a:gd name="connsiteY4" fmla="*/ 205409 h 410818"/>
              <a:gd name="connsiteX5" fmla="*/ 0 w 2504661"/>
              <a:gd name="connsiteY5" fmla="*/ 0 h 410818"/>
              <a:gd name="connsiteX6" fmla="*/ 530087 w 2504661"/>
              <a:gd name="connsiteY6" fmla="*/ 0 h 410818"/>
              <a:gd name="connsiteX7" fmla="*/ 1159565 w 2504661"/>
              <a:gd name="connsiteY7" fmla="*/ 0 h 410818"/>
              <a:gd name="connsiteX8" fmla="*/ 2504661 w 2504661"/>
              <a:gd name="connsiteY8" fmla="*/ 0 h 410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04661" h="410818">
                <a:moveTo>
                  <a:pt x="2504661" y="410818"/>
                </a:moveTo>
                <a:lnTo>
                  <a:pt x="1159565" y="410818"/>
                </a:lnTo>
                <a:lnTo>
                  <a:pt x="530087" y="410818"/>
                </a:lnTo>
                <a:lnTo>
                  <a:pt x="0" y="410818"/>
                </a:lnTo>
                <a:lnTo>
                  <a:pt x="205409" y="205409"/>
                </a:lnTo>
                <a:lnTo>
                  <a:pt x="0" y="0"/>
                </a:lnTo>
                <a:lnTo>
                  <a:pt x="530087" y="0"/>
                </a:lnTo>
                <a:lnTo>
                  <a:pt x="1159565" y="0"/>
                </a:lnTo>
                <a:lnTo>
                  <a:pt x="2504661" y="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 name="任意多边形 6"/>
          <p:cNvSpPr/>
          <p:nvPr/>
        </p:nvSpPr>
        <p:spPr>
          <a:xfrm rot="10800000">
            <a:off x="0" y="165100"/>
            <a:ext cx="2505075" cy="411163"/>
          </a:xfrm>
          <a:custGeom>
            <a:avLst/>
            <a:gdLst>
              <a:gd name="connsiteX0" fmla="*/ 2504661 w 2504661"/>
              <a:gd name="connsiteY0" fmla="*/ 410818 h 410818"/>
              <a:gd name="connsiteX1" fmla="*/ 1159565 w 2504661"/>
              <a:gd name="connsiteY1" fmla="*/ 410818 h 410818"/>
              <a:gd name="connsiteX2" fmla="*/ 530087 w 2504661"/>
              <a:gd name="connsiteY2" fmla="*/ 410818 h 410818"/>
              <a:gd name="connsiteX3" fmla="*/ 0 w 2504661"/>
              <a:gd name="connsiteY3" fmla="*/ 410818 h 410818"/>
              <a:gd name="connsiteX4" fmla="*/ 205409 w 2504661"/>
              <a:gd name="connsiteY4" fmla="*/ 205409 h 410818"/>
              <a:gd name="connsiteX5" fmla="*/ 0 w 2504661"/>
              <a:gd name="connsiteY5" fmla="*/ 0 h 410818"/>
              <a:gd name="connsiteX6" fmla="*/ 530087 w 2504661"/>
              <a:gd name="connsiteY6" fmla="*/ 0 h 410818"/>
              <a:gd name="connsiteX7" fmla="*/ 1159565 w 2504661"/>
              <a:gd name="connsiteY7" fmla="*/ 0 h 410818"/>
              <a:gd name="connsiteX8" fmla="*/ 2504661 w 2504661"/>
              <a:gd name="connsiteY8" fmla="*/ 0 h 410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04661" h="410818">
                <a:moveTo>
                  <a:pt x="2504661" y="410818"/>
                </a:moveTo>
                <a:lnTo>
                  <a:pt x="1159565" y="410818"/>
                </a:lnTo>
                <a:lnTo>
                  <a:pt x="530087" y="410818"/>
                </a:lnTo>
                <a:lnTo>
                  <a:pt x="0" y="410818"/>
                </a:lnTo>
                <a:lnTo>
                  <a:pt x="205409" y="205409"/>
                </a:lnTo>
                <a:lnTo>
                  <a:pt x="0" y="0"/>
                </a:lnTo>
                <a:lnTo>
                  <a:pt x="530087" y="0"/>
                </a:lnTo>
                <a:lnTo>
                  <a:pt x="1159565" y="0"/>
                </a:lnTo>
                <a:lnTo>
                  <a:pt x="2504661" y="0"/>
                </a:lnTo>
                <a:close/>
              </a:path>
            </a:pathLst>
          </a:custGeom>
          <a:solidFill>
            <a:srgbClr val="33A7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8" name="矩形 7"/>
          <p:cNvSpPr/>
          <p:nvPr/>
        </p:nvSpPr>
        <p:spPr>
          <a:xfrm rot="21354870">
            <a:off x="115888" y="6494463"/>
            <a:ext cx="12192000" cy="101600"/>
          </a:xfrm>
          <a:prstGeom prst="rect">
            <a:avLst/>
          </a:prstGeom>
          <a:solidFill>
            <a:srgbClr val="33A7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矩形 8"/>
          <p:cNvSpPr/>
          <p:nvPr/>
        </p:nvSpPr>
        <p:spPr>
          <a:xfrm rot="153029">
            <a:off x="-7937" y="6432550"/>
            <a:ext cx="12312650" cy="141288"/>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197" name="文本框 9"/>
          <p:cNvSpPr txBox="1"/>
          <p:nvPr/>
        </p:nvSpPr>
        <p:spPr>
          <a:xfrm>
            <a:off x="-4762" y="176213"/>
            <a:ext cx="1788160" cy="398780"/>
          </a:xfrm>
          <a:prstGeom prst="rect">
            <a:avLst/>
          </a:prstGeom>
          <a:noFill/>
          <a:ln w="9525">
            <a:noFill/>
          </a:ln>
        </p:spPr>
        <p:txBody>
          <a:bodyPr wrap="none" anchor="t">
            <a:spAutoFit/>
          </a:bodyPr>
          <a:p>
            <a:pPr algn="l">
              <a:buFont typeface="Arial" panose="020B0604020202020204" pitchFamily="34" charset="0"/>
            </a:pPr>
            <a:r>
              <a:rPr lang="zh-CN" altLang="en-US" sz="2000" b="1" dirty="0">
                <a:latin typeface="Microsoft YaHei" panose="020B0503020204020204" pitchFamily="34" charset="-122"/>
                <a:ea typeface="Microsoft YaHei" panose="020B0503020204020204" pitchFamily="34" charset="-122"/>
                <a:sym typeface="+mn-ea"/>
              </a:rPr>
              <a:t>Introduction</a:t>
            </a:r>
            <a:endParaRPr lang="zh-CN" altLang="en-US" sz="2000" b="1" dirty="0">
              <a:solidFill>
                <a:schemeClr val="bg1"/>
              </a:solidFill>
              <a:latin typeface="Microsoft YaHei" panose="020B0503020204020204" pitchFamily="34" charset="-122"/>
              <a:ea typeface="Microsoft YaHei" panose="020B0503020204020204" pitchFamily="34" charset="-122"/>
            </a:endParaRPr>
          </a:p>
        </p:txBody>
      </p:sp>
      <p:sp>
        <p:nvSpPr>
          <p:cNvPr id="11" name="平行四边形 10"/>
          <p:cNvSpPr/>
          <p:nvPr/>
        </p:nvSpPr>
        <p:spPr>
          <a:xfrm rot="20362696" flipV="1">
            <a:off x="4554538" y="2733675"/>
            <a:ext cx="2424113" cy="1084263"/>
          </a:xfrm>
          <a:prstGeom prst="parallelogram">
            <a:avLst>
              <a:gd name="adj" fmla="val 68951"/>
            </a:avLst>
          </a:prstGeom>
          <a:solidFill>
            <a:srgbClr val="33A7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2" name="平行四边形 11"/>
          <p:cNvSpPr/>
          <p:nvPr/>
        </p:nvSpPr>
        <p:spPr>
          <a:xfrm rot="5400000">
            <a:off x="3895725" y="3641725"/>
            <a:ext cx="2008188" cy="1163638"/>
          </a:xfrm>
          <a:prstGeom prst="parallelogram">
            <a:avLst>
              <a:gd name="adj" fmla="val 68951"/>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3" name="平行四边形 12"/>
          <p:cNvSpPr/>
          <p:nvPr/>
        </p:nvSpPr>
        <p:spPr>
          <a:xfrm rot="5400000" flipH="1">
            <a:off x="5449094" y="3585369"/>
            <a:ext cx="1790700" cy="1493838"/>
          </a:xfrm>
          <a:prstGeom prst="parallelogram">
            <a:avLst>
              <a:gd name="adj" fmla="val 38323"/>
            </a:avLst>
          </a:prstGeom>
          <a:solidFill>
            <a:srgbClr val="3F60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cxnSp>
        <p:nvCxnSpPr>
          <p:cNvPr id="14" name="直接连接符 13"/>
          <p:cNvCxnSpPr/>
          <p:nvPr/>
        </p:nvCxnSpPr>
        <p:spPr>
          <a:xfrm flipV="1">
            <a:off x="5803900" y="2097088"/>
            <a:ext cx="0" cy="112236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345238" y="4222750"/>
            <a:ext cx="1120775" cy="63023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3962400" y="4222750"/>
            <a:ext cx="938213" cy="52863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椭圆 17"/>
          <p:cNvSpPr/>
          <p:nvPr/>
        </p:nvSpPr>
        <p:spPr>
          <a:xfrm>
            <a:off x="5411470" y="1311910"/>
            <a:ext cx="785495" cy="785495"/>
          </a:xfrm>
          <a:prstGeom prst="ellipse">
            <a:avLst/>
          </a:prstGeom>
          <a:solidFill>
            <a:srgbClr val="33A7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1" name="椭圆 20"/>
          <p:cNvSpPr/>
          <p:nvPr/>
        </p:nvSpPr>
        <p:spPr>
          <a:xfrm>
            <a:off x="3234690" y="4511675"/>
            <a:ext cx="785495" cy="785495"/>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4" name="椭圆 23"/>
          <p:cNvSpPr/>
          <p:nvPr/>
        </p:nvSpPr>
        <p:spPr>
          <a:xfrm>
            <a:off x="7426325" y="4658995"/>
            <a:ext cx="785495" cy="785495"/>
          </a:xfrm>
          <a:prstGeom prst="ellipse">
            <a:avLst/>
          </a:prstGeom>
          <a:solidFill>
            <a:srgbClr val="3F60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8207" name="文本框 25"/>
          <p:cNvSpPr txBox="1"/>
          <p:nvPr/>
        </p:nvSpPr>
        <p:spPr>
          <a:xfrm>
            <a:off x="3874135" y="676910"/>
            <a:ext cx="3785235" cy="368300"/>
          </a:xfrm>
          <a:prstGeom prst="rect">
            <a:avLst/>
          </a:prstGeom>
          <a:noFill/>
          <a:ln w="9525">
            <a:noFill/>
          </a:ln>
        </p:spPr>
        <p:txBody>
          <a:bodyPr wrap="square" anchor="t">
            <a:spAutoFit/>
          </a:bodyPr>
          <a:p>
            <a:r>
              <a:rPr lang="en-GB" b="1" dirty="0">
                <a:solidFill>
                  <a:srgbClr val="000000"/>
                </a:solidFill>
                <a:latin typeface="Microsoft YaHei" panose="020B0503020204020204" pitchFamily="34" charset="-122"/>
                <a:ea typeface="Microsoft YaHei" panose="020B0503020204020204" pitchFamily="34" charset="-122"/>
              </a:rPr>
              <a:t>N</a:t>
            </a:r>
            <a:r>
              <a:rPr b="1" dirty="0">
                <a:solidFill>
                  <a:srgbClr val="000000"/>
                </a:solidFill>
                <a:latin typeface="Microsoft YaHei" panose="020B0503020204020204" pitchFamily="34" charset="-122"/>
                <a:ea typeface="Microsoft YaHei" panose="020B0503020204020204" pitchFamily="34" charset="-122"/>
              </a:rPr>
              <a:t>obody needs programmers</a:t>
            </a:r>
            <a:endParaRPr b="1" dirty="0">
              <a:solidFill>
                <a:srgbClr val="000000"/>
              </a:solidFill>
              <a:latin typeface="Microsoft YaHei" panose="020B0503020204020204" pitchFamily="34" charset="-122"/>
              <a:ea typeface="Microsoft YaHei" panose="020B0503020204020204" pitchFamily="34" charset="-122"/>
            </a:endParaRPr>
          </a:p>
        </p:txBody>
      </p:sp>
      <p:sp>
        <p:nvSpPr>
          <p:cNvPr id="8209" name="文本框 27"/>
          <p:cNvSpPr txBox="1"/>
          <p:nvPr/>
        </p:nvSpPr>
        <p:spPr>
          <a:xfrm>
            <a:off x="8456295" y="3570605"/>
            <a:ext cx="2844165" cy="368300"/>
          </a:xfrm>
          <a:prstGeom prst="rect">
            <a:avLst/>
          </a:prstGeom>
          <a:noFill/>
          <a:ln w="9525">
            <a:noFill/>
          </a:ln>
        </p:spPr>
        <p:txBody>
          <a:bodyPr wrap="square" anchor="t">
            <a:spAutoFit/>
          </a:bodyPr>
          <a:p>
            <a:r>
              <a:rPr lang="zh-CN" altLang="en-US" b="1" dirty="0">
                <a:solidFill>
                  <a:srgbClr val="000000"/>
                </a:solidFill>
                <a:latin typeface="Microsoft YaHei" panose="020B0503020204020204" pitchFamily="34" charset="-122"/>
                <a:ea typeface="Microsoft YaHei" panose="020B0503020204020204" pitchFamily="34" charset="-122"/>
              </a:rPr>
              <a:t>Artificial intelligence</a:t>
            </a:r>
            <a:endParaRPr lang="zh-CN" altLang="en-US" b="1" dirty="0">
              <a:solidFill>
                <a:srgbClr val="000000"/>
              </a:solidFill>
              <a:latin typeface="Microsoft YaHei" panose="020B0503020204020204" pitchFamily="34" charset="-122"/>
              <a:ea typeface="Microsoft YaHei" panose="020B0503020204020204" pitchFamily="34" charset="-122"/>
            </a:endParaRPr>
          </a:p>
        </p:txBody>
      </p:sp>
      <p:sp>
        <p:nvSpPr>
          <p:cNvPr id="8211" name="文本框 29"/>
          <p:cNvSpPr txBox="1"/>
          <p:nvPr/>
        </p:nvSpPr>
        <p:spPr>
          <a:xfrm>
            <a:off x="1217613" y="4658678"/>
            <a:ext cx="1287462" cy="368300"/>
          </a:xfrm>
          <a:prstGeom prst="rect">
            <a:avLst/>
          </a:prstGeom>
          <a:noFill/>
          <a:ln w="9525">
            <a:noFill/>
          </a:ln>
        </p:spPr>
        <p:txBody>
          <a:bodyPr anchor="t">
            <a:spAutoFit/>
          </a:bodyPr>
          <a:p>
            <a:pPr algn="r"/>
            <a:r>
              <a:rPr lang="zh-CN" altLang="en-US" b="1" dirty="0">
                <a:solidFill>
                  <a:srgbClr val="000000"/>
                </a:solidFill>
                <a:latin typeface="Microsoft YaHei" panose="020B0503020204020204" pitchFamily="34" charset="-122"/>
                <a:ea typeface="Microsoft YaHei" panose="020B0503020204020204" pitchFamily="34" charset="-122"/>
              </a:rPr>
              <a:t>Robotics</a:t>
            </a:r>
            <a:endParaRPr lang="zh-CN" altLang="en-US" b="1" dirty="0">
              <a:solidFill>
                <a:srgbClr val="000000"/>
              </a:solidFill>
              <a:latin typeface="Microsoft YaHei" panose="020B0503020204020204" pitchFamily="34" charset="-122"/>
              <a:ea typeface="Microsoft YaHei" panose="020B0503020204020204" pitchFamily="34" charset="-122"/>
            </a:endParaRPr>
          </a:p>
        </p:txBody>
      </p:sp>
      <p:pic>
        <p:nvPicPr>
          <p:cNvPr id="4" name="Picture 3" descr="Shadow_Hand_Bulb_large"/>
          <p:cNvPicPr>
            <a:picLocks noChangeAspect="1"/>
          </p:cNvPicPr>
          <p:nvPr/>
        </p:nvPicPr>
        <p:blipFill>
          <a:blip r:embed="rId1"/>
          <a:stretch>
            <a:fillRect/>
          </a:stretch>
        </p:blipFill>
        <p:spPr>
          <a:xfrm>
            <a:off x="815340" y="1830070"/>
            <a:ext cx="1885950" cy="2828925"/>
          </a:xfrm>
          <a:prstGeom prst="rect">
            <a:avLst/>
          </a:prstGeom>
        </p:spPr>
      </p:pic>
      <p:pic>
        <p:nvPicPr>
          <p:cNvPr id="5" name="Picture 4" descr="Artificial-Intelligence"/>
          <p:cNvPicPr>
            <a:picLocks noChangeAspect="1"/>
          </p:cNvPicPr>
          <p:nvPr/>
        </p:nvPicPr>
        <p:blipFill>
          <a:blip r:embed="rId2"/>
          <a:stretch>
            <a:fillRect/>
          </a:stretch>
        </p:blipFill>
        <p:spPr>
          <a:xfrm>
            <a:off x="8456295" y="4277360"/>
            <a:ext cx="3205480" cy="1881505"/>
          </a:xfrm>
          <a:prstGeom prst="rect">
            <a:avLst/>
          </a:prstGeom>
        </p:spPr>
      </p:pic>
      <p:pic>
        <p:nvPicPr>
          <p:cNvPr id="10" name="Picture 9" descr="1-nmah27rux3baubgv7aiogw_ecba"/>
          <p:cNvPicPr>
            <a:picLocks noChangeAspect="1"/>
          </p:cNvPicPr>
          <p:nvPr/>
        </p:nvPicPr>
        <p:blipFill>
          <a:blip r:embed="rId3"/>
          <a:stretch>
            <a:fillRect/>
          </a:stretch>
        </p:blipFill>
        <p:spPr>
          <a:xfrm>
            <a:off x="7426325" y="176530"/>
            <a:ext cx="2792730" cy="186245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rot="19860000">
            <a:off x="5015865" y="1387475"/>
            <a:ext cx="5640070" cy="1325880"/>
          </a:xfrm>
        </p:spPr>
        <p:txBody>
          <a:bodyPr/>
          <a:p>
            <a:pPr algn="ctr"/>
            <a:r>
              <a:rPr lang="en-GB" altLang="zh-CN" b="1" u="sng" dirty="0">
                <a:solidFill>
                  <a:srgbClr val="33A7AE"/>
                </a:solidFill>
                <a:latin typeface="Microsoft YaHei" panose="020B0503020204020204" pitchFamily="34" charset="-122"/>
                <a:ea typeface="Microsoft YaHei" panose="020B0503020204020204" pitchFamily="34" charset="-122"/>
                <a:sym typeface="+mn-ea"/>
              </a:rPr>
              <a:t>GO</a:t>
            </a:r>
            <a:r>
              <a:rPr lang="en-GB" altLang="en-US" b="1">
                <a:solidFill>
                  <a:schemeClr val="tx1"/>
                </a:solidFill>
              </a:rPr>
              <a:t> </a:t>
            </a:r>
            <a:r>
              <a:rPr lang="en-GB" altLang="en-US" b="1" i="1">
                <a:solidFill>
                  <a:schemeClr val="tx1"/>
                </a:solidFill>
              </a:rPr>
              <a:t>to your</a:t>
            </a:r>
            <a:r>
              <a:rPr lang="en-GB" altLang="en-US" b="1">
                <a:solidFill>
                  <a:schemeClr val="tx1"/>
                </a:solidFill>
              </a:rPr>
              <a:t> </a:t>
            </a:r>
            <a:r>
              <a:rPr lang="en-GB" altLang="zh-CN" b="1" u="sng" dirty="0">
                <a:solidFill>
                  <a:srgbClr val="33A7AE"/>
                </a:solidFill>
                <a:latin typeface="Microsoft YaHei" panose="020B0503020204020204" pitchFamily="34" charset="-122"/>
                <a:ea typeface="Microsoft YaHei" panose="020B0503020204020204" pitchFamily="34" charset="-122"/>
                <a:sym typeface="+mn-ea"/>
              </a:rPr>
              <a:t>Goal</a:t>
            </a:r>
            <a:endParaRPr lang="en-GB" altLang="zh-CN" b="1" u="sng" dirty="0">
              <a:solidFill>
                <a:srgbClr val="33A7AE"/>
              </a:solidFill>
              <a:latin typeface="Microsoft YaHei" panose="020B0503020204020204" pitchFamily="34" charset="-122"/>
              <a:ea typeface="Microsoft YaHei" panose="020B0503020204020204" pitchFamily="34" charset="-122"/>
              <a:sym typeface="+mn-ea"/>
            </a:endParaRPr>
          </a:p>
        </p:txBody>
      </p:sp>
      <p:cxnSp>
        <p:nvCxnSpPr>
          <p:cNvPr id="16" name="直接连接符 15"/>
          <p:cNvCxnSpPr/>
          <p:nvPr/>
        </p:nvCxnSpPr>
        <p:spPr>
          <a:xfrm flipV="1">
            <a:off x="1465580" y="783590"/>
            <a:ext cx="10666095" cy="6014720"/>
          </a:xfrm>
          <a:prstGeom prst="line">
            <a:avLst/>
          </a:prstGeom>
          <a:ln w="231775" cmpd="thickThin">
            <a:solidFill>
              <a:srgbClr val="404040"/>
            </a:solidFill>
            <a:prstDash val="solid"/>
          </a:ln>
          <a:effectLst>
            <a:innerShdw blurRad="63500" dist="50800" dir="8100000">
              <a:prstClr val="black">
                <a:alpha val="50000"/>
              </a:prstClr>
            </a:innerShdw>
          </a:effectLst>
        </p:spPr>
        <p:style>
          <a:lnRef idx="3">
            <a:schemeClr val="dk1"/>
          </a:lnRef>
          <a:fillRef idx="0">
            <a:schemeClr val="dk1"/>
          </a:fillRef>
          <a:effectRef idx="2">
            <a:schemeClr val="dk1"/>
          </a:effectRef>
          <a:fontRef idx="minor">
            <a:schemeClr val="tx1"/>
          </a:fontRef>
        </p:style>
      </p:cxnSp>
      <p:pic>
        <p:nvPicPr>
          <p:cNvPr id="6" name="Content Placeholder 5" descr="img_532098"/>
          <p:cNvPicPr>
            <a:picLocks noChangeAspect="1"/>
          </p:cNvPicPr>
          <p:nvPr>
            <p:ph idx="1"/>
          </p:nvPr>
        </p:nvPicPr>
        <p:blipFill>
          <a:blip r:embed="rId1"/>
          <a:stretch>
            <a:fillRect/>
          </a:stretch>
        </p:blipFill>
        <p:spPr>
          <a:xfrm rot="19680000">
            <a:off x="446405" y="4232910"/>
            <a:ext cx="2853055" cy="2134870"/>
          </a:xfrm>
          <a:prstGeom prst="rect">
            <a:avLst/>
          </a:prstGeom>
        </p:spPr>
      </p:pic>
      <p:cxnSp>
        <p:nvCxnSpPr>
          <p:cNvPr id="7" name="直接箭头连接符 15"/>
          <p:cNvCxnSpPr/>
          <p:nvPr/>
        </p:nvCxnSpPr>
        <p:spPr>
          <a:xfrm flipV="1">
            <a:off x="3338830" y="3442970"/>
            <a:ext cx="1978660" cy="1113790"/>
          </a:xfrm>
          <a:prstGeom prst="straightConnector1">
            <a:avLst/>
          </a:prstGeom>
          <a:ln w="92075" cmpd="sng">
            <a:solidFill>
              <a:srgbClr val="33A7AE"/>
            </a:solidFill>
            <a:prstDash val="solid"/>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descr="87439162-león-saltando-ilustración"/>
          <p:cNvPicPr>
            <a:picLocks noChangeAspect="1"/>
          </p:cNvPicPr>
          <p:nvPr/>
        </p:nvPicPr>
        <p:blipFill>
          <a:blip r:embed="rId1"/>
          <a:stretch>
            <a:fillRect/>
          </a:stretch>
        </p:blipFill>
        <p:spPr>
          <a:xfrm>
            <a:off x="81915" y="3035300"/>
            <a:ext cx="3962400" cy="3069590"/>
          </a:xfrm>
          <a:prstGeom prst="rect">
            <a:avLst/>
          </a:prstGeom>
        </p:spPr>
      </p:pic>
      <p:pic>
        <p:nvPicPr>
          <p:cNvPr id="6" name="Picture 5" descr="img_532098"/>
          <p:cNvPicPr>
            <a:picLocks noChangeAspect="1"/>
          </p:cNvPicPr>
          <p:nvPr/>
        </p:nvPicPr>
        <p:blipFill>
          <a:blip r:embed="rId2"/>
          <a:stretch>
            <a:fillRect/>
          </a:stretch>
        </p:blipFill>
        <p:spPr>
          <a:xfrm rot="20400000">
            <a:off x="5346065" y="2655570"/>
            <a:ext cx="1817370" cy="2245995"/>
          </a:xfrm>
          <a:prstGeom prst="rect">
            <a:avLst/>
          </a:prstGeom>
        </p:spPr>
      </p:pic>
      <p:cxnSp>
        <p:nvCxnSpPr>
          <p:cNvPr id="8" name="直接连接符 15"/>
          <p:cNvCxnSpPr/>
          <p:nvPr/>
        </p:nvCxnSpPr>
        <p:spPr>
          <a:xfrm flipV="1">
            <a:off x="932815" y="3968750"/>
            <a:ext cx="11228705" cy="2000250"/>
          </a:xfrm>
          <a:prstGeom prst="line">
            <a:avLst/>
          </a:prstGeom>
          <a:ln w="231775" cmpd="thickThin">
            <a:solidFill>
              <a:srgbClr val="404040"/>
            </a:solidFill>
            <a:prstDash val="solid"/>
          </a:ln>
          <a:effectLst>
            <a:innerShdw blurRad="63500" dist="50800" dir="8100000">
              <a:prstClr val="black">
                <a:alpha val="50000"/>
              </a:prstClr>
            </a:innerShdw>
          </a:effectLst>
        </p:spPr>
        <p:style>
          <a:lnRef idx="3">
            <a:schemeClr val="dk1"/>
          </a:lnRef>
          <a:fillRef idx="0">
            <a:schemeClr val="dk1"/>
          </a:fillRef>
          <a:effectRef idx="2">
            <a:schemeClr val="dk1"/>
          </a:effectRef>
          <a:fontRef idx="minor">
            <a:schemeClr val="tx1"/>
          </a:fontRef>
        </p:style>
      </p:cxnSp>
      <p:cxnSp>
        <p:nvCxnSpPr>
          <p:cNvPr id="9" name="直接箭头连接符 15"/>
          <p:cNvCxnSpPr/>
          <p:nvPr/>
        </p:nvCxnSpPr>
        <p:spPr>
          <a:xfrm flipV="1">
            <a:off x="7042785" y="3911600"/>
            <a:ext cx="970915" cy="205740"/>
          </a:xfrm>
          <a:prstGeom prst="straightConnector1">
            <a:avLst/>
          </a:prstGeom>
          <a:ln w="92075" cmpd="sng">
            <a:solidFill>
              <a:srgbClr val="33A7AE"/>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0" name="Text Box 9"/>
          <p:cNvSpPr txBox="1"/>
          <p:nvPr/>
        </p:nvSpPr>
        <p:spPr>
          <a:xfrm rot="20940000">
            <a:off x="8051165" y="3044825"/>
            <a:ext cx="3902075" cy="768350"/>
          </a:xfrm>
          <a:prstGeom prst="rect">
            <a:avLst/>
          </a:prstGeom>
          <a:noFill/>
        </p:spPr>
        <p:txBody>
          <a:bodyPr wrap="square" rtlCol="0" anchor="t">
            <a:spAutoFit/>
          </a:bodyPr>
          <a:p>
            <a:r>
              <a:rPr lang="en-GB" altLang="en-US" sz="4400" b="1" u="sng">
                <a:solidFill>
                  <a:srgbClr val="33A7AE"/>
                </a:solidFill>
              </a:rPr>
              <a:t>Go</a:t>
            </a:r>
            <a:r>
              <a:rPr lang="en-GB" altLang="en-US" sz="4400" b="1">
                <a:solidFill>
                  <a:srgbClr val="33A7AE"/>
                </a:solidFill>
              </a:rPr>
              <a:t> </a:t>
            </a:r>
            <a:r>
              <a:rPr lang="en-GB" altLang="en-US" sz="4400" b="1"/>
              <a:t>nowhere</a:t>
            </a:r>
            <a:endParaRPr lang="en-GB" altLang="en-US" sz="4400"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31" name="直接连接符 30"/>
          <p:cNvCxnSpPr/>
          <p:nvPr/>
        </p:nvCxnSpPr>
        <p:spPr>
          <a:xfrm>
            <a:off x="5670233" y="1477010"/>
            <a:ext cx="5765800" cy="0"/>
          </a:xfrm>
          <a:prstGeom prst="line">
            <a:avLst/>
          </a:prstGeom>
          <a:ln>
            <a:solidFill>
              <a:srgbClr val="33A7AE"/>
            </a:solidFill>
          </a:ln>
        </p:spPr>
        <p:style>
          <a:lnRef idx="1">
            <a:schemeClr val="accent1"/>
          </a:lnRef>
          <a:fillRef idx="0">
            <a:schemeClr val="accent1"/>
          </a:fillRef>
          <a:effectRef idx="0">
            <a:schemeClr val="accent1"/>
          </a:effectRef>
          <a:fontRef idx="minor">
            <a:schemeClr val="tx1"/>
          </a:fontRef>
        </p:style>
      </p:cxnSp>
      <p:sp>
        <p:nvSpPr>
          <p:cNvPr id="21510" name="文本框 12"/>
          <p:cNvSpPr txBox="1"/>
          <p:nvPr/>
        </p:nvSpPr>
        <p:spPr>
          <a:xfrm>
            <a:off x="7062788" y="2822575"/>
            <a:ext cx="185737" cy="369888"/>
          </a:xfrm>
          <a:prstGeom prst="rect">
            <a:avLst/>
          </a:prstGeom>
          <a:noFill/>
          <a:ln w="9525">
            <a:noFill/>
          </a:ln>
        </p:spPr>
        <p:txBody>
          <a:bodyPr wrap="none" anchor="t">
            <a:spAutoFit/>
          </a:bodyPr>
          <a:p>
            <a:endParaRPr lang="zh-CN" altLang="en-US" dirty="0">
              <a:latin typeface="Calibri" panose="020F0502020204030204" pitchFamily="34" charset="0"/>
              <a:ea typeface="SimSun" panose="02010600030101010101" pitchFamily="2" charset="-122"/>
            </a:endParaRPr>
          </a:p>
        </p:txBody>
      </p:sp>
      <p:cxnSp>
        <p:nvCxnSpPr>
          <p:cNvPr id="16" name="直接连接符 15"/>
          <p:cNvCxnSpPr/>
          <p:nvPr/>
        </p:nvCxnSpPr>
        <p:spPr>
          <a:xfrm>
            <a:off x="307975" y="1237615"/>
            <a:ext cx="5765800"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grpSp>
        <p:nvGrpSpPr>
          <p:cNvPr id="21512" name="组合 16"/>
          <p:cNvGrpSpPr/>
          <p:nvPr/>
        </p:nvGrpSpPr>
        <p:grpSpPr>
          <a:xfrm rot="-5138905">
            <a:off x="11451908" y="5974398"/>
            <a:ext cx="723900" cy="701675"/>
            <a:chOff x="1790700" y="2274888"/>
            <a:chExt cx="2762250" cy="2671762"/>
          </a:xfrm>
        </p:grpSpPr>
        <p:sp>
          <p:nvSpPr>
            <p:cNvPr id="21513" name="Freeform 14"/>
            <p:cNvSpPr/>
            <p:nvPr/>
          </p:nvSpPr>
          <p:spPr>
            <a:xfrm>
              <a:off x="2274888" y="3889375"/>
              <a:ext cx="311150" cy="614363"/>
            </a:xfrm>
            <a:custGeom>
              <a:avLst/>
              <a:gdLst/>
              <a:ahLst/>
              <a:cxnLst>
                <a:cxn ang="0">
                  <a:pos x="252692" y="486606"/>
                </a:cxn>
                <a:cxn ang="0">
                  <a:pos x="311150" y="0"/>
                </a:cxn>
                <a:cxn ang="0">
                  <a:pos x="0" y="90182"/>
                </a:cxn>
                <a:cxn ang="0">
                  <a:pos x="90516" y="610605"/>
                </a:cxn>
                <a:cxn ang="0">
                  <a:pos x="252692" y="486606"/>
                </a:cxn>
              </a:cxnLst>
              <a:pathLst>
                <a:path w="165" h="327">
                  <a:moveTo>
                    <a:pt x="134" y="259"/>
                  </a:moveTo>
                  <a:cubicBezTo>
                    <a:pt x="145" y="237"/>
                    <a:pt x="165" y="0"/>
                    <a:pt x="165" y="0"/>
                  </a:cubicBezTo>
                  <a:cubicBezTo>
                    <a:pt x="0" y="48"/>
                    <a:pt x="0" y="48"/>
                    <a:pt x="0" y="48"/>
                  </a:cubicBezTo>
                  <a:cubicBezTo>
                    <a:pt x="0" y="48"/>
                    <a:pt x="36" y="323"/>
                    <a:pt x="48" y="325"/>
                  </a:cubicBezTo>
                  <a:cubicBezTo>
                    <a:pt x="59" y="327"/>
                    <a:pt x="123" y="280"/>
                    <a:pt x="134" y="259"/>
                  </a:cubicBezTo>
                  <a:close/>
                </a:path>
              </a:pathLst>
            </a:custGeom>
            <a:solidFill>
              <a:srgbClr val="F0AF1D"/>
            </a:solidFill>
            <a:ln w="9525">
              <a:noFill/>
            </a:ln>
          </p:spPr>
          <p:txBody>
            <a:bodyPr/>
            <a:p>
              <a:endParaRPr lang="en-GB" altLang="en-US"/>
            </a:p>
          </p:txBody>
        </p:sp>
        <p:sp>
          <p:nvSpPr>
            <p:cNvPr id="21514" name="Freeform 15"/>
            <p:cNvSpPr/>
            <p:nvPr/>
          </p:nvSpPr>
          <p:spPr>
            <a:xfrm>
              <a:off x="1801813" y="3563938"/>
              <a:ext cx="652463" cy="385763"/>
            </a:xfrm>
            <a:custGeom>
              <a:avLst/>
              <a:gdLst/>
              <a:ahLst/>
              <a:cxnLst>
                <a:cxn ang="0">
                  <a:pos x="180508" y="3764"/>
                </a:cxn>
                <a:cxn ang="0">
                  <a:pos x="3761" y="107261"/>
                </a:cxn>
                <a:cxn ang="0">
                  <a:pos x="455032" y="385763"/>
                </a:cxn>
                <a:cxn ang="0">
                  <a:pos x="652463" y="131724"/>
                </a:cxn>
                <a:cxn ang="0">
                  <a:pos x="180508" y="3764"/>
                </a:cxn>
              </a:cxnLst>
              <a:pathLst>
                <a:path w="347" h="205">
                  <a:moveTo>
                    <a:pt x="96" y="2"/>
                  </a:moveTo>
                  <a:cubicBezTo>
                    <a:pt x="72" y="4"/>
                    <a:pt x="4" y="46"/>
                    <a:pt x="2" y="57"/>
                  </a:cubicBezTo>
                  <a:cubicBezTo>
                    <a:pt x="0" y="69"/>
                    <a:pt x="242" y="205"/>
                    <a:pt x="242" y="205"/>
                  </a:cubicBezTo>
                  <a:cubicBezTo>
                    <a:pt x="347" y="70"/>
                    <a:pt x="347" y="70"/>
                    <a:pt x="347" y="70"/>
                  </a:cubicBezTo>
                  <a:cubicBezTo>
                    <a:pt x="347" y="70"/>
                    <a:pt x="120" y="0"/>
                    <a:pt x="96" y="2"/>
                  </a:cubicBezTo>
                  <a:close/>
                </a:path>
              </a:pathLst>
            </a:custGeom>
            <a:solidFill>
              <a:srgbClr val="F0AF1D"/>
            </a:solidFill>
            <a:ln w="9525">
              <a:noFill/>
            </a:ln>
          </p:spPr>
          <p:txBody>
            <a:bodyPr/>
            <a:p>
              <a:endParaRPr lang="en-GB" altLang="en-US"/>
            </a:p>
          </p:txBody>
        </p:sp>
        <p:sp>
          <p:nvSpPr>
            <p:cNvPr id="21515" name="Freeform 16"/>
            <p:cNvSpPr/>
            <p:nvPr/>
          </p:nvSpPr>
          <p:spPr>
            <a:xfrm>
              <a:off x="2274888" y="3889375"/>
              <a:ext cx="311150" cy="614363"/>
            </a:xfrm>
            <a:custGeom>
              <a:avLst/>
              <a:gdLst/>
              <a:ahLst/>
              <a:cxnLst>
                <a:cxn ang="0">
                  <a:pos x="252692" y="486606"/>
                </a:cxn>
                <a:cxn ang="0">
                  <a:pos x="311150" y="0"/>
                </a:cxn>
                <a:cxn ang="0">
                  <a:pos x="0" y="90182"/>
                </a:cxn>
                <a:cxn ang="0">
                  <a:pos x="90516" y="610605"/>
                </a:cxn>
                <a:cxn ang="0">
                  <a:pos x="252692" y="486606"/>
                </a:cxn>
              </a:cxnLst>
              <a:pathLst>
                <a:path w="165" h="327">
                  <a:moveTo>
                    <a:pt x="134" y="259"/>
                  </a:moveTo>
                  <a:cubicBezTo>
                    <a:pt x="145" y="237"/>
                    <a:pt x="165" y="0"/>
                    <a:pt x="165" y="0"/>
                  </a:cubicBezTo>
                  <a:cubicBezTo>
                    <a:pt x="0" y="48"/>
                    <a:pt x="0" y="48"/>
                    <a:pt x="0" y="48"/>
                  </a:cubicBezTo>
                  <a:cubicBezTo>
                    <a:pt x="0" y="48"/>
                    <a:pt x="36" y="323"/>
                    <a:pt x="48" y="325"/>
                  </a:cubicBezTo>
                  <a:cubicBezTo>
                    <a:pt x="59" y="327"/>
                    <a:pt x="123" y="280"/>
                    <a:pt x="134" y="259"/>
                  </a:cubicBezTo>
                  <a:close/>
                </a:path>
              </a:pathLst>
            </a:custGeom>
            <a:solidFill>
              <a:srgbClr val="F0AF1D"/>
            </a:solidFill>
            <a:ln w="9525">
              <a:noFill/>
            </a:ln>
          </p:spPr>
          <p:txBody>
            <a:bodyPr/>
            <a:p>
              <a:endParaRPr lang="en-GB" altLang="en-US"/>
            </a:p>
          </p:txBody>
        </p:sp>
        <p:sp>
          <p:nvSpPr>
            <p:cNvPr id="21516" name="Freeform 17"/>
            <p:cNvSpPr/>
            <p:nvPr/>
          </p:nvSpPr>
          <p:spPr>
            <a:xfrm>
              <a:off x="1801813" y="3563938"/>
              <a:ext cx="652463" cy="385763"/>
            </a:xfrm>
            <a:custGeom>
              <a:avLst/>
              <a:gdLst/>
              <a:ahLst/>
              <a:cxnLst>
                <a:cxn ang="0">
                  <a:pos x="180508" y="3764"/>
                </a:cxn>
                <a:cxn ang="0">
                  <a:pos x="3761" y="107261"/>
                </a:cxn>
                <a:cxn ang="0">
                  <a:pos x="455032" y="385763"/>
                </a:cxn>
                <a:cxn ang="0">
                  <a:pos x="652463" y="131724"/>
                </a:cxn>
                <a:cxn ang="0">
                  <a:pos x="180508" y="3764"/>
                </a:cxn>
              </a:cxnLst>
              <a:pathLst>
                <a:path w="347" h="205">
                  <a:moveTo>
                    <a:pt x="96" y="2"/>
                  </a:moveTo>
                  <a:cubicBezTo>
                    <a:pt x="72" y="4"/>
                    <a:pt x="4" y="46"/>
                    <a:pt x="2" y="57"/>
                  </a:cubicBezTo>
                  <a:cubicBezTo>
                    <a:pt x="0" y="69"/>
                    <a:pt x="242" y="205"/>
                    <a:pt x="242" y="205"/>
                  </a:cubicBezTo>
                  <a:cubicBezTo>
                    <a:pt x="347" y="70"/>
                    <a:pt x="347" y="70"/>
                    <a:pt x="347" y="70"/>
                  </a:cubicBezTo>
                  <a:cubicBezTo>
                    <a:pt x="347" y="70"/>
                    <a:pt x="120" y="0"/>
                    <a:pt x="96" y="2"/>
                  </a:cubicBezTo>
                  <a:close/>
                </a:path>
              </a:pathLst>
            </a:custGeom>
            <a:solidFill>
              <a:srgbClr val="F0AF1D"/>
            </a:solidFill>
            <a:ln w="9525">
              <a:noFill/>
            </a:ln>
          </p:spPr>
          <p:txBody>
            <a:bodyPr/>
            <a:p>
              <a:endParaRPr lang="en-GB" altLang="en-US"/>
            </a:p>
          </p:txBody>
        </p:sp>
        <p:sp>
          <p:nvSpPr>
            <p:cNvPr id="21517" name="Freeform 18"/>
            <p:cNvSpPr/>
            <p:nvPr/>
          </p:nvSpPr>
          <p:spPr>
            <a:xfrm>
              <a:off x="3603625" y="3778250"/>
              <a:ext cx="427038" cy="361950"/>
            </a:xfrm>
            <a:custGeom>
              <a:avLst/>
              <a:gdLst/>
              <a:ahLst/>
              <a:cxnLst>
                <a:cxn ang="0">
                  <a:pos x="45149" y="182860"/>
                </a:cxn>
                <a:cxn ang="0">
                  <a:pos x="24456" y="292199"/>
                </a:cxn>
                <a:cxn ang="0">
                  <a:pos x="39506" y="314821"/>
                </a:cxn>
                <a:cxn ang="0">
                  <a:pos x="148617" y="337443"/>
                </a:cxn>
                <a:cxn ang="0">
                  <a:pos x="381889" y="179090"/>
                </a:cxn>
                <a:cxn ang="0">
                  <a:pos x="402582" y="69751"/>
                </a:cxn>
                <a:cxn ang="0">
                  <a:pos x="387532" y="47129"/>
                </a:cxn>
                <a:cxn ang="0">
                  <a:pos x="276540" y="24507"/>
                </a:cxn>
                <a:cxn ang="0">
                  <a:pos x="45149" y="182860"/>
                </a:cxn>
              </a:cxnLst>
              <a:pathLst>
                <a:path w="227" h="192">
                  <a:moveTo>
                    <a:pt x="24" y="97"/>
                  </a:moveTo>
                  <a:cubicBezTo>
                    <a:pt x="5" y="110"/>
                    <a:pt x="0" y="136"/>
                    <a:pt x="13" y="155"/>
                  </a:cubicBezTo>
                  <a:cubicBezTo>
                    <a:pt x="21" y="167"/>
                    <a:pt x="21" y="167"/>
                    <a:pt x="21" y="167"/>
                  </a:cubicBezTo>
                  <a:cubicBezTo>
                    <a:pt x="34" y="186"/>
                    <a:pt x="60" y="192"/>
                    <a:pt x="79" y="179"/>
                  </a:cubicBezTo>
                  <a:cubicBezTo>
                    <a:pt x="203" y="95"/>
                    <a:pt x="203" y="95"/>
                    <a:pt x="203" y="95"/>
                  </a:cubicBezTo>
                  <a:cubicBezTo>
                    <a:pt x="222" y="82"/>
                    <a:pt x="227" y="56"/>
                    <a:pt x="214" y="37"/>
                  </a:cubicBezTo>
                  <a:cubicBezTo>
                    <a:pt x="206" y="25"/>
                    <a:pt x="206" y="25"/>
                    <a:pt x="206" y="25"/>
                  </a:cubicBezTo>
                  <a:cubicBezTo>
                    <a:pt x="193" y="5"/>
                    <a:pt x="167" y="0"/>
                    <a:pt x="147" y="13"/>
                  </a:cubicBezTo>
                  <a:lnTo>
                    <a:pt x="24" y="97"/>
                  </a:lnTo>
                  <a:close/>
                </a:path>
              </a:pathLst>
            </a:custGeom>
            <a:solidFill>
              <a:srgbClr val="F0AF1D"/>
            </a:solidFill>
            <a:ln w="9525">
              <a:noFill/>
            </a:ln>
          </p:spPr>
          <p:txBody>
            <a:bodyPr/>
            <a:p>
              <a:endParaRPr lang="en-GB" altLang="en-US"/>
            </a:p>
          </p:txBody>
        </p:sp>
        <p:sp>
          <p:nvSpPr>
            <p:cNvPr id="21518" name="Freeform 19"/>
            <p:cNvSpPr/>
            <p:nvPr/>
          </p:nvSpPr>
          <p:spPr>
            <a:xfrm>
              <a:off x="3613150" y="3328988"/>
              <a:ext cx="428625" cy="358775"/>
            </a:xfrm>
            <a:custGeom>
              <a:avLst/>
              <a:gdLst/>
              <a:ahLst/>
              <a:cxnLst>
                <a:cxn ang="0">
                  <a:pos x="46998" y="182205"/>
                </a:cxn>
                <a:cxn ang="0">
                  <a:pos x="24439" y="291152"/>
                </a:cxn>
                <a:cxn ang="0">
                  <a:pos x="41359" y="313693"/>
                </a:cxn>
                <a:cxn ang="0">
                  <a:pos x="150395" y="334356"/>
                </a:cxn>
                <a:cxn ang="0">
                  <a:pos x="383507" y="178448"/>
                </a:cxn>
                <a:cxn ang="0">
                  <a:pos x="404186" y="69501"/>
                </a:cxn>
                <a:cxn ang="0">
                  <a:pos x="389146" y="45082"/>
                </a:cxn>
                <a:cxn ang="0">
                  <a:pos x="278230" y="24419"/>
                </a:cxn>
                <a:cxn ang="0">
                  <a:pos x="46998" y="182205"/>
                </a:cxn>
              </a:cxnLst>
              <a:pathLst>
                <a:path w="228" h="191">
                  <a:moveTo>
                    <a:pt x="25" y="97"/>
                  </a:moveTo>
                  <a:cubicBezTo>
                    <a:pt x="5" y="110"/>
                    <a:pt x="0" y="136"/>
                    <a:pt x="13" y="155"/>
                  </a:cubicBezTo>
                  <a:cubicBezTo>
                    <a:pt x="22" y="167"/>
                    <a:pt x="22" y="167"/>
                    <a:pt x="22" y="167"/>
                  </a:cubicBezTo>
                  <a:cubicBezTo>
                    <a:pt x="35" y="186"/>
                    <a:pt x="61" y="191"/>
                    <a:pt x="80" y="178"/>
                  </a:cubicBezTo>
                  <a:cubicBezTo>
                    <a:pt x="204" y="95"/>
                    <a:pt x="204" y="95"/>
                    <a:pt x="204" y="95"/>
                  </a:cubicBezTo>
                  <a:cubicBezTo>
                    <a:pt x="223" y="82"/>
                    <a:pt x="228" y="56"/>
                    <a:pt x="215" y="37"/>
                  </a:cubicBezTo>
                  <a:cubicBezTo>
                    <a:pt x="207" y="24"/>
                    <a:pt x="207" y="24"/>
                    <a:pt x="207" y="24"/>
                  </a:cubicBezTo>
                  <a:cubicBezTo>
                    <a:pt x="194" y="5"/>
                    <a:pt x="168" y="0"/>
                    <a:pt x="148" y="13"/>
                  </a:cubicBezTo>
                  <a:lnTo>
                    <a:pt x="25" y="97"/>
                  </a:lnTo>
                  <a:close/>
                </a:path>
              </a:pathLst>
            </a:custGeom>
            <a:solidFill>
              <a:srgbClr val="E3BD32"/>
            </a:solidFill>
            <a:ln w="9525">
              <a:noFill/>
            </a:ln>
          </p:spPr>
          <p:txBody>
            <a:bodyPr/>
            <a:p>
              <a:endParaRPr lang="en-GB" altLang="en-US"/>
            </a:p>
          </p:txBody>
        </p:sp>
        <p:sp>
          <p:nvSpPr>
            <p:cNvPr id="21519" name="Freeform 20"/>
            <p:cNvSpPr/>
            <p:nvPr/>
          </p:nvSpPr>
          <p:spPr>
            <a:xfrm>
              <a:off x="2636838" y="2349500"/>
              <a:ext cx="428625" cy="358775"/>
            </a:xfrm>
            <a:custGeom>
              <a:avLst/>
              <a:gdLst/>
              <a:ahLst/>
              <a:cxnLst>
                <a:cxn ang="0">
                  <a:pos x="150395" y="334356"/>
                </a:cxn>
                <a:cxn ang="0">
                  <a:pos x="39479" y="313693"/>
                </a:cxn>
                <a:cxn ang="0">
                  <a:pos x="24439" y="291152"/>
                </a:cxn>
                <a:cxn ang="0">
                  <a:pos x="45118" y="180327"/>
                </a:cxn>
                <a:cxn ang="0">
                  <a:pos x="278230" y="24419"/>
                </a:cxn>
                <a:cxn ang="0">
                  <a:pos x="387266" y="45082"/>
                </a:cxn>
                <a:cxn ang="0">
                  <a:pos x="404186" y="67623"/>
                </a:cxn>
                <a:cxn ang="0">
                  <a:pos x="381627" y="178448"/>
                </a:cxn>
                <a:cxn ang="0">
                  <a:pos x="150395" y="334356"/>
                </a:cxn>
              </a:cxnLst>
              <a:pathLst>
                <a:path w="228" h="191">
                  <a:moveTo>
                    <a:pt x="80" y="178"/>
                  </a:moveTo>
                  <a:cubicBezTo>
                    <a:pt x="60" y="191"/>
                    <a:pt x="34" y="186"/>
                    <a:pt x="21" y="167"/>
                  </a:cubicBezTo>
                  <a:cubicBezTo>
                    <a:pt x="13" y="155"/>
                    <a:pt x="13" y="155"/>
                    <a:pt x="13" y="155"/>
                  </a:cubicBezTo>
                  <a:cubicBezTo>
                    <a:pt x="0" y="135"/>
                    <a:pt x="5" y="109"/>
                    <a:pt x="24" y="96"/>
                  </a:cubicBezTo>
                  <a:cubicBezTo>
                    <a:pt x="148" y="13"/>
                    <a:pt x="148" y="13"/>
                    <a:pt x="148" y="13"/>
                  </a:cubicBezTo>
                  <a:cubicBezTo>
                    <a:pt x="167" y="0"/>
                    <a:pt x="193" y="5"/>
                    <a:pt x="206" y="24"/>
                  </a:cubicBezTo>
                  <a:cubicBezTo>
                    <a:pt x="215" y="36"/>
                    <a:pt x="215" y="36"/>
                    <a:pt x="215" y="36"/>
                  </a:cubicBezTo>
                  <a:cubicBezTo>
                    <a:pt x="228" y="55"/>
                    <a:pt x="222" y="82"/>
                    <a:pt x="203" y="95"/>
                  </a:cubicBezTo>
                  <a:lnTo>
                    <a:pt x="80" y="178"/>
                  </a:lnTo>
                  <a:close/>
                </a:path>
              </a:pathLst>
            </a:custGeom>
            <a:solidFill>
              <a:srgbClr val="E3BD32"/>
            </a:solidFill>
            <a:ln w="9525">
              <a:noFill/>
            </a:ln>
          </p:spPr>
          <p:txBody>
            <a:bodyPr/>
            <a:p>
              <a:endParaRPr lang="en-GB" altLang="en-US"/>
            </a:p>
          </p:txBody>
        </p:sp>
        <p:sp>
          <p:nvSpPr>
            <p:cNvPr id="21520" name="Freeform 21"/>
            <p:cNvSpPr/>
            <p:nvPr/>
          </p:nvSpPr>
          <p:spPr>
            <a:xfrm>
              <a:off x="3059113" y="2506663"/>
              <a:ext cx="428625" cy="358775"/>
            </a:xfrm>
            <a:custGeom>
              <a:avLst/>
              <a:gdLst/>
              <a:ahLst/>
              <a:cxnLst>
                <a:cxn ang="0">
                  <a:pos x="150395" y="334356"/>
                </a:cxn>
                <a:cxn ang="0">
                  <a:pos x="39479" y="313693"/>
                </a:cxn>
                <a:cxn ang="0">
                  <a:pos x="24439" y="291152"/>
                </a:cxn>
                <a:cxn ang="0">
                  <a:pos x="45118" y="180327"/>
                </a:cxn>
                <a:cxn ang="0">
                  <a:pos x="278230" y="24419"/>
                </a:cxn>
                <a:cxn ang="0">
                  <a:pos x="387266" y="45082"/>
                </a:cxn>
                <a:cxn ang="0">
                  <a:pos x="404186" y="67623"/>
                </a:cxn>
                <a:cxn ang="0">
                  <a:pos x="381627" y="178448"/>
                </a:cxn>
                <a:cxn ang="0">
                  <a:pos x="150395" y="334356"/>
                </a:cxn>
              </a:cxnLst>
              <a:pathLst>
                <a:path w="228" h="191">
                  <a:moveTo>
                    <a:pt x="80" y="178"/>
                  </a:moveTo>
                  <a:cubicBezTo>
                    <a:pt x="60" y="191"/>
                    <a:pt x="34" y="186"/>
                    <a:pt x="21" y="167"/>
                  </a:cubicBezTo>
                  <a:cubicBezTo>
                    <a:pt x="13" y="155"/>
                    <a:pt x="13" y="155"/>
                    <a:pt x="13" y="155"/>
                  </a:cubicBezTo>
                  <a:cubicBezTo>
                    <a:pt x="0" y="135"/>
                    <a:pt x="5" y="109"/>
                    <a:pt x="24" y="96"/>
                  </a:cubicBezTo>
                  <a:cubicBezTo>
                    <a:pt x="148" y="13"/>
                    <a:pt x="148" y="13"/>
                    <a:pt x="148" y="13"/>
                  </a:cubicBezTo>
                  <a:cubicBezTo>
                    <a:pt x="167" y="0"/>
                    <a:pt x="193" y="5"/>
                    <a:pt x="206" y="24"/>
                  </a:cubicBezTo>
                  <a:cubicBezTo>
                    <a:pt x="215" y="36"/>
                    <a:pt x="215" y="36"/>
                    <a:pt x="215" y="36"/>
                  </a:cubicBezTo>
                  <a:cubicBezTo>
                    <a:pt x="228" y="55"/>
                    <a:pt x="222" y="82"/>
                    <a:pt x="203" y="95"/>
                  </a:cubicBezTo>
                  <a:lnTo>
                    <a:pt x="80" y="178"/>
                  </a:lnTo>
                  <a:close/>
                </a:path>
              </a:pathLst>
            </a:custGeom>
            <a:solidFill>
              <a:srgbClr val="E3BD32"/>
            </a:solidFill>
            <a:ln w="9525">
              <a:noFill/>
            </a:ln>
          </p:spPr>
          <p:txBody>
            <a:bodyPr/>
            <a:p>
              <a:endParaRPr lang="en-GB" altLang="en-US"/>
            </a:p>
          </p:txBody>
        </p:sp>
        <p:sp>
          <p:nvSpPr>
            <p:cNvPr id="21521" name="Freeform 22"/>
            <p:cNvSpPr/>
            <p:nvPr/>
          </p:nvSpPr>
          <p:spPr>
            <a:xfrm>
              <a:off x="3287713" y="3114675"/>
              <a:ext cx="539750" cy="1831975"/>
            </a:xfrm>
            <a:custGeom>
              <a:avLst/>
              <a:gdLst/>
              <a:ahLst/>
              <a:cxnLst>
                <a:cxn ang="0">
                  <a:pos x="535989" y="1436991"/>
                </a:cxn>
                <a:cxn ang="0">
                  <a:pos x="537869" y="0"/>
                </a:cxn>
                <a:cxn ang="0">
                  <a:pos x="0" y="220063"/>
                </a:cxn>
                <a:cxn ang="0">
                  <a:pos x="199350" y="1382445"/>
                </a:cxn>
                <a:cxn ang="0">
                  <a:pos x="129766" y="1824451"/>
                </a:cxn>
                <a:cxn ang="0">
                  <a:pos x="535989" y="1436991"/>
                </a:cxn>
              </a:cxnLst>
              <a:pathLst>
                <a:path w="287" h="974">
                  <a:moveTo>
                    <a:pt x="285" y="764"/>
                  </a:moveTo>
                  <a:cubicBezTo>
                    <a:pt x="287" y="722"/>
                    <a:pt x="286" y="0"/>
                    <a:pt x="286" y="0"/>
                  </a:cubicBezTo>
                  <a:cubicBezTo>
                    <a:pt x="0" y="117"/>
                    <a:pt x="0" y="117"/>
                    <a:pt x="0" y="117"/>
                  </a:cubicBezTo>
                  <a:cubicBezTo>
                    <a:pt x="0" y="117"/>
                    <a:pt x="99" y="698"/>
                    <a:pt x="106" y="735"/>
                  </a:cubicBezTo>
                  <a:cubicBezTo>
                    <a:pt x="112" y="772"/>
                    <a:pt x="56" y="966"/>
                    <a:pt x="69" y="970"/>
                  </a:cubicBezTo>
                  <a:cubicBezTo>
                    <a:pt x="82" y="974"/>
                    <a:pt x="283" y="806"/>
                    <a:pt x="285" y="764"/>
                  </a:cubicBezTo>
                  <a:close/>
                </a:path>
              </a:pathLst>
            </a:custGeom>
            <a:solidFill>
              <a:srgbClr val="C43A20"/>
            </a:solidFill>
            <a:ln w="9525">
              <a:noFill/>
            </a:ln>
          </p:spPr>
          <p:txBody>
            <a:bodyPr/>
            <a:p>
              <a:endParaRPr lang="en-GB" altLang="en-US"/>
            </a:p>
          </p:txBody>
        </p:sp>
        <p:sp>
          <p:nvSpPr>
            <p:cNvPr id="21522" name="Freeform 23"/>
            <p:cNvSpPr/>
            <p:nvPr/>
          </p:nvSpPr>
          <p:spPr>
            <a:xfrm>
              <a:off x="1790700" y="2274888"/>
              <a:ext cx="1847850" cy="976313"/>
            </a:xfrm>
            <a:custGeom>
              <a:avLst/>
              <a:gdLst/>
              <a:ahLst/>
              <a:cxnLst>
                <a:cxn ang="0">
                  <a:pos x="1847850" y="560580"/>
                </a:cxn>
                <a:cxn ang="0">
                  <a:pos x="513710" y="26336"/>
                </a:cxn>
                <a:cxn ang="0">
                  <a:pos x="1882" y="255835"/>
                </a:cxn>
                <a:cxn ang="0">
                  <a:pos x="438441" y="357417"/>
                </a:cxn>
                <a:cxn ang="0">
                  <a:pos x="1443280" y="976313"/>
                </a:cxn>
                <a:cxn ang="0">
                  <a:pos x="1847850" y="560580"/>
                </a:cxn>
              </a:cxnLst>
              <a:pathLst>
                <a:path w="982" h="519">
                  <a:moveTo>
                    <a:pt x="982" y="298"/>
                  </a:moveTo>
                  <a:cubicBezTo>
                    <a:pt x="982" y="298"/>
                    <a:pt x="313" y="27"/>
                    <a:pt x="273" y="14"/>
                  </a:cubicBezTo>
                  <a:cubicBezTo>
                    <a:pt x="233" y="0"/>
                    <a:pt x="2" y="123"/>
                    <a:pt x="1" y="136"/>
                  </a:cubicBezTo>
                  <a:cubicBezTo>
                    <a:pt x="0" y="150"/>
                    <a:pt x="200" y="170"/>
                    <a:pt x="233" y="190"/>
                  </a:cubicBezTo>
                  <a:cubicBezTo>
                    <a:pt x="265" y="210"/>
                    <a:pt x="767" y="519"/>
                    <a:pt x="767" y="519"/>
                  </a:cubicBezTo>
                  <a:lnTo>
                    <a:pt x="982" y="298"/>
                  </a:lnTo>
                  <a:close/>
                </a:path>
              </a:pathLst>
            </a:custGeom>
            <a:solidFill>
              <a:srgbClr val="C43A20"/>
            </a:solidFill>
            <a:ln w="9525">
              <a:noFill/>
            </a:ln>
          </p:spPr>
          <p:txBody>
            <a:bodyPr/>
            <a:p>
              <a:endParaRPr lang="en-GB" altLang="en-US"/>
            </a:p>
          </p:txBody>
        </p:sp>
        <p:sp>
          <p:nvSpPr>
            <p:cNvPr id="21523" name="Freeform 24"/>
            <p:cNvSpPr/>
            <p:nvPr/>
          </p:nvSpPr>
          <p:spPr>
            <a:xfrm>
              <a:off x="2136775" y="2379663"/>
              <a:ext cx="2416175" cy="1724025"/>
            </a:xfrm>
            <a:custGeom>
              <a:avLst/>
              <a:gdLst/>
              <a:ahLst/>
              <a:cxnLst>
                <a:cxn ang="0">
                  <a:pos x="2369131" y="75203"/>
                </a:cxn>
                <a:cxn ang="0">
                  <a:pos x="2371013" y="75203"/>
                </a:cxn>
                <a:cxn ang="0">
                  <a:pos x="2369131" y="73323"/>
                </a:cxn>
                <a:cxn ang="0">
                  <a:pos x="2367249" y="73323"/>
                </a:cxn>
                <a:cxn ang="0">
                  <a:pos x="2367249" y="73323"/>
                </a:cxn>
                <a:cxn ang="0">
                  <a:pos x="1844121" y="157926"/>
                </a:cxn>
                <a:cxn ang="0">
                  <a:pos x="1057547" y="689986"/>
                </a:cxn>
                <a:cxn ang="0">
                  <a:pos x="56453" y="1613101"/>
                </a:cxn>
                <a:cxn ang="0">
                  <a:pos x="71507" y="1603700"/>
                </a:cxn>
                <a:cxn ang="0">
                  <a:pos x="75270" y="1643182"/>
                </a:cxn>
                <a:cxn ang="0">
                  <a:pos x="1307821" y="1058480"/>
                </a:cxn>
                <a:cxn ang="0">
                  <a:pos x="2094395" y="528300"/>
                </a:cxn>
                <a:cxn ang="0">
                  <a:pos x="2369131" y="75203"/>
                </a:cxn>
              </a:cxnLst>
              <a:pathLst>
                <a:path w="1284" h="917">
                  <a:moveTo>
                    <a:pt x="1259" y="40"/>
                  </a:moveTo>
                  <a:cubicBezTo>
                    <a:pt x="1259" y="40"/>
                    <a:pt x="1260" y="40"/>
                    <a:pt x="1260" y="40"/>
                  </a:cubicBezTo>
                  <a:cubicBezTo>
                    <a:pt x="1259" y="40"/>
                    <a:pt x="1259" y="40"/>
                    <a:pt x="1259" y="39"/>
                  </a:cubicBezTo>
                  <a:cubicBezTo>
                    <a:pt x="1259" y="39"/>
                    <a:pt x="1259" y="39"/>
                    <a:pt x="1258" y="39"/>
                  </a:cubicBezTo>
                  <a:cubicBezTo>
                    <a:pt x="1258" y="39"/>
                    <a:pt x="1258" y="39"/>
                    <a:pt x="1258" y="39"/>
                  </a:cubicBezTo>
                  <a:cubicBezTo>
                    <a:pt x="1229" y="0"/>
                    <a:pt x="1093" y="8"/>
                    <a:pt x="980" y="84"/>
                  </a:cubicBezTo>
                  <a:cubicBezTo>
                    <a:pt x="865" y="162"/>
                    <a:pt x="865" y="162"/>
                    <a:pt x="562" y="367"/>
                  </a:cubicBezTo>
                  <a:cubicBezTo>
                    <a:pt x="259" y="571"/>
                    <a:pt x="0" y="814"/>
                    <a:pt x="30" y="858"/>
                  </a:cubicBezTo>
                  <a:cubicBezTo>
                    <a:pt x="32" y="856"/>
                    <a:pt x="35" y="854"/>
                    <a:pt x="38" y="853"/>
                  </a:cubicBezTo>
                  <a:cubicBezTo>
                    <a:pt x="41" y="861"/>
                    <a:pt x="46" y="870"/>
                    <a:pt x="40" y="874"/>
                  </a:cubicBezTo>
                  <a:cubicBezTo>
                    <a:pt x="70" y="917"/>
                    <a:pt x="392" y="768"/>
                    <a:pt x="695" y="563"/>
                  </a:cubicBezTo>
                  <a:cubicBezTo>
                    <a:pt x="998" y="359"/>
                    <a:pt x="998" y="359"/>
                    <a:pt x="1113" y="281"/>
                  </a:cubicBezTo>
                  <a:cubicBezTo>
                    <a:pt x="1226" y="205"/>
                    <a:pt x="1284" y="82"/>
                    <a:pt x="1259" y="40"/>
                  </a:cubicBezTo>
                  <a:close/>
                </a:path>
              </a:pathLst>
            </a:custGeom>
            <a:solidFill>
              <a:srgbClr val="E24126"/>
            </a:solidFill>
            <a:ln w="9525">
              <a:noFill/>
            </a:ln>
          </p:spPr>
          <p:txBody>
            <a:bodyPr/>
            <a:p>
              <a:endParaRPr lang="en-GB" altLang="en-US"/>
            </a:p>
          </p:txBody>
        </p:sp>
        <p:sp>
          <p:nvSpPr>
            <p:cNvPr id="21524" name="Freeform 25"/>
            <p:cNvSpPr/>
            <p:nvPr/>
          </p:nvSpPr>
          <p:spPr>
            <a:xfrm>
              <a:off x="4168775" y="2495550"/>
              <a:ext cx="185738" cy="244475"/>
            </a:xfrm>
            <a:custGeom>
              <a:avLst/>
              <a:gdLst/>
              <a:ahLst/>
              <a:cxnLst>
                <a:cxn ang="0">
                  <a:pos x="176357" y="197461"/>
                </a:cxn>
                <a:cxn ang="0">
                  <a:pos x="131330" y="95909"/>
                </a:cxn>
                <a:cxn ang="0">
                  <a:pos x="54408" y="16925"/>
                </a:cxn>
                <a:cxn ang="0">
                  <a:pos x="15009" y="9403"/>
                </a:cxn>
                <a:cxn ang="0">
                  <a:pos x="7505" y="47014"/>
                </a:cxn>
                <a:cxn ang="0">
                  <a:pos x="84426" y="127879"/>
                </a:cxn>
                <a:cxn ang="0">
                  <a:pos x="129454" y="229430"/>
                </a:cxn>
                <a:cxn ang="0">
                  <a:pos x="168853" y="236953"/>
                </a:cxn>
                <a:cxn ang="0">
                  <a:pos x="176357" y="197461"/>
                </a:cxn>
              </a:cxnLst>
              <a:pathLst>
                <a:path w="99" h="130">
                  <a:moveTo>
                    <a:pt x="94" y="105"/>
                  </a:moveTo>
                  <a:cubicBezTo>
                    <a:pt x="94" y="105"/>
                    <a:pt x="86" y="75"/>
                    <a:pt x="70" y="51"/>
                  </a:cubicBezTo>
                  <a:cubicBezTo>
                    <a:pt x="54" y="26"/>
                    <a:pt x="29" y="9"/>
                    <a:pt x="29" y="9"/>
                  </a:cubicBezTo>
                  <a:cubicBezTo>
                    <a:pt x="24" y="2"/>
                    <a:pt x="15" y="0"/>
                    <a:pt x="8" y="5"/>
                  </a:cubicBezTo>
                  <a:cubicBezTo>
                    <a:pt x="1" y="9"/>
                    <a:pt x="0" y="19"/>
                    <a:pt x="4" y="25"/>
                  </a:cubicBezTo>
                  <a:cubicBezTo>
                    <a:pt x="4" y="25"/>
                    <a:pt x="33" y="49"/>
                    <a:pt x="45" y="68"/>
                  </a:cubicBezTo>
                  <a:cubicBezTo>
                    <a:pt x="58" y="86"/>
                    <a:pt x="69" y="122"/>
                    <a:pt x="69" y="122"/>
                  </a:cubicBezTo>
                  <a:cubicBezTo>
                    <a:pt x="74" y="128"/>
                    <a:pt x="83" y="130"/>
                    <a:pt x="90" y="126"/>
                  </a:cubicBezTo>
                  <a:cubicBezTo>
                    <a:pt x="97" y="121"/>
                    <a:pt x="99" y="112"/>
                    <a:pt x="94" y="105"/>
                  </a:cubicBezTo>
                  <a:close/>
                </a:path>
              </a:pathLst>
            </a:custGeom>
            <a:solidFill>
              <a:srgbClr val="F0AF1D"/>
            </a:solidFill>
            <a:ln w="9525">
              <a:noFill/>
            </a:ln>
          </p:spPr>
          <p:txBody>
            <a:bodyPr/>
            <a:p>
              <a:endParaRPr lang="en-GB" altLang="en-US"/>
            </a:p>
          </p:txBody>
        </p:sp>
        <p:sp>
          <p:nvSpPr>
            <p:cNvPr id="21525" name="Freeform 26"/>
            <p:cNvSpPr/>
            <p:nvPr/>
          </p:nvSpPr>
          <p:spPr>
            <a:xfrm>
              <a:off x="2127250" y="3663950"/>
              <a:ext cx="573088" cy="409575"/>
            </a:xfrm>
            <a:custGeom>
              <a:avLst/>
              <a:gdLst/>
              <a:ahLst/>
              <a:cxnLst>
                <a:cxn ang="0">
                  <a:pos x="28185" y="409575"/>
                </a:cxn>
                <a:cxn ang="0">
                  <a:pos x="0" y="364484"/>
                </a:cxn>
                <a:cxn ang="0">
                  <a:pos x="527993" y="7515"/>
                </a:cxn>
                <a:cxn ang="0">
                  <a:pos x="565572" y="15030"/>
                </a:cxn>
                <a:cxn ang="0">
                  <a:pos x="565572" y="15030"/>
                </a:cxn>
                <a:cxn ang="0">
                  <a:pos x="558056" y="52606"/>
                </a:cxn>
                <a:cxn ang="0">
                  <a:pos x="28185" y="409575"/>
                </a:cxn>
              </a:cxnLst>
              <a:pathLst>
                <a:path w="305" h="218">
                  <a:moveTo>
                    <a:pt x="15" y="218"/>
                  </a:moveTo>
                  <a:cubicBezTo>
                    <a:pt x="0" y="194"/>
                    <a:pt x="0" y="194"/>
                    <a:pt x="0" y="194"/>
                  </a:cubicBezTo>
                  <a:cubicBezTo>
                    <a:pt x="281" y="4"/>
                    <a:pt x="281" y="4"/>
                    <a:pt x="281" y="4"/>
                  </a:cubicBezTo>
                  <a:cubicBezTo>
                    <a:pt x="288" y="0"/>
                    <a:pt x="296" y="2"/>
                    <a:pt x="301" y="8"/>
                  </a:cubicBezTo>
                  <a:cubicBezTo>
                    <a:pt x="301" y="8"/>
                    <a:pt x="301" y="8"/>
                    <a:pt x="301" y="8"/>
                  </a:cubicBezTo>
                  <a:cubicBezTo>
                    <a:pt x="305" y="15"/>
                    <a:pt x="303" y="23"/>
                    <a:pt x="297" y="28"/>
                  </a:cubicBezTo>
                  <a:lnTo>
                    <a:pt x="15" y="218"/>
                  </a:lnTo>
                  <a:close/>
                </a:path>
              </a:pathLst>
            </a:custGeom>
            <a:solidFill>
              <a:srgbClr val="F0AF1D"/>
            </a:solidFill>
            <a:ln w="9525">
              <a:noFill/>
            </a:ln>
          </p:spPr>
          <p:txBody>
            <a:bodyPr/>
            <a:p>
              <a:endParaRPr lang="en-GB" altLang="en-US"/>
            </a:p>
          </p:txBody>
        </p:sp>
      </p:grpSp>
      <p:sp>
        <p:nvSpPr>
          <p:cNvPr id="21526" name="文本框 13"/>
          <p:cNvSpPr txBox="1"/>
          <p:nvPr/>
        </p:nvSpPr>
        <p:spPr>
          <a:xfrm>
            <a:off x="183515" y="154940"/>
            <a:ext cx="11824335" cy="1322070"/>
          </a:xfrm>
          <a:prstGeom prst="rect">
            <a:avLst/>
          </a:prstGeom>
          <a:noFill/>
          <a:ln w="9525">
            <a:noFill/>
          </a:ln>
        </p:spPr>
        <p:txBody>
          <a:bodyPr wrap="square" anchor="t">
            <a:spAutoFit/>
          </a:bodyPr>
          <a:p>
            <a:pPr algn="l">
              <a:buFont typeface="Arial" panose="020B0604020202020204" pitchFamily="34" charset="0"/>
            </a:pPr>
            <a:r>
              <a:rPr lang="zh-CN" altLang="en-US" sz="8000" b="1" dirty="0">
                <a:solidFill>
                  <a:srgbClr val="33A7AE"/>
                </a:solidFill>
                <a:latin typeface="Microsoft YaHei" panose="020B0503020204020204" pitchFamily="34" charset="-122"/>
                <a:ea typeface="Microsoft YaHei" panose="020B0503020204020204" pitchFamily="34" charset="-122"/>
                <a:sym typeface="+mn-ea"/>
              </a:rPr>
              <a:t>Coder</a:t>
            </a:r>
            <a:r>
              <a:rPr lang="zh-CN" altLang="en-US" sz="8000" b="1" dirty="0">
                <a:solidFill>
                  <a:schemeClr val="tx1"/>
                </a:solidFill>
                <a:latin typeface="Microsoft YaHei" panose="020B0503020204020204" pitchFamily="34" charset="-122"/>
                <a:ea typeface="Microsoft YaHei" panose="020B0503020204020204" pitchFamily="34" charset="-122"/>
                <a:sym typeface="+mn-ea"/>
              </a:rPr>
              <a:t> vs </a:t>
            </a:r>
            <a:r>
              <a:rPr lang="en-US" altLang="zh-CN" sz="8000" b="1" dirty="0">
                <a:solidFill>
                  <a:schemeClr val="tx1"/>
                </a:solidFill>
                <a:latin typeface="Microsoft YaHei" panose="020B0503020204020204" pitchFamily="34" charset="-122"/>
                <a:ea typeface="Microsoft YaHei" panose="020B0503020204020204" pitchFamily="34" charset="-122"/>
                <a:sym typeface="+mn-ea"/>
              </a:rPr>
              <a:t>P</a:t>
            </a:r>
            <a:r>
              <a:rPr lang="zh-CN" altLang="en-US" sz="8000" b="1" dirty="0">
                <a:solidFill>
                  <a:schemeClr val="tx1"/>
                </a:solidFill>
                <a:latin typeface="Microsoft YaHei" panose="020B0503020204020204" pitchFamily="34" charset="-122"/>
                <a:ea typeface="Microsoft YaHei" panose="020B0503020204020204" pitchFamily="34" charset="-122"/>
                <a:sym typeface="+mn-ea"/>
              </a:rPr>
              <a:t>rogrammer</a:t>
            </a:r>
            <a:endParaRPr lang="zh-CN" altLang="en-US" sz="8000" b="1" dirty="0">
              <a:solidFill>
                <a:schemeClr val="tx1"/>
              </a:solidFill>
              <a:latin typeface="Microsoft YaHei" panose="020B0503020204020204" pitchFamily="34" charset="-122"/>
              <a:ea typeface="Microsoft YaHei" panose="020B0503020204020204" pitchFamily="34" charset="-122"/>
              <a:sym typeface="+mn-ea"/>
            </a:endParaRPr>
          </a:p>
        </p:txBody>
      </p:sp>
      <p:pic>
        <p:nvPicPr>
          <p:cNvPr id="2" name="Picture 1" descr="img_67818"/>
          <p:cNvPicPr>
            <a:picLocks noChangeAspect="1"/>
          </p:cNvPicPr>
          <p:nvPr/>
        </p:nvPicPr>
        <p:blipFill>
          <a:blip r:embed="rId1"/>
          <a:stretch>
            <a:fillRect/>
          </a:stretch>
        </p:blipFill>
        <p:spPr>
          <a:xfrm>
            <a:off x="1985645" y="1237615"/>
            <a:ext cx="7342505" cy="56451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31" name="直接连接符 30"/>
          <p:cNvCxnSpPr/>
          <p:nvPr/>
        </p:nvCxnSpPr>
        <p:spPr>
          <a:xfrm>
            <a:off x="726123" y="992505"/>
            <a:ext cx="5765800" cy="0"/>
          </a:xfrm>
          <a:prstGeom prst="line">
            <a:avLst/>
          </a:prstGeom>
          <a:ln>
            <a:solidFill>
              <a:srgbClr val="33A7AE"/>
            </a:solidFill>
          </a:ln>
        </p:spPr>
        <p:style>
          <a:lnRef idx="1">
            <a:schemeClr val="accent1"/>
          </a:lnRef>
          <a:fillRef idx="0">
            <a:schemeClr val="accent1"/>
          </a:fillRef>
          <a:effectRef idx="0">
            <a:schemeClr val="accent1"/>
          </a:effectRef>
          <a:fontRef idx="minor">
            <a:schemeClr val="tx1"/>
          </a:fontRef>
        </p:style>
      </p:cxnSp>
      <p:sp>
        <p:nvSpPr>
          <p:cNvPr id="9222" name="文本框 12"/>
          <p:cNvSpPr txBox="1"/>
          <p:nvPr/>
        </p:nvSpPr>
        <p:spPr>
          <a:xfrm>
            <a:off x="7062788" y="2822575"/>
            <a:ext cx="185737" cy="369888"/>
          </a:xfrm>
          <a:prstGeom prst="rect">
            <a:avLst/>
          </a:prstGeom>
          <a:noFill/>
          <a:ln w="9525">
            <a:noFill/>
          </a:ln>
        </p:spPr>
        <p:txBody>
          <a:bodyPr wrap="none" anchor="t">
            <a:spAutoFit/>
          </a:bodyPr>
          <a:p>
            <a:endParaRPr lang="zh-CN" altLang="en-US" dirty="0">
              <a:latin typeface="Calibri" panose="020F0502020204030204" pitchFamily="34" charset="0"/>
              <a:ea typeface="SimSun" panose="02010600030101010101" pitchFamily="2" charset="-122"/>
            </a:endParaRPr>
          </a:p>
        </p:txBody>
      </p:sp>
      <p:cxnSp>
        <p:nvCxnSpPr>
          <p:cNvPr id="16" name="直接连接符 15"/>
          <p:cNvCxnSpPr/>
          <p:nvPr/>
        </p:nvCxnSpPr>
        <p:spPr>
          <a:xfrm>
            <a:off x="121920" y="876935"/>
            <a:ext cx="5765800"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grpSp>
        <p:nvGrpSpPr>
          <p:cNvPr id="9224" name="组合 16"/>
          <p:cNvGrpSpPr/>
          <p:nvPr/>
        </p:nvGrpSpPr>
        <p:grpSpPr>
          <a:xfrm rot="-5138905">
            <a:off x="11502708" y="4810443"/>
            <a:ext cx="723900" cy="701675"/>
            <a:chOff x="1790700" y="2274888"/>
            <a:chExt cx="2762250" cy="2671762"/>
          </a:xfrm>
        </p:grpSpPr>
        <p:sp>
          <p:nvSpPr>
            <p:cNvPr id="9225" name="Freeform 14"/>
            <p:cNvSpPr/>
            <p:nvPr/>
          </p:nvSpPr>
          <p:spPr>
            <a:xfrm>
              <a:off x="2274888" y="3889375"/>
              <a:ext cx="311150" cy="614363"/>
            </a:xfrm>
            <a:custGeom>
              <a:avLst/>
              <a:gdLst/>
              <a:ahLst/>
              <a:cxnLst>
                <a:cxn ang="0">
                  <a:pos x="252692" y="486606"/>
                </a:cxn>
                <a:cxn ang="0">
                  <a:pos x="311150" y="0"/>
                </a:cxn>
                <a:cxn ang="0">
                  <a:pos x="0" y="90182"/>
                </a:cxn>
                <a:cxn ang="0">
                  <a:pos x="90516" y="610605"/>
                </a:cxn>
                <a:cxn ang="0">
                  <a:pos x="252692" y="486606"/>
                </a:cxn>
              </a:cxnLst>
              <a:pathLst>
                <a:path w="165" h="327">
                  <a:moveTo>
                    <a:pt x="134" y="259"/>
                  </a:moveTo>
                  <a:cubicBezTo>
                    <a:pt x="145" y="237"/>
                    <a:pt x="165" y="0"/>
                    <a:pt x="165" y="0"/>
                  </a:cubicBezTo>
                  <a:cubicBezTo>
                    <a:pt x="0" y="48"/>
                    <a:pt x="0" y="48"/>
                    <a:pt x="0" y="48"/>
                  </a:cubicBezTo>
                  <a:cubicBezTo>
                    <a:pt x="0" y="48"/>
                    <a:pt x="36" y="323"/>
                    <a:pt x="48" y="325"/>
                  </a:cubicBezTo>
                  <a:cubicBezTo>
                    <a:pt x="59" y="327"/>
                    <a:pt x="123" y="280"/>
                    <a:pt x="134" y="259"/>
                  </a:cubicBezTo>
                  <a:close/>
                </a:path>
              </a:pathLst>
            </a:custGeom>
            <a:solidFill>
              <a:srgbClr val="F0AF1D"/>
            </a:solidFill>
            <a:ln w="9525">
              <a:noFill/>
            </a:ln>
          </p:spPr>
          <p:txBody>
            <a:bodyPr/>
            <a:p>
              <a:endParaRPr lang="en-GB" altLang="en-US"/>
            </a:p>
          </p:txBody>
        </p:sp>
        <p:sp>
          <p:nvSpPr>
            <p:cNvPr id="9226" name="Freeform 15"/>
            <p:cNvSpPr/>
            <p:nvPr/>
          </p:nvSpPr>
          <p:spPr>
            <a:xfrm>
              <a:off x="1801813" y="3563938"/>
              <a:ext cx="652463" cy="385763"/>
            </a:xfrm>
            <a:custGeom>
              <a:avLst/>
              <a:gdLst/>
              <a:ahLst/>
              <a:cxnLst>
                <a:cxn ang="0">
                  <a:pos x="180508" y="3764"/>
                </a:cxn>
                <a:cxn ang="0">
                  <a:pos x="3761" y="107261"/>
                </a:cxn>
                <a:cxn ang="0">
                  <a:pos x="455032" y="385763"/>
                </a:cxn>
                <a:cxn ang="0">
                  <a:pos x="652463" y="131724"/>
                </a:cxn>
                <a:cxn ang="0">
                  <a:pos x="180508" y="3764"/>
                </a:cxn>
              </a:cxnLst>
              <a:pathLst>
                <a:path w="347" h="205">
                  <a:moveTo>
                    <a:pt x="96" y="2"/>
                  </a:moveTo>
                  <a:cubicBezTo>
                    <a:pt x="72" y="4"/>
                    <a:pt x="4" y="46"/>
                    <a:pt x="2" y="57"/>
                  </a:cubicBezTo>
                  <a:cubicBezTo>
                    <a:pt x="0" y="69"/>
                    <a:pt x="242" y="205"/>
                    <a:pt x="242" y="205"/>
                  </a:cubicBezTo>
                  <a:cubicBezTo>
                    <a:pt x="347" y="70"/>
                    <a:pt x="347" y="70"/>
                    <a:pt x="347" y="70"/>
                  </a:cubicBezTo>
                  <a:cubicBezTo>
                    <a:pt x="347" y="70"/>
                    <a:pt x="120" y="0"/>
                    <a:pt x="96" y="2"/>
                  </a:cubicBezTo>
                  <a:close/>
                </a:path>
              </a:pathLst>
            </a:custGeom>
            <a:solidFill>
              <a:srgbClr val="F0AF1D"/>
            </a:solidFill>
            <a:ln w="9525">
              <a:noFill/>
            </a:ln>
          </p:spPr>
          <p:txBody>
            <a:bodyPr/>
            <a:p>
              <a:endParaRPr lang="en-GB" altLang="en-US"/>
            </a:p>
          </p:txBody>
        </p:sp>
        <p:sp>
          <p:nvSpPr>
            <p:cNvPr id="9227" name="Freeform 16"/>
            <p:cNvSpPr/>
            <p:nvPr/>
          </p:nvSpPr>
          <p:spPr>
            <a:xfrm>
              <a:off x="2274888" y="3889375"/>
              <a:ext cx="311150" cy="614363"/>
            </a:xfrm>
            <a:custGeom>
              <a:avLst/>
              <a:gdLst/>
              <a:ahLst/>
              <a:cxnLst>
                <a:cxn ang="0">
                  <a:pos x="252692" y="486606"/>
                </a:cxn>
                <a:cxn ang="0">
                  <a:pos x="311150" y="0"/>
                </a:cxn>
                <a:cxn ang="0">
                  <a:pos x="0" y="90182"/>
                </a:cxn>
                <a:cxn ang="0">
                  <a:pos x="90516" y="610605"/>
                </a:cxn>
                <a:cxn ang="0">
                  <a:pos x="252692" y="486606"/>
                </a:cxn>
              </a:cxnLst>
              <a:pathLst>
                <a:path w="165" h="327">
                  <a:moveTo>
                    <a:pt x="134" y="259"/>
                  </a:moveTo>
                  <a:cubicBezTo>
                    <a:pt x="145" y="237"/>
                    <a:pt x="165" y="0"/>
                    <a:pt x="165" y="0"/>
                  </a:cubicBezTo>
                  <a:cubicBezTo>
                    <a:pt x="0" y="48"/>
                    <a:pt x="0" y="48"/>
                    <a:pt x="0" y="48"/>
                  </a:cubicBezTo>
                  <a:cubicBezTo>
                    <a:pt x="0" y="48"/>
                    <a:pt x="36" y="323"/>
                    <a:pt x="48" y="325"/>
                  </a:cubicBezTo>
                  <a:cubicBezTo>
                    <a:pt x="59" y="327"/>
                    <a:pt x="123" y="280"/>
                    <a:pt x="134" y="259"/>
                  </a:cubicBezTo>
                  <a:close/>
                </a:path>
              </a:pathLst>
            </a:custGeom>
            <a:solidFill>
              <a:srgbClr val="F0AF1D"/>
            </a:solidFill>
            <a:ln w="9525">
              <a:noFill/>
            </a:ln>
          </p:spPr>
          <p:txBody>
            <a:bodyPr/>
            <a:p>
              <a:endParaRPr lang="en-GB" altLang="en-US"/>
            </a:p>
          </p:txBody>
        </p:sp>
        <p:sp>
          <p:nvSpPr>
            <p:cNvPr id="9228" name="Freeform 17"/>
            <p:cNvSpPr/>
            <p:nvPr/>
          </p:nvSpPr>
          <p:spPr>
            <a:xfrm>
              <a:off x="1801813" y="3563938"/>
              <a:ext cx="652463" cy="385763"/>
            </a:xfrm>
            <a:custGeom>
              <a:avLst/>
              <a:gdLst/>
              <a:ahLst/>
              <a:cxnLst>
                <a:cxn ang="0">
                  <a:pos x="180508" y="3764"/>
                </a:cxn>
                <a:cxn ang="0">
                  <a:pos x="3761" y="107261"/>
                </a:cxn>
                <a:cxn ang="0">
                  <a:pos x="455032" y="385763"/>
                </a:cxn>
                <a:cxn ang="0">
                  <a:pos x="652463" y="131724"/>
                </a:cxn>
                <a:cxn ang="0">
                  <a:pos x="180508" y="3764"/>
                </a:cxn>
              </a:cxnLst>
              <a:pathLst>
                <a:path w="347" h="205">
                  <a:moveTo>
                    <a:pt x="96" y="2"/>
                  </a:moveTo>
                  <a:cubicBezTo>
                    <a:pt x="72" y="4"/>
                    <a:pt x="4" y="46"/>
                    <a:pt x="2" y="57"/>
                  </a:cubicBezTo>
                  <a:cubicBezTo>
                    <a:pt x="0" y="69"/>
                    <a:pt x="242" y="205"/>
                    <a:pt x="242" y="205"/>
                  </a:cubicBezTo>
                  <a:cubicBezTo>
                    <a:pt x="347" y="70"/>
                    <a:pt x="347" y="70"/>
                    <a:pt x="347" y="70"/>
                  </a:cubicBezTo>
                  <a:cubicBezTo>
                    <a:pt x="347" y="70"/>
                    <a:pt x="120" y="0"/>
                    <a:pt x="96" y="2"/>
                  </a:cubicBezTo>
                  <a:close/>
                </a:path>
              </a:pathLst>
            </a:custGeom>
            <a:solidFill>
              <a:srgbClr val="F0AF1D"/>
            </a:solidFill>
            <a:ln w="9525">
              <a:noFill/>
            </a:ln>
          </p:spPr>
          <p:txBody>
            <a:bodyPr/>
            <a:p>
              <a:endParaRPr lang="en-GB" altLang="en-US"/>
            </a:p>
          </p:txBody>
        </p:sp>
        <p:sp>
          <p:nvSpPr>
            <p:cNvPr id="9229" name="Freeform 18"/>
            <p:cNvSpPr/>
            <p:nvPr/>
          </p:nvSpPr>
          <p:spPr>
            <a:xfrm>
              <a:off x="3603625" y="3778250"/>
              <a:ext cx="427038" cy="361950"/>
            </a:xfrm>
            <a:custGeom>
              <a:avLst/>
              <a:gdLst/>
              <a:ahLst/>
              <a:cxnLst>
                <a:cxn ang="0">
                  <a:pos x="45149" y="182860"/>
                </a:cxn>
                <a:cxn ang="0">
                  <a:pos x="24456" y="292199"/>
                </a:cxn>
                <a:cxn ang="0">
                  <a:pos x="39506" y="314821"/>
                </a:cxn>
                <a:cxn ang="0">
                  <a:pos x="148617" y="337443"/>
                </a:cxn>
                <a:cxn ang="0">
                  <a:pos x="381889" y="179090"/>
                </a:cxn>
                <a:cxn ang="0">
                  <a:pos x="402582" y="69751"/>
                </a:cxn>
                <a:cxn ang="0">
                  <a:pos x="387532" y="47129"/>
                </a:cxn>
                <a:cxn ang="0">
                  <a:pos x="276540" y="24507"/>
                </a:cxn>
                <a:cxn ang="0">
                  <a:pos x="45149" y="182860"/>
                </a:cxn>
              </a:cxnLst>
              <a:pathLst>
                <a:path w="227" h="192">
                  <a:moveTo>
                    <a:pt x="24" y="97"/>
                  </a:moveTo>
                  <a:cubicBezTo>
                    <a:pt x="5" y="110"/>
                    <a:pt x="0" y="136"/>
                    <a:pt x="13" y="155"/>
                  </a:cubicBezTo>
                  <a:cubicBezTo>
                    <a:pt x="21" y="167"/>
                    <a:pt x="21" y="167"/>
                    <a:pt x="21" y="167"/>
                  </a:cubicBezTo>
                  <a:cubicBezTo>
                    <a:pt x="34" y="186"/>
                    <a:pt x="60" y="192"/>
                    <a:pt x="79" y="179"/>
                  </a:cubicBezTo>
                  <a:cubicBezTo>
                    <a:pt x="203" y="95"/>
                    <a:pt x="203" y="95"/>
                    <a:pt x="203" y="95"/>
                  </a:cubicBezTo>
                  <a:cubicBezTo>
                    <a:pt x="222" y="82"/>
                    <a:pt x="227" y="56"/>
                    <a:pt x="214" y="37"/>
                  </a:cubicBezTo>
                  <a:cubicBezTo>
                    <a:pt x="206" y="25"/>
                    <a:pt x="206" y="25"/>
                    <a:pt x="206" y="25"/>
                  </a:cubicBezTo>
                  <a:cubicBezTo>
                    <a:pt x="193" y="5"/>
                    <a:pt x="167" y="0"/>
                    <a:pt x="147" y="13"/>
                  </a:cubicBezTo>
                  <a:lnTo>
                    <a:pt x="24" y="97"/>
                  </a:lnTo>
                  <a:close/>
                </a:path>
              </a:pathLst>
            </a:custGeom>
            <a:solidFill>
              <a:srgbClr val="F0AF1D"/>
            </a:solidFill>
            <a:ln w="9525">
              <a:noFill/>
            </a:ln>
          </p:spPr>
          <p:txBody>
            <a:bodyPr/>
            <a:p>
              <a:endParaRPr lang="en-GB" altLang="en-US"/>
            </a:p>
          </p:txBody>
        </p:sp>
        <p:sp>
          <p:nvSpPr>
            <p:cNvPr id="9230" name="Freeform 19"/>
            <p:cNvSpPr/>
            <p:nvPr/>
          </p:nvSpPr>
          <p:spPr>
            <a:xfrm>
              <a:off x="3613150" y="3328988"/>
              <a:ext cx="428625" cy="358775"/>
            </a:xfrm>
            <a:custGeom>
              <a:avLst/>
              <a:gdLst/>
              <a:ahLst/>
              <a:cxnLst>
                <a:cxn ang="0">
                  <a:pos x="46998" y="182205"/>
                </a:cxn>
                <a:cxn ang="0">
                  <a:pos x="24439" y="291152"/>
                </a:cxn>
                <a:cxn ang="0">
                  <a:pos x="41359" y="313693"/>
                </a:cxn>
                <a:cxn ang="0">
                  <a:pos x="150395" y="334356"/>
                </a:cxn>
                <a:cxn ang="0">
                  <a:pos x="383507" y="178448"/>
                </a:cxn>
                <a:cxn ang="0">
                  <a:pos x="404186" y="69501"/>
                </a:cxn>
                <a:cxn ang="0">
                  <a:pos x="389146" y="45082"/>
                </a:cxn>
                <a:cxn ang="0">
                  <a:pos x="278230" y="24419"/>
                </a:cxn>
                <a:cxn ang="0">
                  <a:pos x="46998" y="182205"/>
                </a:cxn>
              </a:cxnLst>
              <a:pathLst>
                <a:path w="228" h="191">
                  <a:moveTo>
                    <a:pt x="25" y="97"/>
                  </a:moveTo>
                  <a:cubicBezTo>
                    <a:pt x="5" y="110"/>
                    <a:pt x="0" y="136"/>
                    <a:pt x="13" y="155"/>
                  </a:cubicBezTo>
                  <a:cubicBezTo>
                    <a:pt x="22" y="167"/>
                    <a:pt x="22" y="167"/>
                    <a:pt x="22" y="167"/>
                  </a:cubicBezTo>
                  <a:cubicBezTo>
                    <a:pt x="35" y="186"/>
                    <a:pt x="61" y="191"/>
                    <a:pt x="80" y="178"/>
                  </a:cubicBezTo>
                  <a:cubicBezTo>
                    <a:pt x="204" y="95"/>
                    <a:pt x="204" y="95"/>
                    <a:pt x="204" y="95"/>
                  </a:cubicBezTo>
                  <a:cubicBezTo>
                    <a:pt x="223" y="82"/>
                    <a:pt x="228" y="56"/>
                    <a:pt x="215" y="37"/>
                  </a:cubicBezTo>
                  <a:cubicBezTo>
                    <a:pt x="207" y="24"/>
                    <a:pt x="207" y="24"/>
                    <a:pt x="207" y="24"/>
                  </a:cubicBezTo>
                  <a:cubicBezTo>
                    <a:pt x="194" y="5"/>
                    <a:pt x="168" y="0"/>
                    <a:pt x="148" y="13"/>
                  </a:cubicBezTo>
                  <a:lnTo>
                    <a:pt x="25" y="97"/>
                  </a:lnTo>
                  <a:close/>
                </a:path>
              </a:pathLst>
            </a:custGeom>
            <a:solidFill>
              <a:srgbClr val="E3BD32"/>
            </a:solidFill>
            <a:ln w="9525">
              <a:noFill/>
            </a:ln>
          </p:spPr>
          <p:txBody>
            <a:bodyPr/>
            <a:p>
              <a:endParaRPr lang="en-GB" altLang="en-US"/>
            </a:p>
          </p:txBody>
        </p:sp>
        <p:sp>
          <p:nvSpPr>
            <p:cNvPr id="9231" name="Freeform 20"/>
            <p:cNvSpPr/>
            <p:nvPr/>
          </p:nvSpPr>
          <p:spPr>
            <a:xfrm>
              <a:off x="2636838" y="2349500"/>
              <a:ext cx="428625" cy="358775"/>
            </a:xfrm>
            <a:custGeom>
              <a:avLst/>
              <a:gdLst/>
              <a:ahLst/>
              <a:cxnLst>
                <a:cxn ang="0">
                  <a:pos x="150395" y="334356"/>
                </a:cxn>
                <a:cxn ang="0">
                  <a:pos x="39479" y="313693"/>
                </a:cxn>
                <a:cxn ang="0">
                  <a:pos x="24439" y="291152"/>
                </a:cxn>
                <a:cxn ang="0">
                  <a:pos x="45118" y="180327"/>
                </a:cxn>
                <a:cxn ang="0">
                  <a:pos x="278230" y="24419"/>
                </a:cxn>
                <a:cxn ang="0">
                  <a:pos x="387266" y="45082"/>
                </a:cxn>
                <a:cxn ang="0">
                  <a:pos x="404186" y="67623"/>
                </a:cxn>
                <a:cxn ang="0">
                  <a:pos x="381627" y="178448"/>
                </a:cxn>
                <a:cxn ang="0">
                  <a:pos x="150395" y="334356"/>
                </a:cxn>
              </a:cxnLst>
              <a:pathLst>
                <a:path w="228" h="191">
                  <a:moveTo>
                    <a:pt x="80" y="178"/>
                  </a:moveTo>
                  <a:cubicBezTo>
                    <a:pt x="60" y="191"/>
                    <a:pt x="34" y="186"/>
                    <a:pt x="21" y="167"/>
                  </a:cubicBezTo>
                  <a:cubicBezTo>
                    <a:pt x="13" y="155"/>
                    <a:pt x="13" y="155"/>
                    <a:pt x="13" y="155"/>
                  </a:cubicBezTo>
                  <a:cubicBezTo>
                    <a:pt x="0" y="135"/>
                    <a:pt x="5" y="109"/>
                    <a:pt x="24" y="96"/>
                  </a:cubicBezTo>
                  <a:cubicBezTo>
                    <a:pt x="148" y="13"/>
                    <a:pt x="148" y="13"/>
                    <a:pt x="148" y="13"/>
                  </a:cubicBezTo>
                  <a:cubicBezTo>
                    <a:pt x="167" y="0"/>
                    <a:pt x="193" y="5"/>
                    <a:pt x="206" y="24"/>
                  </a:cubicBezTo>
                  <a:cubicBezTo>
                    <a:pt x="215" y="36"/>
                    <a:pt x="215" y="36"/>
                    <a:pt x="215" y="36"/>
                  </a:cubicBezTo>
                  <a:cubicBezTo>
                    <a:pt x="228" y="55"/>
                    <a:pt x="222" y="82"/>
                    <a:pt x="203" y="95"/>
                  </a:cubicBezTo>
                  <a:lnTo>
                    <a:pt x="80" y="178"/>
                  </a:lnTo>
                  <a:close/>
                </a:path>
              </a:pathLst>
            </a:custGeom>
            <a:solidFill>
              <a:srgbClr val="E3BD32"/>
            </a:solidFill>
            <a:ln w="9525">
              <a:noFill/>
            </a:ln>
          </p:spPr>
          <p:txBody>
            <a:bodyPr/>
            <a:p>
              <a:endParaRPr lang="en-GB" altLang="en-US"/>
            </a:p>
          </p:txBody>
        </p:sp>
        <p:sp>
          <p:nvSpPr>
            <p:cNvPr id="9232" name="Freeform 21"/>
            <p:cNvSpPr/>
            <p:nvPr/>
          </p:nvSpPr>
          <p:spPr>
            <a:xfrm>
              <a:off x="3059113" y="2506663"/>
              <a:ext cx="428625" cy="358775"/>
            </a:xfrm>
            <a:custGeom>
              <a:avLst/>
              <a:gdLst/>
              <a:ahLst/>
              <a:cxnLst>
                <a:cxn ang="0">
                  <a:pos x="150395" y="334356"/>
                </a:cxn>
                <a:cxn ang="0">
                  <a:pos x="39479" y="313693"/>
                </a:cxn>
                <a:cxn ang="0">
                  <a:pos x="24439" y="291152"/>
                </a:cxn>
                <a:cxn ang="0">
                  <a:pos x="45118" y="180327"/>
                </a:cxn>
                <a:cxn ang="0">
                  <a:pos x="278230" y="24419"/>
                </a:cxn>
                <a:cxn ang="0">
                  <a:pos x="387266" y="45082"/>
                </a:cxn>
                <a:cxn ang="0">
                  <a:pos x="404186" y="67623"/>
                </a:cxn>
                <a:cxn ang="0">
                  <a:pos x="381627" y="178448"/>
                </a:cxn>
                <a:cxn ang="0">
                  <a:pos x="150395" y="334356"/>
                </a:cxn>
              </a:cxnLst>
              <a:pathLst>
                <a:path w="228" h="191">
                  <a:moveTo>
                    <a:pt x="80" y="178"/>
                  </a:moveTo>
                  <a:cubicBezTo>
                    <a:pt x="60" y="191"/>
                    <a:pt x="34" y="186"/>
                    <a:pt x="21" y="167"/>
                  </a:cubicBezTo>
                  <a:cubicBezTo>
                    <a:pt x="13" y="155"/>
                    <a:pt x="13" y="155"/>
                    <a:pt x="13" y="155"/>
                  </a:cubicBezTo>
                  <a:cubicBezTo>
                    <a:pt x="0" y="135"/>
                    <a:pt x="5" y="109"/>
                    <a:pt x="24" y="96"/>
                  </a:cubicBezTo>
                  <a:cubicBezTo>
                    <a:pt x="148" y="13"/>
                    <a:pt x="148" y="13"/>
                    <a:pt x="148" y="13"/>
                  </a:cubicBezTo>
                  <a:cubicBezTo>
                    <a:pt x="167" y="0"/>
                    <a:pt x="193" y="5"/>
                    <a:pt x="206" y="24"/>
                  </a:cubicBezTo>
                  <a:cubicBezTo>
                    <a:pt x="215" y="36"/>
                    <a:pt x="215" y="36"/>
                    <a:pt x="215" y="36"/>
                  </a:cubicBezTo>
                  <a:cubicBezTo>
                    <a:pt x="228" y="55"/>
                    <a:pt x="222" y="82"/>
                    <a:pt x="203" y="95"/>
                  </a:cubicBezTo>
                  <a:lnTo>
                    <a:pt x="80" y="178"/>
                  </a:lnTo>
                  <a:close/>
                </a:path>
              </a:pathLst>
            </a:custGeom>
            <a:solidFill>
              <a:srgbClr val="E3BD32"/>
            </a:solidFill>
            <a:ln w="9525">
              <a:noFill/>
            </a:ln>
          </p:spPr>
          <p:txBody>
            <a:bodyPr/>
            <a:p>
              <a:endParaRPr lang="en-GB" altLang="en-US"/>
            </a:p>
          </p:txBody>
        </p:sp>
        <p:sp>
          <p:nvSpPr>
            <p:cNvPr id="9233" name="Freeform 22"/>
            <p:cNvSpPr/>
            <p:nvPr/>
          </p:nvSpPr>
          <p:spPr>
            <a:xfrm>
              <a:off x="3287713" y="3114675"/>
              <a:ext cx="539750" cy="1831975"/>
            </a:xfrm>
            <a:custGeom>
              <a:avLst/>
              <a:gdLst/>
              <a:ahLst/>
              <a:cxnLst>
                <a:cxn ang="0">
                  <a:pos x="535989" y="1436991"/>
                </a:cxn>
                <a:cxn ang="0">
                  <a:pos x="537869" y="0"/>
                </a:cxn>
                <a:cxn ang="0">
                  <a:pos x="0" y="220063"/>
                </a:cxn>
                <a:cxn ang="0">
                  <a:pos x="199350" y="1382445"/>
                </a:cxn>
                <a:cxn ang="0">
                  <a:pos x="129766" y="1824451"/>
                </a:cxn>
                <a:cxn ang="0">
                  <a:pos x="535989" y="1436991"/>
                </a:cxn>
              </a:cxnLst>
              <a:pathLst>
                <a:path w="287" h="974">
                  <a:moveTo>
                    <a:pt x="285" y="764"/>
                  </a:moveTo>
                  <a:cubicBezTo>
                    <a:pt x="287" y="722"/>
                    <a:pt x="286" y="0"/>
                    <a:pt x="286" y="0"/>
                  </a:cubicBezTo>
                  <a:cubicBezTo>
                    <a:pt x="0" y="117"/>
                    <a:pt x="0" y="117"/>
                    <a:pt x="0" y="117"/>
                  </a:cubicBezTo>
                  <a:cubicBezTo>
                    <a:pt x="0" y="117"/>
                    <a:pt x="99" y="698"/>
                    <a:pt x="106" y="735"/>
                  </a:cubicBezTo>
                  <a:cubicBezTo>
                    <a:pt x="112" y="772"/>
                    <a:pt x="56" y="966"/>
                    <a:pt x="69" y="970"/>
                  </a:cubicBezTo>
                  <a:cubicBezTo>
                    <a:pt x="82" y="974"/>
                    <a:pt x="283" y="806"/>
                    <a:pt x="285" y="764"/>
                  </a:cubicBezTo>
                  <a:close/>
                </a:path>
              </a:pathLst>
            </a:custGeom>
            <a:solidFill>
              <a:srgbClr val="C43A20"/>
            </a:solidFill>
            <a:ln w="9525">
              <a:noFill/>
            </a:ln>
          </p:spPr>
          <p:txBody>
            <a:bodyPr/>
            <a:p>
              <a:endParaRPr lang="en-GB" altLang="en-US"/>
            </a:p>
          </p:txBody>
        </p:sp>
        <p:sp>
          <p:nvSpPr>
            <p:cNvPr id="9234" name="Freeform 23"/>
            <p:cNvSpPr/>
            <p:nvPr/>
          </p:nvSpPr>
          <p:spPr>
            <a:xfrm>
              <a:off x="1790700" y="2274888"/>
              <a:ext cx="1847850" cy="976313"/>
            </a:xfrm>
            <a:custGeom>
              <a:avLst/>
              <a:gdLst/>
              <a:ahLst/>
              <a:cxnLst>
                <a:cxn ang="0">
                  <a:pos x="1847850" y="560580"/>
                </a:cxn>
                <a:cxn ang="0">
                  <a:pos x="513710" y="26336"/>
                </a:cxn>
                <a:cxn ang="0">
                  <a:pos x="1882" y="255835"/>
                </a:cxn>
                <a:cxn ang="0">
                  <a:pos x="438441" y="357417"/>
                </a:cxn>
                <a:cxn ang="0">
                  <a:pos x="1443280" y="976313"/>
                </a:cxn>
                <a:cxn ang="0">
                  <a:pos x="1847850" y="560580"/>
                </a:cxn>
              </a:cxnLst>
              <a:pathLst>
                <a:path w="982" h="519">
                  <a:moveTo>
                    <a:pt x="982" y="298"/>
                  </a:moveTo>
                  <a:cubicBezTo>
                    <a:pt x="982" y="298"/>
                    <a:pt x="313" y="27"/>
                    <a:pt x="273" y="14"/>
                  </a:cubicBezTo>
                  <a:cubicBezTo>
                    <a:pt x="233" y="0"/>
                    <a:pt x="2" y="123"/>
                    <a:pt x="1" y="136"/>
                  </a:cubicBezTo>
                  <a:cubicBezTo>
                    <a:pt x="0" y="150"/>
                    <a:pt x="200" y="170"/>
                    <a:pt x="233" y="190"/>
                  </a:cubicBezTo>
                  <a:cubicBezTo>
                    <a:pt x="265" y="210"/>
                    <a:pt x="767" y="519"/>
                    <a:pt x="767" y="519"/>
                  </a:cubicBezTo>
                  <a:lnTo>
                    <a:pt x="982" y="298"/>
                  </a:lnTo>
                  <a:close/>
                </a:path>
              </a:pathLst>
            </a:custGeom>
            <a:solidFill>
              <a:srgbClr val="C43A20"/>
            </a:solidFill>
            <a:ln w="9525">
              <a:noFill/>
            </a:ln>
          </p:spPr>
          <p:txBody>
            <a:bodyPr/>
            <a:p>
              <a:endParaRPr lang="en-GB" altLang="en-US"/>
            </a:p>
          </p:txBody>
        </p:sp>
        <p:sp>
          <p:nvSpPr>
            <p:cNvPr id="9235" name="Freeform 24"/>
            <p:cNvSpPr/>
            <p:nvPr/>
          </p:nvSpPr>
          <p:spPr>
            <a:xfrm>
              <a:off x="2136775" y="2379663"/>
              <a:ext cx="2416175" cy="1724025"/>
            </a:xfrm>
            <a:custGeom>
              <a:avLst/>
              <a:gdLst/>
              <a:ahLst/>
              <a:cxnLst>
                <a:cxn ang="0">
                  <a:pos x="2369131" y="75203"/>
                </a:cxn>
                <a:cxn ang="0">
                  <a:pos x="2371013" y="75203"/>
                </a:cxn>
                <a:cxn ang="0">
                  <a:pos x="2369131" y="73323"/>
                </a:cxn>
                <a:cxn ang="0">
                  <a:pos x="2367249" y="73323"/>
                </a:cxn>
                <a:cxn ang="0">
                  <a:pos x="2367249" y="73323"/>
                </a:cxn>
                <a:cxn ang="0">
                  <a:pos x="1844121" y="157926"/>
                </a:cxn>
                <a:cxn ang="0">
                  <a:pos x="1057547" y="689986"/>
                </a:cxn>
                <a:cxn ang="0">
                  <a:pos x="56453" y="1613101"/>
                </a:cxn>
                <a:cxn ang="0">
                  <a:pos x="71507" y="1603700"/>
                </a:cxn>
                <a:cxn ang="0">
                  <a:pos x="75270" y="1643182"/>
                </a:cxn>
                <a:cxn ang="0">
                  <a:pos x="1307821" y="1058480"/>
                </a:cxn>
                <a:cxn ang="0">
                  <a:pos x="2094395" y="528300"/>
                </a:cxn>
                <a:cxn ang="0">
                  <a:pos x="2369131" y="75203"/>
                </a:cxn>
              </a:cxnLst>
              <a:pathLst>
                <a:path w="1284" h="917">
                  <a:moveTo>
                    <a:pt x="1259" y="40"/>
                  </a:moveTo>
                  <a:cubicBezTo>
                    <a:pt x="1259" y="40"/>
                    <a:pt x="1260" y="40"/>
                    <a:pt x="1260" y="40"/>
                  </a:cubicBezTo>
                  <a:cubicBezTo>
                    <a:pt x="1259" y="40"/>
                    <a:pt x="1259" y="40"/>
                    <a:pt x="1259" y="39"/>
                  </a:cubicBezTo>
                  <a:cubicBezTo>
                    <a:pt x="1259" y="39"/>
                    <a:pt x="1259" y="39"/>
                    <a:pt x="1258" y="39"/>
                  </a:cubicBezTo>
                  <a:cubicBezTo>
                    <a:pt x="1258" y="39"/>
                    <a:pt x="1258" y="39"/>
                    <a:pt x="1258" y="39"/>
                  </a:cubicBezTo>
                  <a:cubicBezTo>
                    <a:pt x="1229" y="0"/>
                    <a:pt x="1093" y="8"/>
                    <a:pt x="980" y="84"/>
                  </a:cubicBezTo>
                  <a:cubicBezTo>
                    <a:pt x="865" y="162"/>
                    <a:pt x="865" y="162"/>
                    <a:pt x="562" y="367"/>
                  </a:cubicBezTo>
                  <a:cubicBezTo>
                    <a:pt x="259" y="571"/>
                    <a:pt x="0" y="814"/>
                    <a:pt x="30" y="858"/>
                  </a:cubicBezTo>
                  <a:cubicBezTo>
                    <a:pt x="32" y="856"/>
                    <a:pt x="35" y="854"/>
                    <a:pt x="38" y="853"/>
                  </a:cubicBezTo>
                  <a:cubicBezTo>
                    <a:pt x="41" y="861"/>
                    <a:pt x="46" y="870"/>
                    <a:pt x="40" y="874"/>
                  </a:cubicBezTo>
                  <a:cubicBezTo>
                    <a:pt x="70" y="917"/>
                    <a:pt x="392" y="768"/>
                    <a:pt x="695" y="563"/>
                  </a:cubicBezTo>
                  <a:cubicBezTo>
                    <a:pt x="998" y="359"/>
                    <a:pt x="998" y="359"/>
                    <a:pt x="1113" y="281"/>
                  </a:cubicBezTo>
                  <a:cubicBezTo>
                    <a:pt x="1226" y="205"/>
                    <a:pt x="1284" y="82"/>
                    <a:pt x="1259" y="40"/>
                  </a:cubicBezTo>
                  <a:close/>
                </a:path>
              </a:pathLst>
            </a:custGeom>
            <a:solidFill>
              <a:srgbClr val="E24126"/>
            </a:solidFill>
            <a:ln w="9525">
              <a:noFill/>
            </a:ln>
          </p:spPr>
          <p:txBody>
            <a:bodyPr/>
            <a:p>
              <a:endParaRPr lang="en-GB" altLang="en-US"/>
            </a:p>
          </p:txBody>
        </p:sp>
        <p:sp>
          <p:nvSpPr>
            <p:cNvPr id="9236" name="Freeform 25"/>
            <p:cNvSpPr/>
            <p:nvPr/>
          </p:nvSpPr>
          <p:spPr>
            <a:xfrm>
              <a:off x="4168775" y="2495550"/>
              <a:ext cx="185738" cy="244475"/>
            </a:xfrm>
            <a:custGeom>
              <a:avLst/>
              <a:gdLst/>
              <a:ahLst/>
              <a:cxnLst>
                <a:cxn ang="0">
                  <a:pos x="176357" y="197461"/>
                </a:cxn>
                <a:cxn ang="0">
                  <a:pos x="131330" y="95909"/>
                </a:cxn>
                <a:cxn ang="0">
                  <a:pos x="54408" y="16925"/>
                </a:cxn>
                <a:cxn ang="0">
                  <a:pos x="15009" y="9403"/>
                </a:cxn>
                <a:cxn ang="0">
                  <a:pos x="7505" y="47014"/>
                </a:cxn>
                <a:cxn ang="0">
                  <a:pos x="84426" y="127879"/>
                </a:cxn>
                <a:cxn ang="0">
                  <a:pos x="129454" y="229430"/>
                </a:cxn>
                <a:cxn ang="0">
                  <a:pos x="168853" y="236953"/>
                </a:cxn>
                <a:cxn ang="0">
                  <a:pos x="176357" y="197461"/>
                </a:cxn>
              </a:cxnLst>
              <a:pathLst>
                <a:path w="99" h="130">
                  <a:moveTo>
                    <a:pt x="94" y="105"/>
                  </a:moveTo>
                  <a:cubicBezTo>
                    <a:pt x="94" y="105"/>
                    <a:pt x="86" y="75"/>
                    <a:pt x="70" y="51"/>
                  </a:cubicBezTo>
                  <a:cubicBezTo>
                    <a:pt x="54" y="26"/>
                    <a:pt x="29" y="9"/>
                    <a:pt x="29" y="9"/>
                  </a:cubicBezTo>
                  <a:cubicBezTo>
                    <a:pt x="24" y="2"/>
                    <a:pt x="15" y="0"/>
                    <a:pt x="8" y="5"/>
                  </a:cubicBezTo>
                  <a:cubicBezTo>
                    <a:pt x="1" y="9"/>
                    <a:pt x="0" y="19"/>
                    <a:pt x="4" y="25"/>
                  </a:cubicBezTo>
                  <a:cubicBezTo>
                    <a:pt x="4" y="25"/>
                    <a:pt x="33" y="49"/>
                    <a:pt x="45" y="68"/>
                  </a:cubicBezTo>
                  <a:cubicBezTo>
                    <a:pt x="58" y="86"/>
                    <a:pt x="69" y="122"/>
                    <a:pt x="69" y="122"/>
                  </a:cubicBezTo>
                  <a:cubicBezTo>
                    <a:pt x="74" y="128"/>
                    <a:pt x="83" y="130"/>
                    <a:pt x="90" y="126"/>
                  </a:cubicBezTo>
                  <a:cubicBezTo>
                    <a:pt x="97" y="121"/>
                    <a:pt x="99" y="112"/>
                    <a:pt x="94" y="105"/>
                  </a:cubicBezTo>
                  <a:close/>
                </a:path>
              </a:pathLst>
            </a:custGeom>
            <a:solidFill>
              <a:srgbClr val="F0AF1D"/>
            </a:solidFill>
            <a:ln w="9525">
              <a:noFill/>
            </a:ln>
          </p:spPr>
          <p:txBody>
            <a:bodyPr/>
            <a:p>
              <a:endParaRPr lang="en-GB" altLang="en-US"/>
            </a:p>
          </p:txBody>
        </p:sp>
        <p:sp>
          <p:nvSpPr>
            <p:cNvPr id="9237" name="Freeform 26"/>
            <p:cNvSpPr/>
            <p:nvPr/>
          </p:nvSpPr>
          <p:spPr>
            <a:xfrm>
              <a:off x="2127250" y="3663950"/>
              <a:ext cx="573088" cy="409575"/>
            </a:xfrm>
            <a:custGeom>
              <a:avLst/>
              <a:gdLst/>
              <a:ahLst/>
              <a:cxnLst>
                <a:cxn ang="0">
                  <a:pos x="28185" y="409575"/>
                </a:cxn>
                <a:cxn ang="0">
                  <a:pos x="0" y="364484"/>
                </a:cxn>
                <a:cxn ang="0">
                  <a:pos x="527993" y="7515"/>
                </a:cxn>
                <a:cxn ang="0">
                  <a:pos x="565572" y="15030"/>
                </a:cxn>
                <a:cxn ang="0">
                  <a:pos x="565572" y="15030"/>
                </a:cxn>
                <a:cxn ang="0">
                  <a:pos x="558056" y="52606"/>
                </a:cxn>
                <a:cxn ang="0">
                  <a:pos x="28185" y="409575"/>
                </a:cxn>
              </a:cxnLst>
              <a:pathLst>
                <a:path w="305" h="218">
                  <a:moveTo>
                    <a:pt x="15" y="218"/>
                  </a:moveTo>
                  <a:cubicBezTo>
                    <a:pt x="0" y="194"/>
                    <a:pt x="0" y="194"/>
                    <a:pt x="0" y="194"/>
                  </a:cubicBezTo>
                  <a:cubicBezTo>
                    <a:pt x="281" y="4"/>
                    <a:pt x="281" y="4"/>
                    <a:pt x="281" y="4"/>
                  </a:cubicBezTo>
                  <a:cubicBezTo>
                    <a:pt x="288" y="0"/>
                    <a:pt x="296" y="2"/>
                    <a:pt x="301" y="8"/>
                  </a:cubicBezTo>
                  <a:cubicBezTo>
                    <a:pt x="301" y="8"/>
                    <a:pt x="301" y="8"/>
                    <a:pt x="301" y="8"/>
                  </a:cubicBezTo>
                  <a:cubicBezTo>
                    <a:pt x="305" y="15"/>
                    <a:pt x="303" y="23"/>
                    <a:pt x="297" y="28"/>
                  </a:cubicBezTo>
                  <a:lnTo>
                    <a:pt x="15" y="218"/>
                  </a:lnTo>
                  <a:close/>
                </a:path>
              </a:pathLst>
            </a:custGeom>
            <a:solidFill>
              <a:srgbClr val="F0AF1D"/>
            </a:solidFill>
            <a:ln w="9525">
              <a:noFill/>
            </a:ln>
          </p:spPr>
          <p:txBody>
            <a:bodyPr/>
            <a:p>
              <a:endParaRPr lang="en-GB" altLang="en-US"/>
            </a:p>
          </p:txBody>
        </p:sp>
      </p:grpSp>
      <p:sp>
        <p:nvSpPr>
          <p:cNvPr id="9238" name="文本框 13"/>
          <p:cNvSpPr txBox="1"/>
          <p:nvPr/>
        </p:nvSpPr>
        <p:spPr>
          <a:xfrm>
            <a:off x="-18415" y="46990"/>
            <a:ext cx="5654040" cy="829945"/>
          </a:xfrm>
          <a:prstGeom prst="rect">
            <a:avLst/>
          </a:prstGeom>
          <a:noFill/>
          <a:ln w="9525">
            <a:noFill/>
          </a:ln>
        </p:spPr>
        <p:txBody>
          <a:bodyPr wrap="none" anchor="t">
            <a:spAutoFit/>
          </a:bodyPr>
          <a:p>
            <a:pPr algn="l">
              <a:buFont typeface="Arial" panose="020B0604020202020204" pitchFamily="34" charset="0"/>
            </a:pPr>
            <a:r>
              <a:rPr lang="zh-CN" altLang="en-US" sz="4800" b="1" dirty="0">
                <a:solidFill>
                  <a:schemeClr val="tx1"/>
                </a:solidFill>
                <a:latin typeface="Microsoft YaHei" panose="020B0503020204020204" pitchFamily="34" charset="-122"/>
                <a:ea typeface="Microsoft YaHei" panose="020B0503020204020204" pitchFamily="34" charset="-122"/>
                <a:sym typeface="+mn-ea"/>
              </a:rPr>
              <a:t>Computer science</a:t>
            </a:r>
            <a:endParaRPr lang="zh-CN" altLang="en-US" sz="4800" b="1" dirty="0">
              <a:solidFill>
                <a:schemeClr val="tx1"/>
              </a:solidFill>
              <a:latin typeface="Microsoft YaHei" panose="020B0503020204020204" pitchFamily="34" charset="-122"/>
              <a:ea typeface="Microsoft YaHei" panose="020B0503020204020204" pitchFamily="34" charset="-122"/>
              <a:sym typeface="+mn-ea"/>
            </a:endParaRPr>
          </a:p>
        </p:txBody>
      </p:sp>
      <p:sp>
        <p:nvSpPr>
          <p:cNvPr id="4" name="Text Box 3"/>
          <p:cNvSpPr txBox="1"/>
          <p:nvPr/>
        </p:nvSpPr>
        <p:spPr>
          <a:xfrm>
            <a:off x="8206105" y="1309370"/>
            <a:ext cx="3994150" cy="3969385"/>
          </a:xfrm>
          <a:prstGeom prst="rect">
            <a:avLst/>
          </a:prstGeom>
          <a:noFill/>
        </p:spPr>
        <p:txBody>
          <a:bodyPr wrap="square" rtlCol="0" anchor="t">
            <a:spAutoFit/>
          </a:bodyPr>
          <a:p>
            <a:pPr algn="ctr"/>
            <a:r>
              <a:rPr lang="en-GB" altLang="en-US" b="1"/>
              <a:t>Computer science</a:t>
            </a:r>
            <a:r>
              <a:rPr lang="en-GB" altLang="en-US"/>
              <a:t> (sometimes called computation science or computing science, but not to be confused with computational science or software engineering) is the study of processes that interact with data and that can be represented as data in the form of programs. It enables the use of algorithms to manipulate, store, and communicate digital information. A computer scientist studies the theory of computation and the practice of designing software systems.</a:t>
            </a:r>
            <a:endParaRPr lang="en-GB" altLang="en-US"/>
          </a:p>
          <a:p>
            <a:pPr algn="ctr"/>
            <a:endParaRPr lang="en-GB" altLang="en-US"/>
          </a:p>
        </p:txBody>
      </p:sp>
      <p:pic>
        <p:nvPicPr>
          <p:cNvPr id="5" name="Picture 4" descr="074104138_prevstill"/>
          <p:cNvPicPr>
            <a:picLocks noChangeAspect="1"/>
          </p:cNvPicPr>
          <p:nvPr/>
        </p:nvPicPr>
        <p:blipFill>
          <a:blip r:embed="rId1"/>
          <a:stretch>
            <a:fillRect/>
          </a:stretch>
        </p:blipFill>
        <p:spPr>
          <a:xfrm>
            <a:off x="-18415" y="1167765"/>
            <a:ext cx="8224520" cy="4251960"/>
          </a:xfrm>
          <a:prstGeom prst="rect">
            <a:avLst/>
          </a:prstGeom>
        </p:spPr>
      </p:pic>
      <p:sp>
        <p:nvSpPr>
          <p:cNvPr id="6" name="Text Box 5"/>
          <p:cNvSpPr txBox="1"/>
          <p:nvPr/>
        </p:nvSpPr>
        <p:spPr>
          <a:xfrm>
            <a:off x="121920" y="5441315"/>
            <a:ext cx="11899265" cy="1198880"/>
          </a:xfrm>
          <a:prstGeom prst="rect">
            <a:avLst/>
          </a:prstGeom>
          <a:noFill/>
        </p:spPr>
        <p:txBody>
          <a:bodyPr wrap="square" rtlCol="0" anchor="t">
            <a:spAutoFit/>
          </a:bodyPr>
          <a:p>
            <a:pPr algn="ctr"/>
            <a:r>
              <a:rPr lang="en-GB" altLang="en-US"/>
              <a:t>Its fields can be divided into theoretical and practical disciplines. Computational complexity theory is highly abstract, while computer graphics emphasizes real-world applications. Programming language theory considers approaches to the description of computational processes, while computer programming itself involves the use of programming languages and complex systems. Human–computer interaction considers the challenges in making computers useful, usable, and accessible.</a:t>
            </a:r>
            <a:endParaRPr lang="en-GB"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任意多边形 5"/>
          <p:cNvSpPr/>
          <p:nvPr/>
        </p:nvSpPr>
        <p:spPr>
          <a:xfrm rot="10800000">
            <a:off x="0" y="265113"/>
            <a:ext cx="2505075" cy="411163"/>
          </a:xfrm>
          <a:custGeom>
            <a:avLst/>
            <a:gdLst>
              <a:gd name="connsiteX0" fmla="*/ 2504661 w 2504661"/>
              <a:gd name="connsiteY0" fmla="*/ 410818 h 410818"/>
              <a:gd name="connsiteX1" fmla="*/ 1159565 w 2504661"/>
              <a:gd name="connsiteY1" fmla="*/ 410818 h 410818"/>
              <a:gd name="connsiteX2" fmla="*/ 530087 w 2504661"/>
              <a:gd name="connsiteY2" fmla="*/ 410818 h 410818"/>
              <a:gd name="connsiteX3" fmla="*/ 0 w 2504661"/>
              <a:gd name="connsiteY3" fmla="*/ 410818 h 410818"/>
              <a:gd name="connsiteX4" fmla="*/ 205409 w 2504661"/>
              <a:gd name="connsiteY4" fmla="*/ 205409 h 410818"/>
              <a:gd name="connsiteX5" fmla="*/ 0 w 2504661"/>
              <a:gd name="connsiteY5" fmla="*/ 0 h 410818"/>
              <a:gd name="connsiteX6" fmla="*/ 530087 w 2504661"/>
              <a:gd name="connsiteY6" fmla="*/ 0 h 410818"/>
              <a:gd name="connsiteX7" fmla="*/ 1159565 w 2504661"/>
              <a:gd name="connsiteY7" fmla="*/ 0 h 410818"/>
              <a:gd name="connsiteX8" fmla="*/ 2504661 w 2504661"/>
              <a:gd name="connsiteY8" fmla="*/ 0 h 410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04661" h="410818">
                <a:moveTo>
                  <a:pt x="2504661" y="410818"/>
                </a:moveTo>
                <a:lnTo>
                  <a:pt x="1159565" y="410818"/>
                </a:lnTo>
                <a:lnTo>
                  <a:pt x="530087" y="410818"/>
                </a:lnTo>
                <a:lnTo>
                  <a:pt x="0" y="410818"/>
                </a:lnTo>
                <a:lnTo>
                  <a:pt x="205409" y="205409"/>
                </a:lnTo>
                <a:lnTo>
                  <a:pt x="0" y="0"/>
                </a:lnTo>
                <a:lnTo>
                  <a:pt x="530087" y="0"/>
                </a:lnTo>
                <a:lnTo>
                  <a:pt x="1159565" y="0"/>
                </a:lnTo>
                <a:lnTo>
                  <a:pt x="2504661" y="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 name="任意多边形 6"/>
          <p:cNvSpPr/>
          <p:nvPr/>
        </p:nvSpPr>
        <p:spPr>
          <a:xfrm rot="10800000">
            <a:off x="0" y="165100"/>
            <a:ext cx="2505075" cy="411163"/>
          </a:xfrm>
          <a:custGeom>
            <a:avLst/>
            <a:gdLst>
              <a:gd name="connsiteX0" fmla="*/ 2504661 w 2504661"/>
              <a:gd name="connsiteY0" fmla="*/ 410818 h 410818"/>
              <a:gd name="connsiteX1" fmla="*/ 1159565 w 2504661"/>
              <a:gd name="connsiteY1" fmla="*/ 410818 h 410818"/>
              <a:gd name="connsiteX2" fmla="*/ 530087 w 2504661"/>
              <a:gd name="connsiteY2" fmla="*/ 410818 h 410818"/>
              <a:gd name="connsiteX3" fmla="*/ 0 w 2504661"/>
              <a:gd name="connsiteY3" fmla="*/ 410818 h 410818"/>
              <a:gd name="connsiteX4" fmla="*/ 205409 w 2504661"/>
              <a:gd name="connsiteY4" fmla="*/ 205409 h 410818"/>
              <a:gd name="connsiteX5" fmla="*/ 0 w 2504661"/>
              <a:gd name="connsiteY5" fmla="*/ 0 h 410818"/>
              <a:gd name="connsiteX6" fmla="*/ 530087 w 2504661"/>
              <a:gd name="connsiteY6" fmla="*/ 0 h 410818"/>
              <a:gd name="connsiteX7" fmla="*/ 1159565 w 2504661"/>
              <a:gd name="connsiteY7" fmla="*/ 0 h 410818"/>
              <a:gd name="connsiteX8" fmla="*/ 2504661 w 2504661"/>
              <a:gd name="connsiteY8" fmla="*/ 0 h 410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04661" h="410818">
                <a:moveTo>
                  <a:pt x="2504661" y="410818"/>
                </a:moveTo>
                <a:lnTo>
                  <a:pt x="1159565" y="410818"/>
                </a:lnTo>
                <a:lnTo>
                  <a:pt x="530087" y="410818"/>
                </a:lnTo>
                <a:lnTo>
                  <a:pt x="0" y="410818"/>
                </a:lnTo>
                <a:lnTo>
                  <a:pt x="205409" y="205409"/>
                </a:lnTo>
                <a:lnTo>
                  <a:pt x="0" y="0"/>
                </a:lnTo>
                <a:lnTo>
                  <a:pt x="530087" y="0"/>
                </a:lnTo>
                <a:lnTo>
                  <a:pt x="1159565" y="0"/>
                </a:lnTo>
                <a:lnTo>
                  <a:pt x="2504661" y="0"/>
                </a:lnTo>
                <a:close/>
              </a:path>
            </a:pathLst>
          </a:custGeom>
          <a:solidFill>
            <a:srgbClr val="33A7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8" name="矩形 7"/>
          <p:cNvSpPr/>
          <p:nvPr/>
        </p:nvSpPr>
        <p:spPr>
          <a:xfrm rot="21354870">
            <a:off x="115888" y="6494463"/>
            <a:ext cx="12192000" cy="101600"/>
          </a:xfrm>
          <a:prstGeom prst="rect">
            <a:avLst/>
          </a:prstGeom>
          <a:solidFill>
            <a:srgbClr val="33A7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矩形 8"/>
          <p:cNvSpPr/>
          <p:nvPr/>
        </p:nvSpPr>
        <p:spPr>
          <a:xfrm rot="153029">
            <a:off x="-7937" y="6432550"/>
            <a:ext cx="12312650" cy="141288"/>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389" name="文本框 9"/>
          <p:cNvSpPr txBox="1"/>
          <p:nvPr/>
        </p:nvSpPr>
        <p:spPr>
          <a:xfrm>
            <a:off x="-4762" y="176213"/>
            <a:ext cx="1487170" cy="398780"/>
          </a:xfrm>
          <a:prstGeom prst="rect">
            <a:avLst/>
          </a:prstGeom>
          <a:noFill/>
          <a:ln w="9525">
            <a:noFill/>
          </a:ln>
        </p:spPr>
        <p:txBody>
          <a:bodyPr wrap="none" anchor="t">
            <a:spAutoFit/>
          </a:bodyPr>
          <a:p>
            <a:pPr algn="l"/>
            <a:r>
              <a:rPr lang="zh-CN" altLang="en-US" sz="2000" b="1" dirty="0">
                <a:solidFill>
                  <a:schemeClr val="bg1"/>
                </a:solidFill>
                <a:latin typeface="Microsoft YaHei" panose="020B0503020204020204" pitchFamily="34" charset="-122"/>
                <a:ea typeface="Microsoft YaHei" panose="020B0503020204020204" pitchFamily="34" charset="-122"/>
              </a:rPr>
              <a:t>Algorithm</a:t>
            </a:r>
            <a:endParaRPr lang="zh-CN" altLang="en-US" sz="2000" b="1" dirty="0">
              <a:solidFill>
                <a:schemeClr val="bg1"/>
              </a:solidFill>
              <a:latin typeface="Microsoft YaHei" panose="020B0503020204020204" pitchFamily="34" charset="-122"/>
              <a:ea typeface="Microsoft YaHei" panose="020B0503020204020204" pitchFamily="34" charset="-122"/>
            </a:endParaRPr>
          </a:p>
        </p:txBody>
      </p:sp>
      <p:cxnSp>
        <p:nvCxnSpPr>
          <p:cNvPr id="11" name="直接连接符 10"/>
          <p:cNvCxnSpPr>
            <a:stCxn id="31" idx="7"/>
          </p:cNvCxnSpPr>
          <p:nvPr/>
        </p:nvCxnSpPr>
        <p:spPr>
          <a:xfrm>
            <a:off x="1898015" y="3620135"/>
            <a:ext cx="1029335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2505075" y="3620135"/>
            <a:ext cx="7620" cy="1071880"/>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H="1" flipV="1">
            <a:off x="2902585" y="2024063"/>
            <a:ext cx="0" cy="1595438"/>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H="1">
            <a:off x="9455150" y="3641725"/>
            <a:ext cx="0" cy="1714500"/>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V="1">
            <a:off x="5365750" y="2746375"/>
            <a:ext cx="1270" cy="927100"/>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0" name="组合 29"/>
          <p:cNvGrpSpPr/>
          <p:nvPr/>
        </p:nvGrpSpPr>
        <p:grpSpPr>
          <a:xfrm>
            <a:off x="406743" y="3001985"/>
            <a:ext cx="1462405" cy="1235439"/>
            <a:chOff x="406743" y="3001989"/>
            <a:chExt cx="1462405" cy="1235439"/>
          </a:xfrm>
          <a:solidFill>
            <a:srgbClr val="3CBDDC"/>
          </a:solidFill>
        </p:grpSpPr>
        <p:sp>
          <p:nvSpPr>
            <p:cNvPr id="31" name="泪滴形 30"/>
            <p:cNvSpPr/>
            <p:nvPr/>
          </p:nvSpPr>
          <p:spPr>
            <a:xfrm rot="2700000">
              <a:off x="406743" y="3001989"/>
              <a:ext cx="1235439" cy="1235439"/>
            </a:xfrm>
            <a:prstGeom prst="teardrop">
              <a:avLst/>
            </a:prstGeom>
            <a:solidFill>
              <a:srgbClr val="33A7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noFill/>
                <a:effectLst/>
                <a:uLnTx/>
                <a:uFillTx/>
                <a:latin typeface="+mn-lt"/>
                <a:ea typeface="+mn-ea"/>
                <a:cs typeface="+mn-cs"/>
              </a:endParaRPr>
            </a:p>
          </p:txBody>
        </p:sp>
        <p:sp>
          <p:nvSpPr>
            <p:cNvPr id="32" name="文本框 31"/>
            <p:cNvSpPr txBox="1"/>
            <p:nvPr/>
          </p:nvSpPr>
          <p:spPr>
            <a:xfrm>
              <a:off x="454368" y="3461094"/>
              <a:ext cx="1414780"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smtClean="0">
                  <a:ln>
                    <a:noFill/>
                  </a:ln>
                  <a:solidFill>
                    <a:prstClr val="white"/>
                  </a:solidFill>
                  <a:effectLst/>
                  <a:uLnTx/>
                  <a:uFillTx/>
                  <a:latin typeface="Microsoft YaHei" panose="020B0503020204020204" pitchFamily="34" charset="-122"/>
                  <a:ea typeface="Microsoft YaHei" panose="020B0503020204020204" pitchFamily="34" charset="-122"/>
                  <a:cs typeface="+mn-cs"/>
                </a:rPr>
                <a:t>Design</a:t>
              </a:r>
              <a:endParaRPr kumimoji="0" lang="en-US" sz="1800" b="1" i="0" u="none" strike="noStrike" kern="1200" cap="none" spc="0" normalizeH="0" baseline="0" noProof="0" dirty="0" smtClean="0">
                <a:ln>
                  <a:noFill/>
                </a:ln>
                <a:solidFill>
                  <a:prstClr val="white"/>
                </a:solidFill>
                <a:effectLst/>
                <a:uLnTx/>
                <a:uFillTx/>
                <a:latin typeface="Microsoft YaHei" panose="020B0503020204020204" pitchFamily="34" charset="-122"/>
                <a:ea typeface="Microsoft YaHei" panose="020B0503020204020204" pitchFamily="34" charset="-122"/>
                <a:cs typeface="+mn-cs"/>
              </a:endParaRPr>
            </a:p>
          </p:txBody>
        </p:sp>
      </p:grpSp>
      <p:sp>
        <p:nvSpPr>
          <p:cNvPr id="16410" name="矩形 34"/>
          <p:cNvSpPr/>
          <p:nvPr/>
        </p:nvSpPr>
        <p:spPr>
          <a:xfrm>
            <a:off x="1031240" y="4647565"/>
            <a:ext cx="3281045" cy="368300"/>
          </a:xfrm>
          <a:prstGeom prst="rect">
            <a:avLst/>
          </a:prstGeom>
          <a:noFill/>
          <a:ln w="9525">
            <a:noFill/>
          </a:ln>
        </p:spPr>
        <p:txBody>
          <a:bodyPr wrap="square" anchor="t">
            <a:spAutoFit/>
          </a:bodyPr>
          <a:p>
            <a:pPr algn="just"/>
            <a:r>
              <a:rPr lang="zh-CN" altLang="en-US" b="1" dirty="0">
                <a:latin typeface="Microsoft YaHei" panose="020B0503020204020204" pitchFamily="34" charset="-122"/>
                <a:ea typeface="Microsoft YaHei" panose="020B0503020204020204" pitchFamily="34" charset="-122"/>
              </a:rPr>
              <a:t>Development of a model</a:t>
            </a:r>
            <a:endParaRPr lang="zh-CN" altLang="en-US" b="1" dirty="0">
              <a:latin typeface="Microsoft YaHei" panose="020B0503020204020204" pitchFamily="34" charset="-122"/>
              <a:ea typeface="Microsoft YaHei" panose="020B0503020204020204" pitchFamily="34" charset="-122"/>
            </a:endParaRPr>
          </a:p>
        </p:txBody>
      </p:sp>
      <p:sp>
        <p:nvSpPr>
          <p:cNvPr id="16414" name="矩形 38"/>
          <p:cNvSpPr/>
          <p:nvPr/>
        </p:nvSpPr>
        <p:spPr>
          <a:xfrm>
            <a:off x="1869440" y="1574800"/>
            <a:ext cx="2432685" cy="368300"/>
          </a:xfrm>
          <a:prstGeom prst="rect">
            <a:avLst/>
          </a:prstGeom>
          <a:noFill/>
          <a:ln w="9525">
            <a:noFill/>
          </a:ln>
        </p:spPr>
        <p:txBody>
          <a:bodyPr wrap="square" anchor="t">
            <a:spAutoFit/>
          </a:bodyPr>
          <a:p>
            <a:pPr algn="just"/>
            <a:r>
              <a:rPr lang="zh-CN" altLang="en-US" b="1" dirty="0">
                <a:latin typeface="Microsoft YaHei" panose="020B0503020204020204" pitchFamily="34" charset="-122"/>
                <a:ea typeface="Microsoft YaHei" panose="020B0503020204020204" pitchFamily="34" charset="-122"/>
              </a:rPr>
              <a:t>Problem definition</a:t>
            </a:r>
            <a:endParaRPr lang="zh-CN" altLang="en-US" b="1" dirty="0">
              <a:latin typeface="Microsoft YaHei" panose="020B0503020204020204" pitchFamily="34" charset="-122"/>
              <a:ea typeface="Microsoft YaHei" panose="020B0503020204020204" pitchFamily="34" charset="-122"/>
            </a:endParaRPr>
          </a:p>
        </p:txBody>
      </p:sp>
      <p:sp>
        <p:nvSpPr>
          <p:cNvPr id="16422" name="矩形 46"/>
          <p:cNvSpPr/>
          <p:nvPr/>
        </p:nvSpPr>
        <p:spPr>
          <a:xfrm>
            <a:off x="7548880" y="1656080"/>
            <a:ext cx="3505835" cy="368300"/>
          </a:xfrm>
          <a:prstGeom prst="rect">
            <a:avLst/>
          </a:prstGeom>
          <a:noFill/>
          <a:ln w="9525">
            <a:noFill/>
          </a:ln>
        </p:spPr>
        <p:txBody>
          <a:bodyPr wrap="square" anchor="t">
            <a:spAutoFit/>
          </a:bodyPr>
          <a:p>
            <a:pPr algn="just"/>
            <a:r>
              <a:rPr lang="zh-CN" altLang="en-US" b="1" dirty="0">
                <a:latin typeface="Microsoft YaHei" panose="020B0503020204020204" pitchFamily="34" charset="-122"/>
                <a:ea typeface="Microsoft YaHei" panose="020B0503020204020204" pitchFamily="34" charset="-122"/>
              </a:rPr>
              <a:t>Documentation preparation</a:t>
            </a:r>
            <a:endParaRPr lang="zh-CN" altLang="en-US" b="1" dirty="0">
              <a:latin typeface="Microsoft YaHei" panose="020B0503020204020204" pitchFamily="34" charset="-122"/>
              <a:ea typeface="Microsoft YaHei" panose="020B0503020204020204" pitchFamily="34" charset="-122"/>
            </a:endParaRPr>
          </a:p>
        </p:txBody>
      </p:sp>
      <p:cxnSp>
        <p:nvCxnSpPr>
          <p:cNvPr id="4" name="直接箭头连接符 17"/>
          <p:cNvCxnSpPr/>
          <p:nvPr/>
        </p:nvCxnSpPr>
        <p:spPr>
          <a:xfrm flipV="1">
            <a:off x="7230745" y="885190"/>
            <a:ext cx="7620" cy="2734310"/>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 name="直接箭头连接符 17"/>
          <p:cNvCxnSpPr/>
          <p:nvPr/>
        </p:nvCxnSpPr>
        <p:spPr>
          <a:xfrm flipH="1" flipV="1">
            <a:off x="8994140" y="2024063"/>
            <a:ext cx="0" cy="1595438"/>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16"/>
          <p:cNvCxnSpPr/>
          <p:nvPr/>
        </p:nvCxnSpPr>
        <p:spPr>
          <a:xfrm>
            <a:off x="4290060" y="3641725"/>
            <a:ext cx="12065" cy="2096135"/>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6"/>
          <p:cNvCxnSpPr/>
          <p:nvPr/>
        </p:nvCxnSpPr>
        <p:spPr>
          <a:xfrm>
            <a:off x="6466205" y="3619500"/>
            <a:ext cx="1905" cy="939165"/>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Text Box 14"/>
          <p:cNvSpPr txBox="1"/>
          <p:nvPr/>
        </p:nvSpPr>
        <p:spPr>
          <a:xfrm>
            <a:off x="4725353" y="575310"/>
            <a:ext cx="5018405" cy="368300"/>
          </a:xfrm>
          <a:prstGeom prst="rect">
            <a:avLst/>
          </a:prstGeom>
          <a:noFill/>
        </p:spPr>
        <p:txBody>
          <a:bodyPr wrap="none" rtlCol="0" anchor="t">
            <a:spAutoFit/>
          </a:bodyPr>
          <a:p>
            <a:pPr algn="just"/>
            <a:r>
              <a:rPr lang="zh-CN" altLang="en-US" b="1" dirty="0">
                <a:latin typeface="Microsoft YaHei" panose="020B0503020204020204" pitchFamily="34" charset="-122"/>
                <a:ea typeface="Microsoft YaHei" panose="020B0503020204020204" pitchFamily="34" charset="-122"/>
                <a:sym typeface="+mn-ea"/>
              </a:rPr>
              <a:t>Checking the correctness of the algorithm</a:t>
            </a:r>
            <a:endParaRPr lang="zh-CN" altLang="en-US" b="1" dirty="0">
              <a:latin typeface="Microsoft YaHei" panose="020B0503020204020204" pitchFamily="34" charset="-122"/>
              <a:ea typeface="Microsoft YaHei" panose="020B0503020204020204" pitchFamily="34" charset="-122"/>
              <a:sym typeface="+mn-ea"/>
            </a:endParaRPr>
          </a:p>
        </p:txBody>
      </p:sp>
      <p:sp>
        <p:nvSpPr>
          <p:cNvPr id="19" name="Text Box 18"/>
          <p:cNvSpPr txBox="1"/>
          <p:nvPr/>
        </p:nvSpPr>
        <p:spPr>
          <a:xfrm>
            <a:off x="3918585" y="2378075"/>
            <a:ext cx="2895600" cy="368300"/>
          </a:xfrm>
          <a:prstGeom prst="rect">
            <a:avLst/>
          </a:prstGeom>
          <a:noFill/>
        </p:spPr>
        <p:txBody>
          <a:bodyPr wrap="none" rtlCol="0" anchor="t">
            <a:spAutoFit/>
          </a:bodyPr>
          <a:p>
            <a:pPr algn="just"/>
            <a:r>
              <a:rPr lang="zh-CN" altLang="en-US" b="1" dirty="0">
                <a:latin typeface="Microsoft YaHei" panose="020B0503020204020204" pitchFamily="34" charset="-122"/>
                <a:ea typeface="Microsoft YaHei" panose="020B0503020204020204" pitchFamily="34" charset="-122"/>
                <a:sym typeface="+mn-ea"/>
              </a:rPr>
              <a:t>Designing an algorithm</a:t>
            </a:r>
            <a:endParaRPr lang="zh-CN" altLang="en-US" b="1" dirty="0">
              <a:latin typeface="Microsoft YaHei" panose="020B0503020204020204" pitchFamily="34" charset="-122"/>
              <a:ea typeface="Microsoft YaHei" panose="020B0503020204020204" pitchFamily="34" charset="-122"/>
              <a:sym typeface="+mn-ea"/>
            </a:endParaRPr>
          </a:p>
        </p:txBody>
      </p:sp>
      <p:sp>
        <p:nvSpPr>
          <p:cNvPr id="21" name="Text Box 20"/>
          <p:cNvSpPr txBox="1"/>
          <p:nvPr/>
        </p:nvSpPr>
        <p:spPr>
          <a:xfrm>
            <a:off x="2512695" y="5692140"/>
            <a:ext cx="3616960" cy="368300"/>
          </a:xfrm>
          <a:prstGeom prst="rect">
            <a:avLst/>
          </a:prstGeom>
          <a:noFill/>
        </p:spPr>
        <p:txBody>
          <a:bodyPr wrap="none" rtlCol="0" anchor="t">
            <a:spAutoFit/>
          </a:bodyPr>
          <a:p>
            <a:pPr algn="just"/>
            <a:r>
              <a:rPr lang="zh-CN" altLang="en-US" b="1" dirty="0">
                <a:latin typeface="Microsoft YaHei" panose="020B0503020204020204" pitchFamily="34" charset="-122"/>
                <a:ea typeface="Microsoft YaHei" panose="020B0503020204020204" pitchFamily="34" charset="-122"/>
                <a:sym typeface="+mn-ea"/>
              </a:rPr>
              <a:t>Specification of the algorithm</a:t>
            </a:r>
            <a:endParaRPr lang="zh-CN" altLang="en-US" b="1" dirty="0">
              <a:latin typeface="Microsoft YaHei" panose="020B0503020204020204" pitchFamily="34" charset="-122"/>
              <a:ea typeface="Microsoft YaHei" panose="020B0503020204020204" pitchFamily="34" charset="-122"/>
              <a:sym typeface="+mn-ea"/>
            </a:endParaRPr>
          </a:p>
        </p:txBody>
      </p:sp>
      <p:sp>
        <p:nvSpPr>
          <p:cNvPr id="22" name="Text Box 21"/>
          <p:cNvSpPr txBox="1"/>
          <p:nvPr/>
        </p:nvSpPr>
        <p:spPr>
          <a:xfrm>
            <a:off x="8125143" y="5369560"/>
            <a:ext cx="3540125" cy="368300"/>
          </a:xfrm>
          <a:prstGeom prst="rect">
            <a:avLst/>
          </a:prstGeom>
          <a:noFill/>
        </p:spPr>
        <p:txBody>
          <a:bodyPr wrap="none" rtlCol="0" anchor="t">
            <a:spAutoFit/>
          </a:bodyPr>
          <a:p>
            <a:pPr algn="just"/>
            <a:r>
              <a:rPr lang="zh-CN" altLang="en-US" b="1" dirty="0">
                <a:latin typeface="Microsoft YaHei" panose="020B0503020204020204" pitchFamily="34" charset="-122"/>
                <a:ea typeface="Microsoft YaHei" panose="020B0503020204020204" pitchFamily="34" charset="-122"/>
                <a:sym typeface="+mn-ea"/>
              </a:rPr>
              <a:t>Implementation of algorithm</a:t>
            </a:r>
            <a:endParaRPr lang="zh-CN" altLang="en-US" b="1" dirty="0">
              <a:latin typeface="Microsoft YaHei" panose="020B0503020204020204" pitchFamily="34" charset="-122"/>
              <a:ea typeface="Microsoft YaHei" panose="020B0503020204020204" pitchFamily="34" charset="-122"/>
              <a:sym typeface="+mn-ea"/>
            </a:endParaRPr>
          </a:p>
        </p:txBody>
      </p:sp>
      <p:sp>
        <p:nvSpPr>
          <p:cNvPr id="27" name="Text Box 26"/>
          <p:cNvSpPr txBox="1"/>
          <p:nvPr/>
        </p:nvSpPr>
        <p:spPr>
          <a:xfrm>
            <a:off x="5366703" y="4692015"/>
            <a:ext cx="2637790" cy="368300"/>
          </a:xfrm>
          <a:prstGeom prst="rect">
            <a:avLst/>
          </a:prstGeom>
          <a:noFill/>
        </p:spPr>
        <p:txBody>
          <a:bodyPr wrap="none" rtlCol="0" anchor="t">
            <a:spAutoFit/>
          </a:bodyPr>
          <a:p>
            <a:pPr algn="just"/>
            <a:r>
              <a:rPr lang="zh-CN" altLang="en-US" b="1" dirty="0">
                <a:latin typeface="Microsoft YaHei" panose="020B0503020204020204" pitchFamily="34" charset="-122"/>
                <a:ea typeface="Microsoft YaHei" panose="020B0503020204020204" pitchFamily="34" charset="-122"/>
                <a:sym typeface="+mn-ea"/>
              </a:rPr>
              <a:t>Analysis of algorithm</a:t>
            </a:r>
            <a:endParaRPr lang="zh-CN" altLang="en-US" b="1" dirty="0">
              <a:latin typeface="Microsoft YaHei" panose="020B0503020204020204" pitchFamily="34" charset="-122"/>
              <a:ea typeface="Microsoft YaHei" panose="020B0503020204020204" pitchFamily="34" charset="-122"/>
              <a:sym typeface="+mn-ea"/>
            </a:endParaRPr>
          </a:p>
        </p:txBody>
      </p:sp>
      <p:sp>
        <p:nvSpPr>
          <p:cNvPr id="29" name="Text Box 28"/>
          <p:cNvSpPr txBox="1"/>
          <p:nvPr/>
        </p:nvSpPr>
        <p:spPr>
          <a:xfrm>
            <a:off x="10029508" y="2270125"/>
            <a:ext cx="2054860" cy="368300"/>
          </a:xfrm>
          <a:prstGeom prst="rect">
            <a:avLst/>
          </a:prstGeom>
          <a:noFill/>
        </p:spPr>
        <p:txBody>
          <a:bodyPr wrap="none" rtlCol="0" anchor="t">
            <a:spAutoFit/>
          </a:bodyPr>
          <a:p>
            <a:pPr algn="just"/>
            <a:r>
              <a:rPr lang="zh-CN" altLang="en-US" b="1" dirty="0">
                <a:latin typeface="Microsoft YaHei" panose="020B0503020204020204" pitchFamily="34" charset="-122"/>
                <a:ea typeface="Microsoft YaHei" panose="020B0503020204020204" pitchFamily="34" charset="-122"/>
                <a:sym typeface="+mn-ea"/>
              </a:rPr>
              <a:t>Program testing</a:t>
            </a:r>
            <a:endParaRPr lang="zh-CN" altLang="en-US" b="1" dirty="0">
              <a:latin typeface="Microsoft YaHei" panose="020B0503020204020204" pitchFamily="34" charset="-122"/>
              <a:ea typeface="Microsoft YaHei" panose="020B0503020204020204" pitchFamily="34" charset="-122"/>
              <a:sym typeface="+mn-ea"/>
            </a:endParaRPr>
          </a:p>
        </p:txBody>
      </p:sp>
      <p:cxnSp>
        <p:nvCxnSpPr>
          <p:cNvPr id="33" name="直接箭头连接符 17"/>
          <p:cNvCxnSpPr/>
          <p:nvPr/>
        </p:nvCxnSpPr>
        <p:spPr>
          <a:xfrm flipH="1" flipV="1">
            <a:off x="11054715" y="2727325"/>
            <a:ext cx="5715" cy="914400"/>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3105</Words>
  <Application>WPS Presentation</Application>
  <PresentationFormat>宽屏</PresentationFormat>
  <Paragraphs>131</Paragraphs>
  <Slides>16</Slides>
  <Notes>0</Notes>
  <HiddenSlides>0</HiddenSlides>
  <MMClips>0</MMClips>
  <ScaleCrop>false</ScaleCrop>
  <HeadingPairs>
    <vt:vector size="6" baseType="variant">
      <vt:variant>
        <vt:lpstr>已用的字体</vt:lpstr>
      </vt:variant>
      <vt:variant>
        <vt:i4>17</vt:i4>
      </vt:variant>
      <vt:variant>
        <vt:lpstr>主题</vt:lpstr>
      </vt:variant>
      <vt:variant>
        <vt:i4>2</vt:i4>
      </vt:variant>
      <vt:variant>
        <vt:lpstr>幻灯片标题</vt:lpstr>
      </vt:variant>
      <vt:variant>
        <vt:i4>16</vt:i4>
      </vt:variant>
    </vt:vector>
  </HeadingPairs>
  <TitlesOfParts>
    <vt:vector size="35" baseType="lpstr">
      <vt:lpstr>Arial</vt:lpstr>
      <vt:lpstr>SimSun</vt:lpstr>
      <vt:lpstr>Wingdings</vt:lpstr>
      <vt:lpstr>Calibri</vt:lpstr>
      <vt:lpstr>Calibri Light</vt:lpstr>
      <vt:lpstr>Microsoft YaHei</vt:lpstr>
      <vt:lpstr>Franchise</vt:lpstr>
      <vt:lpstr>Segoe Print</vt:lpstr>
      <vt:lpstr>Source Sans Pro Black</vt:lpstr>
      <vt:lpstr>Copperplate Gothic Bold</vt:lpstr>
      <vt:lpstr>华康俪金黑W8</vt:lpstr>
      <vt:lpstr>Source Sans Pro Light</vt:lpstr>
      <vt:lpstr>Franchise</vt:lpstr>
      <vt:lpstr>Source Sans Pro Black</vt:lpstr>
      <vt:lpstr>Arial Unicode MS</vt:lpstr>
      <vt:lpstr>黑体</vt:lpstr>
      <vt:lpstr>Arial Unicode MS</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entos</cp:lastModifiedBy>
  <cp:revision>58</cp:revision>
  <dcterms:created xsi:type="dcterms:W3CDTF">2015-03-23T00:44:46Z</dcterms:created>
  <dcterms:modified xsi:type="dcterms:W3CDTF">2019-08-09T18:32:47Z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2057-11.2.0.8893</vt:lpwstr>
  </property>
</Properties>
</file>