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Lst>
  <p:sldSz cx="9144000" cy="5143500"/>
  <p:notesSz cx="6858000" cy="9144000"/>
  <p:embeddedFontLst>
    <p:embeddedFont>
      <p:font typeface="Roboto" panose="02000000000000000000"/>
      <p:regular r:id="rId39"/>
    </p:embeddedFont>
    <p:embeddedFont>
      <p:font typeface="Verdana" panose="020B0604030504040204"/>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font" Target="fonts/font5.fntdata"/><Relationship Id="rId42" Type="http://schemas.openxmlformats.org/officeDocument/2006/relationships/font" Target="fonts/font4.fntdata"/><Relationship Id="rId41" Type="http://schemas.openxmlformats.org/officeDocument/2006/relationships/font" Target="fonts/font3.fntdata"/><Relationship Id="rId40" Type="http://schemas.openxmlformats.org/officeDocument/2006/relationships/font" Target="fonts/font2.fntdata"/><Relationship Id="rId4" Type="http://schemas.openxmlformats.org/officeDocument/2006/relationships/notesMaster" Target="notesMasters/notesMaster1.xml"/><Relationship Id="rId39" Type="http://schemas.openxmlformats.org/officeDocument/2006/relationships/font" Target="fonts/font1.fntdata"/><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63"/>
        <p:cNvGrpSpPr/>
        <p:nvPr/>
      </p:nvGrpSpPr>
      <p:grpSpPr>
        <a:xfrm>
          <a:off x="0" y="0"/>
          <a:ext cx="0" cy="0"/>
          <a:chOff x="0" y="0"/>
          <a:chExt cx="0" cy="0"/>
        </a:xfrm>
      </p:grpSpPr>
      <p:sp>
        <p:nvSpPr>
          <p:cNvPr id="64" name="Google Shape;64;gc6f73a04f_0_0: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73a04f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114"/>
        <p:cNvGrpSpPr/>
        <p:nvPr/>
      </p:nvGrpSpPr>
      <p:grpSpPr>
        <a:xfrm>
          <a:off x="0" y="0"/>
          <a:ext cx="0" cy="0"/>
          <a:chOff x="0" y="0"/>
          <a:chExt cx="0" cy="0"/>
        </a:xfrm>
      </p:grpSpPr>
      <p:sp>
        <p:nvSpPr>
          <p:cNvPr id="115" name="Google Shape;115;g41d7d13bdc_0_38: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1d7d13bdc_0_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120"/>
        <p:cNvGrpSpPr/>
        <p:nvPr/>
      </p:nvGrpSpPr>
      <p:grpSpPr>
        <a:xfrm>
          <a:off x="0" y="0"/>
          <a:ext cx="0" cy="0"/>
          <a:chOff x="0" y="0"/>
          <a:chExt cx="0" cy="0"/>
        </a:xfrm>
      </p:grpSpPr>
      <p:sp>
        <p:nvSpPr>
          <p:cNvPr id="121" name="Google Shape;121;g41d7d13bdc_0_45: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1d7d13bdc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g41d7d13bdc_0_54: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41d7d13bdc_0_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41d7d13bdc_0_61: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1d7d13bdc_0_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137"/>
        <p:cNvGrpSpPr/>
        <p:nvPr/>
      </p:nvGrpSpPr>
      <p:grpSpPr>
        <a:xfrm>
          <a:off x="0" y="0"/>
          <a:ext cx="0" cy="0"/>
          <a:chOff x="0" y="0"/>
          <a:chExt cx="0" cy="0"/>
        </a:xfrm>
      </p:grpSpPr>
      <p:sp>
        <p:nvSpPr>
          <p:cNvPr id="138" name="Google Shape;138;g40d2cb0ec3_1_11: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40d2cb0ec3_1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g41d7d13bdc_0_80: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41d7d13bdc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g41d7d13bdc_0_70: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1d7d13bdc_0_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g41d7d13bdc_0_94: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1d7d13bdc_0_9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0" name="Shape 160"/>
        <p:cNvGrpSpPr/>
        <p:nvPr/>
      </p:nvGrpSpPr>
      <p:grpSpPr>
        <a:xfrm>
          <a:off x="0" y="0"/>
          <a:ext cx="0" cy="0"/>
          <a:chOff x="0" y="0"/>
          <a:chExt cx="0" cy="0"/>
        </a:xfrm>
      </p:grpSpPr>
      <p:sp>
        <p:nvSpPr>
          <p:cNvPr id="161" name="Google Shape;161;g41d7d13bdc_0_10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41d7d13bdc_0_1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6" name="Shape 166"/>
        <p:cNvGrpSpPr/>
        <p:nvPr/>
      </p:nvGrpSpPr>
      <p:grpSpPr>
        <a:xfrm>
          <a:off x="0" y="0"/>
          <a:ext cx="0" cy="0"/>
          <a:chOff x="0" y="0"/>
          <a:chExt cx="0" cy="0"/>
        </a:xfrm>
      </p:grpSpPr>
      <p:sp>
        <p:nvSpPr>
          <p:cNvPr id="167" name="Google Shape;167;g40d2cb0ec3_1_20: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40d2cb0ec3_1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69"/>
        <p:cNvGrpSpPr/>
        <p:nvPr/>
      </p:nvGrpSpPr>
      <p:grpSpPr>
        <a:xfrm>
          <a:off x="0" y="0"/>
          <a:ext cx="0" cy="0"/>
          <a:chOff x="0" y="0"/>
          <a:chExt cx="0" cy="0"/>
        </a:xfrm>
      </p:grpSpPr>
      <p:sp>
        <p:nvSpPr>
          <p:cNvPr id="70" name="Google Shape;70;gc6f73a04f_0_5: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73a04f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g41d7d13bdc_0_108: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41d7d13bdc_0_1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7" name="Shape 177"/>
        <p:cNvGrpSpPr/>
        <p:nvPr/>
      </p:nvGrpSpPr>
      <p:grpSpPr>
        <a:xfrm>
          <a:off x="0" y="0"/>
          <a:ext cx="0" cy="0"/>
          <a:chOff x="0" y="0"/>
          <a:chExt cx="0" cy="0"/>
        </a:xfrm>
      </p:grpSpPr>
      <p:sp>
        <p:nvSpPr>
          <p:cNvPr id="178" name="Google Shape;178;g41d7d13bdc_0_112: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41d7d13bdc_0_1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3" name="Shape 183"/>
        <p:cNvGrpSpPr/>
        <p:nvPr/>
      </p:nvGrpSpPr>
      <p:grpSpPr>
        <a:xfrm>
          <a:off x="0" y="0"/>
          <a:ext cx="0" cy="0"/>
          <a:chOff x="0" y="0"/>
          <a:chExt cx="0" cy="0"/>
        </a:xfrm>
      </p:grpSpPr>
      <p:sp>
        <p:nvSpPr>
          <p:cNvPr id="184" name="Google Shape;184;g41d7d13bdc_0_119: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1d7d13bdc_0_1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0" name="Shape 190"/>
        <p:cNvGrpSpPr/>
        <p:nvPr/>
      </p:nvGrpSpPr>
      <p:grpSpPr>
        <a:xfrm>
          <a:off x="0" y="0"/>
          <a:ext cx="0" cy="0"/>
          <a:chOff x="0" y="0"/>
          <a:chExt cx="0" cy="0"/>
        </a:xfrm>
      </p:grpSpPr>
      <p:sp>
        <p:nvSpPr>
          <p:cNvPr id="191" name="Google Shape;191;g4266bf9b18_0_0: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4266bf9b18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5" name="Shape 195"/>
        <p:cNvGrpSpPr/>
        <p:nvPr/>
      </p:nvGrpSpPr>
      <p:grpSpPr>
        <a:xfrm>
          <a:off x="0" y="0"/>
          <a:ext cx="0" cy="0"/>
          <a:chOff x="0" y="0"/>
          <a:chExt cx="0" cy="0"/>
        </a:xfrm>
      </p:grpSpPr>
      <p:sp>
        <p:nvSpPr>
          <p:cNvPr id="196" name="Google Shape;196;g4266bf9b18_0_4: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4266bf9b18_0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1" name="Shape 201"/>
        <p:cNvGrpSpPr/>
        <p:nvPr/>
      </p:nvGrpSpPr>
      <p:grpSpPr>
        <a:xfrm>
          <a:off x="0" y="0"/>
          <a:ext cx="0" cy="0"/>
          <a:chOff x="0" y="0"/>
          <a:chExt cx="0" cy="0"/>
        </a:xfrm>
      </p:grpSpPr>
      <p:sp>
        <p:nvSpPr>
          <p:cNvPr id="202" name="Google Shape;202;g4266bf9b18_0_12: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266bf9b18_0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8" name="Shape 208"/>
        <p:cNvGrpSpPr/>
        <p:nvPr/>
      </p:nvGrpSpPr>
      <p:grpSpPr>
        <a:xfrm>
          <a:off x="0" y="0"/>
          <a:ext cx="0" cy="0"/>
          <a:chOff x="0" y="0"/>
          <a:chExt cx="0" cy="0"/>
        </a:xfrm>
      </p:grpSpPr>
      <p:sp>
        <p:nvSpPr>
          <p:cNvPr id="209" name="Google Shape;209;g4266bf9b18_0_18: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4266bf9b18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 name="Shape 214"/>
        <p:cNvGrpSpPr/>
        <p:nvPr/>
      </p:nvGrpSpPr>
      <p:grpSpPr>
        <a:xfrm>
          <a:off x="0" y="0"/>
          <a:ext cx="0" cy="0"/>
          <a:chOff x="0" y="0"/>
          <a:chExt cx="0" cy="0"/>
        </a:xfrm>
      </p:grpSpPr>
      <p:sp>
        <p:nvSpPr>
          <p:cNvPr id="215" name="Google Shape;215;g4266bf9b18_0_24: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4266bf9b18_0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 name="Shape 220"/>
        <p:cNvGrpSpPr/>
        <p:nvPr/>
      </p:nvGrpSpPr>
      <p:grpSpPr>
        <a:xfrm>
          <a:off x="0" y="0"/>
          <a:ext cx="0" cy="0"/>
          <a:chOff x="0" y="0"/>
          <a:chExt cx="0" cy="0"/>
        </a:xfrm>
      </p:grpSpPr>
      <p:sp>
        <p:nvSpPr>
          <p:cNvPr id="221" name="Google Shape;221;g4266bf9b18_0_32: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4266bf9b18_0_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7" name="Shape 227"/>
        <p:cNvGrpSpPr/>
        <p:nvPr/>
      </p:nvGrpSpPr>
      <p:grpSpPr>
        <a:xfrm>
          <a:off x="0" y="0"/>
          <a:ext cx="0" cy="0"/>
          <a:chOff x="0" y="0"/>
          <a:chExt cx="0" cy="0"/>
        </a:xfrm>
      </p:grpSpPr>
      <p:sp>
        <p:nvSpPr>
          <p:cNvPr id="228" name="Google Shape;228;g4266bf9b18_0_45: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4266bf9b18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6f73a04f_0_9: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73a04f_0_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3" name="Shape 233"/>
        <p:cNvGrpSpPr/>
        <p:nvPr/>
      </p:nvGrpSpPr>
      <p:grpSpPr>
        <a:xfrm>
          <a:off x="0" y="0"/>
          <a:ext cx="0" cy="0"/>
          <a:chOff x="0" y="0"/>
          <a:chExt cx="0" cy="0"/>
        </a:xfrm>
      </p:grpSpPr>
      <p:sp>
        <p:nvSpPr>
          <p:cNvPr id="234" name="Google Shape;234;g4266bf9b18_0_38: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4266bf9b18_0_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0" name="Shape 240"/>
        <p:cNvGrpSpPr/>
        <p:nvPr/>
      </p:nvGrpSpPr>
      <p:grpSpPr>
        <a:xfrm>
          <a:off x="0" y="0"/>
          <a:ext cx="0" cy="0"/>
          <a:chOff x="0" y="0"/>
          <a:chExt cx="0" cy="0"/>
        </a:xfrm>
      </p:grpSpPr>
      <p:sp>
        <p:nvSpPr>
          <p:cNvPr id="241" name="Google Shape;241;g4266bf9b18_0_52: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4266bf9b18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6" name="Shape 246"/>
        <p:cNvGrpSpPr/>
        <p:nvPr/>
      </p:nvGrpSpPr>
      <p:grpSpPr>
        <a:xfrm>
          <a:off x="0" y="0"/>
          <a:ext cx="0" cy="0"/>
          <a:chOff x="0" y="0"/>
          <a:chExt cx="0" cy="0"/>
        </a:xfrm>
      </p:grpSpPr>
      <p:sp>
        <p:nvSpPr>
          <p:cNvPr id="247" name="Google Shape;247;g4266bf9b18_0_57: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4266bf9b18_0_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g40d2cb0ec3_0_1: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0d2cb0ec3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41d7d13bdc_0_4: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1d7d13bdc_0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g40d2cb0ec3_1_5: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40d2cb0ec3_1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97"/>
        <p:cNvGrpSpPr/>
        <p:nvPr/>
      </p:nvGrpSpPr>
      <p:grpSpPr>
        <a:xfrm>
          <a:off x="0" y="0"/>
          <a:ext cx="0" cy="0"/>
          <a:chOff x="0" y="0"/>
          <a:chExt cx="0" cy="0"/>
        </a:xfrm>
      </p:grpSpPr>
      <p:sp>
        <p:nvSpPr>
          <p:cNvPr id="98" name="Google Shape;98;g41d7d13bdc_0_18: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41d7d13bdc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 name="Shape 102"/>
        <p:cNvGrpSpPr/>
        <p:nvPr/>
      </p:nvGrpSpPr>
      <p:grpSpPr>
        <a:xfrm>
          <a:off x="0" y="0"/>
          <a:ext cx="0" cy="0"/>
          <a:chOff x="0" y="0"/>
          <a:chExt cx="0" cy="0"/>
        </a:xfrm>
      </p:grpSpPr>
      <p:sp>
        <p:nvSpPr>
          <p:cNvPr id="103" name="Google Shape;103;g41d7d13bdc_0_65: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41d7d13bdc_0_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 name="Shape 108"/>
        <p:cNvGrpSpPr/>
        <p:nvPr/>
      </p:nvGrpSpPr>
      <p:grpSpPr>
        <a:xfrm>
          <a:off x="0" y="0"/>
          <a:ext cx="0" cy="0"/>
          <a:chOff x="0" y="0"/>
          <a:chExt cx="0" cy="0"/>
        </a:xfrm>
      </p:grpSpPr>
      <p:sp>
        <p:nvSpPr>
          <p:cNvPr id="109" name="Google Shape;109;g41d7d13bdc_0_32: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1d7d13bdc_0_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txBox="1"/>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57" name="Shape 57"/>
        <p:cNvGrpSpPr/>
        <p:nvPr/>
      </p:nvGrpSpPr>
      <p:grpSpPr>
        <a:xfrm>
          <a:off x="0" y="0"/>
          <a:ext cx="0" cy="0"/>
          <a:chOff x="0" y="0"/>
          <a:chExt cx="0" cy="0"/>
        </a:xfrm>
      </p:grpSpPr>
      <p:sp>
        <p:nvSpPr>
          <p:cNvPr id="58" name="Google Shape;58;p11"/>
          <p:cNvSpPr txBox="1"/>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60" name="Google Shape;60;p11"/>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accent4"/>
        </a:solidFill>
        <a:effectLst/>
      </p:bgPr>
    </p:bg>
    <p:spTree>
      <p:nvGrpSpPr>
        <p:cNvPr id="61" name="Shape 61"/>
        <p:cNvGrpSpPr/>
        <p:nvPr/>
      </p:nvGrpSpPr>
      <p:grpSpPr>
        <a:xfrm>
          <a:off x="0" y="0"/>
          <a:ext cx="0" cy="0"/>
          <a:chOff x="0" y="0"/>
          <a:chExt cx="0" cy="0"/>
        </a:xfrm>
      </p:grpSpPr>
      <p:sp>
        <p:nvSpPr>
          <p:cNvPr id="62" name="Google Shape;62;p12"/>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8"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4"/>
          <p:cNvSpPr txBox="1"/>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23" name="Google Shape;23;p4"/>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4"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5"/>
          <p:cNvSpPr txBox="1"/>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9" name="Google Shape;29;p5"/>
          <p:cNvSpPr txBox="1"/>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0" name="Google Shape;30;p5"/>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6"/>
          <p:cNvSpPr txBox="1"/>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7"/>
          <p:cNvSpPr txBox="1"/>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9"/>
          <p:cNvSpPr txBox="1"/>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10"/>
          <p:cNvSpPr txBox="1"/>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1pPr>
            <a:lvl2pPr lvl="1">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9pPr>
          </a:lstStyle>
          <a:p/>
        </p:txBody>
      </p:sp>
      <p:sp>
        <p:nvSpPr>
          <p:cNvPr id="7" name="Google Shape;7;p1"/>
          <p:cNvSpPr txBox="1"/>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panose="02000000000000000000"/>
              <a:buChar char="●"/>
              <a:defRPr sz="1800">
                <a:solidFill>
                  <a:schemeClr val="lt2"/>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1600"/>
              </a:spcBef>
              <a:spcAft>
                <a:spcPts val="160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
          <p:cNvSpPr txBox="1"/>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panose="02000000000000000000"/>
                <a:ea typeface="Roboto" panose="02000000000000000000"/>
                <a:cs typeface="Roboto" panose="02000000000000000000"/>
                <a:sym typeface="Roboto" panose="02000000000000000000"/>
              </a:defRPr>
            </a:lvl1pPr>
            <a:lvl2pPr lvl="1" algn="r">
              <a:buNone/>
              <a:defRPr sz="1000">
                <a:solidFill>
                  <a:schemeClr val="lt2"/>
                </a:solidFill>
                <a:latin typeface="Roboto" panose="02000000000000000000"/>
                <a:ea typeface="Roboto" panose="02000000000000000000"/>
                <a:cs typeface="Roboto" panose="02000000000000000000"/>
                <a:sym typeface="Roboto" panose="02000000000000000000"/>
              </a:defRPr>
            </a:lvl2pPr>
            <a:lvl3pPr lvl="2" algn="r">
              <a:buNone/>
              <a:defRPr sz="1000">
                <a:solidFill>
                  <a:schemeClr val="lt2"/>
                </a:solidFill>
                <a:latin typeface="Roboto" panose="02000000000000000000"/>
                <a:ea typeface="Roboto" panose="02000000000000000000"/>
                <a:cs typeface="Roboto" panose="02000000000000000000"/>
                <a:sym typeface="Roboto" panose="02000000000000000000"/>
              </a:defRPr>
            </a:lvl3pPr>
            <a:lvl4pPr lvl="3" algn="r">
              <a:buNone/>
              <a:defRPr sz="1000">
                <a:solidFill>
                  <a:schemeClr val="lt2"/>
                </a:solidFill>
                <a:latin typeface="Roboto" panose="02000000000000000000"/>
                <a:ea typeface="Roboto" panose="02000000000000000000"/>
                <a:cs typeface="Roboto" panose="02000000000000000000"/>
                <a:sym typeface="Roboto" panose="02000000000000000000"/>
              </a:defRPr>
            </a:lvl4pPr>
            <a:lvl5pPr lvl="4" algn="r">
              <a:buNone/>
              <a:defRPr sz="1000">
                <a:solidFill>
                  <a:schemeClr val="lt2"/>
                </a:solidFill>
                <a:latin typeface="Roboto" panose="02000000000000000000"/>
                <a:ea typeface="Roboto" panose="02000000000000000000"/>
                <a:cs typeface="Roboto" panose="02000000000000000000"/>
                <a:sym typeface="Roboto" panose="02000000000000000000"/>
              </a:defRPr>
            </a:lvl5pPr>
            <a:lvl6pPr lvl="5" algn="r">
              <a:buNone/>
              <a:defRPr sz="1000">
                <a:solidFill>
                  <a:schemeClr val="lt2"/>
                </a:solidFill>
                <a:latin typeface="Roboto" panose="02000000000000000000"/>
                <a:ea typeface="Roboto" panose="02000000000000000000"/>
                <a:cs typeface="Roboto" panose="02000000000000000000"/>
                <a:sym typeface="Roboto" panose="02000000000000000000"/>
              </a:defRPr>
            </a:lvl6pPr>
            <a:lvl7pPr lvl="6" algn="r">
              <a:buNone/>
              <a:defRPr sz="1000">
                <a:solidFill>
                  <a:schemeClr val="lt2"/>
                </a:solidFill>
                <a:latin typeface="Roboto" panose="02000000000000000000"/>
                <a:ea typeface="Roboto" panose="02000000000000000000"/>
                <a:cs typeface="Roboto" panose="02000000000000000000"/>
                <a:sym typeface="Roboto" panose="02000000000000000000"/>
              </a:defRPr>
            </a:lvl7pPr>
            <a:lvl8pPr lvl="7" algn="r">
              <a:buNone/>
              <a:defRPr sz="1000">
                <a:solidFill>
                  <a:schemeClr val="lt2"/>
                </a:solidFill>
                <a:latin typeface="Roboto" panose="02000000000000000000"/>
                <a:ea typeface="Roboto" panose="02000000000000000000"/>
                <a:cs typeface="Roboto" panose="02000000000000000000"/>
                <a:sym typeface="Roboto" panose="02000000000000000000"/>
              </a:defRPr>
            </a:lvl8pPr>
            <a:lvl9pPr lvl="8" algn="r">
              <a:buNone/>
              <a:defRPr sz="1000">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Callback, Timers, </a:t>
            </a:r>
            <a:endParaRPr lang="en-GB"/>
          </a:p>
          <a:p>
            <a:pPr marL="0" lvl="0" indent="0" algn="l" rtl="0">
              <a:spcBef>
                <a:spcPts val="0"/>
              </a:spcBef>
              <a:spcAft>
                <a:spcPts val="0"/>
              </a:spcAft>
              <a:buNone/>
            </a:pPr>
            <a:r>
              <a:rPr lang="en-GB"/>
              <a:t>Async JS, HTTP</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setTimeout</a:t>
            </a:r>
            <a:endParaRPr lang="en-GB"/>
          </a:p>
        </p:txBody>
      </p:sp>
      <p:sp>
        <p:nvSpPr>
          <p:cNvPr id="119" name="Google Shape;119;p22"/>
          <p:cNvSpPr txBox="1"/>
          <p:nvPr>
            <p:ph type="body" idx="4294967295"/>
          </p:nvPr>
        </p:nvSpPr>
        <p:spPr>
          <a:xfrm>
            <a:off x="471900" y="741850"/>
            <a:ext cx="8222100" cy="4196700"/>
          </a:xfrm>
          <a:prstGeom prst="rect">
            <a:avLst/>
          </a:prstGeom>
        </p:spPr>
        <p:txBody>
          <a:bodyPr spcFirstLastPara="1" wrap="square" lIns="91425" tIns="91425" rIns="91425" bIns="91425" anchor="t" anchorCtr="0">
            <a:noAutofit/>
          </a:bodyPr>
          <a:lstStyle/>
          <a:p>
            <a:pPr marL="0" marR="139700" lvl="0" indent="0" algn="l" rtl="0">
              <a:lnSpc>
                <a:spcPct val="119000"/>
              </a:lnSpc>
              <a:spcBef>
                <a:spcPts val="0"/>
              </a:spcBef>
              <a:spcAft>
                <a:spcPts val="0"/>
              </a:spcAft>
              <a:buNone/>
            </a:pPr>
            <a:endParaRPr sz="2400">
              <a:solidFill>
                <a:srgbClr val="0077AA"/>
              </a:solidFill>
              <a:latin typeface="Verdana" panose="020B0604030504040204"/>
              <a:ea typeface="Verdana" panose="020B0604030504040204"/>
              <a:cs typeface="Verdana" panose="020B0604030504040204"/>
              <a:sym typeface="Verdana" panose="020B0604030504040204"/>
            </a:endParaRPr>
          </a:p>
          <a:p>
            <a:pPr marL="0" marR="139700" lvl="0" indent="0" algn="l" rtl="0">
              <a:lnSpc>
                <a:spcPct val="119000"/>
              </a:lnSpc>
              <a:spcBef>
                <a:spcPts val="0"/>
              </a:spcBef>
              <a:spcAft>
                <a:spcPts val="0"/>
              </a:spcAft>
              <a:buNone/>
            </a:pPr>
            <a:endParaRPr sz="2400">
              <a:solidFill>
                <a:srgbClr val="0077AA"/>
              </a:solidFill>
              <a:latin typeface="Verdana" panose="020B0604030504040204"/>
              <a:ea typeface="Verdana" panose="020B0604030504040204"/>
              <a:cs typeface="Verdana" panose="020B0604030504040204"/>
              <a:sym typeface="Verdana" panose="020B0604030504040204"/>
            </a:endParaRPr>
          </a:p>
          <a:p>
            <a:pPr marL="0" marR="139700" lvl="0" indent="0" algn="l" rtl="0">
              <a:lnSpc>
                <a:spcPct val="119000"/>
              </a:lnSpc>
              <a:spcBef>
                <a:spcPts val="0"/>
              </a:spcBef>
              <a:spcAft>
                <a:spcPts val="0"/>
              </a:spcAft>
              <a:buNone/>
            </a:pPr>
            <a:r>
              <a:rPr lang="en-GB" sz="2400">
                <a:solidFill>
                  <a:srgbClr val="0077AA"/>
                </a:solidFill>
                <a:latin typeface="Verdana" panose="020B0604030504040204"/>
                <a:ea typeface="Verdana" panose="020B0604030504040204"/>
                <a:cs typeface="Verdana" panose="020B0604030504040204"/>
                <a:sym typeface="Verdana" panose="020B0604030504040204"/>
              </a:rPr>
              <a:t>function</a:t>
            </a:r>
            <a:r>
              <a:rPr lang="en-GB" sz="2400">
                <a:solidFill>
                  <a:srgbClr val="000000"/>
                </a:solidFill>
                <a:latin typeface="Verdana" panose="020B0604030504040204"/>
                <a:ea typeface="Verdana" panose="020B0604030504040204"/>
                <a:cs typeface="Verdana" panose="020B0604030504040204"/>
                <a:sym typeface="Verdana" panose="020B0604030504040204"/>
              </a:rPr>
              <a:t> sayHi</a:t>
            </a:r>
            <a:r>
              <a:rPr lang="en-GB" sz="2400">
                <a:solidFill>
                  <a:srgbClr val="999999"/>
                </a:solidFill>
                <a:latin typeface="Verdana" panose="020B0604030504040204"/>
                <a:ea typeface="Verdana" panose="020B0604030504040204"/>
                <a:cs typeface="Verdana" panose="020B0604030504040204"/>
                <a:sym typeface="Verdana" panose="020B0604030504040204"/>
              </a:rPr>
              <a:t>(</a:t>
            </a:r>
            <a:r>
              <a:rPr lang="en-GB" sz="2400">
                <a:solidFill>
                  <a:srgbClr val="000000"/>
                </a:solidFill>
                <a:latin typeface="Verdana" panose="020B0604030504040204"/>
                <a:ea typeface="Verdana" panose="020B0604030504040204"/>
                <a:cs typeface="Verdana" panose="020B0604030504040204"/>
                <a:sym typeface="Verdana" panose="020B0604030504040204"/>
              </a:rPr>
              <a:t>phrase</a:t>
            </a:r>
            <a:r>
              <a:rPr lang="en-GB" sz="2400">
                <a:solidFill>
                  <a:srgbClr val="999999"/>
                </a:solidFill>
                <a:latin typeface="Verdana" panose="020B0604030504040204"/>
                <a:ea typeface="Verdana" panose="020B0604030504040204"/>
                <a:cs typeface="Verdana" panose="020B0604030504040204"/>
                <a:sym typeface="Verdana" panose="020B0604030504040204"/>
              </a:rPr>
              <a:t>,</a:t>
            </a:r>
            <a:r>
              <a:rPr lang="en-GB" sz="2400">
                <a:solidFill>
                  <a:srgbClr val="000000"/>
                </a:solidFill>
                <a:latin typeface="Verdana" panose="020B0604030504040204"/>
                <a:ea typeface="Verdana" panose="020B0604030504040204"/>
                <a:cs typeface="Verdana" panose="020B0604030504040204"/>
                <a:sym typeface="Verdana" panose="020B0604030504040204"/>
              </a:rPr>
              <a:t> who</a:t>
            </a:r>
            <a:r>
              <a:rPr lang="en-GB" sz="2400">
                <a:solidFill>
                  <a:srgbClr val="999999"/>
                </a:solidFill>
                <a:latin typeface="Verdana" panose="020B0604030504040204"/>
                <a:ea typeface="Verdana" panose="020B0604030504040204"/>
                <a:cs typeface="Verdana" panose="020B0604030504040204"/>
                <a:sym typeface="Verdana" panose="020B0604030504040204"/>
              </a:rPr>
              <a:t>)</a:t>
            </a:r>
            <a:r>
              <a:rPr lang="en-GB" sz="2400">
                <a:solidFill>
                  <a:srgbClr val="000000"/>
                </a:solidFill>
                <a:latin typeface="Verdana" panose="020B0604030504040204"/>
                <a:ea typeface="Verdana" panose="020B0604030504040204"/>
                <a:cs typeface="Verdana" panose="020B0604030504040204"/>
                <a:sym typeface="Verdana" panose="020B0604030504040204"/>
              </a:rPr>
              <a:t> </a:t>
            </a:r>
            <a:r>
              <a:rPr lang="en-GB" sz="2400">
                <a:solidFill>
                  <a:srgbClr val="999999"/>
                </a:solidFill>
                <a:latin typeface="Verdana" panose="020B0604030504040204"/>
                <a:ea typeface="Verdana" panose="020B0604030504040204"/>
                <a:cs typeface="Verdana" panose="020B0604030504040204"/>
                <a:sym typeface="Verdana" panose="020B0604030504040204"/>
              </a:rPr>
              <a:t>{</a:t>
            </a:r>
            <a:br>
              <a:rPr lang="en-GB" sz="2400">
                <a:solidFill>
                  <a:srgbClr val="000000"/>
                </a:solidFill>
                <a:latin typeface="Verdana" panose="020B0604030504040204"/>
                <a:ea typeface="Verdana" panose="020B0604030504040204"/>
                <a:cs typeface="Verdana" panose="020B0604030504040204"/>
                <a:sym typeface="Verdana" panose="020B0604030504040204"/>
              </a:rPr>
            </a:br>
            <a:r>
              <a:rPr lang="en-GB" sz="2400">
                <a:solidFill>
                  <a:srgbClr val="000000"/>
                </a:solidFill>
                <a:latin typeface="Verdana" panose="020B0604030504040204"/>
                <a:ea typeface="Verdana" panose="020B0604030504040204"/>
                <a:cs typeface="Verdana" panose="020B0604030504040204"/>
                <a:sym typeface="Verdana" panose="020B0604030504040204"/>
              </a:rPr>
              <a:t>  alert</a:t>
            </a:r>
            <a:r>
              <a:rPr lang="en-GB" sz="2400">
                <a:solidFill>
                  <a:srgbClr val="999999"/>
                </a:solidFill>
                <a:latin typeface="Verdana" panose="020B0604030504040204"/>
                <a:ea typeface="Verdana" panose="020B0604030504040204"/>
                <a:cs typeface="Verdana" panose="020B0604030504040204"/>
                <a:sym typeface="Verdana" panose="020B0604030504040204"/>
              </a:rPr>
              <a:t>(</a:t>
            </a:r>
            <a:r>
              <a:rPr lang="en-GB" sz="2400">
                <a:solidFill>
                  <a:srgbClr val="000000"/>
                </a:solidFill>
                <a:latin typeface="Verdana" panose="020B0604030504040204"/>
                <a:ea typeface="Verdana" panose="020B0604030504040204"/>
                <a:cs typeface="Verdana" panose="020B0604030504040204"/>
                <a:sym typeface="Verdana" panose="020B0604030504040204"/>
              </a:rPr>
              <a:t> phrase </a:t>
            </a:r>
            <a:r>
              <a:rPr lang="en-GB" sz="2400">
                <a:solidFill>
                  <a:srgbClr val="A67F59"/>
                </a:solidFill>
                <a:latin typeface="Verdana" panose="020B0604030504040204"/>
                <a:ea typeface="Verdana" panose="020B0604030504040204"/>
                <a:cs typeface="Verdana" panose="020B0604030504040204"/>
                <a:sym typeface="Verdana" panose="020B0604030504040204"/>
              </a:rPr>
              <a:t>+</a:t>
            </a:r>
            <a:r>
              <a:rPr lang="en-GB" sz="2400">
                <a:solidFill>
                  <a:srgbClr val="000000"/>
                </a:solidFill>
                <a:latin typeface="Verdana" panose="020B0604030504040204"/>
                <a:ea typeface="Verdana" panose="020B0604030504040204"/>
                <a:cs typeface="Verdana" panose="020B0604030504040204"/>
                <a:sym typeface="Verdana" panose="020B0604030504040204"/>
              </a:rPr>
              <a:t> </a:t>
            </a:r>
            <a:r>
              <a:rPr lang="en-GB" sz="2400">
                <a:solidFill>
                  <a:srgbClr val="669900"/>
                </a:solidFill>
                <a:latin typeface="Verdana" panose="020B0604030504040204"/>
                <a:ea typeface="Verdana" panose="020B0604030504040204"/>
                <a:cs typeface="Verdana" panose="020B0604030504040204"/>
                <a:sym typeface="Verdana" panose="020B0604030504040204"/>
              </a:rPr>
              <a:t>', '</a:t>
            </a:r>
            <a:r>
              <a:rPr lang="en-GB" sz="2400">
                <a:solidFill>
                  <a:srgbClr val="000000"/>
                </a:solidFill>
                <a:latin typeface="Verdana" panose="020B0604030504040204"/>
                <a:ea typeface="Verdana" panose="020B0604030504040204"/>
                <a:cs typeface="Verdana" panose="020B0604030504040204"/>
                <a:sym typeface="Verdana" panose="020B0604030504040204"/>
              </a:rPr>
              <a:t> </a:t>
            </a:r>
            <a:r>
              <a:rPr lang="en-GB" sz="2400">
                <a:solidFill>
                  <a:srgbClr val="A67F59"/>
                </a:solidFill>
                <a:latin typeface="Verdana" panose="020B0604030504040204"/>
                <a:ea typeface="Verdana" panose="020B0604030504040204"/>
                <a:cs typeface="Verdana" panose="020B0604030504040204"/>
                <a:sym typeface="Verdana" panose="020B0604030504040204"/>
              </a:rPr>
              <a:t>+</a:t>
            </a:r>
            <a:r>
              <a:rPr lang="en-GB" sz="2400">
                <a:solidFill>
                  <a:srgbClr val="000000"/>
                </a:solidFill>
                <a:latin typeface="Verdana" panose="020B0604030504040204"/>
                <a:ea typeface="Verdana" panose="020B0604030504040204"/>
                <a:cs typeface="Verdana" panose="020B0604030504040204"/>
                <a:sym typeface="Verdana" panose="020B0604030504040204"/>
              </a:rPr>
              <a:t> who </a:t>
            </a:r>
            <a:r>
              <a:rPr lang="en-GB" sz="2400">
                <a:solidFill>
                  <a:srgbClr val="999999"/>
                </a:solidFill>
                <a:latin typeface="Verdana" panose="020B0604030504040204"/>
                <a:ea typeface="Verdana" panose="020B0604030504040204"/>
                <a:cs typeface="Verdana" panose="020B0604030504040204"/>
                <a:sym typeface="Verdana" panose="020B0604030504040204"/>
              </a:rPr>
              <a:t>);</a:t>
            </a:r>
            <a:br>
              <a:rPr lang="en-GB" sz="2400">
                <a:solidFill>
                  <a:srgbClr val="000000"/>
                </a:solidFill>
                <a:latin typeface="Verdana" panose="020B0604030504040204"/>
                <a:ea typeface="Verdana" panose="020B0604030504040204"/>
                <a:cs typeface="Verdana" panose="020B0604030504040204"/>
                <a:sym typeface="Verdana" panose="020B0604030504040204"/>
              </a:rPr>
            </a:br>
            <a:r>
              <a:rPr lang="en-GB" sz="2400">
                <a:solidFill>
                  <a:srgbClr val="999999"/>
                </a:solidFill>
                <a:latin typeface="Verdana" panose="020B0604030504040204"/>
                <a:ea typeface="Verdana" panose="020B0604030504040204"/>
                <a:cs typeface="Verdana" panose="020B0604030504040204"/>
                <a:sym typeface="Verdana" panose="020B0604030504040204"/>
              </a:rPr>
              <a:t>}</a:t>
            </a:r>
            <a:br>
              <a:rPr lang="en-GB" sz="2400">
                <a:solidFill>
                  <a:srgbClr val="000000"/>
                </a:solidFill>
                <a:latin typeface="Verdana" panose="020B0604030504040204"/>
                <a:ea typeface="Verdana" panose="020B0604030504040204"/>
                <a:cs typeface="Verdana" panose="020B0604030504040204"/>
                <a:sym typeface="Verdana" panose="020B0604030504040204"/>
              </a:rPr>
            </a:br>
            <a:br>
              <a:rPr lang="en-GB" sz="2400">
                <a:solidFill>
                  <a:srgbClr val="000000"/>
                </a:solidFill>
                <a:latin typeface="Verdana" panose="020B0604030504040204"/>
                <a:ea typeface="Verdana" panose="020B0604030504040204"/>
                <a:cs typeface="Verdana" panose="020B0604030504040204"/>
                <a:sym typeface="Verdana" panose="020B0604030504040204"/>
              </a:rPr>
            </a:br>
            <a:r>
              <a:rPr lang="en-GB" sz="2400">
                <a:solidFill>
                  <a:srgbClr val="000000"/>
                </a:solidFill>
                <a:latin typeface="Verdana" panose="020B0604030504040204"/>
                <a:ea typeface="Verdana" panose="020B0604030504040204"/>
                <a:cs typeface="Verdana" panose="020B0604030504040204"/>
                <a:sym typeface="Verdana" panose="020B0604030504040204"/>
              </a:rPr>
              <a:t>setTimeout</a:t>
            </a:r>
            <a:r>
              <a:rPr lang="en-GB" sz="2400">
                <a:solidFill>
                  <a:srgbClr val="999999"/>
                </a:solidFill>
                <a:latin typeface="Verdana" panose="020B0604030504040204"/>
                <a:ea typeface="Verdana" panose="020B0604030504040204"/>
                <a:cs typeface="Verdana" panose="020B0604030504040204"/>
                <a:sym typeface="Verdana" panose="020B0604030504040204"/>
              </a:rPr>
              <a:t>(</a:t>
            </a:r>
            <a:r>
              <a:rPr lang="en-GB" sz="2400">
                <a:solidFill>
                  <a:srgbClr val="000000"/>
                </a:solidFill>
                <a:latin typeface="Verdana" panose="020B0604030504040204"/>
                <a:ea typeface="Verdana" panose="020B0604030504040204"/>
                <a:cs typeface="Verdana" panose="020B0604030504040204"/>
                <a:sym typeface="Verdana" panose="020B0604030504040204"/>
              </a:rPr>
              <a:t>sayHi</a:t>
            </a:r>
            <a:r>
              <a:rPr lang="en-GB" sz="2400">
                <a:solidFill>
                  <a:srgbClr val="999999"/>
                </a:solidFill>
                <a:latin typeface="Verdana" panose="020B0604030504040204"/>
                <a:ea typeface="Verdana" panose="020B0604030504040204"/>
                <a:cs typeface="Verdana" panose="020B0604030504040204"/>
                <a:sym typeface="Verdana" panose="020B0604030504040204"/>
              </a:rPr>
              <a:t>,</a:t>
            </a:r>
            <a:r>
              <a:rPr lang="en-GB" sz="2400">
                <a:solidFill>
                  <a:srgbClr val="000000"/>
                </a:solidFill>
                <a:latin typeface="Verdana" panose="020B0604030504040204"/>
                <a:ea typeface="Verdana" panose="020B0604030504040204"/>
                <a:cs typeface="Verdana" panose="020B0604030504040204"/>
                <a:sym typeface="Verdana" panose="020B0604030504040204"/>
              </a:rPr>
              <a:t> </a:t>
            </a:r>
            <a:r>
              <a:rPr lang="en-GB" sz="2400">
                <a:solidFill>
                  <a:srgbClr val="990055"/>
                </a:solidFill>
                <a:latin typeface="Verdana" panose="020B0604030504040204"/>
                <a:ea typeface="Verdana" panose="020B0604030504040204"/>
                <a:cs typeface="Verdana" panose="020B0604030504040204"/>
                <a:sym typeface="Verdana" panose="020B0604030504040204"/>
              </a:rPr>
              <a:t>1000</a:t>
            </a:r>
            <a:r>
              <a:rPr lang="en-GB" sz="2400">
                <a:solidFill>
                  <a:srgbClr val="999999"/>
                </a:solidFill>
                <a:latin typeface="Verdana" panose="020B0604030504040204"/>
                <a:ea typeface="Verdana" panose="020B0604030504040204"/>
                <a:cs typeface="Verdana" panose="020B0604030504040204"/>
                <a:sym typeface="Verdana" panose="020B0604030504040204"/>
              </a:rPr>
              <a:t>,</a:t>
            </a:r>
            <a:r>
              <a:rPr lang="en-GB" sz="2400">
                <a:solidFill>
                  <a:srgbClr val="000000"/>
                </a:solidFill>
                <a:latin typeface="Verdana" panose="020B0604030504040204"/>
                <a:ea typeface="Verdana" panose="020B0604030504040204"/>
                <a:cs typeface="Verdana" panose="020B0604030504040204"/>
                <a:sym typeface="Verdana" panose="020B0604030504040204"/>
              </a:rPr>
              <a:t> </a:t>
            </a:r>
            <a:r>
              <a:rPr lang="en-GB" sz="2400">
                <a:solidFill>
                  <a:srgbClr val="669900"/>
                </a:solidFill>
                <a:latin typeface="Verdana" panose="020B0604030504040204"/>
                <a:ea typeface="Verdana" panose="020B0604030504040204"/>
                <a:cs typeface="Verdana" panose="020B0604030504040204"/>
                <a:sym typeface="Verdana" panose="020B0604030504040204"/>
              </a:rPr>
              <a:t>"Hello"</a:t>
            </a:r>
            <a:r>
              <a:rPr lang="en-GB" sz="2400">
                <a:solidFill>
                  <a:srgbClr val="999999"/>
                </a:solidFill>
                <a:latin typeface="Verdana" panose="020B0604030504040204"/>
                <a:ea typeface="Verdana" panose="020B0604030504040204"/>
                <a:cs typeface="Verdana" panose="020B0604030504040204"/>
                <a:sym typeface="Verdana" panose="020B0604030504040204"/>
              </a:rPr>
              <a:t>,</a:t>
            </a:r>
            <a:r>
              <a:rPr lang="en-GB" sz="2400">
                <a:solidFill>
                  <a:srgbClr val="000000"/>
                </a:solidFill>
                <a:latin typeface="Verdana" panose="020B0604030504040204"/>
                <a:ea typeface="Verdana" panose="020B0604030504040204"/>
                <a:cs typeface="Verdana" panose="020B0604030504040204"/>
                <a:sym typeface="Verdana" panose="020B0604030504040204"/>
              </a:rPr>
              <a:t> </a:t>
            </a:r>
            <a:r>
              <a:rPr lang="en-GB" sz="2400">
                <a:solidFill>
                  <a:srgbClr val="669900"/>
                </a:solidFill>
                <a:latin typeface="Verdana" panose="020B0604030504040204"/>
                <a:ea typeface="Verdana" panose="020B0604030504040204"/>
                <a:cs typeface="Verdana" panose="020B0604030504040204"/>
                <a:sym typeface="Verdana" panose="020B0604030504040204"/>
              </a:rPr>
              <a:t>"John"</a:t>
            </a:r>
            <a:r>
              <a:rPr lang="en-GB" sz="2400">
                <a:solidFill>
                  <a:srgbClr val="999999"/>
                </a:solidFill>
                <a:latin typeface="Verdana" panose="020B0604030504040204"/>
                <a:ea typeface="Verdana" panose="020B0604030504040204"/>
                <a:cs typeface="Verdana" panose="020B0604030504040204"/>
                <a:sym typeface="Verdana" panose="020B0604030504040204"/>
              </a:rPr>
              <a:t>);</a:t>
            </a:r>
            <a:r>
              <a:rPr lang="en-GB" sz="2400">
                <a:solidFill>
                  <a:srgbClr val="000000"/>
                </a:solidFill>
                <a:latin typeface="Verdana" panose="020B0604030504040204"/>
                <a:ea typeface="Verdana" panose="020B0604030504040204"/>
                <a:cs typeface="Verdana" panose="020B0604030504040204"/>
                <a:sym typeface="Verdana" panose="020B0604030504040204"/>
              </a:rPr>
              <a:t> </a:t>
            </a:r>
            <a:br>
              <a:rPr lang="en-GB" sz="2400">
                <a:solidFill>
                  <a:srgbClr val="000000"/>
                </a:solidFill>
                <a:latin typeface="Verdana" panose="020B0604030504040204"/>
                <a:ea typeface="Verdana" panose="020B0604030504040204"/>
                <a:cs typeface="Verdana" panose="020B0604030504040204"/>
                <a:sym typeface="Verdana" panose="020B0604030504040204"/>
              </a:rPr>
            </a:br>
            <a:r>
              <a:rPr lang="en-GB" sz="2400">
                <a:solidFill>
                  <a:srgbClr val="708090"/>
                </a:solidFill>
                <a:latin typeface="Verdana" panose="020B0604030504040204"/>
                <a:ea typeface="Verdana" panose="020B0604030504040204"/>
                <a:cs typeface="Verdana" panose="020B0604030504040204"/>
                <a:sym typeface="Verdana" panose="020B0604030504040204"/>
              </a:rPr>
              <a:t>// Hello, John</a:t>
            </a:r>
            <a:endParaRPr sz="2400">
              <a:solidFill>
                <a:srgbClr val="708090"/>
              </a:solidFill>
              <a:latin typeface="Verdana" panose="020B0604030504040204"/>
              <a:ea typeface="Verdana" panose="020B0604030504040204"/>
              <a:cs typeface="Verdana" panose="020B0604030504040204"/>
              <a:sym typeface="Verdana" panose="020B0604030504040204"/>
            </a:endParaRPr>
          </a:p>
          <a:p>
            <a:pPr marL="0" marR="139700" lvl="0" indent="0" algn="l" rtl="0">
              <a:lnSpc>
                <a:spcPct val="119000"/>
              </a:lnSpc>
              <a:spcBef>
                <a:spcPts val="0"/>
              </a:spcBef>
              <a:spcAft>
                <a:spcPts val="0"/>
              </a:spcAft>
              <a:buNone/>
            </a:pPr>
            <a:endParaRPr sz="2400">
              <a:solidFill>
                <a:srgbClr val="0077AA"/>
              </a:solidFill>
              <a:latin typeface="Verdana" panose="020B0604030504040204"/>
              <a:ea typeface="Verdana" panose="020B0604030504040204"/>
              <a:cs typeface="Verdana" panose="020B0604030504040204"/>
              <a:sym typeface="Verdana" panose="020B0604030504040204"/>
            </a:endParaRPr>
          </a:p>
          <a:p>
            <a:pPr marL="0" lvl="0" indent="0" algn="l" rtl="0">
              <a:spcBef>
                <a:spcPts val="0"/>
              </a:spcBef>
              <a:spcAft>
                <a:spcPts val="1600"/>
              </a:spcAft>
              <a:buNone/>
            </a:pPr>
            <a:endParaRPr sz="2100">
              <a:solidFill>
                <a:srgbClr val="0077AA"/>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Canceling with </a:t>
            </a:r>
            <a:r>
              <a:rPr lang="en-GB" b="1"/>
              <a:t>clearTimeout</a:t>
            </a:r>
            <a:endParaRPr b="1"/>
          </a:p>
        </p:txBody>
      </p:sp>
      <p:sp>
        <p:nvSpPr>
          <p:cNvPr id="125" name="Google Shape;125;p23"/>
          <p:cNvSpPr txBox="1"/>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333333"/>
                </a:solidFill>
              </a:rPr>
              <a:t>A call to setTimeout returns a “timer identifier” timerId that we can use to cancel the execution.</a:t>
            </a:r>
            <a:endParaRPr>
              <a:solidFill>
                <a:srgbClr val="333333"/>
              </a:solidFill>
            </a:endParaRPr>
          </a:p>
          <a:p>
            <a:pPr marL="0" lvl="0" indent="0" algn="l" rtl="0">
              <a:spcBef>
                <a:spcPts val="1600"/>
              </a:spcBef>
              <a:spcAft>
                <a:spcPts val="0"/>
              </a:spcAft>
              <a:buNone/>
            </a:pPr>
            <a:endParaRPr>
              <a:solidFill>
                <a:srgbClr val="333333"/>
              </a:solidFill>
            </a:endParaRPr>
          </a:p>
          <a:p>
            <a:pPr marL="0" marR="139700" lvl="0" indent="0" algn="l" rtl="0">
              <a:lnSpc>
                <a:spcPct val="119000"/>
              </a:lnSpc>
              <a:spcBef>
                <a:spcPts val="1600"/>
              </a:spcBef>
              <a:spcAft>
                <a:spcPts val="0"/>
              </a:spcAft>
              <a:buNone/>
            </a:pPr>
            <a:r>
              <a:rPr lang="en-GB" sz="2400">
                <a:solidFill>
                  <a:srgbClr val="0077AA"/>
                </a:solidFill>
                <a:latin typeface="Verdana" panose="020B0604030504040204"/>
                <a:ea typeface="Verdana" panose="020B0604030504040204"/>
                <a:cs typeface="Verdana" panose="020B0604030504040204"/>
                <a:sym typeface="Verdana" panose="020B0604030504040204"/>
              </a:rPr>
              <a:t>let</a:t>
            </a:r>
            <a:r>
              <a:rPr lang="en-GB" sz="2400">
                <a:solidFill>
                  <a:srgbClr val="000000"/>
                </a:solidFill>
                <a:latin typeface="Verdana" panose="020B0604030504040204"/>
                <a:ea typeface="Verdana" panose="020B0604030504040204"/>
                <a:cs typeface="Verdana" panose="020B0604030504040204"/>
                <a:sym typeface="Verdana" panose="020B0604030504040204"/>
              </a:rPr>
              <a:t> timerId </a:t>
            </a:r>
            <a:r>
              <a:rPr lang="en-GB" sz="2400">
                <a:solidFill>
                  <a:srgbClr val="A67F59"/>
                </a:solidFill>
                <a:latin typeface="Verdana" panose="020B0604030504040204"/>
                <a:ea typeface="Verdana" panose="020B0604030504040204"/>
                <a:cs typeface="Verdana" panose="020B0604030504040204"/>
                <a:sym typeface="Verdana" panose="020B0604030504040204"/>
              </a:rPr>
              <a:t>=</a:t>
            </a:r>
            <a:r>
              <a:rPr lang="en-GB" sz="2400">
                <a:solidFill>
                  <a:srgbClr val="000000"/>
                </a:solidFill>
                <a:latin typeface="Verdana" panose="020B0604030504040204"/>
                <a:ea typeface="Verdana" panose="020B0604030504040204"/>
                <a:cs typeface="Verdana" panose="020B0604030504040204"/>
                <a:sym typeface="Verdana" panose="020B0604030504040204"/>
              </a:rPr>
              <a:t> setTimeout</a:t>
            </a:r>
            <a:r>
              <a:rPr lang="en-GB" sz="2400">
                <a:solidFill>
                  <a:srgbClr val="999999"/>
                </a:solidFill>
                <a:latin typeface="Verdana" panose="020B0604030504040204"/>
                <a:ea typeface="Verdana" panose="020B0604030504040204"/>
                <a:cs typeface="Verdana" panose="020B0604030504040204"/>
                <a:sym typeface="Verdana" panose="020B0604030504040204"/>
              </a:rPr>
              <a:t>(</a:t>
            </a:r>
            <a:r>
              <a:rPr lang="en-GB" sz="2400">
                <a:solidFill>
                  <a:srgbClr val="A67F59"/>
                </a:solidFill>
                <a:latin typeface="Verdana" panose="020B0604030504040204"/>
                <a:ea typeface="Verdana" panose="020B0604030504040204"/>
                <a:cs typeface="Verdana" panose="020B0604030504040204"/>
                <a:sym typeface="Verdana" panose="020B0604030504040204"/>
              </a:rPr>
              <a:t>...</a:t>
            </a:r>
            <a:r>
              <a:rPr lang="en-GB" sz="2400">
                <a:solidFill>
                  <a:srgbClr val="999999"/>
                </a:solidFill>
                <a:latin typeface="Verdana" panose="020B0604030504040204"/>
                <a:ea typeface="Verdana" panose="020B0604030504040204"/>
                <a:cs typeface="Verdana" panose="020B0604030504040204"/>
                <a:sym typeface="Verdana" panose="020B0604030504040204"/>
              </a:rPr>
              <a:t>);</a:t>
            </a:r>
            <a:br>
              <a:rPr lang="en-GB" sz="2400">
                <a:solidFill>
                  <a:srgbClr val="000000"/>
                </a:solidFill>
                <a:latin typeface="Verdana" panose="020B0604030504040204"/>
                <a:ea typeface="Verdana" panose="020B0604030504040204"/>
                <a:cs typeface="Verdana" panose="020B0604030504040204"/>
                <a:sym typeface="Verdana" panose="020B0604030504040204"/>
              </a:rPr>
            </a:br>
            <a:r>
              <a:rPr lang="en-GB" sz="2400">
                <a:solidFill>
                  <a:srgbClr val="000000"/>
                </a:solidFill>
                <a:latin typeface="Verdana" panose="020B0604030504040204"/>
                <a:ea typeface="Verdana" panose="020B0604030504040204"/>
                <a:cs typeface="Verdana" panose="020B0604030504040204"/>
                <a:sym typeface="Verdana" panose="020B0604030504040204"/>
              </a:rPr>
              <a:t>clearTimeout</a:t>
            </a:r>
            <a:r>
              <a:rPr lang="en-GB" sz="2400">
                <a:solidFill>
                  <a:srgbClr val="999999"/>
                </a:solidFill>
                <a:latin typeface="Verdana" panose="020B0604030504040204"/>
                <a:ea typeface="Verdana" panose="020B0604030504040204"/>
                <a:cs typeface="Verdana" panose="020B0604030504040204"/>
                <a:sym typeface="Verdana" panose="020B0604030504040204"/>
              </a:rPr>
              <a:t>(</a:t>
            </a:r>
            <a:r>
              <a:rPr lang="en-GB" sz="2400">
                <a:solidFill>
                  <a:srgbClr val="000000"/>
                </a:solidFill>
                <a:latin typeface="Verdana" panose="020B0604030504040204"/>
                <a:ea typeface="Verdana" panose="020B0604030504040204"/>
                <a:cs typeface="Verdana" panose="020B0604030504040204"/>
                <a:sym typeface="Verdana" panose="020B0604030504040204"/>
              </a:rPr>
              <a:t>timerId</a:t>
            </a:r>
            <a:r>
              <a:rPr lang="en-GB" sz="2400">
                <a:solidFill>
                  <a:srgbClr val="999999"/>
                </a:solidFill>
                <a:latin typeface="Verdana" panose="020B0604030504040204"/>
                <a:ea typeface="Verdana" panose="020B0604030504040204"/>
                <a:cs typeface="Verdana" panose="020B0604030504040204"/>
                <a:sym typeface="Verdana" panose="020B0604030504040204"/>
              </a:rPr>
              <a:t>);</a:t>
            </a:r>
            <a:endParaRPr sz="2400">
              <a:solidFill>
                <a:srgbClr val="999999"/>
              </a:solidFill>
              <a:latin typeface="Verdana" panose="020B0604030504040204"/>
              <a:ea typeface="Verdana" panose="020B0604030504040204"/>
              <a:cs typeface="Verdana" panose="020B0604030504040204"/>
              <a:sym typeface="Verdana" panose="020B0604030504040204"/>
            </a:endParaRPr>
          </a:p>
          <a:p>
            <a:pPr marL="0" lvl="0" indent="0" algn="l" rtl="0">
              <a:spcBef>
                <a:spcPts val="0"/>
              </a:spcBef>
              <a:spcAft>
                <a:spcPts val="1600"/>
              </a:spcAft>
              <a:buNone/>
            </a:pPr>
            <a:endParaRPr>
              <a:solidFill>
                <a:srgbClr val="33333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Canceling with </a:t>
            </a:r>
            <a:r>
              <a:rPr lang="en-GB" b="1"/>
              <a:t>clearTimeout</a:t>
            </a:r>
            <a:endParaRPr b="1"/>
          </a:p>
        </p:txBody>
      </p:sp>
      <p:sp>
        <p:nvSpPr>
          <p:cNvPr id="131" name="Google Shape;131;p24"/>
          <p:cNvSpPr txBox="1"/>
          <p:nvPr>
            <p:ph type="body" idx="4294967295"/>
          </p:nvPr>
        </p:nvSpPr>
        <p:spPr>
          <a:xfrm>
            <a:off x="460950" y="728350"/>
            <a:ext cx="8222100" cy="4196700"/>
          </a:xfrm>
          <a:prstGeom prst="rect">
            <a:avLst/>
          </a:prstGeom>
        </p:spPr>
        <p:txBody>
          <a:bodyPr spcFirstLastPara="1" wrap="square" lIns="91425" tIns="91425" rIns="91425" bIns="91425" anchor="ctr" anchorCtr="0">
            <a:noAutofit/>
          </a:bodyPr>
          <a:lstStyle/>
          <a:p>
            <a:pPr marL="0" marR="139700" lvl="0" indent="0" algn="l" rtl="0">
              <a:lnSpc>
                <a:spcPct val="119000"/>
              </a:lnSpc>
              <a:spcBef>
                <a:spcPts val="0"/>
              </a:spcBef>
              <a:spcAft>
                <a:spcPts val="0"/>
              </a:spcAft>
              <a:buNone/>
            </a:pPr>
            <a:r>
              <a:rPr lang="en-GB">
                <a:solidFill>
                  <a:srgbClr val="0077AA"/>
                </a:solidFill>
                <a:latin typeface="Verdana" panose="020B0604030504040204"/>
                <a:ea typeface="Verdana" panose="020B0604030504040204"/>
                <a:cs typeface="Verdana" panose="020B0604030504040204"/>
                <a:sym typeface="Verdana" panose="020B0604030504040204"/>
              </a:rPr>
              <a:t>let</a:t>
            </a:r>
            <a:r>
              <a:rPr lang="en-GB">
                <a:solidFill>
                  <a:srgbClr val="000000"/>
                </a:solidFill>
                <a:latin typeface="Verdana" panose="020B0604030504040204"/>
                <a:ea typeface="Verdana" panose="020B0604030504040204"/>
                <a:cs typeface="Verdana" panose="020B0604030504040204"/>
                <a:sym typeface="Verdana" panose="020B0604030504040204"/>
              </a:rPr>
              <a:t> timerId </a:t>
            </a:r>
            <a:r>
              <a:rPr lang="en-GB">
                <a:solidFill>
                  <a:srgbClr val="A67F59"/>
                </a:solidFill>
                <a:latin typeface="Verdana" panose="020B0604030504040204"/>
                <a:ea typeface="Verdana" panose="020B0604030504040204"/>
                <a:cs typeface="Verdana" panose="020B0604030504040204"/>
                <a:sym typeface="Verdana" panose="020B0604030504040204"/>
              </a:rPr>
              <a:t>=</a:t>
            </a:r>
            <a:r>
              <a:rPr lang="en-GB">
                <a:solidFill>
                  <a:srgbClr val="000000"/>
                </a:solidFill>
                <a:latin typeface="Verdana" panose="020B0604030504040204"/>
                <a:ea typeface="Verdana" panose="020B0604030504040204"/>
                <a:cs typeface="Verdana" panose="020B0604030504040204"/>
                <a:sym typeface="Verdana" panose="020B0604030504040204"/>
              </a:rPr>
              <a:t> setTimeout</a:t>
            </a:r>
            <a:r>
              <a:rPr lang="en-GB">
                <a:solidFill>
                  <a:srgbClr val="999999"/>
                </a:solidFill>
                <a:latin typeface="Verdana" panose="020B0604030504040204"/>
                <a:ea typeface="Verdana" panose="020B0604030504040204"/>
                <a:cs typeface="Verdana" panose="020B0604030504040204"/>
                <a:sym typeface="Verdana" panose="020B0604030504040204"/>
              </a:rPr>
              <a:t>(()</a:t>
            </a:r>
            <a:r>
              <a:rPr lang="en-GB">
                <a:solidFill>
                  <a:srgbClr val="000000"/>
                </a:solidFill>
                <a:latin typeface="Verdana" panose="020B0604030504040204"/>
                <a:ea typeface="Verdana" panose="020B0604030504040204"/>
                <a:cs typeface="Verdana" panose="020B0604030504040204"/>
                <a:sym typeface="Verdana" panose="020B0604030504040204"/>
              </a:rPr>
              <a:t> </a:t>
            </a:r>
            <a:r>
              <a:rPr lang="en-GB">
                <a:solidFill>
                  <a:srgbClr val="A67F59"/>
                </a:solidFill>
                <a:latin typeface="Verdana" panose="020B0604030504040204"/>
                <a:ea typeface="Verdana" panose="020B0604030504040204"/>
                <a:cs typeface="Verdana" panose="020B0604030504040204"/>
                <a:sym typeface="Verdana" panose="020B0604030504040204"/>
              </a:rPr>
              <a:t>=&gt;</a:t>
            </a:r>
            <a:r>
              <a:rPr lang="en-GB">
                <a:solidFill>
                  <a:srgbClr val="000000"/>
                </a:solidFill>
                <a:latin typeface="Verdana" panose="020B0604030504040204"/>
                <a:ea typeface="Verdana" panose="020B0604030504040204"/>
                <a:cs typeface="Verdana" panose="020B0604030504040204"/>
                <a:sym typeface="Verdana" panose="020B0604030504040204"/>
              </a:rPr>
              <a:t> alert</a:t>
            </a:r>
            <a:r>
              <a:rPr lang="en-GB">
                <a:solidFill>
                  <a:srgbClr val="999999"/>
                </a:solidFill>
                <a:latin typeface="Verdana" panose="020B0604030504040204"/>
                <a:ea typeface="Verdana" panose="020B0604030504040204"/>
                <a:cs typeface="Verdana" panose="020B0604030504040204"/>
                <a:sym typeface="Verdana" panose="020B0604030504040204"/>
              </a:rPr>
              <a:t>(</a:t>
            </a:r>
            <a:r>
              <a:rPr lang="en-GB">
                <a:solidFill>
                  <a:srgbClr val="669900"/>
                </a:solidFill>
                <a:latin typeface="Verdana" panose="020B0604030504040204"/>
                <a:ea typeface="Verdana" panose="020B0604030504040204"/>
                <a:cs typeface="Verdana" panose="020B0604030504040204"/>
                <a:sym typeface="Verdana" panose="020B0604030504040204"/>
              </a:rPr>
              <a:t>"never happens"</a:t>
            </a:r>
            <a:r>
              <a:rPr lang="en-GB">
                <a:solidFill>
                  <a:srgbClr val="999999"/>
                </a:solidFill>
                <a:latin typeface="Verdana" panose="020B0604030504040204"/>
                <a:ea typeface="Verdana" panose="020B0604030504040204"/>
                <a:cs typeface="Verdana" panose="020B0604030504040204"/>
                <a:sym typeface="Verdana" panose="020B0604030504040204"/>
              </a:rPr>
              <a:t>),</a:t>
            </a:r>
            <a:r>
              <a:rPr lang="en-GB">
                <a:solidFill>
                  <a:srgbClr val="000000"/>
                </a:solidFill>
                <a:latin typeface="Verdana" panose="020B0604030504040204"/>
                <a:ea typeface="Verdana" panose="020B0604030504040204"/>
                <a:cs typeface="Verdana" panose="020B0604030504040204"/>
                <a:sym typeface="Verdana" panose="020B0604030504040204"/>
              </a:rPr>
              <a:t> </a:t>
            </a:r>
            <a:r>
              <a:rPr lang="en-GB">
                <a:solidFill>
                  <a:srgbClr val="990055"/>
                </a:solidFill>
                <a:latin typeface="Verdana" panose="020B0604030504040204"/>
                <a:ea typeface="Verdana" panose="020B0604030504040204"/>
                <a:cs typeface="Verdana" panose="020B0604030504040204"/>
                <a:sym typeface="Verdana" panose="020B0604030504040204"/>
              </a:rPr>
              <a:t>1000</a:t>
            </a:r>
            <a:r>
              <a:rPr lang="en-GB">
                <a:solidFill>
                  <a:srgbClr val="999999"/>
                </a:solidFill>
                <a:latin typeface="Verdana" panose="020B0604030504040204"/>
                <a:ea typeface="Verdana" panose="020B0604030504040204"/>
                <a:cs typeface="Verdana" panose="020B0604030504040204"/>
                <a:sym typeface="Verdana" panose="020B0604030504040204"/>
              </a:rPr>
              <a:t>);</a:t>
            </a:r>
            <a:br>
              <a:rPr lang="en-GB">
                <a:solidFill>
                  <a:srgbClr val="000000"/>
                </a:solidFill>
                <a:latin typeface="Verdana" panose="020B0604030504040204"/>
                <a:ea typeface="Verdana" panose="020B0604030504040204"/>
                <a:cs typeface="Verdana" panose="020B0604030504040204"/>
                <a:sym typeface="Verdana" panose="020B0604030504040204"/>
              </a:rPr>
            </a:br>
            <a:r>
              <a:rPr lang="en-GB">
                <a:solidFill>
                  <a:srgbClr val="000000"/>
                </a:solidFill>
                <a:latin typeface="Verdana" panose="020B0604030504040204"/>
                <a:ea typeface="Verdana" panose="020B0604030504040204"/>
                <a:cs typeface="Verdana" panose="020B0604030504040204"/>
                <a:sym typeface="Verdana" panose="020B0604030504040204"/>
              </a:rPr>
              <a:t>alert</a:t>
            </a:r>
            <a:r>
              <a:rPr lang="en-GB">
                <a:solidFill>
                  <a:srgbClr val="999999"/>
                </a:solidFill>
                <a:latin typeface="Verdana" panose="020B0604030504040204"/>
                <a:ea typeface="Verdana" panose="020B0604030504040204"/>
                <a:cs typeface="Verdana" panose="020B0604030504040204"/>
                <a:sym typeface="Verdana" panose="020B0604030504040204"/>
              </a:rPr>
              <a:t>(</a:t>
            </a:r>
            <a:r>
              <a:rPr lang="en-GB">
                <a:solidFill>
                  <a:srgbClr val="000000"/>
                </a:solidFill>
                <a:latin typeface="Verdana" panose="020B0604030504040204"/>
                <a:ea typeface="Verdana" panose="020B0604030504040204"/>
                <a:cs typeface="Verdana" panose="020B0604030504040204"/>
                <a:sym typeface="Verdana" panose="020B0604030504040204"/>
              </a:rPr>
              <a:t>timerId</a:t>
            </a:r>
            <a:r>
              <a:rPr lang="en-GB">
                <a:solidFill>
                  <a:srgbClr val="999999"/>
                </a:solidFill>
                <a:latin typeface="Verdana" panose="020B0604030504040204"/>
                <a:ea typeface="Verdana" panose="020B0604030504040204"/>
                <a:cs typeface="Verdana" panose="020B0604030504040204"/>
                <a:sym typeface="Verdana" panose="020B0604030504040204"/>
              </a:rPr>
              <a:t>);</a:t>
            </a:r>
            <a:r>
              <a:rPr lang="en-GB">
                <a:solidFill>
                  <a:srgbClr val="000000"/>
                </a:solidFill>
                <a:latin typeface="Verdana" panose="020B0604030504040204"/>
                <a:ea typeface="Verdana" panose="020B0604030504040204"/>
                <a:cs typeface="Verdana" panose="020B0604030504040204"/>
                <a:sym typeface="Verdana" panose="020B0604030504040204"/>
              </a:rPr>
              <a:t> </a:t>
            </a:r>
            <a:r>
              <a:rPr lang="en-GB">
                <a:solidFill>
                  <a:srgbClr val="708090"/>
                </a:solidFill>
                <a:latin typeface="Verdana" panose="020B0604030504040204"/>
                <a:ea typeface="Verdana" panose="020B0604030504040204"/>
                <a:cs typeface="Verdana" panose="020B0604030504040204"/>
                <a:sym typeface="Verdana" panose="020B0604030504040204"/>
              </a:rPr>
              <a:t>// timer identifier</a:t>
            </a:r>
            <a:br>
              <a:rPr lang="en-GB">
                <a:solidFill>
                  <a:srgbClr val="000000"/>
                </a:solidFill>
                <a:latin typeface="Verdana" panose="020B0604030504040204"/>
                <a:ea typeface="Verdana" panose="020B0604030504040204"/>
                <a:cs typeface="Verdana" panose="020B0604030504040204"/>
                <a:sym typeface="Verdana" panose="020B0604030504040204"/>
              </a:rPr>
            </a:br>
            <a:br>
              <a:rPr lang="en-GB">
                <a:solidFill>
                  <a:srgbClr val="000000"/>
                </a:solidFill>
                <a:latin typeface="Verdana" panose="020B0604030504040204"/>
                <a:ea typeface="Verdana" panose="020B0604030504040204"/>
                <a:cs typeface="Verdana" panose="020B0604030504040204"/>
                <a:sym typeface="Verdana" panose="020B0604030504040204"/>
              </a:rPr>
            </a:br>
            <a:r>
              <a:rPr lang="en-GB">
                <a:solidFill>
                  <a:srgbClr val="000000"/>
                </a:solidFill>
                <a:latin typeface="Verdana" panose="020B0604030504040204"/>
                <a:ea typeface="Verdana" panose="020B0604030504040204"/>
                <a:cs typeface="Verdana" panose="020B0604030504040204"/>
                <a:sym typeface="Verdana" panose="020B0604030504040204"/>
              </a:rPr>
              <a:t>clearTimeout</a:t>
            </a:r>
            <a:r>
              <a:rPr lang="en-GB">
                <a:solidFill>
                  <a:srgbClr val="999999"/>
                </a:solidFill>
                <a:latin typeface="Verdana" panose="020B0604030504040204"/>
                <a:ea typeface="Verdana" panose="020B0604030504040204"/>
                <a:cs typeface="Verdana" panose="020B0604030504040204"/>
                <a:sym typeface="Verdana" panose="020B0604030504040204"/>
              </a:rPr>
              <a:t>(</a:t>
            </a:r>
            <a:r>
              <a:rPr lang="en-GB">
                <a:solidFill>
                  <a:srgbClr val="000000"/>
                </a:solidFill>
                <a:latin typeface="Verdana" panose="020B0604030504040204"/>
                <a:ea typeface="Verdana" panose="020B0604030504040204"/>
                <a:cs typeface="Verdana" panose="020B0604030504040204"/>
                <a:sym typeface="Verdana" panose="020B0604030504040204"/>
              </a:rPr>
              <a:t>timerId</a:t>
            </a:r>
            <a:r>
              <a:rPr lang="en-GB">
                <a:solidFill>
                  <a:srgbClr val="999999"/>
                </a:solidFill>
                <a:latin typeface="Verdana" panose="020B0604030504040204"/>
                <a:ea typeface="Verdana" panose="020B0604030504040204"/>
                <a:cs typeface="Verdana" panose="020B0604030504040204"/>
                <a:sym typeface="Verdana" panose="020B0604030504040204"/>
              </a:rPr>
              <a:t>);</a:t>
            </a:r>
            <a:br>
              <a:rPr lang="en-GB">
                <a:solidFill>
                  <a:srgbClr val="000000"/>
                </a:solidFill>
                <a:latin typeface="Verdana" panose="020B0604030504040204"/>
                <a:ea typeface="Verdana" panose="020B0604030504040204"/>
                <a:cs typeface="Verdana" panose="020B0604030504040204"/>
                <a:sym typeface="Verdana" panose="020B0604030504040204"/>
              </a:rPr>
            </a:br>
            <a:r>
              <a:rPr lang="en-GB">
                <a:solidFill>
                  <a:srgbClr val="000000"/>
                </a:solidFill>
                <a:latin typeface="Verdana" panose="020B0604030504040204"/>
                <a:ea typeface="Verdana" panose="020B0604030504040204"/>
                <a:cs typeface="Verdana" panose="020B0604030504040204"/>
                <a:sym typeface="Verdana" panose="020B0604030504040204"/>
              </a:rPr>
              <a:t>alert</a:t>
            </a:r>
            <a:r>
              <a:rPr lang="en-GB">
                <a:solidFill>
                  <a:srgbClr val="999999"/>
                </a:solidFill>
                <a:latin typeface="Verdana" panose="020B0604030504040204"/>
                <a:ea typeface="Verdana" panose="020B0604030504040204"/>
                <a:cs typeface="Verdana" panose="020B0604030504040204"/>
                <a:sym typeface="Verdana" panose="020B0604030504040204"/>
              </a:rPr>
              <a:t>(</a:t>
            </a:r>
            <a:r>
              <a:rPr lang="en-GB">
                <a:solidFill>
                  <a:srgbClr val="000000"/>
                </a:solidFill>
                <a:latin typeface="Verdana" panose="020B0604030504040204"/>
                <a:ea typeface="Verdana" panose="020B0604030504040204"/>
                <a:cs typeface="Verdana" panose="020B0604030504040204"/>
                <a:sym typeface="Verdana" panose="020B0604030504040204"/>
              </a:rPr>
              <a:t>timerId</a:t>
            </a:r>
            <a:r>
              <a:rPr lang="en-GB">
                <a:solidFill>
                  <a:srgbClr val="999999"/>
                </a:solidFill>
                <a:latin typeface="Verdana" panose="020B0604030504040204"/>
                <a:ea typeface="Verdana" panose="020B0604030504040204"/>
                <a:cs typeface="Verdana" panose="020B0604030504040204"/>
                <a:sym typeface="Verdana" panose="020B0604030504040204"/>
              </a:rPr>
              <a:t>);</a:t>
            </a:r>
            <a:r>
              <a:rPr lang="en-GB">
                <a:solidFill>
                  <a:srgbClr val="000000"/>
                </a:solidFill>
                <a:latin typeface="Verdana" panose="020B0604030504040204"/>
                <a:ea typeface="Verdana" panose="020B0604030504040204"/>
                <a:cs typeface="Verdana" panose="020B0604030504040204"/>
                <a:sym typeface="Verdana" panose="020B0604030504040204"/>
              </a:rPr>
              <a:t> </a:t>
            </a:r>
            <a:endParaRPr>
              <a:solidFill>
                <a:srgbClr val="000000"/>
              </a:solidFill>
              <a:latin typeface="Verdana" panose="020B0604030504040204"/>
              <a:ea typeface="Verdana" panose="020B0604030504040204"/>
              <a:cs typeface="Verdana" panose="020B0604030504040204"/>
              <a:sym typeface="Verdana" panose="020B0604030504040204"/>
            </a:endParaRPr>
          </a:p>
          <a:p>
            <a:pPr marL="0" marR="139700" lvl="0" indent="0" algn="l" rtl="0">
              <a:lnSpc>
                <a:spcPct val="119000"/>
              </a:lnSpc>
              <a:spcBef>
                <a:spcPts val="0"/>
              </a:spcBef>
              <a:spcAft>
                <a:spcPts val="0"/>
              </a:spcAft>
              <a:buNone/>
            </a:pPr>
            <a:r>
              <a:rPr lang="en-GB">
                <a:solidFill>
                  <a:srgbClr val="708090"/>
                </a:solidFill>
                <a:latin typeface="Verdana" panose="020B0604030504040204"/>
                <a:ea typeface="Verdana" panose="020B0604030504040204"/>
                <a:cs typeface="Verdana" panose="020B0604030504040204"/>
                <a:sym typeface="Verdana" panose="020B0604030504040204"/>
              </a:rPr>
              <a:t>// same identifier (doesn't become null after canceling)</a:t>
            </a:r>
            <a:endParaRPr>
              <a:solidFill>
                <a:srgbClr val="708090"/>
              </a:solidFill>
              <a:latin typeface="Verdana" panose="020B0604030504040204"/>
              <a:ea typeface="Verdana" panose="020B0604030504040204"/>
              <a:cs typeface="Verdana" panose="020B0604030504040204"/>
              <a:sym typeface="Verdana" panose="020B0604030504040204"/>
            </a:endParaRPr>
          </a:p>
          <a:p>
            <a:pPr marL="0" lvl="0" indent="0" algn="l" rtl="0">
              <a:spcBef>
                <a:spcPts val="0"/>
              </a:spcBef>
              <a:spcAft>
                <a:spcPts val="1600"/>
              </a:spcAft>
              <a:buNone/>
            </a:pPr>
            <a:endParaRPr>
              <a:solidFill>
                <a:srgbClr val="0077AA"/>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t>setInterval</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setInterval</a:t>
            </a:r>
            <a:endParaRPr lang="en-GB"/>
          </a:p>
        </p:txBody>
      </p:sp>
      <p:sp>
        <p:nvSpPr>
          <p:cNvPr id="142" name="Google Shape;142;p26"/>
          <p:cNvSpPr txBox="1"/>
          <p:nvPr>
            <p:ph type="body" idx="4294967295"/>
          </p:nvPr>
        </p:nvSpPr>
        <p:spPr>
          <a:xfrm>
            <a:off x="471900" y="741850"/>
            <a:ext cx="8505600" cy="4196700"/>
          </a:xfrm>
          <a:prstGeom prst="rect">
            <a:avLst/>
          </a:prstGeom>
        </p:spPr>
        <p:txBody>
          <a:bodyPr spcFirstLastPara="1" wrap="square" lIns="91425" tIns="91425" rIns="91425" bIns="91425" anchor="t" anchorCtr="0">
            <a:noAutofit/>
          </a:bodyPr>
          <a:lstStyle/>
          <a:p>
            <a:pPr marL="0" marR="139700" lvl="0" indent="0" algn="l" rtl="0">
              <a:lnSpc>
                <a:spcPct val="119000"/>
              </a:lnSpc>
              <a:spcBef>
                <a:spcPts val="0"/>
              </a:spcBef>
              <a:spcAft>
                <a:spcPts val="0"/>
              </a:spcAft>
              <a:buNone/>
            </a:pPr>
            <a:br>
              <a:rPr lang="en-GB" sz="2100">
                <a:solidFill>
                  <a:srgbClr val="0077AA"/>
                </a:solidFill>
                <a:latin typeface="Verdana" panose="020B0604030504040204"/>
                <a:ea typeface="Verdana" panose="020B0604030504040204"/>
                <a:cs typeface="Verdana" panose="020B0604030504040204"/>
                <a:sym typeface="Verdana" panose="020B0604030504040204"/>
              </a:rPr>
            </a:br>
            <a:r>
              <a:rPr lang="en-GB" sz="2100">
                <a:solidFill>
                  <a:srgbClr val="0077AA"/>
                </a:solidFill>
                <a:latin typeface="Verdana" panose="020B0604030504040204"/>
                <a:ea typeface="Verdana" panose="020B0604030504040204"/>
                <a:cs typeface="Verdana" panose="020B0604030504040204"/>
                <a:sym typeface="Verdana" panose="020B0604030504040204"/>
              </a:rPr>
              <a:t>let</a:t>
            </a:r>
            <a:r>
              <a:rPr lang="en-GB" sz="2100">
                <a:solidFill>
                  <a:srgbClr val="000000"/>
                </a:solidFill>
                <a:latin typeface="Verdana" panose="020B0604030504040204"/>
                <a:ea typeface="Verdana" panose="020B0604030504040204"/>
                <a:cs typeface="Verdana" panose="020B0604030504040204"/>
                <a:sym typeface="Verdana" panose="020B0604030504040204"/>
              </a:rPr>
              <a:t> timerId </a:t>
            </a:r>
            <a:r>
              <a:rPr lang="en-GB" sz="2100">
                <a:solidFill>
                  <a:srgbClr val="A67F59"/>
                </a:solidFill>
                <a:latin typeface="Verdana" panose="020B0604030504040204"/>
                <a:ea typeface="Verdana" panose="020B0604030504040204"/>
                <a:cs typeface="Verdana" panose="020B0604030504040204"/>
                <a:sym typeface="Verdana" panose="020B0604030504040204"/>
              </a:rPr>
              <a:t>=</a:t>
            </a:r>
            <a:r>
              <a:rPr lang="en-GB" sz="2100">
                <a:solidFill>
                  <a:srgbClr val="000000"/>
                </a:solidFill>
                <a:latin typeface="Verdana" panose="020B0604030504040204"/>
                <a:ea typeface="Verdana" panose="020B0604030504040204"/>
                <a:cs typeface="Verdana" panose="020B0604030504040204"/>
                <a:sym typeface="Verdana" panose="020B0604030504040204"/>
              </a:rPr>
              <a:t> setInterval</a:t>
            </a:r>
            <a:r>
              <a:rPr lang="en-GB" sz="2100">
                <a:solidFill>
                  <a:srgbClr val="999999"/>
                </a:solidFill>
                <a:latin typeface="Verdana" panose="020B0604030504040204"/>
                <a:ea typeface="Verdana" panose="020B0604030504040204"/>
                <a:cs typeface="Verdana" panose="020B0604030504040204"/>
                <a:sym typeface="Verdana" panose="020B0604030504040204"/>
              </a:rPr>
              <a:t>(</a:t>
            </a:r>
            <a:r>
              <a:rPr lang="en-GB" sz="2100">
                <a:solidFill>
                  <a:srgbClr val="000000"/>
                </a:solidFill>
                <a:latin typeface="Verdana" panose="020B0604030504040204"/>
                <a:ea typeface="Verdana" panose="020B0604030504040204"/>
                <a:cs typeface="Verdana" panose="020B0604030504040204"/>
                <a:sym typeface="Verdana" panose="020B0604030504040204"/>
              </a:rPr>
              <a:t>callback</a:t>
            </a:r>
            <a:r>
              <a:rPr lang="en-GB" sz="2100">
                <a:solidFill>
                  <a:srgbClr val="999999"/>
                </a:solidFill>
                <a:latin typeface="Verdana" panose="020B0604030504040204"/>
                <a:ea typeface="Verdana" panose="020B0604030504040204"/>
                <a:cs typeface="Verdana" panose="020B0604030504040204"/>
                <a:sym typeface="Verdana" panose="020B0604030504040204"/>
              </a:rPr>
              <a:t>,</a:t>
            </a:r>
            <a:r>
              <a:rPr lang="en-GB" sz="2100">
                <a:solidFill>
                  <a:srgbClr val="000000"/>
                </a:solidFill>
                <a:latin typeface="Verdana" panose="020B0604030504040204"/>
                <a:ea typeface="Verdana" panose="020B0604030504040204"/>
                <a:cs typeface="Verdana" panose="020B0604030504040204"/>
                <a:sym typeface="Verdana" panose="020B0604030504040204"/>
              </a:rPr>
              <a:t> delay</a:t>
            </a:r>
            <a:r>
              <a:rPr lang="en-GB" sz="2100">
                <a:solidFill>
                  <a:srgbClr val="999999"/>
                </a:solidFill>
                <a:latin typeface="Verdana" panose="020B0604030504040204"/>
                <a:ea typeface="Verdana" panose="020B0604030504040204"/>
                <a:cs typeface="Verdana" panose="020B0604030504040204"/>
                <a:sym typeface="Verdana" panose="020B0604030504040204"/>
              </a:rPr>
              <a:t>[,</a:t>
            </a:r>
            <a:r>
              <a:rPr lang="en-GB" sz="2100">
                <a:solidFill>
                  <a:srgbClr val="000000"/>
                </a:solidFill>
                <a:latin typeface="Verdana" panose="020B0604030504040204"/>
                <a:ea typeface="Verdana" panose="020B0604030504040204"/>
                <a:cs typeface="Verdana" panose="020B0604030504040204"/>
                <a:sym typeface="Verdana" panose="020B0604030504040204"/>
              </a:rPr>
              <a:t> arg1</a:t>
            </a:r>
            <a:r>
              <a:rPr lang="en-GB" sz="2100">
                <a:solidFill>
                  <a:srgbClr val="999999"/>
                </a:solidFill>
                <a:latin typeface="Verdana" panose="020B0604030504040204"/>
                <a:ea typeface="Verdana" panose="020B0604030504040204"/>
                <a:cs typeface="Verdana" panose="020B0604030504040204"/>
                <a:sym typeface="Verdana" panose="020B0604030504040204"/>
              </a:rPr>
              <a:t>,</a:t>
            </a:r>
            <a:r>
              <a:rPr lang="en-GB" sz="2100">
                <a:solidFill>
                  <a:srgbClr val="000000"/>
                </a:solidFill>
                <a:latin typeface="Verdana" panose="020B0604030504040204"/>
                <a:ea typeface="Verdana" panose="020B0604030504040204"/>
                <a:cs typeface="Verdana" panose="020B0604030504040204"/>
                <a:sym typeface="Verdana" panose="020B0604030504040204"/>
              </a:rPr>
              <a:t> arg2</a:t>
            </a:r>
            <a:r>
              <a:rPr lang="en-GB" sz="2100">
                <a:solidFill>
                  <a:srgbClr val="A67F59"/>
                </a:solidFill>
                <a:latin typeface="Verdana" panose="020B0604030504040204"/>
                <a:ea typeface="Verdana" panose="020B0604030504040204"/>
                <a:cs typeface="Verdana" panose="020B0604030504040204"/>
                <a:sym typeface="Verdana" panose="020B0604030504040204"/>
              </a:rPr>
              <a:t>...</a:t>
            </a:r>
            <a:r>
              <a:rPr lang="en-GB" sz="2100">
                <a:solidFill>
                  <a:srgbClr val="999999"/>
                </a:solidFill>
                <a:latin typeface="Verdana" panose="020B0604030504040204"/>
                <a:ea typeface="Verdana" panose="020B0604030504040204"/>
                <a:cs typeface="Verdana" panose="020B0604030504040204"/>
                <a:sym typeface="Verdana" panose="020B0604030504040204"/>
              </a:rPr>
              <a:t>])</a:t>
            </a:r>
            <a:endParaRPr sz="2100">
              <a:solidFill>
                <a:srgbClr val="999999"/>
              </a:solidFill>
              <a:latin typeface="Verdana" panose="020B0604030504040204"/>
              <a:ea typeface="Verdana" panose="020B0604030504040204"/>
              <a:cs typeface="Verdana" panose="020B0604030504040204"/>
              <a:sym typeface="Verdana" panose="020B0604030504040204"/>
            </a:endParaRPr>
          </a:p>
          <a:p>
            <a:pPr marL="0" marR="139700" lvl="0" indent="0" algn="l" rtl="0">
              <a:lnSpc>
                <a:spcPct val="119000"/>
              </a:lnSpc>
              <a:spcBef>
                <a:spcPts val="0"/>
              </a:spcBef>
              <a:spcAft>
                <a:spcPts val="0"/>
              </a:spcAft>
              <a:buNone/>
            </a:pPr>
            <a:endParaRPr sz="2000">
              <a:solidFill>
                <a:srgbClr val="999999"/>
              </a:solidFill>
              <a:latin typeface="Verdana" panose="020B0604030504040204"/>
              <a:ea typeface="Verdana" panose="020B0604030504040204"/>
              <a:cs typeface="Verdana" panose="020B0604030504040204"/>
              <a:sym typeface="Verdana" panose="020B0604030504040204"/>
            </a:endParaRPr>
          </a:p>
          <a:p>
            <a:pPr marL="0" marR="139700" lvl="0" indent="0" algn="l" rtl="0">
              <a:lnSpc>
                <a:spcPct val="119000"/>
              </a:lnSpc>
              <a:spcBef>
                <a:spcPts val="0"/>
              </a:spcBef>
              <a:spcAft>
                <a:spcPts val="0"/>
              </a:spcAft>
              <a:buNone/>
            </a:pPr>
            <a:endParaRPr sz="2000">
              <a:solidFill>
                <a:srgbClr val="999999"/>
              </a:solidFill>
              <a:latin typeface="Verdana" panose="020B0604030504040204"/>
              <a:ea typeface="Verdana" panose="020B0604030504040204"/>
              <a:cs typeface="Verdana" panose="020B0604030504040204"/>
              <a:sym typeface="Verdana" panose="020B0604030504040204"/>
            </a:endParaRPr>
          </a:p>
          <a:p>
            <a:pPr marL="0" marR="139700" lvl="0" indent="0" algn="l" rtl="0">
              <a:lnSpc>
                <a:spcPct val="119000"/>
              </a:lnSpc>
              <a:spcBef>
                <a:spcPts val="0"/>
              </a:spcBef>
              <a:spcAft>
                <a:spcPts val="0"/>
              </a:spcAft>
              <a:buNone/>
            </a:pPr>
            <a:r>
              <a:rPr lang="en-GB" sz="2000" b="1">
                <a:solidFill>
                  <a:schemeClr val="dk2"/>
                </a:solidFill>
                <a:latin typeface="Verdana" panose="020B0604030504040204"/>
                <a:ea typeface="Verdana" panose="020B0604030504040204"/>
                <a:cs typeface="Verdana" panose="020B0604030504040204"/>
                <a:sym typeface="Verdana" panose="020B0604030504040204"/>
              </a:rPr>
              <a:t>c</a:t>
            </a:r>
            <a:r>
              <a:rPr lang="en-GB" sz="2000" b="1">
                <a:solidFill>
                  <a:schemeClr val="dk2"/>
                </a:solidFill>
                <a:latin typeface="Verdana" panose="020B0604030504040204"/>
                <a:ea typeface="Verdana" panose="020B0604030504040204"/>
                <a:cs typeface="Verdana" panose="020B0604030504040204"/>
                <a:sym typeface="Verdana" panose="020B0604030504040204"/>
              </a:rPr>
              <a:t>allback</a:t>
            </a:r>
            <a:r>
              <a:rPr lang="en-GB" sz="2000">
                <a:solidFill>
                  <a:schemeClr val="dk2"/>
                </a:solidFill>
                <a:latin typeface="Verdana" panose="020B0604030504040204"/>
                <a:ea typeface="Verdana" panose="020B0604030504040204"/>
                <a:cs typeface="Verdana" panose="020B0604030504040204"/>
                <a:sym typeface="Verdana" panose="020B0604030504040204"/>
              </a:rPr>
              <a:t> - A function to be executed every </a:t>
            </a:r>
            <a:r>
              <a:rPr lang="en-GB" sz="2000" b="1">
                <a:solidFill>
                  <a:schemeClr val="dk2"/>
                </a:solidFill>
                <a:latin typeface="Verdana" panose="020B0604030504040204"/>
                <a:ea typeface="Verdana" panose="020B0604030504040204"/>
                <a:cs typeface="Verdana" panose="020B0604030504040204"/>
                <a:sym typeface="Verdana" panose="020B0604030504040204"/>
              </a:rPr>
              <a:t>delay</a:t>
            </a:r>
            <a:r>
              <a:rPr lang="en-GB" sz="2000">
                <a:solidFill>
                  <a:schemeClr val="dk2"/>
                </a:solidFill>
                <a:latin typeface="Verdana" panose="020B0604030504040204"/>
                <a:ea typeface="Verdana" panose="020B0604030504040204"/>
                <a:cs typeface="Verdana" panose="020B0604030504040204"/>
                <a:sym typeface="Verdana" panose="020B0604030504040204"/>
              </a:rPr>
              <a:t> milliseconds. </a:t>
            </a:r>
            <a:endParaRPr sz="2000">
              <a:solidFill>
                <a:schemeClr val="dk2"/>
              </a:solidFill>
              <a:latin typeface="Verdana" panose="020B0604030504040204"/>
              <a:ea typeface="Verdana" panose="020B0604030504040204"/>
              <a:cs typeface="Verdana" panose="020B0604030504040204"/>
              <a:sym typeface="Verdana" panose="020B0604030504040204"/>
            </a:endParaRPr>
          </a:p>
          <a:p>
            <a:pPr marL="0" marR="139700" lvl="0" indent="0" algn="l" rtl="0">
              <a:lnSpc>
                <a:spcPct val="119000"/>
              </a:lnSpc>
              <a:spcBef>
                <a:spcPts val="0"/>
              </a:spcBef>
              <a:spcAft>
                <a:spcPts val="0"/>
              </a:spcAft>
              <a:buNone/>
            </a:pPr>
            <a:r>
              <a:rPr lang="en-GB" sz="2000" b="1">
                <a:solidFill>
                  <a:schemeClr val="dk2"/>
                </a:solidFill>
                <a:latin typeface="Verdana" panose="020B0604030504040204"/>
                <a:ea typeface="Verdana" panose="020B0604030504040204"/>
                <a:cs typeface="Verdana" panose="020B0604030504040204"/>
                <a:sym typeface="Verdana" panose="020B0604030504040204"/>
              </a:rPr>
              <a:t>d</a:t>
            </a:r>
            <a:r>
              <a:rPr lang="en-GB" sz="2000" b="1">
                <a:solidFill>
                  <a:schemeClr val="dk2"/>
                </a:solidFill>
                <a:latin typeface="Verdana" panose="020B0604030504040204"/>
                <a:ea typeface="Verdana" panose="020B0604030504040204"/>
                <a:cs typeface="Verdana" panose="020B0604030504040204"/>
                <a:sym typeface="Verdana" panose="020B0604030504040204"/>
              </a:rPr>
              <a:t>elay</a:t>
            </a:r>
            <a:r>
              <a:rPr lang="en-GB" sz="2000">
                <a:solidFill>
                  <a:schemeClr val="dk2"/>
                </a:solidFill>
                <a:latin typeface="Verdana" panose="020B0604030504040204"/>
                <a:ea typeface="Verdana" panose="020B0604030504040204"/>
                <a:cs typeface="Verdana" panose="020B0604030504040204"/>
                <a:sym typeface="Verdana" panose="020B0604030504040204"/>
              </a:rPr>
              <a:t> - The time, in milliseconds (thousandths of a second), the timer should delay in between executions of the specified function or code.</a:t>
            </a:r>
            <a:br>
              <a:rPr lang="en-GB" sz="2000">
                <a:solidFill>
                  <a:schemeClr val="dk2"/>
                </a:solidFill>
                <a:latin typeface="Verdana" panose="020B0604030504040204"/>
                <a:ea typeface="Verdana" panose="020B0604030504040204"/>
                <a:cs typeface="Verdana" panose="020B0604030504040204"/>
                <a:sym typeface="Verdana" panose="020B0604030504040204"/>
              </a:rPr>
            </a:br>
            <a:r>
              <a:rPr lang="en-GB" sz="2000" b="1">
                <a:solidFill>
                  <a:schemeClr val="dk2"/>
                </a:solidFill>
                <a:latin typeface="Verdana" panose="020B0604030504040204"/>
                <a:ea typeface="Verdana" panose="020B0604030504040204"/>
                <a:cs typeface="Verdana" panose="020B0604030504040204"/>
                <a:sym typeface="Verdana" panose="020B0604030504040204"/>
              </a:rPr>
              <a:t>arg1, arg2…</a:t>
            </a:r>
            <a:r>
              <a:rPr lang="en-GB" sz="2000">
                <a:solidFill>
                  <a:schemeClr val="dk2"/>
                </a:solidFill>
                <a:latin typeface="Verdana" panose="020B0604030504040204"/>
                <a:ea typeface="Verdana" panose="020B0604030504040204"/>
                <a:cs typeface="Verdana" panose="020B0604030504040204"/>
                <a:sym typeface="Verdana" panose="020B0604030504040204"/>
              </a:rPr>
              <a:t> - Arguments for the function</a:t>
            </a:r>
            <a:endParaRPr sz="2000">
              <a:solidFill>
                <a:schemeClr val="dk2"/>
              </a:solidFill>
              <a:latin typeface="Verdana" panose="020B0604030504040204"/>
              <a:ea typeface="Verdana" panose="020B0604030504040204"/>
              <a:cs typeface="Verdana" panose="020B0604030504040204"/>
              <a:sym typeface="Verdana" panose="020B0604030504040204"/>
            </a:endParaRPr>
          </a:p>
          <a:p>
            <a:pPr marL="0" lvl="0" indent="0" algn="l" rtl="0">
              <a:spcBef>
                <a:spcPts val="0"/>
              </a:spcBef>
              <a:spcAft>
                <a:spcPts val="1600"/>
              </a:spcAft>
              <a:buNone/>
            </a:pPr>
            <a:endParaRPr b="1">
              <a:solidFill>
                <a:schemeClr val="dk2"/>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Canceling with </a:t>
            </a:r>
            <a:r>
              <a:rPr lang="en-GB" b="1"/>
              <a:t>clearInterval</a:t>
            </a:r>
            <a:endParaRPr b="1"/>
          </a:p>
        </p:txBody>
      </p:sp>
      <p:sp>
        <p:nvSpPr>
          <p:cNvPr id="148" name="Google Shape;148;p27"/>
          <p:cNvSpPr txBox="1"/>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333333"/>
                </a:solidFill>
              </a:rPr>
              <a:t>A call to setInterval returns a “timer identifier” timerId that we can use to cancel the execution.</a:t>
            </a:r>
            <a:endParaRPr>
              <a:solidFill>
                <a:srgbClr val="333333"/>
              </a:solidFill>
            </a:endParaRPr>
          </a:p>
          <a:p>
            <a:pPr marL="0" lvl="0" indent="0" algn="l" rtl="0">
              <a:spcBef>
                <a:spcPts val="1600"/>
              </a:spcBef>
              <a:spcAft>
                <a:spcPts val="0"/>
              </a:spcAft>
              <a:buNone/>
            </a:pPr>
            <a:endParaRPr>
              <a:solidFill>
                <a:srgbClr val="333333"/>
              </a:solidFill>
            </a:endParaRPr>
          </a:p>
          <a:p>
            <a:pPr marL="0" marR="139700" lvl="0" indent="0" algn="l" rtl="0">
              <a:lnSpc>
                <a:spcPct val="119000"/>
              </a:lnSpc>
              <a:spcBef>
                <a:spcPts val="1600"/>
              </a:spcBef>
              <a:spcAft>
                <a:spcPts val="0"/>
              </a:spcAft>
              <a:buNone/>
            </a:pPr>
            <a:r>
              <a:rPr lang="en-GB" sz="2400">
                <a:solidFill>
                  <a:srgbClr val="0077AA"/>
                </a:solidFill>
                <a:latin typeface="Verdana" panose="020B0604030504040204"/>
                <a:ea typeface="Verdana" panose="020B0604030504040204"/>
                <a:cs typeface="Verdana" panose="020B0604030504040204"/>
                <a:sym typeface="Verdana" panose="020B0604030504040204"/>
              </a:rPr>
              <a:t>let</a:t>
            </a:r>
            <a:r>
              <a:rPr lang="en-GB" sz="2400">
                <a:solidFill>
                  <a:srgbClr val="000000"/>
                </a:solidFill>
                <a:latin typeface="Verdana" panose="020B0604030504040204"/>
                <a:ea typeface="Verdana" panose="020B0604030504040204"/>
                <a:cs typeface="Verdana" panose="020B0604030504040204"/>
                <a:sym typeface="Verdana" panose="020B0604030504040204"/>
              </a:rPr>
              <a:t> timerId </a:t>
            </a:r>
            <a:r>
              <a:rPr lang="en-GB" sz="2400">
                <a:solidFill>
                  <a:srgbClr val="A67F59"/>
                </a:solidFill>
                <a:latin typeface="Verdana" panose="020B0604030504040204"/>
                <a:ea typeface="Verdana" panose="020B0604030504040204"/>
                <a:cs typeface="Verdana" panose="020B0604030504040204"/>
                <a:sym typeface="Verdana" panose="020B0604030504040204"/>
              </a:rPr>
              <a:t>=</a:t>
            </a:r>
            <a:r>
              <a:rPr lang="en-GB" sz="2400">
                <a:solidFill>
                  <a:srgbClr val="000000"/>
                </a:solidFill>
                <a:latin typeface="Verdana" panose="020B0604030504040204"/>
                <a:ea typeface="Verdana" panose="020B0604030504040204"/>
                <a:cs typeface="Verdana" panose="020B0604030504040204"/>
                <a:sym typeface="Verdana" panose="020B0604030504040204"/>
              </a:rPr>
              <a:t> setInterval</a:t>
            </a:r>
            <a:r>
              <a:rPr lang="en-GB" sz="2400">
                <a:solidFill>
                  <a:srgbClr val="999999"/>
                </a:solidFill>
                <a:latin typeface="Verdana" panose="020B0604030504040204"/>
                <a:ea typeface="Verdana" panose="020B0604030504040204"/>
                <a:cs typeface="Verdana" panose="020B0604030504040204"/>
                <a:sym typeface="Verdana" panose="020B0604030504040204"/>
              </a:rPr>
              <a:t>(</a:t>
            </a:r>
            <a:r>
              <a:rPr lang="en-GB" sz="2400">
                <a:solidFill>
                  <a:srgbClr val="A67F59"/>
                </a:solidFill>
                <a:latin typeface="Verdana" panose="020B0604030504040204"/>
                <a:ea typeface="Verdana" panose="020B0604030504040204"/>
                <a:cs typeface="Verdana" panose="020B0604030504040204"/>
                <a:sym typeface="Verdana" panose="020B0604030504040204"/>
              </a:rPr>
              <a:t>...</a:t>
            </a:r>
            <a:r>
              <a:rPr lang="en-GB" sz="2400">
                <a:solidFill>
                  <a:srgbClr val="999999"/>
                </a:solidFill>
                <a:latin typeface="Verdana" panose="020B0604030504040204"/>
                <a:ea typeface="Verdana" panose="020B0604030504040204"/>
                <a:cs typeface="Verdana" panose="020B0604030504040204"/>
                <a:sym typeface="Verdana" panose="020B0604030504040204"/>
              </a:rPr>
              <a:t>);</a:t>
            </a:r>
            <a:br>
              <a:rPr lang="en-GB" sz="2400">
                <a:solidFill>
                  <a:srgbClr val="000000"/>
                </a:solidFill>
                <a:latin typeface="Verdana" panose="020B0604030504040204"/>
                <a:ea typeface="Verdana" panose="020B0604030504040204"/>
                <a:cs typeface="Verdana" panose="020B0604030504040204"/>
                <a:sym typeface="Verdana" panose="020B0604030504040204"/>
              </a:rPr>
            </a:br>
            <a:r>
              <a:rPr lang="en-GB" sz="2400">
                <a:solidFill>
                  <a:srgbClr val="000000"/>
                </a:solidFill>
                <a:latin typeface="Verdana" panose="020B0604030504040204"/>
                <a:ea typeface="Verdana" panose="020B0604030504040204"/>
                <a:cs typeface="Verdana" panose="020B0604030504040204"/>
                <a:sym typeface="Verdana" panose="020B0604030504040204"/>
              </a:rPr>
              <a:t>clearInterval</a:t>
            </a:r>
            <a:r>
              <a:rPr lang="en-GB" sz="2400">
                <a:solidFill>
                  <a:srgbClr val="999999"/>
                </a:solidFill>
                <a:latin typeface="Verdana" panose="020B0604030504040204"/>
                <a:ea typeface="Verdana" panose="020B0604030504040204"/>
                <a:cs typeface="Verdana" panose="020B0604030504040204"/>
                <a:sym typeface="Verdana" panose="020B0604030504040204"/>
              </a:rPr>
              <a:t>(</a:t>
            </a:r>
            <a:r>
              <a:rPr lang="en-GB" sz="2400">
                <a:solidFill>
                  <a:srgbClr val="000000"/>
                </a:solidFill>
                <a:latin typeface="Verdana" panose="020B0604030504040204"/>
                <a:ea typeface="Verdana" panose="020B0604030504040204"/>
                <a:cs typeface="Verdana" panose="020B0604030504040204"/>
                <a:sym typeface="Verdana" panose="020B0604030504040204"/>
              </a:rPr>
              <a:t>timerId</a:t>
            </a:r>
            <a:r>
              <a:rPr lang="en-GB" sz="2400">
                <a:solidFill>
                  <a:srgbClr val="999999"/>
                </a:solidFill>
                <a:latin typeface="Verdana" panose="020B0604030504040204"/>
                <a:ea typeface="Verdana" panose="020B0604030504040204"/>
                <a:cs typeface="Verdana" panose="020B0604030504040204"/>
                <a:sym typeface="Verdana" panose="020B0604030504040204"/>
              </a:rPr>
              <a:t>);</a:t>
            </a:r>
            <a:endParaRPr sz="2400">
              <a:solidFill>
                <a:srgbClr val="999999"/>
              </a:solidFill>
              <a:latin typeface="Verdana" panose="020B0604030504040204"/>
              <a:ea typeface="Verdana" panose="020B0604030504040204"/>
              <a:cs typeface="Verdana" panose="020B0604030504040204"/>
              <a:sym typeface="Verdana" panose="020B0604030504040204"/>
            </a:endParaRPr>
          </a:p>
          <a:p>
            <a:pPr marL="0" lvl="0" indent="0" algn="l" rtl="0">
              <a:spcBef>
                <a:spcPts val="0"/>
              </a:spcBef>
              <a:spcAft>
                <a:spcPts val="1600"/>
              </a:spcAft>
              <a:buNone/>
            </a:pPr>
            <a:endParaRPr>
              <a:solidFill>
                <a:srgbClr val="33333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setInterval, clearInterval</a:t>
            </a:r>
            <a:endParaRPr lang="en-GB"/>
          </a:p>
        </p:txBody>
      </p:sp>
      <p:sp>
        <p:nvSpPr>
          <p:cNvPr id="154" name="Google Shape;154;p28"/>
          <p:cNvSpPr txBox="1"/>
          <p:nvPr>
            <p:ph type="body" idx="4294967295"/>
          </p:nvPr>
        </p:nvSpPr>
        <p:spPr>
          <a:xfrm>
            <a:off x="471900" y="741850"/>
            <a:ext cx="8222100" cy="4196700"/>
          </a:xfrm>
          <a:prstGeom prst="rect">
            <a:avLst/>
          </a:prstGeom>
        </p:spPr>
        <p:txBody>
          <a:bodyPr spcFirstLastPara="1" wrap="square" lIns="91425" tIns="91425" rIns="91425" bIns="91425" anchor="ctr" anchorCtr="0">
            <a:noAutofit/>
          </a:bodyPr>
          <a:lstStyle/>
          <a:p>
            <a:pPr marL="0" marR="139700" lvl="0" indent="0" algn="l" rtl="0">
              <a:lnSpc>
                <a:spcPct val="119000"/>
              </a:lnSpc>
              <a:spcBef>
                <a:spcPts val="0"/>
              </a:spcBef>
              <a:spcAft>
                <a:spcPts val="0"/>
              </a:spcAft>
              <a:buNone/>
            </a:pPr>
            <a:r>
              <a:rPr lang="en-GB">
                <a:solidFill>
                  <a:srgbClr val="708090"/>
                </a:solidFill>
                <a:latin typeface="Verdana" panose="020B0604030504040204"/>
                <a:ea typeface="Verdana" panose="020B0604030504040204"/>
                <a:cs typeface="Verdana" panose="020B0604030504040204"/>
                <a:sym typeface="Verdana" panose="020B0604030504040204"/>
              </a:rPr>
              <a:t>// repeat with the interval of 2 seconds</a:t>
            </a:r>
            <a:br>
              <a:rPr lang="en-GB">
                <a:solidFill>
                  <a:srgbClr val="000000"/>
                </a:solidFill>
                <a:latin typeface="Verdana" panose="020B0604030504040204"/>
                <a:ea typeface="Verdana" panose="020B0604030504040204"/>
                <a:cs typeface="Verdana" panose="020B0604030504040204"/>
                <a:sym typeface="Verdana" panose="020B0604030504040204"/>
              </a:rPr>
            </a:br>
            <a:r>
              <a:rPr lang="en-GB">
                <a:solidFill>
                  <a:srgbClr val="0077AA"/>
                </a:solidFill>
                <a:latin typeface="Verdana" panose="020B0604030504040204"/>
                <a:ea typeface="Verdana" panose="020B0604030504040204"/>
                <a:cs typeface="Verdana" panose="020B0604030504040204"/>
                <a:sym typeface="Verdana" panose="020B0604030504040204"/>
              </a:rPr>
              <a:t>let</a:t>
            </a:r>
            <a:r>
              <a:rPr lang="en-GB">
                <a:solidFill>
                  <a:srgbClr val="000000"/>
                </a:solidFill>
                <a:latin typeface="Verdana" panose="020B0604030504040204"/>
                <a:ea typeface="Verdana" panose="020B0604030504040204"/>
                <a:cs typeface="Verdana" panose="020B0604030504040204"/>
                <a:sym typeface="Verdana" panose="020B0604030504040204"/>
              </a:rPr>
              <a:t> timerId </a:t>
            </a:r>
            <a:r>
              <a:rPr lang="en-GB">
                <a:solidFill>
                  <a:srgbClr val="A67F59"/>
                </a:solidFill>
                <a:latin typeface="Verdana" panose="020B0604030504040204"/>
                <a:ea typeface="Verdana" panose="020B0604030504040204"/>
                <a:cs typeface="Verdana" panose="020B0604030504040204"/>
                <a:sym typeface="Verdana" panose="020B0604030504040204"/>
              </a:rPr>
              <a:t>=</a:t>
            </a:r>
            <a:r>
              <a:rPr lang="en-GB">
                <a:solidFill>
                  <a:srgbClr val="000000"/>
                </a:solidFill>
                <a:latin typeface="Verdana" panose="020B0604030504040204"/>
                <a:ea typeface="Verdana" panose="020B0604030504040204"/>
                <a:cs typeface="Verdana" panose="020B0604030504040204"/>
                <a:sym typeface="Verdana" panose="020B0604030504040204"/>
              </a:rPr>
              <a:t> setInterval</a:t>
            </a:r>
            <a:r>
              <a:rPr lang="en-GB">
                <a:solidFill>
                  <a:srgbClr val="999999"/>
                </a:solidFill>
                <a:latin typeface="Verdana" panose="020B0604030504040204"/>
                <a:ea typeface="Verdana" panose="020B0604030504040204"/>
                <a:cs typeface="Verdana" panose="020B0604030504040204"/>
                <a:sym typeface="Verdana" panose="020B0604030504040204"/>
              </a:rPr>
              <a:t>(()</a:t>
            </a:r>
            <a:r>
              <a:rPr lang="en-GB">
                <a:solidFill>
                  <a:srgbClr val="000000"/>
                </a:solidFill>
                <a:latin typeface="Verdana" panose="020B0604030504040204"/>
                <a:ea typeface="Verdana" panose="020B0604030504040204"/>
                <a:cs typeface="Verdana" panose="020B0604030504040204"/>
                <a:sym typeface="Verdana" panose="020B0604030504040204"/>
              </a:rPr>
              <a:t> </a:t>
            </a:r>
            <a:r>
              <a:rPr lang="en-GB">
                <a:solidFill>
                  <a:srgbClr val="A67F59"/>
                </a:solidFill>
                <a:latin typeface="Verdana" panose="020B0604030504040204"/>
                <a:ea typeface="Verdana" panose="020B0604030504040204"/>
                <a:cs typeface="Verdana" panose="020B0604030504040204"/>
                <a:sym typeface="Verdana" panose="020B0604030504040204"/>
              </a:rPr>
              <a:t>=&gt;</a:t>
            </a:r>
            <a:r>
              <a:rPr lang="en-GB">
                <a:solidFill>
                  <a:srgbClr val="000000"/>
                </a:solidFill>
                <a:latin typeface="Verdana" panose="020B0604030504040204"/>
                <a:ea typeface="Verdana" panose="020B0604030504040204"/>
                <a:cs typeface="Verdana" panose="020B0604030504040204"/>
                <a:sym typeface="Verdana" panose="020B0604030504040204"/>
              </a:rPr>
              <a:t> alert</a:t>
            </a:r>
            <a:r>
              <a:rPr lang="en-GB">
                <a:solidFill>
                  <a:srgbClr val="999999"/>
                </a:solidFill>
                <a:latin typeface="Verdana" panose="020B0604030504040204"/>
                <a:ea typeface="Verdana" panose="020B0604030504040204"/>
                <a:cs typeface="Verdana" panose="020B0604030504040204"/>
                <a:sym typeface="Verdana" panose="020B0604030504040204"/>
              </a:rPr>
              <a:t>(</a:t>
            </a:r>
            <a:r>
              <a:rPr lang="en-GB">
                <a:solidFill>
                  <a:srgbClr val="669900"/>
                </a:solidFill>
                <a:latin typeface="Verdana" panose="020B0604030504040204"/>
                <a:ea typeface="Verdana" panose="020B0604030504040204"/>
                <a:cs typeface="Verdana" panose="020B0604030504040204"/>
                <a:sym typeface="Verdana" panose="020B0604030504040204"/>
              </a:rPr>
              <a:t>'tick'</a:t>
            </a:r>
            <a:r>
              <a:rPr lang="en-GB">
                <a:solidFill>
                  <a:srgbClr val="999999"/>
                </a:solidFill>
                <a:latin typeface="Verdana" panose="020B0604030504040204"/>
                <a:ea typeface="Verdana" panose="020B0604030504040204"/>
                <a:cs typeface="Verdana" panose="020B0604030504040204"/>
                <a:sym typeface="Verdana" panose="020B0604030504040204"/>
              </a:rPr>
              <a:t>),</a:t>
            </a:r>
            <a:r>
              <a:rPr lang="en-GB">
                <a:solidFill>
                  <a:srgbClr val="000000"/>
                </a:solidFill>
                <a:latin typeface="Verdana" panose="020B0604030504040204"/>
                <a:ea typeface="Verdana" panose="020B0604030504040204"/>
                <a:cs typeface="Verdana" panose="020B0604030504040204"/>
                <a:sym typeface="Verdana" panose="020B0604030504040204"/>
              </a:rPr>
              <a:t> </a:t>
            </a:r>
            <a:r>
              <a:rPr lang="en-GB">
                <a:solidFill>
                  <a:srgbClr val="990055"/>
                </a:solidFill>
                <a:latin typeface="Verdana" panose="020B0604030504040204"/>
                <a:ea typeface="Verdana" panose="020B0604030504040204"/>
                <a:cs typeface="Verdana" panose="020B0604030504040204"/>
                <a:sym typeface="Verdana" panose="020B0604030504040204"/>
              </a:rPr>
              <a:t>2000</a:t>
            </a:r>
            <a:r>
              <a:rPr lang="en-GB">
                <a:solidFill>
                  <a:srgbClr val="999999"/>
                </a:solidFill>
                <a:latin typeface="Verdana" panose="020B0604030504040204"/>
                <a:ea typeface="Verdana" panose="020B0604030504040204"/>
                <a:cs typeface="Verdana" panose="020B0604030504040204"/>
                <a:sym typeface="Verdana" panose="020B0604030504040204"/>
              </a:rPr>
              <a:t>);</a:t>
            </a:r>
            <a:br>
              <a:rPr lang="en-GB">
                <a:solidFill>
                  <a:srgbClr val="000000"/>
                </a:solidFill>
                <a:latin typeface="Verdana" panose="020B0604030504040204"/>
                <a:ea typeface="Verdana" panose="020B0604030504040204"/>
                <a:cs typeface="Verdana" panose="020B0604030504040204"/>
                <a:sym typeface="Verdana" panose="020B0604030504040204"/>
              </a:rPr>
            </a:br>
            <a:br>
              <a:rPr lang="en-GB">
                <a:solidFill>
                  <a:srgbClr val="000000"/>
                </a:solidFill>
                <a:latin typeface="Verdana" panose="020B0604030504040204"/>
                <a:ea typeface="Verdana" panose="020B0604030504040204"/>
                <a:cs typeface="Verdana" panose="020B0604030504040204"/>
                <a:sym typeface="Verdana" panose="020B0604030504040204"/>
              </a:rPr>
            </a:br>
            <a:r>
              <a:rPr lang="en-GB">
                <a:solidFill>
                  <a:srgbClr val="708090"/>
                </a:solidFill>
                <a:latin typeface="Verdana" panose="020B0604030504040204"/>
                <a:ea typeface="Verdana" panose="020B0604030504040204"/>
                <a:cs typeface="Verdana" panose="020B0604030504040204"/>
                <a:sym typeface="Verdana" panose="020B0604030504040204"/>
              </a:rPr>
              <a:t>// after 5 seconds stop</a:t>
            </a:r>
            <a:br>
              <a:rPr lang="en-GB">
                <a:solidFill>
                  <a:srgbClr val="000000"/>
                </a:solidFill>
                <a:latin typeface="Verdana" panose="020B0604030504040204"/>
                <a:ea typeface="Verdana" panose="020B0604030504040204"/>
                <a:cs typeface="Verdana" panose="020B0604030504040204"/>
                <a:sym typeface="Verdana" panose="020B0604030504040204"/>
              </a:rPr>
            </a:br>
            <a:r>
              <a:rPr lang="en-GB">
                <a:solidFill>
                  <a:srgbClr val="000000"/>
                </a:solidFill>
                <a:latin typeface="Verdana" panose="020B0604030504040204"/>
                <a:ea typeface="Verdana" panose="020B0604030504040204"/>
                <a:cs typeface="Verdana" panose="020B0604030504040204"/>
                <a:sym typeface="Verdana" panose="020B0604030504040204"/>
              </a:rPr>
              <a:t>setTimeout</a:t>
            </a:r>
            <a:r>
              <a:rPr lang="en-GB">
                <a:solidFill>
                  <a:srgbClr val="999999"/>
                </a:solidFill>
                <a:latin typeface="Verdana" panose="020B0604030504040204"/>
                <a:ea typeface="Verdana" panose="020B0604030504040204"/>
                <a:cs typeface="Verdana" panose="020B0604030504040204"/>
                <a:sym typeface="Verdana" panose="020B0604030504040204"/>
              </a:rPr>
              <a:t>(()</a:t>
            </a:r>
            <a:r>
              <a:rPr lang="en-GB">
                <a:solidFill>
                  <a:srgbClr val="000000"/>
                </a:solidFill>
                <a:latin typeface="Verdana" panose="020B0604030504040204"/>
                <a:ea typeface="Verdana" panose="020B0604030504040204"/>
                <a:cs typeface="Verdana" panose="020B0604030504040204"/>
                <a:sym typeface="Verdana" panose="020B0604030504040204"/>
              </a:rPr>
              <a:t> </a:t>
            </a:r>
            <a:r>
              <a:rPr lang="en-GB">
                <a:solidFill>
                  <a:srgbClr val="A67F59"/>
                </a:solidFill>
                <a:latin typeface="Verdana" panose="020B0604030504040204"/>
                <a:ea typeface="Verdana" panose="020B0604030504040204"/>
                <a:cs typeface="Verdana" panose="020B0604030504040204"/>
                <a:sym typeface="Verdana" panose="020B0604030504040204"/>
              </a:rPr>
              <a:t>=&gt;</a:t>
            </a:r>
            <a:r>
              <a:rPr lang="en-GB">
                <a:solidFill>
                  <a:srgbClr val="000000"/>
                </a:solidFill>
                <a:latin typeface="Verdana" panose="020B0604030504040204"/>
                <a:ea typeface="Verdana" panose="020B0604030504040204"/>
                <a:cs typeface="Verdana" panose="020B0604030504040204"/>
                <a:sym typeface="Verdana" panose="020B0604030504040204"/>
              </a:rPr>
              <a:t> </a:t>
            </a:r>
            <a:r>
              <a:rPr lang="en-GB">
                <a:solidFill>
                  <a:srgbClr val="999999"/>
                </a:solidFill>
                <a:latin typeface="Verdana" panose="020B0604030504040204"/>
                <a:ea typeface="Verdana" panose="020B0604030504040204"/>
                <a:cs typeface="Verdana" panose="020B0604030504040204"/>
                <a:sym typeface="Verdana" panose="020B0604030504040204"/>
              </a:rPr>
              <a:t>{</a:t>
            </a:r>
            <a:r>
              <a:rPr lang="en-GB">
                <a:solidFill>
                  <a:srgbClr val="000000"/>
                </a:solidFill>
                <a:latin typeface="Verdana" panose="020B0604030504040204"/>
                <a:ea typeface="Verdana" panose="020B0604030504040204"/>
                <a:cs typeface="Verdana" panose="020B0604030504040204"/>
                <a:sym typeface="Verdana" panose="020B0604030504040204"/>
              </a:rPr>
              <a:t> clearInterval</a:t>
            </a:r>
            <a:r>
              <a:rPr lang="en-GB">
                <a:solidFill>
                  <a:srgbClr val="999999"/>
                </a:solidFill>
                <a:latin typeface="Verdana" panose="020B0604030504040204"/>
                <a:ea typeface="Verdana" panose="020B0604030504040204"/>
                <a:cs typeface="Verdana" panose="020B0604030504040204"/>
                <a:sym typeface="Verdana" panose="020B0604030504040204"/>
              </a:rPr>
              <a:t>(</a:t>
            </a:r>
            <a:r>
              <a:rPr lang="en-GB">
                <a:solidFill>
                  <a:srgbClr val="000000"/>
                </a:solidFill>
                <a:latin typeface="Verdana" panose="020B0604030504040204"/>
                <a:ea typeface="Verdana" panose="020B0604030504040204"/>
                <a:cs typeface="Verdana" panose="020B0604030504040204"/>
                <a:sym typeface="Verdana" panose="020B0604030504040204"/>
              </a:rPr>
              <a:t>timerId</a:t>
            </a:r>
            <a:r>
              <a:rPr lang="en-GB">
                <a:solidFill>
                  <a:srgbClr val="999999"/>
                </a:solidFill>
                <a:latin typeface="Verdana" panose="020B0604030504040204"/>
                <a:ea typeface="Verdana" panose="020B0604030504040204"/>
                <a:cs typeface="Verdana" panose="020B0604030504040204"/>
                <a:sym typeface="Verdana" panose="020B0604030504040204"/>
              </a:rPr>
              <a:t>);</a:t>
            </a:r>
            <a:r>
              <a:rPr lang="en-GB">
                <a:solidFill>
                  <a:srgbClr val="000000"/>
                </a:solidFill>
                <a:latin typeface="Verdana" panose="020B0604030504040204"/>
                <a:ea typeface="Verdana" panose="020B0604030504040204"/>
                <a:cs typeface="Verdana" panose="020B0604030504040204"/>
                <a:sym typeface="Verdana" panose="020B0604030504040204"/>
              </a:rPr>
              <a:t> alert</a:t>
            </a:r>
            <a:r>
              <a:rPr lang="en-GB">
                <a:solidFill>
                  <a:srgbClr val="999999"/>
                </a:solidFill>
                <a:latin typeface="Verdana" panose="020B0604030504040204"/>
                <a:ea typeface="Verdana" panose="020B0604030504040204"/>
                <a:cs typeface="Verdana" panose="020B0604030504040204"/>
                <a:sym typeface="Verdana" panose="020B0604030504040204"/>
              </a:rPr>
              <a:t>(</a:t>
            </a:r>
            <a:r>
              <a:rPr lang="en-GB">
                <a:solidFill>
                  <a:srgbClr val="669900"/>
                </a:solidFill>
                <a:latin typeface="Verdana" panose="020B0604030504040204"/>
                <a:ea typeface="Verdana" panose="020B0604030504040204"/>
                <a:cs typeface="Verdana" panose="020B0604030504040204"/>
                <a:sym typeface="Verdana" panose="020B0604030504040204"/>
              </a:rPr>
              <a:t>'stop'</a:t>
            </a:r>
            <a:r>
              <a:rPr lang="en-GB">
                <a:solidFill>
                  <a:srgbClr val="999999"/>
                </a:solidFill>
                <a:latin typeface="Verdana" panose="020B0604030504040204"/>
                <a:ea typeface="Verdana" panose="020B0604030504040204"/>
                <a:cs typeface="Verdana" panose="020B0604030504040204"/>
                <a:sym typeface="Verdana" panose="020B0604030504040204"/>
              </a:rPr>
              <a:t>);</a:t>
            </a:r>
            <a:r>
              <a:rPr lang="en-GB">
                <a:solidFill>
                  <a:srgbClr val="000000"/>
                </a:solidFill>
                <a:latin typeface="Verdana" panose="020B0604030504040204"/>
                <a:ea typeface="Verdana" panose="020B0604030504040204"/>
                <a:cs typeface="Verdana" panose="020B0604030504040204"/>
                <a:sym typeface="Verdana" panose="020B0604030504040204"/>
              </a:rPr>
              <a:t> </a:t>
            </a:r>
            <a:r>
              <a:rPr lang="en-GB">
                <a:solidFill>
                  <a:srgbClr val="999999"/>
                </a:solidFill>
                <a:latin typeface="Verdana" panose="020B0604030504040204"/>
                <a:ea typeface="Verdana" panose="020B0604030504040204"/>
                <a:cs typeface="Verdana" panose="020B0604030504040204"/>
                <a:sym typeface="Verdana" panose="020B0604030504040204"/>
              </a:rPr>
              <a:t>},</a:t>
            </a:r>
            <a:r>
              <a:rPr lang="en-GB">
                <a:solidFill>
                  <a:srgbClr val="000000"/>
                </a:solidFill>
                <a:latin typeface="Verdana" panose="020B0604030504040204"/>
                <a:ea typeface="Verdana" panose="020B0604030504040204"/>
                <a:cs typeface="Verdana" panose="020B0604030504040204"/>
                <a:sym typeface="Verdana" panose="020B0604030504040204"/>
              </a:rPr>
              <a:t> </a:t>
            </a:r>
            <a:r>
              <a:rPr lang="en-GB">
                <a:solidFill>
                  <a:srgbClr val="990055"/>
                </a:solidFill>
                <a:latin typeface="Verdana" panose="020B0604030504040204"/>
                <a:ea typeface="Verdana" panose="020B0604030504040204"/>
                <a:cs typeface="Verdana" panose="020B0604030504040204"/>
                <a:sym typeface="Verdana" panose="020B0604030504040204"/>
              </a:rPr>
              <a:t>5000</a:t>
            </a:r>
            <a:r>
              <a:rPr lang="en-GB">
                <a:solidFill>
                  <a:srgbClr val="999999"/>
                </a:solidFill>
                <a:latin typeface="Verdana" panose="020B0604030504040204"/>
                <a:ea typeface="Verdana" panose="020B0604030504040204"/>
                <a:cs typeface="Verdana" panose="020B0604030504040204"/>
                <a:sym typeface="Verdana" panose="020B0604030504040204"/>
              </a:rPr>
              <a:t>);</a:t>
            </a:r>
            <a:endParaRPr>
              <a:solidFill>
                <a:srgbClr val="999999"/>
              </a:solidFill>
              <a:latin typeface="Verdana" panose="020B0604030504040204"/>
              <a:ea typeface="Verdana" panose="020B0604030504040204"/>
              <a:cs typeface="Verdana" panose="020B0604030504040204"/>
              <a:sym typeface="Verdana" panose="020B0604030504040204"/>
            </a:endParaRPr>
          </a:p>
          <a:p>
            <a:pPr marL="0" lvl="0" indent="0" algn="l" rtl="0">
              <a:spcBef>
                <a:spcPts val="0"/>
              </a:spcBef>
              <a:spcAft>
                <a:spcPts val="1600"/>
              </a:spcAft>
              <a:buNone/>
            </a:pPr>
            <a:endParaRPr>
              <a:solidFill>
                <a:srgbClr val="0077AA"/>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t>setTimeout(…,0)</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setTimeout(..., 0)</a:t>
            </a:r>
            <a:endParaRPr lang="en-GB"/>
          </a:p>
        </p:txBody>
      </p:sp>
      <p:sp>
        <p:nvSpPr>
          <p:cNvPr id="165" name="Google Shape;165;p30"/>
          <p:cNvSpPr txBox="1"/>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2"/>
                </a:solidFill>
              </a:rPr>
              <a:t>There’s a special use case: setTimeout(func, 0).</a:t>
            </a:r>
            <a:endParaRPr>
              <a:solidFill>
                <a:schemeClr val="dk2"/>
              </a:solidFill>
            </a:endParaRPr>
          </a:p>
          <a:p>
            <a:pPr marL="0" lvl="0" indent="0" algn="l" rtl="0">
              <a:spcBef>
                <a:spcPts val="0"/>
              </a:spcBef>
              <a:spcAft>
                <a:spcPts val="0"/>
              </a:spcAft>
              <a:buNone/>
            </a:pPr>
            <a:endParaRPr>
              <a:solidFill>
                <a:schemeClr val="dk2"/>
              </a:solidFill>
            </a:endParaRPr>
          </a:p>
          <a:p>
            <a:pPr marL="0" lvl="0" indent="0" algn="l" rtl="0">
              <a:spcBef>
                <a:spcPts val="0"/>
              </a:spcBef>
              <a:spcAft>
                <a:spcPts val="0"/>
              </a:spcAft>
              <a:buNone/>
            </a:pPr>
            <a:r>
              <a:rPr lang="en-GB">
                <a:solidFill>
                  <a:schemeClr val="dk2"/>
                </a:solidFill>
              </a:rPr>
              <a:t>This schedules the execution of func as soon as possible. But scheduler will invoke it only after the current code is complete.</a:t>
            </a:r>
            <a:endParaRPr>
              <a:solidFill>
                <a:schemeClr val="dk2"/>
              </a:solidFill>
            </a:endParaRPr>
          </a:p>
          <a:p>
            <a:pPr marL="0" lvl="0" indent="0" algn="l" rtl="0">
              <a:spcBef>
                <a:spcPts val="0"/>
              </a:spcBef>
              <a:spcAft>
                <a:spcPts val="0"/>
              </a:spcAft>
              <a:buNone/>
            </a:pPr>
            <a:endParaRPr>
              <a:solidFill>
                <a:schemeClr val="dk2"/>
              </a:solidFill>
            </a:endParaRPr>
          </a:p>
          <a:p>
            <a:pPr marL="0" lvl="0" indent="0" algn="l" rtl="0">
              <a:spcBef>
                <a:spcPts val="0"/>
              </a:spcBef>
              <a:spcAft>
                <a:spcPts val="0"/>
              </a:spcAft>
              <a:buNone/>
            </a:pPr>
            <a:r>
              <a:rPr lang="en-GB">
                <a:solidFill>
                  <a:schemeClr val="dk2"/>
                </a:solidFill>
              </a:rPr>
              <a:t>So the function is scheduled to run “right after” the current code. In other words, asynchronously.</a:t>
            </a:r>
            <a:endParaRPr>
              <a:solidFill>
                <a:schemeClr val="dk2"/>
              </a:solidFill>
            </a:endParaRPr>
          </a:p>
          <a:p>
            <a:pPr marL="0" lvl="0" indent="0" algn="l" rtl="0">
              <a:spcBef>
                <a:spcPts val="0"/>
              </a:spcBef>
              <a:spcAft>
                <a:spcPts val="0"/>
              </a:spcAft>
              <a:buNone/>
            </a:pPr>
            <a:endParaRPr>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setTimeout(..., 0)</a:t>
            </a:r>
            <a:endParaRPr lang="en-GB"/>
          </a:p>
        </p:txBody>
      </p:sp>
      <p:sp>
        <p:nvSpPr>
          <p:cNvPr id="171" name="Google Shape;171;p31"/>
          <p:cNvSpPr txBox="1"/>
          <p:nvPr>
            <p:ph type="body" idx="4294967295"/>
          </p:nvPr>
        </p:nvSpPr>
        <p:spPr>
          <a:xfrm>
            <a:off x="471900" y="741850"/>
            <a:ext cx="8222100" cy="4196700"/>
          </a:xfrm>
          <a:prstGeom prst="rect">
            <a:avLst/>
          </a:prstGeom>
        </p:spPr>
        <p:txBody>
          <a:bodyPr spcFirstLastPara="1" wrap="square" lIns="91425" tIns="91425" rIns="91425" bIns="91425" anchor="ctr" anchorCtr="0">
            <a:noAutofit/>
          </a:bodyPr>
          <a:lstStyle/>
          <a:p>
            <a:pPr marL="0" marR="139700" lvl="0" indent="0" algn="l" rtl="0">
              <a:lnSpc>
                <a:spcPct val="119000"/>
              </a:lnSpc>
              <a:spcBef>
                <a:spcPts val="0"/>
              </a:spcBef>
              <a:spcAft>
                <a:spcPts val="0"/>
              </a:spcAft>
              <a:buNone/>
            </a:pPr>
            <a:r>
              <a:rPr lang="en-GB" sz="2400">
                <a:solidFill>
                  <a:srgbClr val="000000"/>
                </a:solidFill>
                <a:latin typeface="Verdana" panose="020B0604030504040204"/>
                <a:ea typeface="Verdana" panose="020B0604030504040204"/>
                <a:cs typeface="Verdana" panose="020B0604030504040204"/>
                <a:sym typeface="Verdana" panose="020B0604030504040204"/>
              </a:rPr>
              <a:t>setTimeout</a:t>
            </a:r>
            <a:r>
              <a:rPr lang="en-GB" sz="2400">
                <a:solidFill>
                  <a:srgbClr val="999999"/>
                </a:solidFill>
                <a:latin typeface="Verdana" panose="020B0604030504040204"/>
                <a:ea typeface="Verdana" panose="020B0604030504040204"/>
                <a:cs typeface="Verdana" panose="020B0604030504040204"/>
                <a:sym typeface="Verdana" panose="020B0604030504040204"/>
              </a:rPr>
              <a:t>(()</a:t>
            </a:r>
            <a:r>
              <a:rPr lang="en-GB" sz="2400">
                <a:solidFill>
                  <a:srgbClr val="000000"/>
                </a:solidFill>
                <a:latin typeface="Verdana" panose="020B0604030504040204"/>
                <a:ea typeface="Verdana" panose="020B0604030504040204"/>
                <a:cs typeface="Verdana" panose="020B0604030504040204"/>
                <a:sym typeface="Verdana" panose="020B0604030504040204"/>
              </a:rPr>
              <a:t> </a:t>
            </a:r>
            <a:r>
              <a:rPr lang="en-GB" sz="2400">
                <a:solidFill>
                  <a:srgbClr val="A67F59"/>
                </a:solidFill>
                <a:latin typeface="Verdana" panose="020B0604030504040204"/>
                <a:ea typeface="Verdana" panose="020B0604030504040204"/>
                <a:cs typeface="Verdana" panose="020B0604030504040204"/>
                <a:sym typeface="Verdana" panose="020B0604030504040204"/>
              </a:rPr>
              <a:t>=&gt;</a:t>
            </a:r>
            <a:r>
              <a:rPr lang="en-GB" sz="2400">
                <a:solidFill>
                  <a:srgbClr val="000000"/>
                </a:solidFill>
                <a:latin typeface="Verdana" panose="020B0604030504040204"/>
                <a:ea typeface="Verdana" panose="020B0604030504040204"/>
                <a:cs typeface="Verdana" panose="020B0604030504040204"/>
                <a:sym typeface="Verdana" panose="020B0604030504040204"/>
              </a:rPr>
              <a:t> alert</a:t>
            </a:r>
            <a:r>
              <a:rPr lang="en-GB" sz="2400">
                <a:solidFill>
                  <a:srgbClr val="999999"/>
                </a:solidFill>
                <a:latin typeface="Verdana" panose="020B0604030504040204"/>
                <a:ea typeface="Verdana" panose="020B0604030504040204"/>
                <a:cs typeface="Verdana" panose="020B0604030504040204"/>
                <a:sym typeface="Verdana" panose="020B0604030504040204"/>
              </a:rPr>
              <a:t>(</a:t>
            </a:r>
            <a:r>
              <a:rPr lang="en-GB" sz="2400">
                <a:solidFill>
                  <a:srgbClr val="669900"/>
                </a:solidFill>
                <a:latin typeface="Verdana" panose="020B0604030504040204"/>
                <a:ea typeface="Verdana" panose="020B0604030504040204"/>
                <a:cs typeface="Verdana" panose="020B0604030504040204"/>
                <a:sym typeface="Verdana" panose="020B0604030504040204"/>
              </a:rPr>
              <a:t>"World"</a:t>
            </a:r>
            <a:r>
              <a:rPr lang="en-GB" sz="2400">
                <a:solidFill>
                  <a:srgbClr val="999999"/>
                </a:solidFill>
                <a:latin typeface="Verdana" panose="020B0604030504040204"/>
                <a:ea typeface="Verdana" panose="020B0604030504040204"/>
                <a:cs typeface="Verdana" panose="020B0604030504040204"/>
                <a:sym typeface="Verdana" panose="020B0604030504040204"/>
              </a:rPr>
              <a:t>),</a:t>
            </a:r>
            <a:r>
              <a:rPr lang="en-GB" sz="2400">
                <a:solidFill>
                  <a:srgbClr val="000000"/>
                </a:solidFill>
                <a:latin typeface="Verdana" panose="020B0604030504040204"/>
                <a:ea typeface="Verdana" panose="020B0604030504040204"/>
                <a:cs typeface="Verdana" panose="020B0604030504040204"/>
                <a:sym typeface="Verdana" panose="020B0604030504040204"/>
              </a:rPr>
              <a:t> </a:t>
            </a:r>
            <a:r>
              <a:rPr lang="en-GB" sz="2400">
                <a:solidFill>
                  <a:srgbClr val="990055"/>
                </a:solidFill>
                <a:latin typeface="Verdana" panose="020B0604030504040204"/>
                <a:ea typeface="Verdana" panose="020B0604030504040204"/>
                <a:cs typeface="Verdana" panose="020B0604030504040204"/>
                <a:sym typeface="Verdana" panose="020B0604030504040204"/>
              </a:rPr>
              <a:t>0</a:t>
            </a:r>
            <a:r>
              <a:rPr lang="en-GB" sz="2400">
                <a:solidFill>
                  <a:srgbClr val="999999"/>
                </a:solidFill>
                <a:latin typeface="Verdana" panose="020B0604030504040204"/>
                <a:ea typeface="Verdana" panose="020B0604030504040204"/>
                <a:cs typeface="Verdana" panose="020B0604030504040204"/>
                <a:sym typeface="Verdana" panose="020B0604030504040204"/>
              </a:rPr>
              <a:t>);</a:t>
            </a:r>
            <a:br>
              <a:rPr lang="en-GB" sz="2400">
                <a:solidFill>
                  <a:srgbClr val="000000"/>
                </a:solidFill>
                <a:latin typeface="Verdana" panose="020B0604030504040204"/>
                <a:ea typeface="Verdana" panose="020B0604030504040204"/>
                <a:cs typeface="Verdana" panose="020B0604030504040204"/>
                <a:sym typeface="Verdana" panose="020B0604030504040204"/>
              </a:rPr>
            </a:br>
            <a:br>
              <a:rPr lang="en-GB" sz="2400">
                <a:solidFill>
                  <a:srgbClr val="000000"/>
                </a:solidFill>
                <a:latin typeface="Verdana" panose="020B0604030504040204"/>
                <a:ea typeface="Verdana" panose="020B0604030504040204"/>
                <a:cs typeface="Verdana" panose="020B0604030504040204"/>
                <a:sym typeface="Verdana" panose="020B0604030504040204"/>
              </a:rPr>
            </a:br>
            <a:r>
              <a:rPr lang="en-GB" sz="2400">
                <a:solidFill>
                  <a:srgbClr val="000000"/>
                </a:solidFill>
                <a:latin typeface="Verdana" panose="020B0604030504040204"/>
                <a:ea typeface="Verdana" panose="020B0604030504040204"/>
                <a:cs typeface="Verdana" panose="020B0604030504040204"/>
                <a:sym typeface="Verdana" panose="020B0604030504040204"/>
              </a:rPr>
              <a:t>alert</a:t>
            </a:r>
            <a:r>
              <a:rPr lang="en-GB" sz="2400">
                <a:solidFill>
                  <a:srgbClr val="999999"/>
                </a:solidFill>
                <a:latin typeface="Verdana" panose="020B0604030504040204"/>
                <a:ea typeface="Verdana" panose="020B0604030504040204"/>
                <a:cs typeface="Verdana" panose="020B0604030504040204"/>
                <a:sym typeface="Verdana" panose="020B0604030504040204"/>
              </a:rPr>
              <a:t>(</a:t>
            </a:r>
            <a:r>
              <a:rPr lang="en-GB" sz="2400">
                <a:solidFill>
                  <a:srgbClr val="669900"/>
                </a:solidFill>
                <a:latin typeface="Verdana" panose="020B0604030504040204"/>
                <a:ea typeface="Verdana" panose="020B0604030504040204"/>
                <a:cs typeface="Verdana" panose="020B0604030504040204"/>
                <a:sym typeface="Verdana" panose="020B0604030504040204"/>
              </a:rPr>
              <a:t>"Hello"</a:t>
            </a:r>
            <a:r>
              <a:rPr lang="en-GB" sz="2400">
                <a:solidFill>
                  <a:srgbClr val="999999"/>
                </a:solidFill>
                <a:latin typeface="Verdana" panose="020B0604030504040204"/>
                <a:ea typeface="Verdana" panose="020B0604030504040204"/>
                <a:cs typeface="Verdana" panose="020B0604030504040204"/>
                <a:sym typeface="Verdana" panose="020B0604030504040204"/>
              </a:rPr>
              <a:t>);</a:t>
            </a:r>
            <a:endParaRPr sz="2400">
              <a:solidFill>
                <a:srgbClr val="999999"/>
              </a:solidFill>
              <a:latin typeface="Verdana" panose="020B0604030504040204"/>
              <a:ea typeface="Verdana" panose="020B0604030504040204"/>
              <a:cs typeface="Verdana" panose="020B0604030504040204"/>
              <a:sym typeface="Verdana" panose="020B0604030504040204"/>
            </a:endParaRPr>
          </a:p>
          <a:p>
            <a:pPr marL="0" lvl="0" indent="0" algn="l" rtl="0">
              <a:spcBef>
                <a:spcPts val="0"/>
              </a:spcBef>
              <a:spcAft>
                <a:spcPts val="1600"/>
              </a:spcAft>
              <a:buNone/>
            </a:pPr>
            <a:endParaRPr sz="2400" b="1">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Callback</a:t>
            </a:r>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t>Asynchronous JavaScript</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Asynchronous JavaScript</a:t>
            </a:r>
            <a:endParaRPr lang="en-GB"/>
          </a:p>
        </p:txBody>
      </p:sp>
      <p:sp>
        <p:nvSpPr>
          <p:cNvPr id="182" name="Google Shape;182;p33"/>
          <p:cNvSpPr txBox="1"/>
          <p:nvPr>
            <p:ph type="body" idx="4294967295"/>
          </p:nvPr>
        </p:nvSpPr>
        <p:spPr>
          <a:xfrm>
            <a:off x="471900" y="741850"/>
            <a:ext cx="8505600" cy="419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chemeClr val="dk2"/>
                </a:solidFill>
              </a:rPr>
              <a:t>In synchronous programs, if you have two lines of code (L1 followed by L2), then L2 cannot begin running until L1 has finished executing.</a:t>
            </a:r>
            <a:endParaRPr sz="2400">
              <a:solidFill>
                <a:schemeClr val="dk2"/>
              </a:solidFill>
            </a:endParaRPr>
          </a:p>
          <a:p>
            <a:pPr marL="0" lvl="0" indent="0" algn="l" rtl="0">
              <a:spcBef>
                <a:spcPts val="1600"/>
              </a:spcBef>
              <a:spcAft>
                <a:spcPts val="0"/>
              </a:spcAft>
              <a:buNone/>
            </a:pPr>
            <a:endParaRPr sz="2400">
              <a:solidFill>
                <a:schemeClr val="dk2"/>
              </a:solidFill>
            </a:endParaRPr>
          </a:p>
          <a:p>
            <a:pPr marL="0" lvl="0" indent="0" algn="l" rtl="0">
              <a:spcBef>
                <a:spcPts val="1600"/>
              </a:spcBef>
              <a:spcAft>
                <a:spcPts val="0"/>
              </a:spcAft>
              <a:buNone/>
            </a:pPr>
            <a:r>
              <a:rPr lang="en-GB" sz="2400">
                <a:solidFill>
                  <a:schemeClr val="dk2"/>
                </a:solidFill>
              </a:rPr>
              <a:t>In asynchronous programs, you can have two lines of code (L1 followed by L2), where L1 schedules some task to be run in the future, but L2 runs before that task completes.</a:t>
            </a:r>
            <a:endParaRPr sz="2400">
              <a:solidFill>
                <a:schemeClr val="dk2"/>
              </a:solidFill>
            </a:endParaRPr>
          </a:p>
          <a:p>
            <a:pPr marL="0" lvl="0" indent="0" algn="l" rtl="0">
              <a:spcBef>
                <a:spcPts val="1600"/>
              </a:spcBef>
              <a:spcAft>
                <a:spcPts val="1600"/>
              </a:spcAft>
              <a:buNone/>
            </a:pPr>
            <a:endParaRPr sz="24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Asynchronous JavaScript</a:t>
            </a:r>
            <a:endParaRPr lang="en-GB"/>
          </a:p>
        </p:txBody>
      </p:sp>
      <p:sp>
        <p:nvSpPr>
          <p:cNvPr id="188" name="Google Shape;188;p34"/>
          <p:cNvSpPr txBox="1"/>
          <p:nvPr>
            <p:ph type="body" idx="4294967295"/>
          </p:nvPr>
        </p:nvSpPr>
        <p:spPr>
          <a:xfrm>
            <a:off x="471900" y="741850"/>
            <a:ext cx="8505600" cy="4196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sz="2400">
              <a:solidFill>
                <a:schemeClr val="dk2"/>
              </a:solidFill>
            </a:endParaRPr>
          </a:p>
        </p:txBody>
      </p:sp>
      <p:pic>
        <p:nvPicPr>
          <p:cNvPr id="189" name="Google Shape;189;p34"/>
          <p:cNvPicPr preferRelativeResize="0"/>
          <p:nvPr/>
        </p:nvPicPr>
        <p:blipFill>
          <a:blip r:embed="rId1"/>
          <a:stretch>
            <a:fillRect/>
          </a:stretch>
        </p:blipFill>
        <p:spPr>
          <a:xfrm>
            <a:off x="400675" y="879400"/>
            <a:ext cx="8342648" cy="40553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t>HTTP </a:t>
            </a:r>
            <a:endParaRPr b="1"/>
          </a:p>
          <a:p>
            <a:pPr marL="0" lvl="0" indent="0" algn="l" rtl="0">
              <a:spcBef>
                <a:spcPts val="0"/>
              </a:spcBef>
              <a:spcAft>
                <a:spcPts val="0"/>
              </a:spcAft>
              <a:buNone/>
            </a:pPr>
            <a:r>
              <a:rPr lang="en-GB" b="1"/>
              <a:t>Hypertext Transfer Protocol</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98" name="Shape 198"/>
        <p:cNvGrpSpPr/>
        <p:nvPr/>
      </p:nvGrpSpPr>
      <p:grpSpPr>
        <a:xfrm>
          <a:off x="0" y="0"/>
          <a:ext cx="0" cy="0"/>
          <a:chOff x="0" y="0"/>
          <a:chExt cx="0" cy="0"/>
        </a:xfrm>
      </p:grpSpPr>
      <p:sp>
        <p:nvSpPr>
          <p:cNvPr id="199" name="Google Shape;199;p36"/>
          <p:cNvSpPr txBox="1"/>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HTTP - Hypertext Transfer Protocol</a:t>
            </a:r>
            <a:endParaRPr lang="en-GB"/>
          </a:p>
        </p:txBody>
      </p:sp>
      <p:sp>
        <p:nvSpPr>
          <p:cNvPr id="200" name="Google Shape;200;p36"/>
          <p:cNvSpPr txBox="1"/>
          <p:nvPr>
            <p:ph type="body" idx="4294967295"/>
          </p:nvPr>
        </p:nvSpPr>
        <p:spPr>
          <a:xfrm>
            <a:off x="471900" y="741850"/>
            <a:ext cx="8505600" cy="41967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GB" sz="2400" b="1">
                <a:solidFill>
                  <a:schemeClr val="dk2"/>
                </a:solidFill>
              </a:rPr>
              <a:t>HTTP</a:t>
            </a:r>
            <a:r>
              <a:rPr lang="en-GB" sz="2400">
                <a:solidFill>
                  <a:schemeClr val="dk2"/>
                </a:solidFill>
              </a:rPr>
              <a:t> is a protocol which allows the fetching of resources, such as HTML documents. It is the foundation of any data exchange on the Web and a client-server protocol, which means requests are initiated by the recipient, usually the Web browser. A complete document is reconstructed from the different sub-documents fetched, for instance text, layout description, images, videos, scripts, and more.</a:t>
            </a:r>
            <a:endParaRPr sz="24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HTTP - Hypertext Transfer Protocol</a:t>
            </a:r>
            <a:endParaRPr lang="en-GB"/>
          </a:p>
        </p:txBody>
      </p:sp>
      <p:sp>
        <p:nvSpPr>
          <p:cNvPr id="206" name="Google Shape;206;p37"/>
          <p:cNvSpPr txBox="1"/>
          <p:nvPr>
            <p:ph type="body" idx="4294967295"/>
          </p:nvPr>
        </p:nvSpPr>
        <p:spPr>
          <a:xfrm>
            <a:off x="471900" y="741850"/>
            <a:ext cx="8505600" cy="41967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endParaRPr sz="2400">
              <a:solidFill>
                <a:schemeClr val="dk2"/>
              </a:solidFill>
            </a:endParaRPr>
          </a:p>
        </p:txBody>
      </p:sp>
      <p:pic>
        <p:nvPicPr>
          <p:cNvPr id="207" name="Google Shape;207;p37"/>
          <p:cNvPicPr preferRelativeResize="0"/>
          <p:nvPr/>
        </p:nvPicPr>
        <p:blipFill>
          <a:blip r:embed="rId1"/>
          <a:stretch>
            <a:fillRect/>
          </a:stretch>
        </p:blipFill>
        <p:spPr>
          <a:xfrm>
            <a:off x="1461161" y="1052977"/>
            <a:ext cx="6221679" cy="3659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HTTP - Hypertext Transfer Protocol</a:t>
            </a:r>
            <a:endParaRPr lang="en-GB"/>
          </a:p>
        </p:txBody>
      </p:sp>
      <p:sp>
        <p:nvSpPr>
          <p:cNvPr id="213" name="Google Shape;213;p38"/>
          <p:cNvSpPr txBox="1"/>
          <p:nvPr>
            <p:ph type="body" idx="4294967295"/>
          </p:nvPr>
        </p:nvSpPr>
        <p:spPr>
          <a:xfrm>
            <a:off x="471900" y="741850"/>
            <a:ext cx="8505600" cy="41967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GB" sz="2400" b="1">
                <a:solidFill>
                  <a:schemeClr val="dk2"/>
                </a:solidFill>
              </a:rPr>
              <a:t>Clients</a:t>
            </a:r>
            <a:r>
              <a:rPr lang="en-GB" sz="2400">
                <a:solidFill>
                  <a:schemeClr val="dk2"/>
                </a:solidFill>
              </a:rPr>
              <a:t> and </a:t>
            </a:r>
            <a:r>
              <a:rPr lang="en-GB" sz="2400" b="1">
                <a:solidFill>
                  <a:schemeClr val="dk2"/>
                </a:solidFill>
              </a:rPr>
              <a:t>servers</a:t>
            </a:r>
            <a:r>
              <a:rPr lang="en-GB" sz="2400">
                <a:solidFill>
                  <a:schemeClr val="dk2"/>
                </a:solidFill>
              </a:rPr>
              <a:t> communicate by exchanging individual messages (as opposed to a stream of data). The messages sent by the client, usually a Web browser, are called </a:t>
            </a:r>
            <a:r>
              <a:rPr lang="en-GB" sz="2400" b="1">
                <a:solidFill>
                  <a:schemeClr val="dk2"/>
                </a:solidFill>
              </a:rPr>
              <a:t>requests</a:t>
            </a:r>
            <a:r>
              <a:rPr lang="en-GB" sz="2400">
                <a:solidFill>
                  <a:schemeClr val="dk2"/>
                </a:solidFill>
              </a:rPr>
              <a:t> and the messages sent by the server as an answer are called </a:t>
            </a:r>
            <a:r>
              <a:rPr lang="en-GB" sz="2400" b="1">
                <a:solidFill>
                  <a:schemeClr val="dk2"/>
                </a:solidFill>
              </a:rPr>
              <a:t>responses</a:t>
            </a:r>
            <a:r>
              <a:rPr lang="en-GB" sz="2400">
                <a:solidFill>
                  <a:schemeClr val="dk2"/>
                </a:solidFill>
              </a:rPr>
              <a:t>.</a:t>
            </a:r>
            <a:endParaRPr sz="24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17" name="Shape 217"/>
        <p:cNvGrpSpPr/>
        <p:nvPr/>
      </p:nvGrpSpPr>
      <p:grpSpPr>
        <a:xfrm>
          <a:off x="0" y="0"/>
          <a:ext cx="0" cy="0"/>
          <a:chOff x="0" y="0"/>
          <a:chExt cx="0" cy="0"/>
        </a:xfrm>
      </p:grpSpPr>
      <p:sp>
        <p:nvSpPr>
          <p:cNvPr id="218" name="Google Shape;218;p39"/>
          <p:cNvSpPr txBox="1"/>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HTTP - Hypertext Transfer Protocol</a:t>
            </a:r>
            <a:endParaRPr lang="en-GB"/>
          </a:p>
        </p:txBody>
      </p:sp>
      <p:sp>
        <p:nvSpPr>
          <p:cNvPr id="219" name="Google Shape;219;p39"/>
          <p:cNvSpPr txBox="1"/>
          <p:nvPr>
            <p:ph type="body" idx="4294967295"/>
          </p:nvPr>
        </p:nvSpPr>
        <p:spPr>
          <a:xfrm>
            <a:off x="471900" y="741850"/>
            <a:ext cx="8505600" cy="4196700"/>
          </a:xfrm>
          <a:prstGeom prst="rect">
            <a:avLst/>
          </a:prstGeom>
        </p:spPr>
        <p:txBody>
          <a:bodyPr spcFirstLastPara="1" wrap="square" lIns="91425" tIns="91425" rIns="91425" bIns="91425" anchor="ctr" anchorCtr="0">
            <a:noAutofit/>
          </a:bodyPr>
          <a:lstStyle/>
          <a:p>
            <a:pPr marL="0" marR="139700" lvl="0" indent="0" algn="l" rtl="0">
              <a:lnSpc>
                <a:spcPct val="100000"/>
              </a:lnSpc>
              <a:spcBef>
                <a:spcPts val="0"/>
              </a:spcBef>
              <a:spcAft>
                <a:spcPts val="0"/>
              </a:spcAft>
              <a:buNone/>
            </a:pPr>
            <a:r>
              <a:rPr lang="en-GB" sz="1400">
                <a:solidFill>
                  <a:srgbClr val="333333"/>
                </a:solidFill>
                <a:latin typeface="Verdana" panose="020B0604030504040204"/>
                <a:ea typeface="Verdana" panose="020B0604030504040204"/>
                <a:cs typeface="Verdana" panose="020B0604030504040204"/>
                <a:sym typeface="Verdana" panose="020B0604030504040204"/>
              </a:rPr>
              <a:t>GET / HTTP/1.1</a:t>
            </a:r>
            <a:br>
              <a:rPr lang="en-GB" sz="1400">
                <a:solidFill>
                  <a:srgbClr val="333333"/>
                </a:solidFill>
                <a:latin typeface="Verdana" panose="020B0604030504040204"/>
                <a:ea typeface="Verdana" panose="020B0604030504040204"/>
                <a:cs typeface="Verdana" panose="020B0604030504040204"/>
                <a:sym typeface="Verdana" panose="020B0604030504040204"/>
              </a:rPr>
            </a:br>
            <a:r>
              <a:rPr lang="en-GB" sz="1400">
                <a:solidFill>
                  <a:srgbClr val="333333"/>
                </a:solidFill>
                <a:latin typeface="Verdana" panose="020B0604030504040204"/>
                <a:ea typeface="Verdana" panose="020B0604030504040204"/>
                <a:cs typeface="Verdana" panose="020B0604030504040204"/>
                <a:sym typeface="Verdana" panose="020B0604030504040204"/>
              </a:rPr>
              <a:t>Host: developer.mozilla.org</a:t>
            </a:r>
            <a:br>
              <a:rPr lang="en-GB" sz="1400">
                <a:solidFill>
                  <a:srgbClr val="333333"/>
                </a:solidFill>
                <a:latin typeface="Verdana" panose="020B0604030504040204"/>
                <a:ea typeface="Verdana" panose="020B0604030504040204"/>
                <a:cs typeface="Verdana" panose="020B0604030504040204"/>
                <a:sym typeface="Verdana" panose="020B0604030504040204"/>
              </a:rPr>
            </a:br>
            <a:r>
              <a:rPr lang="en-GB" sz="1400">
                <a:solidFill>
                  <a:srgbClr val="333333"/>
                </a:solidFill>
                <a:latin typeface="Verdana" panose="020B0604030504040204"/>
                <a:ea typeface="Verdana" panose="020B0604030504040204"/>
                <a:cs typeface="Verdana" panose="020B0604030504040204"/>
                <a:sym typeface="Verdana" panose="020B0604030504040204"/>
              </a:rPr>
              <a:t>Accept-Language: fr</a:t>
            </a:r>
            <a:endParaRPr sz="1400">
              <a:solidFill>
                <a:srgbClr val="333333"/>
              </a:solidFill>
              <a:latin typeface="Verdana" panose="020B0604030504040204"/>
              <a:ea typeface="Verdana" panose="020B0604030504040204"/>
              <a:cs typeface="Verdana" panose="020B0604030504040204"/>
              <a:sym typeface="Verdana" panose="020B0604030504040204"/>
            </a:endParaRPr>
          </a:p>
          <a:p>
            <a:pPr marL="0" marR="139700" lvl="0" indent="0" algn="l" rtl="0">
              <a:lnSpc>
                <a:spcPct val="100000"/>
              </a:lnSpc>
              <a:spcBef>
                <a:spcPts val="1500"/>
              </a:spcBef>
              <a:spcAft>
                <a:spcPts val="0"/>
              </a:spcAft>
              <a:buNone/>
            </a:pPr>
            <a:endParaRPr sz="1400">
              <a:solidFill>
                <a:srgbClr val="333333"/>
              </a:solidFill>
              <a:latin typeface="Verdana" panose="020B0604030504040204"/>
              <a:ea typeface="Verdana" panose="020B0604030504040204"/>
              <a:cs typeface="Verdana" panose="020B0604030504040204"/>
              <a:sym typeface="Verdana" panose="020B0604030504040204"/>
            </a:endParaRPr>
          </a:p>
          <a:p>
            <a:pPr marL="0" marR="139700" lvl="0" indent="0" algn="l" rtl="0">
              <a:lnSpc>
                <a:spcPct val="100000"/>
              </a:lnSpc>
              <a:spcBef>
                <a:spcPts val="1500"/>
              </a:spcBef>
              <a:spcAft>
                <a:spcPts val="0"/>
              </a:spcAft>
              <a:buNone/>
            </a:pPr>
            <a:endParaRPr sz="1400">
              <a:solidFill>
                <a:srgbClr val="333333"/>
              </a:solidFill>
              <a:latin typeface="Verdana" panose="020B0604030504040204"/>
              <a:ea typeface="Verdana" panose="020B0604030504040204"/>
              <a:cs typeface="Verdana" panose="020B0604030504040204"/>
              <a:sym typeface="Verdana" panose="020B0604030504040204"/>
            </a:endParaRPr>
          </a:p>
          <a:p>
            <a:pPr marL="0" marR="139700" lvl="0" indent="0" algn="l" rtl="0">
              <a:lnSpc>
                <a:spcPct val="100000"/>
              </a:lnSpc>
              <a:spcBef>
                <a:spcPts val="1500"/>
              </a:spcBef>
              <a:spcAft>
                <a:spcPts val="1500"/>
              </a:spcAft>
              <a:buNone/>
            </a:pPr>
            <a:r>
              <a:rPr lang="en-GB" sz="1400">
                <a:solidFill>
                  <a:srgbClr val="333333"/>
                </a:solidFill>
                <a:latin typeface="Verdana" panose="020B0604030504040204"/>
                <a:ea typeface="Verdana" panose="020B0604030504040204"/>
                <a:cs typeface="Verdana" panose="020B0604030504040204"/>
                <a:sym typeface="Verdana" panose="020B0604030504040204"/>
              </a:rPr>
              <a:t>HTTP/1.1 200 OK</a:t>
            </a:r>
            <a:br>
              <a:rPr lang="en-GB" sz="1400">
                <a:solidFill>
                  <a:srgbClr val="333333"/>
                </a:solidFill>
                <a:latin typeface="Verdana" panose="020B0604030504040204"/>
                <a:ea typeface="Verdana" panose="020B0604030504040204"/>
                <a:cs typeface="Verdana" panose="020B0604030504040204"/>
                <a:sym typeface="Verdana" panose="020B0604030504040204"/>
              </a:rPr>
            </a:br>
            <a:r>
              <a:rPr lang="en-GB" sz="1400">
                <a:solidFill>
                  <a:srgbClr val="333333"/>
                </a:solidFill>
                <a:latin typeface="Verdana" panose="020B0604030504040204"/>
                <a:ea typeface="Verdana" panose="020B0604030504040204"/>
                <a:cs typeface="Verdana" panose="020B0604030504040204"/>
                <a:sym typeface="Verdana" panose="020B0604030504040204"/>
              </a:rPr>
              <a:t>Date: Sat, 09 Oct 2010 14:28:02 GMT</a:t>
            </a:r>
            <a:br>
              <a:rPr lang="en-GB" sz="1400">
                <a:solidFill>
                  <a:srgbClr val="333333"/>
                </a:solidFill>
                <a:latin typeface="Verdana" panose="020B0604030504040204"/>
                <a:ea typeface="Verdana" panose="020B0604030504040204"/>
                <a:cs typeface="Verdana" panose="020B0604030504040204"/>
                <a:sym typeface="Verdana" panose="020B0604030504040204"/>
              </a:rPr>
            </a:br>
            <a:r>
              <a:rPr lang="en-GB" sz="1400">
                <a:solidFill>
                  <a:srgbClr val="333333"/>
                </a:solidFill>
                <a:latin typeface="Verdana" panose="020B0604030504040204"/>
                <a:ea typeface="Verdana" panose="020B0604030504040204"/>
                <a:cs typeface="Verdana" panose="020B0604030504040204"/>
                <a:sym typeface="Verdana" panose="020B0604030504040204"/>
              </a:rPr>
              <a:t>Server: Apache</a:t>
            </a:r>
            <a:br>
              <a:rPr lang="en-GB" sz="1400">
                <a:solidFill>
                  <a:srgbClr val="333333"/>
                </a:solidFill>
                <a:latin typeface="Verdana" panose="020B0604030504040204"/>
                <a:ea typeface="Verdana" panose="020B0604030504040204"/>
                <a:cs typeface="Verdana" panose="020B0604030504040204"/>
                <a:sym typeface="Verdana" panose="020B0604030504040204"/>
              </a:rPr>
            </a:br>
            <a:r>
              <a:rPr lang="en-GB" sz="1400">
                <a:solidFill>
                  <a:srgbClr val="333333"/>
                </a:solidFill>
                <a:latin typeface="Verdana" panose="020B0604030504040204"/>
                <a:ea typeface="Verdana" panose="020B0604030504040204"/>
                <a:cs typeface="Verdana" panose="020B0604030504040204"/>
                <a:sym typeface="Verdana" panose="020B0604030504040204"/>
              </a:rPr>
              <a:t>Last-Modified: Tue, 01 Dec 2009 20:18:22 GMT</a:t>
            </a:r>
            <a:br>
              <a:rPr lang="en-GB" sz="1400">
                <a:solidFill>
                  <a:srgbClr val="333333"/>
                </a:solidFill>
                <a:latin typeface="Verdana" panose="020B0604030504040204"/>
                <a:ea typeface="Verdana" panose="020B0604030504040204"/>
                <a:cs typeface="Verdana" panose="020B0604030504040204"/>
                <a:sym typeface="Verdana" panose="020B0604030504040204"/>
              </a:rPr>
            </a:br>
            <a:r>
              <a:rPr lang="en-GB" sz="1400">
                <a:solidFill>
                  <a:srgbClr val="333333"/>
                </a:solidFill>
                <a:latin typeface="Verdana" panose="020B0604030504040204"/>
                <a:ea typeface="Verdana" panose="020B0604030504040204"/>
                <a:cs typeface="Verdana" panose="020B0604030504040204"/>
                <a:sym typeface="Verdana" panose="020B0604030504040204"/>
              </a:rPr>
              <a:t>ETag: "51142bc1-7449-479b075b2891b"</a:t>
            </a:r>
            <a:br>
              <a:rPr lang="en-GB" sz="1400">
                <a:solidFill>
                  <a:srgbClr val="333333"/>
                </a:solidFill>
                <a:latin typeface="Verdana" panose="020B0604030504040204"/>
                <a:ea typeface="Verdana" panose="020B0604030504040204"/>
                <a:cs typeface="Verdana" panose="020B0604030504040204"/>
                <a:sym typeface="Verdana" panose="020B0604030504040204"/>
              </a:rPr>
            </a:br>
            <a:r>
              <a:rPr lang="en-GB" sz="1400">
                <a:solidFill>
                  <a:srgbClr val="333333"/>
                </a:solidFill>
                <a:latin typeface="Verdana" panose="020B0604030504040204"/>
                <a:ea typeface="Verdana" panose="020B0604030504040204"/>
                <a:cs typeface="Verdana" panose="020B0604030504040204"/>
                <a:sym typeface="Verdana" panose="020B0604030504040204"/>
              </a:rPr>
              <a:t>Accept-Ranges: bytes</a:t>
            </a:r>
            <a:br>
              <a:rPr lang="en-GB" sz="1400">
                <a:solidFill>
                  <a:srgbClr val="333333"/>
                </a:solidFill>
                <a:latin typeface="Verdana" panose="020B0604030504040204"/>
                <a:ea typeface="Verdana" panose="020B0604030504040204"/>
                <a:cs typeface="Verdana" panose="020B0604030504040204"/>
                <a:sym typeface="Verdana" panose="020B0604030504040204"/>
              </a:rPr>
            </a:br>
            <a:r>
              <a:rPr lang="en-GB" sz="1400">
                <a:solidFill>
                  <a:srgbClr val="333333"/>
                </a:solidFill>
                <a:latin typeface="Verdana" panose="020B0604030504040204"/>
                <a:ea typeface="Verdana" panose="020B0604030504040204"/>
                <a:cs typeface="Verdana" panose="020B0604030504040204"/>
                <a:sym typeface="Verdana" panose="020B0604030504040204"/>
              </a:rPr>
              <a:t>Content-Length: 29769</a:t>
            </a:r>
            <a:br>
              <a:rPr lang="en-GB" sz="1400">
                <a:solidFill>
                  <a:srgbClr val="333333"/>
                </a:solidFill>
                <a:latin typeface="Verdana" panose="020B0604030504040204"/>
                <a:ea typeface="Verdana" panose="020B0604030504040204"/>
                <a:cs typeface="Verdana" panose="020B0604030504040204"/>
                <a:sym typeface="Verdana" panose="020B0604030504040204"/>
              </a:rPr>
            </a:br>
            <a:r>
              <a:rPr lang="en-GB" sz="1400">
                <a:solidFill>
                  <a:srgbClr val="333333"/>
                </a:solidFill>
                <a:latin typeface="Verdana" panose="020B0604030504040204"/>
                <a:ea typeface="Verdana" panose="020B0604030504040204"/>
                <a:cs typeface="Verdana" panose="020B0604030504040204"/>
                <a:sym typeface="Verdana" panose="020B0604030504040204"/>
              </a:rPr>
              <a:t>Content-Type: text/html</a:t>
            </a:r>
            <a:br>
              <a:rPr lang="en-GB" sz="1400">
                <a:solidFill>
                  <a:srgbClr val="333333"/>
                </a:solidFill>
                <a:latin typeface="Verdana" panose="020B0604030504040204"/>
                <a:ea typeface="Verdana" panose="020B0604030504040204"/>
                <a:cs typeface="Verdana" panose="020B0604030504040204"/>
                <a:sym typeface="Verdana" panose="020B0604030504040204"/>
              </a:rPr>
            </a:br>
            <a:br>
              <a:rPr lang="en-GB" sz="1400">
                <a:solidFill>
                  <a:srgbClr val="333333"/>
                </a:solidFill>
                <a:latin typeface="Verdana" panose="020B0604030504040204"/>
                <a:ea typeface="Verdana" panose="020B0604030504040204"/>
                <a:cs typeface="Verdana" panose="020B0604030504040204"/>
                <a:sym typeface="Verdana" panose="020B0604030504040204"/>
              </a:rPr>
            </a:br>
            <a:r>
              <a:rPr lang="en-GB" sz="1400">
                <a:solidFill>
                  <a:srgbClr val="333333"/>
                </a:solidFill>
                <a:latin typeface="Verdana" panose="020B0604030504040204"/>
                <a:ea typeface="Verdana" panose="020B0604030504040204"/>
                <a:cs typeface="Verdana" panose="020B0604030504040204"/>
                <a:sym typeface="Verdana" panose="020B0604030504040204"/>
              </a:rPr>
              <a:t>&lt;!DOCTYPE html... (here comes the 29769 bytes of the requested web page)</a:t>
            </a:r>
            <a:endParaRPr sz="24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HTTP - Request</a:t>
            </a:r>
            <a:endParaRPr lang="en-GB"/>
          </a:p>
        </p:txBody>
      </p:sp>
      <p:sp>
        <p:nvSpPr>
          <p:cNvPr id="225" name="Google Shape;225;p40"/>
          <p:cNvSpPr txBox="1"/>
          <p:nvPr>
            <p:ph type="body" idx="4294967295"/>
          </p:nvPr>
        </p:nvSpPr>
        <p:spPr>
          <a:xfrm>
            <a:off x="471900" y="741850"/>
            <a:ext cx="8505600" cy="4196700"/>
          </a:xfrm>
          <a:prstGeom prst="rect">
            <a:avLst/>
          </a:prstGeom>
        </p:spPr>
        <p:txBody>
          <a:bodyPr spcFirstLastPara="1" wrap="square" lIns="91425" tIns="91425" rIns="91425" bIns="91425" anchor="ctr" anchorCtr="0">
            <a:noAutofit/>
          </a:bodyPr>
          <a:lstStyle/>
          <a:p>
            <a:pPr marL="0" marR="139700" lvl="0" indent="0" algn="l" rtl="0">
              <a:lnSpc>
                <a:spcPct val="100000"/>
              </a:lnSpc>
              <a:spcBef>
                <a:spcPts val="0"/>
              </a:spcBef>
              <a:spcAft>
                <a:spcPts val="1500"/>
              </a:spcAft>
              <a:buNone/>
            </a:pPr>
            <a:endParaRPr sz="2400">
              <a:solidFill>
                <a:schemeClr val="dk2"/>
              </a:solidFill>
            </a:endParaRPr>
          </a:p>
        </p:txBody>
      </p:sp>
      <p:pic>
        <p:nvPicPr>
          <p:cNvPr id="226" name="Google Shape;226;p40"/>
          <p:cNvPicPr preferRelativeResize="0"/>
          <p:nvPr/>
        </p:nvPicPr>
        <p:blipFill>
          <a:blip r:embed="rId1"/>
          <a:stretch>
            <a:fillRect/>
          </a:stretch>
        </p:blipFill>
        <p:spPr>
          <a:xfrm>
            <a:off x="1271588" y="971550"/>
            <a:ext cx="6600825" cy="3200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30" name="Shape 230"/>
        <p:cNvGrpSpPr/>
        <p:nvPr/>
      </p:nvGrpSpPr>
      <p:grpSpPr>
        <a:xfrm>
          <a:off x="0" y="0"/>
          <a:ext cx="0" cy="0"/>
          <a:chOff x="0" y="0"/>
          <a:chExt cx="0" cy="0"/>
        </a:xfrm>
      </p:grpSpPr>
      <p:sp>
        <p:nvSpPr>
          <p:cNvPr id="231" name="Google Shape;231;p41"/>
          <p:cNvSpPr txBox="1"/>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HTTP - Request methods</a:t>
            </a:r>
            <a:endParaRPr lang="en-GB"/>
          </a:p>
        </p:txBody>
      </p:sp>
      <p:sp>
        <p:nvSpPr>
          <p:cNvPr id="232" name="Google Shape;232;p41"/>
          <p:cNvSpPr txBox="1"/>
          <p:nvPr>
            <p:ph type="body" idx="4294967295"/>
          </p:nvPr>
        </p:nvSpPr>
        <p:spPr>
          <a:xfrm>
            <a:off x="471900" y="741850"/>
            <a:ext cx="8505600" cy="4196700"/>
          </a:xfrm>
          <a:prstGeom prst="rect">
            <a:avLst/>
          </a:prstGeom>
        </p:spPr>
        <p:txBody>
          <a:bodyPr spcFirstLastPara="1" wrap="square" lIns="91425" tIns="91425" rIns="91425" bIns="91425" anchor="ctr" anchorCtr="0">
            <a:noAutofit/>
          </a:bodyPr>
          <a:lstStyle/>
          <a:p>
            <a:pPr marL="0" marR="139700" lvl="0" indent="0" algn="l" rtl="0">
              <a:lnSpc>
                <a:spcPct val="100000"/>
              </a:lnSpc>
              <a:spcBef>
                <a:spcPts val="0"/>
              </a:spcBef>
              <a:spcAft>
                <a:spcPts val="0"/>
              </a:spcAft>
              <a:buNone/>
            </a:pPr>
            <a:r>
              <a:rPr lang="en-GB" b="1">
                <a:solidFill>
                  <a:schemeClr val="dk2"/>
                </a:solidFill>
              </a:rPr>
              <a:t>GET</a:t>
            </a:r>
            <a:endParaRPr b="1">
              <a:solidFill>
                <a:schemeClr val="dk2"/>
              </a:solidFill>
            </a:endParaRPr>
          </a:p>
          <a:p>
            <a:pPr marL="0" marR="139700" lvl="0" indent="0" algn="l" rtl="0">
              <a:lnSpc>
                <a:spcPct val="100000"/>
              </a:lnSpc>
              <a:spcBef>
                <a:spcPts val="1500"/>
              </a:spcBef>
              <a:spcAft>
                <a:spcPts val="0"/>
              </a:spcAft>
              <a:buNone/>
            </a:pPr>
            <a:r>
              <a:rPr lang="en-GB">
                <a:solidFill>
                  <a:schemeClr val="dk2"/>
                </a:solidFill>
              </a:rPr>
              <a:t>The GET method is used to retrieve information from the given server using a given URI. Requests using GET should only retrieve data and should have no other effect on the data.</a:t>
            </a:r>
            <a:endParaRPr>
              <a:solidFill>
                <a:schemeClr val="dk2"/>
              </a:solidFill>
            </a:endParaRPr>
          </a:p>
          <a:p>
            <a:pPr marL="0" marR="139700" lvl="0" indent="0" algn="l" rtl="0">
              <a:lnSpc>
                <a:spcPct val="100000"/>
              </a:lnSpc>
              <a:spcBef>
                <a:spcPts val="1500"/>
              </a:spcBef>
              <a:spcAft>
                <a:spcPts val="0"/>
              </a:spcAft>
              <a:buNone/>
            </a:pPr>
            <a:endParaRPr>
              <a:solidFill>
                <a:schemeClr val="dk2"/>
              </a:solidFill>
            </a:endParaRPr>
          </a:p>
          <a:p>
            <a:pPr marL="0" marR="139700" lvl="0" indent="0" algn="l" rtl="0">
              <a:lnSpc>
                <a:spcPct val="100000"/>
              </a:lnSpc>
              <a:spcBef>
                <a:spcPts val="1500"/>
              </a:spcBef>
              <a:spcAft>
                <a:spcPts val="0"/>
              </a:spcAft>
              <a:buNone/>
            </a:pPr>
            <a:r>
              <a:rPr lang="en-GB" b="1">
                <a:solidFill>
                  <a:schemeClr val="dk2"/>
                </a:solidFill>
              </a:rPr>
              <a:t>POST</a:t>
            </a:r>
            <a:endParaRPr b="1">
              <a:solidFill>
                <a:schemeClr val="dk2"/>
              </a:solidFill>
            </a:endParaRPr>
          </a:p>
          <a:p>
            <a:pPr marL="0" marR="139700" lvl="0" indent="0" algn="l" rtl="0">
              <a:lnSpc>
                <a:spcPct val="100000"/>
              </a:lnSpc>
              <a:spcBef>
                <a:spcPts val="1500"/>
              </a:spcBef>
              <a:spcAft>
                <a:spcPts val="1500"/>
              </a:spcAft>
              <a:buNone/>
            </a:pPr>
            <a:r>
              <a:rPr lang="en-GB">
                <a:solidFill>
                  <a:schemeClr val="dk2"/>
                </a:solidFill>
              </a:rPr>
              <a:t>A POST request is used to send data to the server, for example, customer information, file upload, etc. using HTML forms.</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Callback</a:t>
            </a:r>
            <a:endParaRPr lang="en-GB"/>
          </a:p>
        </p:txBody>
      </p:sp>
      <p:sp>
        <p:nvSpPr>
          <p:cNvPr id="79" name="Google Shape;79;p15"/>
          <p:cNvSpPr txBox="1"/>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400">
                <a:solidFill>
                  <a:schemeClr val="dk2"/>
                </a:solidFill>
              </a:rPr>
              <a:t>A callback function is a function passed into another function as an argument, which is then invoked inside the outer function to complete some kind of routine or action.</a:t>
            </a:r>
            <a:endParaRPr sz="2400">
              <a:solidFill>
                <a:schemeClr val="dk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36" name="Shape 236"/>
        <p:cNvGrpSpPr/>
        <p:nvPr/>
      </p:nvGrpSpPr>
      <p:grpSpPr>
        <a:xfrm>
          <a:off x="0" y="0"/>
          <a:ext cx="0" cy="0"/>
          <a:chOff x="0" y="0"/>
          <a:chExt cx="0" cy="0"/>
        </a:xfrm>
      </p:grpSpPr>
      <p:sp>
        <p:nvSpPr>
          <p:cNvPr id="237" name="Google Shape;237;p42"/>
          <p:cNvSpPr txBox="1"/>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HTTP - Response</a:t>
            </a:r>
            <a:endParaRPr lang="en-GB"/>
          </a:p>
        </p:txBody>
      </p:sp>
      <p:sp>
        <p:nvSpPr>
          <p:cNvPr id="238" name="Google Shape;238;p42"/>
          <p:cNvSpPr txBox="1"/>
          <p:nvPr>
            <p:ph type="body" idx="4294967295"/>
          </p:nvPr>
        </p:nvSpPr>
        <p:spPr>
          <a:xfrm>
            <a:off x="471900" y="741850"/>
            <a:ext cx="8505600" cy="4196700"/>
          </a:xfrm>
          <a:prstGeom prst="rect">
            <a:avLst/>
          </a:prstGeom>
        </p:spPr>
        <p:txBody>
          <a:bodyPr spcFirstLastPara="1" wrap="square" lIns="91425" tIns="91425" rIns="91425" bIns="91425" anchor="ctr" anchorCtr="0">
            <a:noAutofit/>
          </a:bodyPr>
          <a:lstStyle/>
          <a:p>
            <a:pPr marL="0" marR="139700" lvl="0" indent="0" algn="l" rtl="0">
              <a:lnSpc>
                <a:spcPct val="100000"/>
              </a:lnSpc>
              <a:spcBef>
                <a:spcPts val="0"/>
              </a:spcBef>
              <a:spcAft>
                <a:spcPts val="1500"/>
              </a:spcAft>
              <a:buNone/>
            </a:pPr>
            <a:endParaRPr sz="2400">
              <a:solidFill>
                <a:schemeClr val="dk2"/>
              </a:solidFill>
            </a:endParaRPr>
          </a:p>
        </p:txBody>
      </p:sp>
      <p:pic>
        <p:nvPicPr>
          <p:cNvPr id="239" name="Google Shape;239;p42"/>
          <p:cNvPicPr preferRelativeResize="0"/>
          <p:nvPr/>
        </p:nvPicPr>
        <p:blipFill>
          <a:blip r:embed="rId1"/>
          <a:stretch>
            <a:fillRect/>
          </a:stretch>
        </p:blipFill>
        <p:spPr>
          <a:xfrm>
            <a:off x="1299050" y="741850"/>
            <a:ext cx="6545900" cy="42660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43" name="Shape 243"/>
        <p:cNvGrpSpPr/>
        <p:nvPr/>
      </p:nvGrpSpPr>
      <p:grpSpPr>
        <a:xfrm>
          <a:off x="0" y="0"/>
          <a:ext cx="0" cy="0"/>
          <a:chOff x="0" y="0"/>
          <a:chExt cx="0" cy="0"/>
        </a:xfrm>
      </p:grpSpPr>
      <p:sp>
        <p:nvSpPr>
          <p:cNvPr id="244" name="Google Shape;244;p43"/>
          <p:cNvSpPr txBox="1"/>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HTTP - </a:t>
            </a:r>
            <a:r>
              <a:rPr lang="en-GB"/>
              <a:t>Response</a:t>
            </a:r>
            <a:r>
              <a:rPr lang="en-GB"/>
              <a:t> statuses</a:t>
            </a:r>
            <a:endParaRPr lang="en-GB"/>
          </a:p>
        </p:txBody>
      </p:sp>
      <p:sp>
        <p:nvSpPr>
          <p:cNvPr id="245" name="Google Shape;245;p43"/>
          <p:cNvSpPr txBox="1"/>
          <p:nvPr>
            <p:ph type="body" idx="4294967295"/>
          </p:nvPr>
        </p:nvSpPr>
        <p:spPr>
          <a:xfrm>
            <a:off x="471900" y="741850"/>
            <a:ext cx="8505600" cy="4196700"/>
          </a:xfrm>
          <a:prstGeom prst="rect">
            <a:avLst/>
          </a:prstGeom>
        </p:spPr>
        <p:txBody>
          <a:bodyPr spcFirstLastPara="1" wrap="square" lIns="91425" tIns="91425" rIns="91425" bIns="91425" anchor="ctr" anchorCtr="0">
            <a:noAutofit/>
          </a:bodyPr>
          <a:lstStyle/>
          <a:p>
            <a:pPr marL="0" lvl="0" indent="0" algn="l" rtl="0">
              <a:lnSpc>
                <a:spcPct val="143000"/>
              </a:lnSpc>
              <a:spcBef>
                <a:spcPts val="0"/>
              </a:spcBef>
              <a:spcAft>
                <a:spcPts val="0"/>
              </a:spcAft>
              <a:buNone/>
            </a:pPr>
            <a:r>
              <a:rPr lang="en-GB" sz="1050" b="1">
                <a:solidFill>
                  <a:srgbClr val="313131"/>
                </a:solidFill>
                <a:latin typeface="Verdana" panose="020B0604030504040204"/>
                <a:ea typeface="Verdana" panose="020B0604030504040204"/>
                <a:cs typeface="Verdana" panose="020B0604030504040204"/>
                <a:sym typeface="Verdana" panose="020B0604030504040204"/>
              </a:rPr>
              <a:t>1xx: Informational</a:t>
            </a:r>
            <a:br>
              <a:rPr lang="en-GB" sz="1050" b="1">
                <a:solidFill>
                  <a:srgbClr val="313131"/>
                </a:solidFill>
                <a:latin typeface="Verdana" panose="020B0604030504040204"/>
                <a:ea typeface="Verdana" panose="020B0604030504040204"/>
                <a:cs typeface="Verdana" panose="020B0604030504040204"/>
                <a:sym typeface="Verdana" panose="020B0604030504040204"/>
              </a:rPr>
            </a:br>
            <a:r>
              <a:rPr lang="en-GB" sz="1050">
                <a:solidFill>
                  <a:srgbClr val="000000"/>
                </a:solidFill>
                <a:latin typeface="Verdana" panose="020B0604030504040204"/>
                <a:ea typeface="Verdana" panose="020B0604030504040204"/>
                <a:cs typeface="Verdana" panose="020B0604030504040204"/>
                <a:sym typeface="Verdana" panose="020B0604030504040204"/>
              </a:rPr>
              <a:t>It means the request was received and the process is continuing.</a:t>
            </a:r>
            <a:endParaRPr sz="1050">
              <a:solidFill>
                <a:srgbClr val="313131"/>
              </a:solidFill>
              <a:latin typeface="Verdana" panose="020B0604030504040204"/>
              <a:ea typeface="Verdana" panose="020B0604030504040204"/>
              <a:cs typeface="Verdana" panose="020B0604030504040204"/>
              <a:sym typeface="Verdana" panose="020B0604030504040204"/>
            </a:endParaRPr>
          </a:p>
          <a:p>
            <a:pPr marL="0" lvl="0" indent="0" algn="l" rtl="0">
              <a:lnSpc>
                <a:spcPct val="143000"/>
              </a:lnSpc>
              <a:spcBef>
                <a:spcPts val="1500"/>
              </a:spcBef>
              <a:spcAft>
                <a:spcPts val="0"/>
              </a:spcAft>
              <a:buNone/>
            </a:pPr>
            <a:r>
              <a:rPr lang="en-GB" sz="1050" b="1">
                <a:solidFill>
                  <a:srgbClr val="313131"/>
                </a:solidFill>
                <a:latin typeface="Verdana" panose="020B0604030504040204"/>
                <a:ea typeface="Verdana" panose="020B0604030504040204"/>
                <a:cs typeface="Verdana" panose="020B0604030504040204"/>
                <a:sym typeface="Verdana" panose="020B0604030504040204"/>
              </a:rPr>
              <a:t>2xx: Success</a:t>
            </a:r>
            <a:br>
              <a:rPr lang="en-GB" sz="1050" b="1">
                <a:solidFill>
                  <a:srgbClr val="313131"/>
                </a:solidFill>
                <a:latin typeface="Verdana" panose="020B0604030504040204"/>
                <a:ea typeface="Verdana" panose="020B0604030504040204"/>
                <a:cs typeface="Verdana" panose="020B0604030504040204"/>
                <a:sym typeface="Verdana" panose="020B0604030504040204"/>
              </a:rPr>
            </a:br>
            <a:r>
              <a:rPr lang="en-GB" sz="1050">
                <a:solidFill>
                  <a:srgbClr val="000000"/>
                </a:solidFill>
                <a:latin typeface="Verdana" panose="020B0604030504040204"/>
                <a:ea typeface="Verdana" panose="020B0604030504040204"/>
                <a:cs typeface="Verdana" panose="020B0604030504040204"/>
                <a:sym typeface="Verdana" panose="020B0604030504040204"/>
              </a:rPr>
              <a:t>It means the action was successfully received, understood, and accepted.</a:t>
            </a:r>
            <a:endParaRPr sz="1050">
              <a:solidFill>
                <a:srgbClr val="313131"/>
              </a:solidFill>
              <a:latin typeface="Verdana" panose="020B0604030504040204"/>
              <a:ea typeface="Verdana" panose="020B0604030504040204"/>
              <a:cs typeface="Verdana" panose="020B0604030504040204"/>
              <a:sym typeface="Verdana" panose="020B0604030504040204"/>
            </a:endParaRPr>
          </a:p>
          <a:p>
            <a:pPr marL="0" lvl="0" indent="0" algn="l" rtl="0">
              <a:lnSpc>
                <a:spcPct val="143000"/>
              </a:lnSpc>
              <a:spcBef>
                <a:spcPts val="1500"/>
              </a:spcBef>
              <a:spcAft>
                <a:spcPts val="0"/>
              </a:spcAft>
              <a:buNone/>
            </a:pPr>
            <a:r>
              <a:rPr lang="en-GB" sz="1050" b="1">
                <a:solidFill>
                  <a:srgbClr val="313131"/>
                </a:solidFill>
                <a:latin typeface="Verdana" panose="020B0604030504040204"/>
                <a:ea typeface="Verdana" panose="020B0604030504040204"/>
                <a:cs typeface="Verdana" panose="020B0604030504040204"/>
                <a:sym typeface="Verdana" panose="020B0604030504040204"/>
              </a:rPr>
              <a:t>3xx: Redirection</a:t>
            </a:r>
            <a:br>
              <a:rPr lang="en-GB" sz="1050" b="1">
                <a:solidFill>
                  <a:srgbClr val="313131"/>
                </a:solidFill>
                <a:latin typeface="Verdana" panose="020B0604030504040204"/>
                <a:ea typeface="Verdana" panose="020B0604030504040204"/>
                <a:cs typeface="Verdana" panose="020B0604030504040204"/>
                <a:sym typeface="Verdana" panose="020B0604030504040204"/>
              </a:rPr>
            </a:br>
            <a:r>
              <a:rPr lang="en-GB" sz="1050">
                <a:solidFill>
                  <a:srgbClr val="000000"/>
                </a:solidFill>
                <a:latin typeface="Verdana" panose="020B0604030504040204"/>
                <a:ea typeface="Verdana" panose="020B0604030504040204"/>
                <a:cs typeface="Verdana" panose="020B0604030504040204"/>
                <a:sym typeface="Verdana" panose="020B0604030504040204"/>
              </a:rPr>
              <a:t>It means further action must be taken in order to complete the request.</a:t>
            </a:r>
            <a:endParaRPr sz="1050">
              <a:solidFill>
                <a:srgbClr val="000000"/>
              </a:solidFill>
              <a:latin typeface="Verdana" panose="020B0604030504040204"/>
              <a:ea typeface="Verdana" panose="020B0604030504040204"/>
              <a:cs typeface="Verdana" panose="020B0604030504040204"/>
              <a:sym typeface="Verdana" panose="020B0604030504040204"/>
            </a:endParaRPr>
          </a:p>
          <a:p>
            <a:pPr marL="0" lvl="0" indent="0" algn="l" rtl="0">
              <a:lnSpc>
                <a:spcPct val="143000"/>
              </a:lnSpc>
              <a:spcBef>
                <a:spcPts val="1500"/>
              </a:spcBef>
              <a:spcAft>
                <a:spcPts val="0"/>
              </a:spcAft>
              <a:buNone/>
            </a:pPr>
            <a:r>
              <a:rPr lang="en-GB" sz="1050" b="1">
                <a:solidFill>
                  <a:srgbClr val="313131"/>
                </a:solidFill>
                <a:latin typeface="Verdana" panose="020B0604030504040204"/>
                <a:ea typeface="Verdana" panose="020B0604030504040204"/>
                <a:cs typeface="Verdana" panose="020B0604030504040204"/>
                <a:sym typeface="Verdana" panose="020B0604030504040204"/>
              </a:rPr>
              <a:t>4xx: Client Error</a:t>
            </a:r>
            <a:br>
              <a:rPr lang="en-GB" sz="1050" b="1">
                <a:solidFill>
                  <a:srgbClr val="313131"/>
                </a:solidFill>
                <a:latin typeface="Verdana" panose="020B0604030504040204"/>
                <a:ea typeface="Verdana" panose="020B0604030504040204"/>
                <a:cs typeface="Verdana" panose="020B0604030504040204"/>
                <a:sym typeface="Verdana" panose="020B0604030504040204"/>
              </a:rPr>
            </a:br>
            <a:r>
              <a:rPr lang="en-GB" sz="1050">
                <a:solidFill>
                  <a:srgbClr val="000000"/>
                </a:solidFill>
                <a:latin typeface="Verdana" panose="020B0604030504040204"/>
                <a:ea typeface="Verdana" panose="020B0604030504040204"/>
                <a:cs typeface="Verdana" panose="020B0604030504040204"/>
                <a:sym typeface="Verdana" panose="020B0604030504040204"/>
              </a:rPr>
              <a:t>It means the request contains incorrect syntax or cannot be fulfilled.</a:t>
            </a:r>
            <a:endParaRPr sz="1050">
              <a:solidFill>
                <a:srgbClr val="000000"/>
              </a:solidFill>
              <a:latin typeface="Verdana" panose="020B0604030504040204"/>
              <a:ea typeface="Verdana" panose="020B0604030504040204"/>
              <a:cs typeface="Verdana" panose="020B0604030504040204"/>
              <a:sym typeface="Verdana" panose="020B0604030504040204"/>
            </a:endParaRPr>
          </a:p>
          <a:p>
            <a:pPr marL="0" lvl="0" indent="0" algn="l" rtl="0">
              <a:lnSpc>
                <a:spcPct val="143000"/>
              </a:lnSpc>
              <a:spcBef>
                <a:spcPts val="1500"/>
              </a:spcBef>
              <a:spcAft>
                <a:spcPts val="1500"/>
              </a:spcAft>
              <a:buNone/>
            </a:pPr>
            <a:r>
              <a:rPr lang="en-GB" sz="1050" b="1">
                <a:solidFill>
                  <a:srgbClr val="313131"/>
                </a:solidFill>
                <a:latin typeface="Verdana" panose="020B0604030504040204"/>
                <a:ea typeface="Verdana" panose="020B0604030504040204"/>
                <a:cs typeface="Verdana" panose="020B0604030504040204"/>
                <a:sym typeface="Verdana" panose="020B0604030504040204"/>
              </a:rPr>
              <a:t>5xx: Server Error</a:t>
            </a:r>
            <a:br>
              <a:rPr lang="en-GB" sz="1050" b="1">
                <a:solidFill>
                  <a:srgbClr val="313131"/>
                </a:solidFill>
                <a:latin typeface="Verdana" panose="020B0604030504040204"/>
                <a:ea typeface="Verdana" panose="020B0604030504040204"/>
                <a:cs typeface="Verdana" panose="020B0604030504040204"/>
                <a:sym typeface="Verdana" panose="020B0604030504040204"/>
              </a:rPr>
            </a:br>
            <a:r>
              <a:rPr lang="en-GB" sz="1050">
                <a:solidFill>
                  <a:srgbClr val="000000"/>
                </a:solidFill>
                <a:latin typeface="Verdana" panose="020B0604030504040204"/>
                <a:ea typeface="Verdana" panose="020B0604030504040204"/>
                <a:cs typeface="Verdana" panose="020B0604030504040204"/>
                <a:sym typeface="Verdana" panose="020B0604030504040204"/>
              </a:rPr>
              <a:t>It means the server failed to fulfill an apparently valid request.</a:t>
            </a:r>
            <a:endParaRPr b="1">
              <a:solidFill>
                <a:schemeClr val="dk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249" name="Shape 249"/>
        <p:cNvGrpSpPr/>
        <p:nvPr/>
      </p:nvGrpSpPr>
      <p:grpSpPr>
        <a:xfrm>
          <a:off x="0" y="0"/>
          <a:ext cx="0" cy="0"/>
          <a:chOff x="0" y="0"/>
          <a:chExt cx="0" cy="0"/>
        </a:xfrm>
      </p:grpSpPr>
      <p:sp>
        <p:nvSpPr>
          <p:cNvPr id="250" name="Google Shape;250;p44"/>
          <p:cNvSpPr txBox="1"/>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HTTP - Response statuses</a:t>
            </a:r>
            <a:endParaRPr lang="en-GB"/>
          </a:p>
        </p:txBody>
      </p:sp>
      <p:sp>
        <p:nvSpPr>
          <p:cNvPr id="251" name="Google Shape;251;p44"/>
          <p:cNvSpPr txBox="1"/>
          <p:nvPr>
            <p:ph type="body" idx="4294967295"/>
          </p:nvPr>
        </p:nvSpPr>
        <p:spPr>
          <a:xfrm>
            <a:off x="98250" y="741850"/>
            <a:ext cx="9045600" cy="419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2"/>
                </a:solidFill>
                <a:latin typeface="Verdana" panose="020B0604030504040204"/>
                <a:ea typeface="Verdana" panose="020B0604030504040204"/>
                <a:cs typeface="Verdana" panose="020B0604030504040204"/>
                <a:sym typeface="Verdana" panose="020B0604030504040204"/>
              </a:rPr>
              <a:t>var xmlHttp = new XMLHttpRequest();</a:t>
            </a:r>
            <a:br>
              <a:rPr lang="en-GB" sz="1200">
                <a:solidFill>
                  <a:schemeClr val="dk2"/>
                </a:solidFill>
                <a:latin typeface="Verdana" panose="020B0604030504040204"/>
                <a:ea typeface="Verdana" panose="020B0604030504040204"/>
                <a:cs typeface="Verdana" panose="020B0604030504040204"/>
                <a:sym typeface="Verdana" panose="020B0604030504040204"/>
              </a:rPr>
            </a:br>
            <a:r>
              <a:rPr lang="en-GB" sz="1200">
                <a:solidFill>
                  <a:schemeClr val="dk2"/>
                </a:solidFill>
                <a:latin typeface="Verdana" panose="020B0604030504040204"/>
                <a:ea typeface="Verdana" panose="020B0604030504040204"/>
                <a:cs typeface="Verdana" panose="020B0604030504040204"/>
                <a:sym typeface="Verdana" panose="020B0604030504040204"/>
              </a:rPr>
              <a:t>xmlHttp.onreadystatechange = function() { </a:t>
            </a:r>
            <a:br>
              <a:rPr lang="en-GB" sz="1200">
                <a:solidFill>
                  <a:schemeClr val="dk2"/>
                </a:solidFill>
                <a:latin typeface="Verdana" panose="020B0604030504040204"/>
                <a:ea typeface="Verdana" panose="020B0604030504040204"/>
                <a:cs typeface="Verdana" panose="020B0604030504040204"/>
                <a:sym typeface="Verdana" panose="020B0604030504040204"/>
              </a:rPr>
            </a:br>
            <a:r>
              <a:rPr lang="en-GB" sz="1200">
                <a:solidFill>
                  <a:schemeClr val="dk2"/>
                </a:solidFill>
                <a:latin typeface="Verdana" panose="020B0604030504040204"/>
                <a:ea typeface="Verdana" panose="020B0604030504040204"/>
                <a:cs typeface="Verdana" panose="020B0604030504040204"/>
                <a:sym typeface="Verdana" panose="020B0604030504040204"/>
              </a:rPr>
              <a:t>   if (xmlHttp.readyState == 4 &amp;&amp; xmlHttp.status == 200)</a:t>
            </a:r>
            <a:br>
              <a:rPr lang="en-GB" sz="1200">
                <a:solidFill>
                  <a:schemeClr val="dk2"/>
                </a:solidFill>
                <a:latin typeface="Verdana" panose="020B0604030504040204"/>
                <a:ea typeface="Verdana" panose="020B0604030504040204"/>
                <a:cs typeface="Verdana" panose="020B0604030504040204"/>
                <a:sym typeface="Verdana" panose="020B0604030504040204"/>
              </a:rPr>
            </a:br>
            <a:r>
              <a:rPr lang="en-GB" sz="1200">
                <a:solidFill>
                  <a:schemeClr val="dk2"/>
                </a:solidFill>
                <a:latin typeface="Verdana" panose="020B0604030504040204"/>
                <a:ea typeface="Verdana" panose="020B0604030504040204"/>
                <a:cs typeface="Verdana" panose="020B0604030504040204"/>
                <a:sym typeface="Verdana" panose="020B0604030504040204"/>
              </a:rPr>
              <a:t>        console.log(xmlHttp.responseText);</a:t>
            </a:r>
            <a:br>
              <a:rPr lang="en-GB" sz="1200">
                <a:solidFill>
                  <a:schemeClr val="dk2"/>
                </a:solidFill>
                <a:latin typeface="Verdana" panose="020B0604030504040204"/>
                <a:ea typeface="Verdana" panose="020B0604030504040204"/>
                <a:cs typeface="Verdana" panose="020B0604030504040204"/>
                <a:sym typeface="Verdana" panose="020B0604030504040204"/>
              </a:rPr>
            </a:br>
            <a:r>
              <a:rPr lang="en-GB" sz="1200">
                <a:solidFill>
                  <a:schemeClr val="dk2"/>
                </a:solidFill>
                <a:latin typeface="Verdana" panose="020B0604030504040204"/>
                <a:ea typeface="Verdana" panose="020B0604030504040204"/>
                <a:cs typeface="Verdana" panose="020B0604030504040204"/>
                <a:sym typeface="Verdana" panose="020B0604030504040204"/>
              </a:rPr>
              <a:t>}</a:t>
            </a:r>
            <a:br>
              <a:rPr lang="en-GB" sz="1200">
                <a:solidFill>
                  <a:schemeClr val="dk2"/>
                </a:solidFill>
                <a:latin typeface="Verdana" panose="020B0604030504040204"/>
                <a:ea typeface="Verdana" panose="020B0604030504040204"/>
                <a:cs typeface="Verdana" panose="020B0604030504040204"/>
                <a:sym typeface="Verdana" panose="020B0604030504040204"/>
              </a:rPr>
            </a:br>
            <a:r>
              <a:rPr lang="en-GB" sz="1200">
                <a:solidFill>
                  <a:schemeClr val="dk2"/>
                </a:solidFill>
                <a:latin typeface="Verdana" panose="020B0604030504040204"/>
                <a:ea typeface="Verdana" panose="020B0604030504040204"/>
                <a:cs typeface="Verdana" panose="020B0604030504040204"/>
                <a:sym typeface="Verdana" panose="020B0604030504040204"/>
              </a:rPr>
              <a:t>xmlHttp.open("GET", 'https://ghibliapi.herokuapp.com/films/58611129-2dbc-4a81-a72f-77ddfc1b1b49', true); </a:t>
            </a:r>
            <a:br>
              <a:rPr lang="en-GB" sz="1200">
                <a:solidFill>
                  <a:schemeClr val="dk2"/>
                </a:solidFill>
                <a:latin typeface="Verdana" panose="020B0604030504040204"/>
                <a:ea typeface="Verdana" panose="020B0604030504040204"/>
                <a:cs typeface="Verdana" panose="020B0604030504040204"/>
                <a:sym typeface="Verdana" panose="020B0604030504040204"/>
              </a:rPr>
            </a:br>
            <a:r>
              <a:rPr lang="en-GB" sz="1200">
                <a:solidFill>
                  <a:schemeClr val="dk2"/>
                </a:solidFill>
                <a:latin typeface="Verdana" panose="020B0604030504040204"/>
                <a:ea typeface="Verdana" panose="020B0604030504040204"/>
                <a:cs typeface="Verdana" panose="020B0604030504040204"/>
                <a:sym typeface="Verdana" panose="020B0604030504040204"/>
              </a:rPr>
              <a:t>xmlHttp.send(null);</a:t>
            </a:r>
            <a:endParaRPr sz="1200">
              <a:solidFill>
                <a:schemeClr val="dk2"/>
              </a:solidFill>
              <a:latin typeface="Verdana" panose="020B0604030504040204"/>
              <a:ea typeface="Verdana" panose="020B0604030504040204"/>
              <a:cs typeface="Verdana" panose="020B0604030504040204"/>
              <a:sym typeface="Verdana" panose="020B0604030504040204"/>
            </a:endParaRPr>
          </a:p>
          <a:p>
            <a:pPr marL="0" lvl="0" indent="0" algn="l" rtl="0">
              <a:lnSpc>
                <a:spcPct val="143000"/>
              </a:lnSpc>
              <a:spcBef>
                <a:spcPts val="1600"/>
              </a:spcBef>
              <a:spcAft>
                <a:spcPts val="1500"/>
              </a:spcAft>
              <a:buNone/>
            </a:pPr>
            <a:endParaRPr sz="1050" b="1">
              <a:solidFill>
                <a:srgbClr val="313131"/>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Callback example</a:t>
            </a:r>
            <a:endParaRPr lang="en-GB"/>
          </a:p>
        </p:txBody>
      </p:sp>
      <p:sp>
        <p:nvSpPr>
          <p:cNvPr id="85" name="Google Shape;85;p16"/>
          <p:cNvSpPr txBox="1"/>
          <p:nvPr>
            <p:ph type="body" idx="4294967295"/>
          </p:nvPr>
        </p:nvSpPr>
        <p:spPr>
          <a:xfrm>
            <a:off x="471900" y="741850"/>
            <a:ext cx="8222100" cy="4196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b="1">
                <a:solidFill>
                  <a:srgbClr val="0000FF"/>
                </a:solidFill>
                <a:latin typeface="Courier New" panose="02070309020205020404"/>
                <a:ea typeface="Courier New" panose="02070309020205020404"/>
                <a:cs typeface="Courier New" panose="02070309020205020404"/>
                <a:sym typeface="Courier New" panose="02070309020205020404"/>
              </a:rPr>
              <a:t>function</a:t>
            </a:r>
            <a:r>
              <a:rPr lang="en-GB" b="1">
                <a:solidFill>
                  <a:srgbClr val="000000"/>
                </a:solidFill>
                <a:latin typeface="Courier New" panose="02070309020205020404"/>
                <a:ea typeface="Courier New" panose="02070309020205020404"/>
                <a:cs typeface="Courier New" panose="02070309020205020404"/>
                <a:sym typeface="Courier New" panose="02070309020205020404"/>
              </a:rPr>
              <a:t> greeting(name) {</a:t>
            </a:r>
            <a:endParaRPr b="1">
              <a:solidFill>
                <a:srgbClr val="000000"/>
              </a:solidFill>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50000"/>
              </a:lnSpc>
              <a:spcBef>
                <a:spcPts val="0"/>
              </a:spcBef>
              <a:spcAft>
                <a:spcPts val="0"/>
              </a:spcAft>
              <a:buNone/>
            </a:pPr>
            <a:r>
              <a:rPr lang="en-GB" b="1">
                <a:solidFill>
                  <a:srgbClr val="000000"/>
                </a:solidFill>
                <a:latin typeface="Courier New" panose="02070309020205020404"/>
                <a:ea typeface="Courier New" panose="02070309020205020404"/>
                <a:cs typeface="Courier New" panose="02070309020205020404"/>
                <a:sym typeface="Courier New" panose="02070309020205020404"/>
              </a:rPr>
              <a:t>   alert(</a:t>
            </a:r>
            <a:r>
              <a:rPr lang="en-GB" b="1">
                <a:solidFill>
                  <a:srgbClr val="A31515"/>
                </a:solidFill>
                <a:latin typeface="Courier New" panose="02070309020205020404"/>
                <a:ea typeface="Courier New" panose="02070309020205020404"/>
                <a:cs typeface="Courier New" panose="02070309020205020404"/>
                <a:sym typeface="Courier New" panose="02070309020205020404"/>
              </a:rPr>
              <a:t>'Hello '</a:t>
            </a:r>
            <a:r>
              <a:rPr lang="en-GB" b="1">
                <a:solidFill>
                  <a:srgbClr val="000000"/>
                </a:solidFill>
                <a:latin typeface="Courier New" panose="02070309020205020404"/>
                <a:ea typeface="Courier New" panose="02070309020205020404"/>
                <a:cs typeface="Courier New" panose="02070309020205020404"/>
                <a:sym typeface="Courier New" panose="02070309020205020404"/>
              </a:rPr>
              <a:t> + name);</a:t>
            </a:r>
            <a:endParaRPr b="1">
              <a:solidFill>
                <a:srgbClr val="000000"/>
              </a:solidFill>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50000"/>
              </a:lnSpc>
              <a:spcBef>
                <a:spcPts val="0"/>
              </a:spcBef>
              <a:spcAft>
                <a:spcPts val="0"/>
              </a:spcAft>
              <a:buNone/>
            </a:pPr>
            <a:r>
              <a:rPr lang="en-GB" b="1">
                <a:solidFill>
                  <a:srgbClr val="000000"/>
                </a:solidFill>
                <a:latin typeface="Courier New" panose="02070309020205020404"/>
                <a:ea typeface="Courier New" panose="02070309020205020404"/>
                <a:cs typeface="Courier New" panose="02070309020205020404"/>
                <a:sym typeface="Courier New" panose="02070309020205020404"/>
              </a:rPr>
              <a:t>}</a:t>
            </a:r>
            <a:endParaRPr b="1">
              <a:solidFill>
                <a:srgbClr val="000000"/>
              </a:solidFill>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50000"/>
              </a:lnSpc>
              <a:spcBef>
                <a:spcPts val="0"/>
              </a:spcBef>
              <a:spcAft>
                <a:spcPts val="0"/>
              </a:spcAft>
              <a:buNone/>
            </a:pPr>
            <a:endParaRPr b="1">
              <a:solidFill>
                <a:srgbClr val="000000"/>
              </a:solidFill>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50000"/>
              </a:lnSpc>
              <a:spcBef>
                <a:spcPts val="0"/>
              </a:spcBef>
              <a:spcAft>
                <a:spcPts val="0"/>
              </a:spcAft>
              <a:buNone/>
            </a:pPr>
            <a:r>
              <a:rPr lang="en-GB" b="1">
                <a:solidFill>
                  <a:srgbClr val="0000FF"/>
                </a:solidFill>
                <a:latin typeface="Courier New" panose="02070309020205020404"/>
                <a:ea typeface="Courier New" panose="02070309020205020404"/>
                <a:cs typeface="Courier New" panose="02070309020205020404"/>
                <a:sym typeface="Courier New" panose="02070309020205020404"/>
              </a:rPr>
              <a:t>function</a:t>
            </a:r>
            <a:r>
              <a:rPr lang="en-GB" b="1">
                <a:solidFill>
                  <a:srgbClr val="000000"/>
                </a:solidFill>
                <a:latin typeface="Courier New" panose="02070309020205020404"/>
                <a:ea typeface="Courier New" panose="02070309020205020404"/>
                <a:cs typeface="Courier New" panose="02070309020205020404"/>
                <a:sym typeface="Courier New" panose="02070309020205020404"/>
              </a:rPr>
              <a:t> processUserInput(callback) {</a:t>
            </a:r>
            <a:endParaRPr b="1">
              <a:solidFill>
                <a:srgbClr val="000000"/>
              </a:solidFill>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50000"/>
              </a:lnSpc>
              <a:spcBef>
                <a:spcPts val="0"/>
              </a:spcBef>
              <a:spcAft>
                <a:spcPts val="0"/>
              </a:spcAft>
              <a:buNone/>
            </a:pPr>
            <a:r>
              <a:rPr lang="en-GB" b="1">
                <a:solidFill>
                  <a:srgbClr val="000000"/>
                </a:solidFill>
                <a:latin typeface="Courier New" panose="02070309020205020404"/>
                <a:ea typeface="Courier New" panose="02070309020205020404"/>
                <a:cs typeface="Courier New" panose="02070309020205020404"/>
                <a:sym typeface="Courier New" panose="02070309020205020404"/>
              </a:rPr>
              <a:t>   </a:t>
            </a:r>
            <a:r>
              <a:rPr lang="en-GB" b="1">
                <a:solidFill>
                  <a:srgbClr val="0000FF"/>
                </a:solidFill>
                <a:latin typeface="Courier New" panose="02070309020205020404"/>
                <a:ea typeface="Courier New" panose="02070309020205020404"/>
                <a:cs typeface="Courier New" panose="02070309020205020404"/>
                <a:sym typeface="Courier New" panose="02070309020205020404"/>
              </a:rPr>
              <a:t>var</a:t>
            </a:r>
            <a:r>
              <a:rPr lang="en-GB" b="1">
                <a:solidFill>
                  <a:srgbClr val="000000"/>
                </a:solidFill>
                <a:latin typeface="Courier New" panose="02070309020205020404"/>
                <a:ea typeface="Courier New" panose="02070309020205020404"/>
                <a:cs typeface="Courier New" panose="02070309020205020404"/>
                <a:sym typeface="Courier New" panose="02070309020205020404"/>
              </a:rPr>
              <a:t> name = prompt(</a:t>
            </a:r>
            <a:r>
              <a:rPr lang="en-GB" b="1">
                <a:solidFill>
                  <a:srgbClr val="A31515"/>
                </a:solidFill>
                <a:latin typeface="Courier New" panose="02070309020205020404"/>
                <a:ea typeface="Courier New" panose="02070309020205020404"/>
                <a:cs typeface="Courier New" panose="02070309020205020404"/>
                <a:sym typeface="Courier New" panose="02070309020205020404"/>
              </a:rPr>
              <a:t>'Please enter your name.'</a:t>
            </a:r>
            <a:r>
              <a:rPr lang="en-GB" b="1">
                <a:solidFill>
                  <a:srgbClr val="000000"/>
                </a:solidFill>
                <a:latin typeface="Courier New" panose="02070309020205020404"/>
                <a:ea typeface="Courier New" panose="02070309020205020404"/>
                <a:cs typeface="Courier New" panose="02070309020205020404"/>
                <a:sym typeface="Courier New" panose="02070309020205020404"/>
              </a:rPr>
              <a:t>);</a:t>
            </a:r>
            <a:endParaRPr b="1">
              <a:solidFill>
                <a:srgbClr val="000000"/>
              </a:solidFill>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50000"/>
              </a:lnSpc>
              <a:spcBef>
                <a:spcPts val="0"/>
              </a:spcBef>
              <a:spcAft>
                <a:spcPts val="0"/>
              </a:spcAft>
              <a:buNone/>
            </a:pPr>
            <a:r>
              <a:rPr lang="en-GB" b="1">
                <a:solidFill>
                  <a:srgbClr val="000000"/>
                </a:solidFill>
                <a:latin typeface="Courier New" panose="02070309020205020404"/>
                <a:ea typeface="Courier New" panose="02070309020205020404"/>
                <a:cs typeface="Courier New" panose="02070309020205020404"/>
                <a:sym typeface="Courier New" panose="02070309020205020404"/>
              </a:rPr>
              <a:t>   callback(name);</a:t>
            </a:r>
            <a:endParaRPr b="1">
              <a:solidFill>
                <a:srgbClr val="000000"/>
              </a:solidFill>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50000"/>
              </a:lnSpc>
              <a:spcBef>
                <a:spcPts val="0"/>
              </a:spcBef>
              <a:spcAft>
                <a:spcPts val="0"/>
              </a:spcAft>
              <a:buNone/>
            </a:pPr>
            <a:r>
              <a:rPr lang="en-GB" b="1">
                <a:solidFill>
                  <a:srgbClr val="000000"/>
                </a:solidFill>
                <a:latin typeface="Courier New" panose="02070309020205020404"/>
                <a:ea typeface="Courier New" panose="02070309020205020404"/>
                <a:cs typeface="Courier New" panose="02070309020205020404"/>
                <a:sym typeface="Courier New" panose="02070309020205020404"/>
              </a:rPr>
              <a:t>}</a:t>
            </a:r>
            <a:endParaRPr b="1">
              <a:solidFill>
                <a:srgbClr val="000000"/>
              </a:solidFill>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50000"/>
              </a:lnSpc>
              <a:spcBef>
                <a:spcPts val="0"/>
              </a:spcBef>
              <a:spcAft>
                <a:spcPts val="0"/>
              </a:spcAft>
              <a:buNone/>
            </a:pPr>
            <a:r>
              <a:rPr lang="en-GB" b="1">
                <a:solidFill>
                  <a:srgbClr val="000000"/>
                </a:solidFill>
                <a:latin typeface="Courier New" panose="02070309020205020404"/>
                <a:ea typeface="Courier New" panose="02070309020205020404"/>
                <a:cs typeface="Courier New" panose="02070309020205020404"/>
                <a:sym typeface="Courier New" panose="02070309020205020404"/>
              </a:rPr>
              <a:t> processUserInput(greeting);</a:t>
            </a:r>
            <a:endParaRPr b="1">
              <a:solidFill>
                <a:srgbClr val="000000"/>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1600"/>
              </a:spcAft>
              <a:buNone/>
            </a:pPr>
            <a:endParaRPr sz="14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Timers</a:t>
            </a:r>
            <a:r>
              <a:rPr lang="en-GB"/>
              <a:t>.</a:t>
            </a:r>
            <a:r>
              <a:rPr lang="en-GB"/>
              <a:t> </a:t>
            </a:r>
            <a:r>
              <a:rPr lang="en-GB" b="1"/>
              <a:t>setTimeout</a:t>
            </a:r>
            <a:r>
              <a:rPr lang="en-GB"/>
              <a:t> &amp; </a:t>
            </a:r>
            <a:r>
              <a:rPr lang="en-GB" b="1"/>
              <a:t>setInterval</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Timers. setTimeout &amp; setInterval</a:t>
            </a:r>
            <a:endParaRPr lang="en-GB"/>
          </a:p>
        </p:txBody>
      </p:sp>
      <p:sp>
        <p:nvSpPr>
          <p:cNvPr id="96" name="Google Shape;96;p18"/>
          <p:cNvSpPr txBox="1"/>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solidFill>
                  <a:schemeClr val="dk2"/>
                </a:solidFill>
              </a:rPr>
              <a:t> </a:t>
            </a:r>
            <a:r>
              <a:rPr lang="en-GB" sz="1400">
                <a:solidFill>
                  <a:srgbClr val="333333"/>
                </a:solidFill>
              </a:rPr>
              <a:t>We may decide to execute a function not right now, but at a certain time later. That’s called “scheduling a call”.</a:t>
            </a:r>
            <a:endParaRPr sz="1400">
              <a:solidFill>
                <a:srgbClr val="333333"/>
              </a:solidFill>
            </a:endParaRPr>
          </a:p>
          <a:p>
            <a:pPr marL="0" lvl="0" indent="0" algn="l" rtl="0">
              <a:spcBef>
                <a:spcPts val="1600"/>
              </a:spcBef>
              <a:spcAft>
                <a:spcPts val="0"/>
              </a:spcAft>
              <a:buNone/>
            </a:pPr>
            <a:r>
              <a:rPr lang="en-GB" sz="1400">
                <a:solidFill>
                  <a:srgbClr val="333333"/>
                </a:solidFill>
              </a:rPr>
              <a:t>There are two methods for it:</a:t>
            </a:r>
            <a:endParaRPr sz="1400">
              <a:solidFill>
                <a:srgbClr val="333333"/>
              </a:solidFill>
            </a:endParaRPr>
          </a:p>
          <a:p>
            <a:pPr marL="457200" lvl="0" indent="-317500" algn="l" rtl="0">
              <a:spcBef>
                <a:spcPts val="2100"/>
              </a:spcBef>
              <a:spcAft>
                <a:spcPts val="0"/>
              </a:spcAft>
              <a:buClr>
                <a:srgbClr val="333333"/>
              </a:buClr>
              <a:buSzPts val="1400"/>
              <a:buChar char="●"/>
            </a:pPr>
            <a:r>
              <a:rPr lang="en-GB" sz="1400">
                <a:solidFill>
                  <a:srgbClr val="333333"/>
                </a:solidFill>
                <a:highlight>
                  <a:srgbClr val="F5F2F0"/>
                </a:highlight>
              </a:rPr>
              <a:t>setTimeout</a:t>
            </a:r>
            <a:r>
              <a:rPr lang="en-GB" sz="1400">
                <a:solidFill>
                  <a:srgbClr val="333333"/>
                </a:solidFill>
              </a:rPr>
              <a:t> allows to run a function once after the interval of time.</a:t>
            </a:r>
            <a:endParaRPr sz="1400">
              <a:solidFill>
                <a:srgbClr val="333333"/>
              </a:solidFill>
            </a:endParaRPr>
          </a:p>
          <a:p>
            <a:pPr marL="457200" lvl="0" indent="-317500" algn="l" rtl="0">
              <a:spcBef>
                <a:spcPts val="0"/>
              </a:spcBef>
              <a:spcAft>
                <a:spcPts val="0"/>
              </a:spcAft>
              <a:buClr>
                <a:srgbClr val="333333"/>
              </a:buClr>
              <a:buSzPts val="1400"/>
              <a:buChar char="●"/>
            </a:pPr>
            <a:r>
              <a:rPr lang="en-GB" sz="1400">
                <a:solidFill>
                  <a:srgbClr val="333333"/>
                </a:solidFill>
                <a:highlight>
                  <a:srgbClr val="F5F2F0"/>
                </a:highlight>
              </a:rPr>
              <a:t>setInterval</a:t>
            </a:r>
            <a:r>
              <a:rPr lang="en-GB" sz="1400">
                <a:solidFill>
                  <a:srgbClr val="333333"/>
                </a:solidFill>
              </a:rPr>
              <a:t> allows to run a function regularly with the interval between the runs.</a:t>
            </a:r>
            <a:endParaRPr sz="1400">
              <a:solidFill>
                <a:srgbClr val="333333"/>
              </a:solidFill>
            </a:endParaRPr>
          </a:p>
          <a:p>
            <a:pPr marL="0" lvl="0" indent="0" algn="l" rtl="0">
              <a:spcBef>
                <a:spcPts val="2100"/>
              </a:spcBef>
              <a:spcAft>
                <a:spcPts val="1600"/>
              </a:spcAft>
              <a:buNone/>
            </a:pPr>
            <a:endParaRPr sz="24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t>setTimeout</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setTimeout</a:t>
            </a:r>
            <a:endParaRPr lang="en-GB"/>
          </a:p>
        </p:txBody>
      </p:sp>
      <p:sp>
        <p:nvSpPr>
          <p:cNvPr id="107" name="Google Shape;107;p20"/>
          <p:cNvSpPr txBox="1"/>
          <p:nvPr>
            <p:ph type="body" idx="4294967295"/>
          </p:nvPr>
        </p:nvSpPr>
        <p:spPr>
          <a:xfrm>
            <a:off x="471900" y="741850"/>
            <a:ext cx="8222100" cy="4196700"/>
          </a:xfrm>
          <a:prstGeom prst="rect">
            <a:avLst/>
          </a:prstGeom>
        </p:spPr>
        <p:txBody>
          <a:bodyPr spcFirstLastPara="1" wrap="square" lIns="91425" tIns="91425" rIns="91425" bIns="91425" anchor="t" anchorCtr="0">
            <a:noAutofit/>
          </a:bodyPr>
          <a:lstStyle/>
          <a:p>
            <a:pPr marL="0" marR="139700" lvl="0" indent="0" algn="l" rtl="0">
              <a:lnSpc>
                <a:spcPct val="119000"/>
              </a:lnSpc>
              <a:spcBef>
                <a:spcPts val="0"/>
              </a:spcBef>
              <a:spcAft>
                <a:spcPts val="0"/>
              </a:spcAft>
              <a:buNone/>
            </a:pPr>
            <a:br>
              <a:rPr lang="en-GB" sz="2100">
                <a:solidFill>
                  <a:srgbClr val="0077AA"/>
                </a:solidFill>
                <a:latin typeface="Verdana" panose="020B0604030504040204"/>
                <a:ea typeface="Verdana" panose="020B0604030504040204"/>
                <a:cs typeface="Verdana" panose="020B0604030504040204"/>
                <a:sym typeface="Verdana" panose="020B0604030504040204"/>
              </a:rPr>
            </a:br>
            <a:r>
              <a:rPr lang="en-GB" sz="2100">
                <a:solidFill>
                  <a:srgbClr val="0077AA"/>
                </a:solidFill>
                <a:latin typeface="Verdana" panose="020B0604030504040204"/>
                <a:ea typeface="Verdana" panose="020B0604030504040204"/>
                <a:cs typeface="Verdana" panose="020B0604030504040204"/>
                <a:sym typeface="Verdana" panose="020B0604030504040204"/>
              </a:rPr>
              <a:t>let</a:t>
            </a:r>
            <a:r>
              <a:rPr lang="en-GB" sz="2100">
                <a:solidFill>
                  <a:srgbClr val="000000"/>
                </a:solidFill>
                <a:latin typeface="Verdana" panose="020B0604030504040204"/>
                <a:ea typeface="Verdana" panose="020B0604030504040204"/>
                <a:cs typeface="Verdana" panose="020B0604030504040204"/>
                <a:sym typeface="Verdana" panose="020B0604030504040204"/>
              </a:rPr>
              <a:t> timerId </a:t>
            </a:r>
            <a:r>
              <a:rPr lang="en-GB" sz="2100">
                <a:solidFill>
                  <a:srgbClr val="A67F59"/>
                </a:solidFill>
                <a:latin typeface="Verdana" panose="020B0604030504040204"/>
                <a:ea typeface="Verdana" panose="020B0604030504040204"/>
                <a:cs typeface="Verdana" panose="020B0604030504040204"/>
                <a:sym typeface="Verdana" panose="020B0604030504040204"/>
              </a:rPr>
              <a:t>=</a:t>
            </a:r>
            <a:r>
              <a:rPr lang="en-GB" sz="2100">
                <a:solidFill>
                  <a:srgbClr val="000000"/>
                </a:solidFill>
                <a:latin typeface="Verdana" panose="020B0604030504040204"/>
                <a:ea typeface="Verdana" panose="020B0604030504040204"/>
                <a:cs typeface="Verdana" panose="020B0604030504040204"/>
                <a:sym typeface="Verdana" panose="020B0604030504040204"/>
              </a:rPr>
              <a:t> setTimeout</a:t>
            </a:r>
            <a:r>
              <a:rPr lang="en-GB" sz="2100">
                <a:solidFill>
                  <a:srgbClr val="999999"/>
                </a:solidFill>
                <a:latin typeface="Verdana" panose="020B0604030504040204"/>
                <a:ea typeface="Verdana" panose="020B0604030504040204"/>
                <a:cs typeface="Verdana" panose="020B0604030504040204"/>
                <a:sym typeface="Verdana" panose="020B0604030504040204"/>
              </a:rPr>
              <a:t>(</a:t>
            </a:r>
            <a:r>
              <a:rPr lang="en-GB" sz="2100">
                <a:solidFill>
                  <a:srgbClr val="000000"/>
                </a:solidFill>
                <a:latin typeface="Verdana" panose="020B0604030504040204"/>
                <a:ea typeface="Verdana" panose="020B0604030504040204"/>
                <a:cs typeface="Verdana" panose="020B0604030504040204"/>
                <a:sym typeface="Verdana" panose="020B0604030504040204"/>
              </a:rPr>
              <a:t>callback</a:t>
            </a:r>
            <a:r>
              <a:rPr lang="en-GB" sz="2100">
                <a:solidFill>
                  <a:srgbClr val="999999"/>
                </a:solidFill>
                <a:latin typeface="Verdana" panose="020B0604030504040204"/>
                <a:ea typeface="Verdana" panose="020B0604030504040204"/>
                <a:cs typeface="Verdana" panose="020B0604030504040204"/>
                <a:sym typeface="Verdana" panose="020B0604030504040204"/>
              </a:rPr>
              <a:t>,</a:t>
            </a:r>
            <a:r>
              <a:rPr lang="en-GB" sz="2100">
                <a:solidFill>
                  <a:srgbClr val="000000"/>
                </a:solidFill>
                <a:latin typeface="Verdana" panose="020B0604030504040204"/>
                <a:ea typeface="Verdana" panose="020B0604030504040204"/>
                <a:cs typeface="Verdana" panose="020B0604030504040204"/>
                <a:sym typeface="Verdana" panose="020B0604030504040204"/>
              </a:rPr>
              <a:t> delay</a:t>
            </a:r>
            <a:r>
              <a:rPr lang="en-GB" sz="2100">
                <a:solidFill>
                  <a:srgbClr val="999999"/>
                </a:solidFill>
                <a:latin typeface="Verdana" panose="020B0604030504040204"/>
                <a:ea typeface="Verdana" panose="020B0604030504040204"/>
                <a:cs typeface="Verdana" panose="020B0604030504040204"/>
                <a:sym typeface="Verdana" panose="020B0604030504040204"/>
              </a:rPr>
              <a:t>[,</a:t>
            </a:r>
            <a:r>
              <a:rPr lang="en-GB" sz="2100">
                <a:solidFill>
                  <a:srgbClr val="000000"/>
                </a:solidFill>
                <a:latin typeface="Verdana" panose="020B0604030504040204"/>
                <a:ea typeface="Verdana" panose="020B0604030504040204"/>
                <a:cs typeface="Verdana" panose="020B0604030504040204"/>
                <a:sym typeface="Verdana" panose="020B0604030504040204"/>
              </a:rPr>
              <a:t> arg1</a:t>
            </a:r>
            <a:r>
              <a:rPr lang="en-GB" sz="2100">
                <a:solidFill>
                  <a:srgbClr val="999999"/>
                </a:solidFill>
                <a:latin typeface="Verdana" panose="020B0604030504040204"/>
                <a:ea typeface="Verdana" panose="020B0604030504040204"/>
                <a:cs typeface="Verdana" panose="020B0604030504040204"/>
                <a:sym typeface="Verdana" panose="020B0604030504040204"/>
              </a:rPr>
              <a:t>,</a:t>
            </a:r>
            <a:r>
              <a:rPr lang="en-GB" sz="2100">
                <a:solidFill>
                  <a:srgbClr val="000000"/>
                </a:solidFill>
                <a:latin typeface="Verdana" panose="020B0604030504040204"/>
                <a:ea typeface="Verdana" panose="020B0604030504040204"/>
                <a:cs typeface="Verdana" panose="020B0604030504040204"/>
                <a:sym typeface="Verdana" panose="020B0604030504040204"/>
              </a:rPr>
              <a:t> arg2</a:t>
            </a:r>
            <a:r>
              <a:rPr lang="en-GB" sz="2100">
                <a:solidFill>
                  <a:srgbClr val="A67F59"/>
                </a:solidFill>
                <a:latin typeface="Verdana" panose="020B0604030504040204"/>
                <a:ea typeface="Verdana" panose="020B0604030504040204"/>
                <a:cs typeface="Verdana" panose="020B0604030504040204"/>
                <a:sym typeface="Verdana" panose="020B0604030504040204"/>
              </a:rPr>
              <a:t>...</a:t>
            </a:r>
            <a:r>
              <a:rPr lang="en-GB" sz="2100">
                <a:solidFill>
                  <a:srgbClr val="999999"/>
                </a:solidFill>
                <a:latin typeface="Verdana" panose="020B0604030504040204"/>
                <a:ea typeface="Verdana" panose="020B0604030504040204"/>
                <a:cs typeface="Verdana" panose="020B0604030504040204"/>
                <a:sym typeface="Verdana" panose="020B0604030504040204"/>
              </a:rPr>
              <a:t>])</a:t>
            </a:r>
            <a:endParaRPr sz="2100">
              <a:solidFill>
                <a:srgbClr val="999999"/>
              </a:solidFill>
              <a:latin typeface="Verdana" panose="020B0604030504040204"/>
              <a:ea typeface="Verdana" panose="020B0604030504040204"/>
              <a:cs typeface="Verdana" panose="020B0604030504040204"/>
              <a:sym typeface="Verdana" panose="020B0604030504040204"/>
            </a:endParaRPr>
          </a:p>
          <a:p>
            <a:pPr marL="0" marR="139700" lvl="0" indent="0" algn="l" rtl="0">
              <a:lnSpc>
                <a:spcPct val="119000"/>
              </a:lnSpc>
              <a:spcBef>
                <a:spcPts val="0"/>
              </a:spcBef>
              <a:spcAft>
                <a:spcPts val="0"/>
              </a:spcAft>
              <a:buNone/>
            </a:pPr>
            <a:endParaRPr sz="2000">
              <a:solidFill>
                <a:srgbClr val="999999"/>
              </a:solidFill>
              <a:latin typeface="Verdana" panose="020B0604030504040204"/>
              <a:ea typeface="Verdana" panose="020B0604030504040204"/>
              <a:cs typeface="Verdana" panose="020B0604030504040204"/>
              <a:sym typeface="Verdana" panose="020B0604030504040204"/>
            </a:endParaRPr>
          </a:p>
          <a:p>
            <a:pPr marL="0" marR="139700" lvl="0" indent="0" algn="l" rtl="0">
              <a:lnSpc>
                <a:spcPct val="119000"/>
              </a:lnSpc>
              <a:spcBef>
                <a:spcPts val="0"/>
              </a:spcBef>
              <a:spcAft>
                <a:spcPts val="0"/>
              </a:spcAft>
              <a:buNone/>
            </a:pPr>
            <a:endParaRPr sz="2000">
              <a:solidFill>
                <a:srgbClr val="999999"/>
              </a:solidFill>
              <a:latin typeface="Verdana" panose="020B0604030504040204"/>
              <a:ea typeface="Verdana" panose="020B0604030504040204"/>
              <a:cs typeface="Verdana" panose="020B0604030504040204"/>
              <a:sym typeface="Verdana" panose="020B0604030504040204"/>
            </a:endParaRPr>
          </a:p>
          <a:p>
            <a:pPr marL="0" marR="139700" lvl="0" indent="0" algn="l" rtl="0">
              <a:lnSpc>
                <a:spcPct val="119000"/>
              </a:lnSpc>
              <a:spcBef>
                <a:spcPts val="0"/>
              </a:spcBef>
              <a:spcAft>
                <a:spcPts val="0"/>
              </a:spcAft>
              <a:buNone/>
            </a:pPr>
            <a:r>
              <a:rPr lang="en-GB" sz="2000" b="1">
                <a:solidFill>
                  <a:schemeClr val="dk2"/>
                </a:solidFill>
                <a:latin typeface="Verdana" panose="020B0604030504040204"/>
                <a:ea typeface="Verdana" panose="020B0604030504040204"/>
                <a:cs typeface="Verdana" panose="020B0604030504040204"/>
                <a:sym typeface="Verdana" panose="020B0604030504040204"/>
              </a:rPr>
              <a:t>callback</a:t>
            </a:r>
            <a:r>
              <a:rPr lang="en-GB" sz="2000">
                <a:solidFill>
                  <a:schemeClr val="dk2"/>
                </a:solidFill>
                <a:latin typeface="Verdana" panose="020B0604030504040204"/>
                <a:ea typeface="Verdana" panose="020B0604030504040204"/>
                <a:cs typeface="Verdana" panose="020B0604030504040204"/>
                <a:sym typeface="Verdana" panose="020B0604030504040204"/>
              </a:rPr>
              <a:t> - A function to be executed after the timer expires.</a:t>
            </a:r>
            <a:endParaRPr sz="2000">
              <a:solidFill>
                <a:schemeClr val="dk2"/>
              </a:solidFill>
              <a:latin typeface="Verdana" panose="020B0604030504040204"/>
              <a:ea typeface="Verdana" panose="020B0604030504040204"/>
              <a:cs typeface="Verdana" panose="020B0604030504040204"/>
              <a:sym typeface="Verdana" panose="020B0604030504040204"/>
            </a:endParaRPr>
          </a:p>
          <a:p>
            <a:pPr marL="0" marR="139700" lvl="0" indent="0" algn="l" rtl="0">
              <a:lnSpc>
                <a:spcPct val="119000"/>
              </a:lnSpc>
              <a:spcBef>
                <a:spcPts val="0"/>
              </a:spcBef>
              <a:spcAft>
                <a:spcPts val="0"/>
              </a:spcAft>
              <a:buNone/>
            </a:pPr>
            <a:r>
              <a:rPr lang="en-GB" sz="2000" b="1">
                <a:solidFill>
                  <a:schemeClr val="dk2"/>
                </a:solidFill>
                <a:latin typeface="Verdana" panose="020B0604030504040204"/>
                <a:ea typeface="Verdana" panose="020B0604030504040204"/>
                <a:cs typeface="Verdana" panose="020B0604030504040204"/>
                <a:sym typeface="Verdana" panose="020B0604030504040204"/>
              </a:rPr>
              <a:t>delay</a:t>
            </a:r>
            <a:r>
              <a:rPr lang="en-GB" sz="2000">
                <a:solidFill>
                  <a:schemeClr val="dk2"/>
                </a:solidFill>
                <a:latin typeface="Verdana" panose="020B0604030504040204"/>
                <a:ea typeface="Verdana" panose="020B0604030504040204"/>
                <a:cs typeface="Verdana" panose="020B0604030504040204"/>
                <a:sym typeface="Verdana" panose="020B0604030504040204"/>
              </a:rPr>
              <a:t> - The delay before run, in milliseconds (1000 ms = 1 second). </a:t>
            </a:r>
            <a:br>
              <a:rPr lang="en-GB" sz="2000">
                <a:solidFill>
                  <a:schemeClr val="dk2"/>
                </a:solidFill>
                <a:latin typeface="Verdana" panose="020B0604030504040204"/>
                <a:ea typeface="Verdana" panose="020B0604030504040204"/>
                <a:cs typeface="Verdana" panose="020B0604030504040204"/>
                <a:sym typeface="Verdana" panose="020B0604030504040204"/>
              </a:rPr>
            </a:br>
            <a:r>
              <a:rPr lang="en-GB" sz="2000" b="1">
                <a:solidFill>
                  <a:schemeClr val="dk2"/>
                </a:solidFill>
                <a:latin typeface="Verdana" panose="020B0604030504040204"/>
                <a:ea typeface="Verdana" panose="020B0604030504040204"/>
                <a:cs typeface="Verdana" panose="020B0604030504040204"/>
                <a:sym typeface="Verdana" panose="020B0604030504040204"/>
              </a:rPr>
              <a:t>arg1, arg2…</a:t>
            </a:r>
            <a:r>
              <a:rPr lang="en-GB" sz="2000">
                <a:solidFill>
                  <a:schemeClr val="dk2"/>
                </a:solidFill>
                <a:latin typeface="Verdana" panose="020B0604030504040204"/>
                <a:ea typeface="Verdana" panose="020B0604030504040204"/>
                <a:cs typeface="Verdana" panose="020B0604030504040204"/>
                <a:sym typeface="Verdana" panose="020B0604030504040204"/>
              </a:rPr>
              <a:t> - Arguments for the function</a:t>
            </a:r>
            <a:endParaRPr sz="2000">
              <a:solidFill>
                <a:schemeClr val="dk2"/>
              </a:solidFill>
              <a:latin typeface="Verdana" panose="020B0604030504040204"/>
              <a:ea typeface="Verdana" panose="020B0604030504040204"/>
              <a:cs typeface="Verdana" panose="020B0604030504040204"/>
              <a:sym typeface="Verdana" panose="020B0604030504040204"/>
            </a:endParaRPr>
          </a:p>
          <a:p>
            <a:pPr marL="0" lvl="0" indent="0" algn="l" rtl="0">
              <a:spcBef>
                <a:spcPts val="0"/>
              </a:spcBef>
              <a:spcAft>
                <a:spcPts val="1600"/>
              </a:spcAft>
              <a:buNone/>
            </a:pPr>
            <a:endParaRPr b="1">
              <a:solidFill>
                <a:schemeClr val="dk2"/>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setTimeout</a:t>
            </a:r>
            <a:endParaRPr lang="en-GB"/>
          </a:p>
        </p:txBody>
      </p:sp>
      <p:sp>
        <p:nvSpPr>
          <p:cNvPr id="113" name="Google Shape;113;p21"/>
          <p:cNvSpPr txBox="1"/>
          <p:nvPr>
            <p:ph type="body" idx="4294967295"/>
          </p:nvPr>
        </p:nvSpPr>
        <p:spPr>
          <a:xfrm>
            <a:off x="471900" y="741850"/>
            <a:ext cx="8222100" cy="4196700"/>
          </a:xfrm>
          <a:prstGeom prst="rect">
            <a:avLst/>
          </a:prstGeom>
        </p:spPr>
        <p:txBody>
          <a:bodyPr spcFirstLastPara="1" wrap="square" lIns="91425" tIns="91425" rIns="91425" bIns="91425" anchor="t" anchorCtr="0">
            <a:noAutofit/>
          </a:bodyPr>
          <a:lstStyle/>
          <a:p>
            <a:pPr marL="0" marR="139700" lvl="0" indent="0" algn="l" rtl="0">
              <a:lnSpc>
                <a:spcPct val="119000"/>
              </a:lnSpc>
              <a:spcBef>
                <a:spcPts val="0"/>
              </a:spcBef>
              <a:spcAft>
                <a:spcPts val="0"/>
              </a:spcAft>
              <a:buNone/>
            </a:pPr>
            <a:endParaRPr sz="2400">
              <a:solidFill>
                <a:srgbClr val="0077AA"/>
              </a:solidFill>
              <a:latin typeface="Verdana" panose="020B0604030504040204"/>
              <a:ea typeface="Verdana" panose="020B0604030504040204"/>
              <a:cs typeface="Verdana" panose="020B0604030504040204"/>
              <a:sym typeface="Verdana" panose="020B0604030504040204"/>
            </a:endParaRPr>
          </a:p>
          <a:p>
            <a:pPr marL="0" marR="139700" lvl="0" indent="0" algn="l" rtl="0">
              <a:lnSpc>
                <a:spcPct val="119000"/>
              </a:lnSpc>
              <a:spcBef>
                <a:spcPts val="0"/>
              </a:spcBef>
              <a:spcAft>
                <a:spcPts val="0"/>
              </a:spcAft>
              <a:buNone/>
            </a:pPr>
            <a:endParaRPr sz="2400">
              <a:solidFill>
                <a:srgbClr val="0077AA"/>
              </a:solidFill>
              <a:latin typeface="Verdana" panose="020B0604030504040204"/>
              <a:ea typeface="Verdana" panose="020B0604030504040204"/>
              <a:cs typeface="Verdana" panose="020B0604030504040204"/>
              <a:sym typeface="Verdana" panose="020B0604030504040204"/>
            </a:endParaRPr>
          </a:p>
          <a:p>
            <a:pPr marL="0" marR="139700" lvl="0" indent="0" algn="l" rtl="0">
              <a:lnSpc>
                <a:spcPct val="119000"/>
              </a:lnSpc>
              <a:spcBef>
                <a:spcPts val="0"/>
              </a:spcBef>
              <a:spcAft>
                <a:spcPts val="0"/>
              </a:spcAft>
              <a:buNone/>
            </a:pPr>
            <a:r>
              <a:rPr lang="en-GB" sz="2400">
                <a:solidFill>
                  <a:srgbClr val="0077AA"/>
                </a:solidFill>
                <a:latin typeface="Verdana" panose="020B0604030504040204"/>
                <a:ea typeface="Verdana" panose="020B0604030504040204"/>
                <a:cs typeface="Verdana" panose="020B0604030504040204"/>
                <a:sym typeface="Verdana" panose="020B0604030504040204"/>
              </a:rPr>
              <a:t>function</a:t>
            </a:r>
            <a:r>
              <a:rPr lang="en-GB" sz="2400">
                <a:solidFill>
                  <a:srgbClr val="000000"/>
                </a:solidFill>
                <a:latin typeface="Verdana" panose="020B0604030504040204"/>
                <a:ea typeface="Verdana" panose="020B0604030504040204"/>
                <a:cs typeface="Verdana" panose="020B0604030504040204"/>
                <a:sym typeface="Verdana" panose="020B0604030504040204"/>
              </a:rPr>
              <a:t> sayHi</a:t>
            </a:r>
            <a:r>
              <a:rPr lang="en-GB" sz="2400">
                <a:solidFill>
                  <a:srgbClr val="999999"/>
                </a:solidFill>
                <a:latin typeface="Verdana" panose="020B0604030504040204"/>
                <a:ea typeface="Verdana" panose="020B0604030504040204"/>
                <a:cs typeface="Verdana" panose="020B0604030504040204"/>
                <a:sym typeface="Verdana" panose="020B0604030504040204"/>
              </a:rPr>
              <a:t>()</a:t>
            </a:r>
            <a:r>
              <a:rPr lang="en-GB" sz="2400">
                <a:solidFill>
                  <a:srgbClr val="000000"/>
                </a:solidFill>
                <a:latin typeface="Verdana" panose="020B0604030504040204"/>
                <a:ea typeface="Verdana" panose="020B0604030504040204"/>
                <a:cs typeface="Verdana" panose="020B0604030504040204"/>
                <a:sym typeface="Verdana" panose="020B0604030504040204"/>
              </a:rPr>
              <a:t> </a:t>
            </a:r>
            <a:r>
              <a:rPr lang="en-GB" sz="2400">
                <a:solidFill>
                  <a:srgbClr val="999999"/>
                </a:solidFill>
                <a:latin typeface="Verdana" panose="020B0604030504040204"/>
                <a:ea typeface="Verdana" panose="020B0604030504040204"/>
                <a:cs typeface="Verdana" panose="020B0604030504040204"/>
                <a:sym typeface="Verdana" panose="020B0604030504040204"/>
              </a:rPr>
              <a:t>{</a:t>
            </a:r>
            <a:br>
              <a:rPr lang="en-GB" sz="2400">
                <a:solidFill>
                  <a:srgbClr val="000000"/>
                </a:solidFill>
                <a:latin typeface="Verdana" panose="020B0604030504040204"/>
                <a:ea typeface="Verdana" panose="020B0604030504040204"/>
                <a:cs typeface="Verdana" panose="020B0604030504040204"/>
                <a:sym typeface="Verdana" panose="020B0604030504040204"/>
              </a:rPr>
            </a:br>
            <a:r>
              <a:rPr lang="en-GB" sz="2400">
                <a:solidFill>
                  <a:srgbClr val="000000"/>
                </a:solidFill>
                <a:latin typeface="Verdana" panose="020B0604030504040204"/>
                <a:ea typeface="Verdana" panose="020B0604030504040204"/>
                <a:cs typeface="Verdana" panose="020B0604030504040204"/>
                <a:sym typeface="Verdana" panose="020B0604030504040204"/>
              </a:rPr>
              <a:t>  alert</a:t>
            </a:r>
            <a:r>
              <a:rPr lang="en-GB" sz="2400">
                <a:solidFill>
                  <a:srgbClr val="999999"/>
                </a:solidFill>
                <a:latin typeface="Verdana" panose="020B0604030504040204"/>
                <a:ea typeface="Verdana" panose="020B0604030504040204"/>
                <a:cs typeface="Verdana" panose="020B0604030504040204"/>
                <a:sym typeface="Verdana" panose="020B0604030504040204"/>
              </a:rPr>
              <a:t>(</a:t>
            </a:r>
            <a:r>
              <a:rPr lang="en-GB" sz="2400">
                <a:solidFill>
                  <a:srgbClr val="669900"/>
                </a:solidFill>
                <a:latin typeface="Verdana" panose="020B0604030504040204"/>
                <a:ea typeface="Verdana" panose="020B0604030504040204"/>
                <a:cs typeface="Verdana" panose="020B0604030504040204"/>
                <a:sym typeface="Verdana" panose="020B0604030504040204"/>
              </a:rPr>
              <a:t>'Hello'</a:t>
            </a:r>
            <a:r>
              <a:rPr lang="en-GB" sz="2400">
                <a:solidFill>
                  <a:srgbClr val="999999"/>
                </a:solidFill>
                <a:latin typeface="Verdana" panose="020B0604030504040204"/>
                <a:ea typeface="Verdana" panose="020B0604030504040204"/>
                <a:cs typeface="Verdana" panose="020B0604030504040204"/>
                <a:sym typeface="Verdana" panose="020B0604030504040204"/>
              </a:rPr>
              <a:t>);</a:t>
            </a:r>
            <a:br>
              <a:rPr lang="en-GB" sz="2400">
                <a:solidFill>
                  <a:srgbClr val="000000"/>
                </a:solidFill>
                <a:latin typeface="Verdana" panose="020B0604030504040204"/>
                <a:ea typeface="Verdana" panose="020B0604030504040204"/>
                <a:cs typeface="Verdana" panose="020B0604030504040204"/>
                <a:sym typeface="Verdana" panose="020B0604030504040204"/>
              </a:rPr>
            </a:br>
            <a:r>
              <a:rPr lang="en-GB" sz="2400">
                <a:solidFill>
                  <a:srgbClr val="999999"/>
                </a:solidFill>
                <a:latin typeface="Verdana" panose="020B0604030504040204"/>
                <a:ea typeface="Verdana" panose="020B0604030504040204"/>
                <a:cs typeface="Verdana" panose="020B0604030504040204"/>
                <a:sym typeface="Verdana" panose="020B0604030504040204"/>
              </a:rPr>
              <a:t>}</a:t>
            </a:r>
            <a:br>
              <a:rPr lang="en-GB" sz="2400">
                <a:solidFill>
                  <a:srgbClr val="000000"/>
                </a:solidFill>
                <a:latin typeface="Verdana" panose="020B0604030504040204"/>
                <a:ea typeface="Verdana" panose="020B0604030504040204"/>
                <a:cs typeface="Verdana" panose="020B0604030504040204"/>
                <a:sym typeface="Verdana" panose="020B0604030504040204"/>
              </a:rPr>
            </a:br>
            <a:br>
              <a:rPr lang="en-GB" sz="2400">
                <a:solidFill>
                  <a:srgbClr val="000000"/>
                </a:solidFill>
                <a:latin typeface="Verdana" panose="020B0604030504040204"/>
                <a:ea typeface="Verdana" panose="020B0604030504040204"/>
                <a:cs typeface="Verdana" panose="020B0604030504040204"/>
                <a:sym typeface="Verdana" panose="020B0604030504040204"/>
              </a:rPr>
            </a:br>
            <a:r>
              <a:rPr lang="en-GB" sz="2400">
                <a:solidFill>
                  <a:srgbClr val="000000"/>
                </a:solidFill>
                <a:latin typeface="Verdana" panose="020B0604030504040204"/>
                <a:ea typeface="Verdana" panose="020B0604030504040204"/>
                <a:cs typeface="Verdana" panose="020B0604030504040204"/>
                <a:sym typeface="Verdana" panose="020B0604030504040204"/>
              </a:rPr>
              <a:t>setTimeout</a:t>
            </a:r>
            <a:r>
              <a:rPr lang="en-GB" sz="2400">
                <a:solidFill>
                  <a:srgbClr val="999999"/>
                </a:solidFill>
                <a:latin typeface="Verdana" panose="020B0604030504040204"/>
                <a:ea typeface="Verdana" panose="020B0604030504040204"/>
                <a:cs typeface="Verdana" panose="020B0604030504040204"/>
                <a:sym typeface="Verdana" panose="020B0604030504040204"/>
              </a:rPr>
              <a:t>(</a:t>
            </a:r>
            <a:r>
              <a:rPr lang="en-GB" sz="2400">
                <a:solidFill>
                  <a:srgbClr val="000000"/>
                </a:solidFill>
                <a:latin typeface="Verdana" panose="020B0604030504040204"/>
                <a:ea typeface="Verdana" panose="020B0604030504040204"/>
                <a:cs typeface="Verdana" panose="020B0604030504040204"/>
                <a:sym typeface="Verdana" panose="020B0604030504040204"/>
              </a:rPr>
              <a:t>sayHi</a:t>
            </a:r>
            <a:r>
              <a:rPr lang="en-GB" sz="2400">
                <a:solidFill>
                  <a:srgbClr val="999999"/>
                </a:solidFill>
                <a:latin typeface="Verdana" panose="020B0604030504040204"/>
                <a:ea typeface="Verdana" panose="020B0604030504040204"/>
                <a:cs typeface="Verdana" panose="020B0604030504040204"/>
                <a:sym typeface="Verdana" panose="020B0604030504040204"/>
              </a:rPr>
              <a:t>,</a:t>
            </a:r>
            <a:r>
              <a:rPr lang="en-GB" sz="2400">
                <a:solidFill>
                  <a:srgbClr val="000000"/>
                </a:solidFill>
                <a:latin typeface="Verdana" panose="020B0604030504040204"/>
                <a:ea typeface="Verdana" panose="020B0604030504040204"/>
                <a:cs typeface="Verdana" panose="020B0604030504040204"/>
                <a:sym typeface="Verdana" panose="020B0604030504040204"/>
              </a:rPr>
              <a:t> </a:t>
            </a:r>
            <a:r>
              <a:rPr lang="en-GB" sz="2400">
                <a:solidFill>
                  <a:srgbClr val="990055"/>
                </a:solidFill>
                <a:latin typeface="Verdana" panose="020B0604030504040204"/>
                <a:ea typeface="Verdana" panose="020B0604030504040204"/>
                <a:cs typeface="Verdana" panose="020B0604030504040204"/>
                <a:sym typeface="Verdana" panose="020B0604030504040204"/>
              </a:rPr>
              <a:t>1000</a:t>
            </a:r>
            <a:r>
              <a:rPr lang="en-GB" sz="2400">
                <a:solidFill>
                  <a:srgbClr val="999999"/>
                </a:solidFill>
                <a:latin typeface="Verdana" panose="020B0604030504040204"/>
                <a:ea typeface="Verdana" panose="020B0604030504040204"/>
                <a:cs typeface="Verdana" panose="020B0604030504040204"/>
                <a:sym typeface="Verdana" panose="020B0604030504040204"/>
              </a:rPr>
              <a:t>);</a:t>
            </a:r>
            <a:endParaRPr sz="2400">
              <a:solidFill>
                <a:srgbClr val="999999"/>
              </a:solidFill>
              <a:latin typeface="Verdana" panose="020B0604030504040204"/>
              <a:ea typeface="Verdana" panose="020B0604030504040204"/>
              <a:cs typeface="Verdana" panose="020B0604030504040204"/>
              <a:sym typeface="Verdana" panose="020B0604030504040204"/>
            </a:endParaRPr>
          </a:p>
          <a:p>
            <a:pPr marL="0" lvl="0" indent="0" algn="l" rtl="0">
              <a:spcBef>
                <a:spcPts val="0"/>
              </a:spcBef>
              <a:spcAft>
                <a:spcPts val="1600"/>
              </a:spcAft>
              <a:buNone/>
            </a:pPr>
            <a:endParaRPr sz="2100">
              <a:solidFill>
                <a:srgbClr val="0077AA"/>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5406</Words>
  <Application>WPS Presentation</Application>
  <PresentationFormat/>
  <Paragraphs>164</Paragraphs>
  <Slides>32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Arial</vt:lpstr>
      <vt:lpstr>SimSun</vt:lpstr>
      <vt:lpstr>Wingdings</vt:lpstr>
      <vt:lpstr>Arial</vt:lpstr>
      <vt:lpstr>Roboto</vt:lpstr>
      <vt:lpstr>Courier New</vt:lpstr>
      <vt:lpstr>Verdana</vt:lpstr>
      <vt:lpstr>Microsoft YaHei</vt:lpstr>
      <vt:lpstr>Arial Unicode MS</vt:lpstr>
      <vt:lpstr>Material</vt:lpstr>
      <vt:lpstr>Async JS, HTTP</vt:lpstr>
      <vt:lpstr>Callback</vt:lpstr>
      <vt:lpstr>Callback</vt:lpstr>
      <vt:lpstr>Callback example</vt:lpstr>
      <vt:lpstr>Timers. setTimeout &amp; setInterval</vt:lpstr>
      <vt:lpstr>Timers. setTimeout &amp; setInterval</vt:lpstr>
      <vt:lpstr>setTimeout</vt:lpstr>
      <vt:lpstr>setTimeout</vt:lpstr>
      <vt:lpstr>setTimeout</vt:lpstr>
      <vt:lpstr>setTimeout</vt:lpstr>
      <vt:lpstr>Canceling with clearTimeout</vt:lpstr>
      <vt:lpstr>Canceling with clearTimeout</vt:lpstr>
      <vt:lpstr>setInterval</vt:lpstr>
      <vt:lpstr>setInterval</vt:lpstr>
      <vt:lpstr>Canceling with clearInterval</vt:lpstr>
      <vt:lpstr>setInterval, clearInterval</vt:lpstr>
      <vt:lpstr>setTimeout(…,0)</vt:lpstr>
      <vt:lpstr>setTimeout(..., 0)</vt:lpstr>
      <vt:lpstr>setTimeout(..., 0)</vt:lpstr>
      <vt:lpstr>Asynchronous JavaScript</vt:lpstr>
      <vt:lpstr>Asynchronous JavaScript</vt:lpstr>
      <vt:lpstr>Asynchronous JavaScript</vt:lpstr>
      <vt:lpstr>Hypertext Transfer Protocol</vt:lpstr>
      <vt:lpstr>HTTP - Hypertext Transfer Protocol</vt:lpstr>
      <vt:lpstr>HTTP - Hypertext Transfer Protocol</vt:lpstr>
      <vt:lpstr>HTTP - Hypertext Transfer Protocol</vt:lpstr>
      <vt:lpstr>HTTP - Hypertext Transfer Protocol</vt:lpstr>
      <vt:lpstr>HTTP - Request</vt:lpstr>
      <vt:lpstr>HTTP - Request methods</vt:lpstr>
      <vt:lpstr>HTTP - Response</vt:lpstr>
      <vt:lpstr>HTTP - Response statuses</vt:lpstr>
      <vt:lpstr>HTTP - Response statuses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Callback, Timers, Async JS, HTTP</dc:title>
  <dc:creator/>
  <cp:lastModifiedBy>electus</cp:lastModifiedBy>
  <cp:revision>1</cp:revision>
  <dcterms:created xsi:type="dcterms:W3CDTF">2019-09-17T09:11:11Z</dcterms:created>
  <dcterms:modified xsi:type="dcterms:W3CDTF">2019-09-17T09:11:11Z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1033-11.2.0.8942</vt:lpwstr>
  </property>
</Properties>
</file>