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0" r:id="rId1"/>
  </p:sldMasterIdLst>
  <p:notesMasterIdLst>
    <p:notesMasterId r:id="rId3"/>
  </p:notesMasterIdLst>
  <p:sldIdLst>
    <p:sldId id="256" r:id="rId2"/>
  </p:sldIdLst>
  <p:sldSz cx="19824700" cy="1189831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854"/>
    <p:restoredTop sz="94534"/>
  </p:normalViewPr>
  <p:slideViewPr>
    <p:cSldViewPr snapToGrid="0" snapToObjects="1">
      <p:cViewPr>
        <p:scale>
          <a:sx n="110" d="100"/>
          <a:sy n="110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2944CE-78EF-F74B-9784-7D46EC8EF4C6}" type="datetimeFigureOut">
              <a:rPr lang="en-US" smtClean="0"/>
              <a:t>7/18/18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1143000"/>
            <a:ext cx="51435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A087AA-0DB7-1441-AD52-A116D66CD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6393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A087AA-0DB7-1441-AD52-A116D66CDCB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041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78088" y="1947248"/>
            <a:ext cx="14868525" cy="4142376"/>
          </a:xfrm>
        </p:spPr>
        <p:txBody>
          <a:bodyPr anchor="b"/>
          <a:lstStyle>
            <a:lvl1pPr algn="ctr">
              <a:defRPr sz="975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78088" y="6249369"/>
            <a:ext cx="14868525" cy="2872671"/>
          </a:xfrm>
        </p:spPr>
        <p:txBody>
          <a:bodyPr/>
          <a:lstStyle>
            <a:lvl1pPr marL="0" indent="0" algn="ctr">
              <a:buNone/>
              <a:defRPr sz="3902"/>
            </a:lvl1pPr>
            <a:lvl2pPr marL="743407" indent="0" algn="ctr">
              <a:buNone/>
              <a:defRPr sz="3252"/>
            </a:lvl2pPr>
            <a:lvl3pPr marL="1486814" indent="0" algn="ctr">
              <a:buNone/>
              <a:defRPr sz="2927"/>
            </a:lvl3pPr>
            <a:lvl4pPr marL="2230222" indent="0" algn="ctr">
              <a:buNone/>
              <a:defRPr sz="2602"/>
            </a:lvl4pPr>
            <a:lvl5pPr marL="2973629" indent="0" algn="ctr">
              <a:buNone/>
              <a:defRPr sz="2602"/>
            </a:lvl5pPr>
            <a:lvl6pPr marL="3717036" indent="0" algn="ctr">
              <a:buNone/>
              <a:defRPr sz="2602"/>
            </a:lvl6pPr>
            <a:lvl7pPr marL="4460443" indent="0" algn="ctr">
              <a:buNone/>
              <a:defRPr sz="2602"/>
            </a:lvl7pPr>
            <a:lvl8pPr marL="5203850" indent="0" algn="ctr">
              <a:buNone/>
              <a:defRPr sz="2602"/>
            </a:lvl8pPr>
            <a:lvl9pPr marL="5947258" indent="0" algn="ctr">
              <a:buNone/>
              <a:defRPr sz="260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9905B-831E-C846-A76E-EAE8342C5A95}" type="datetimeFigureOut">
              <a:rPr lang="en-US" smtClean="0"/>
              <a:t>7/17/18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CDF4A-4B12-394F-8A5A-4FB80308F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958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9905B-831E-C846-A76E-EAE8342C5A95}" type="datetimeFigureOut">
              <a:rPr lang="en-US" smtClean="0"/>
              <a:t>7/17/18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CDF4A-4B12-394F-8A5A-4FB80308F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58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187051" y="633475"/>
            <a:ext cx="4274701" cy="100832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62948" y="633475"/>
            <a:ext cx="12576294" cy="1008327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9905B-831E-C846-A76E-EAE8342C5A95}" type="datetimeFigureOut">
              <a:rPr lang="en-US" smtClean="0"/>
              <a:t>7/17/18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CDF4A-4B12-394F-8A5A-4FB80308F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313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9905B-831E-C846-A76E-EAE8342C5A95}" type="datetimeFigureOut">
              <a:rPr lang="en-US" smtClean="0"/>
              <a:t>7/17/18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CDF4A-4B12-394F-8A5A-4FB80308F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628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2623" y="2966317"/>
            <a:ext cx="17098804" cy="4949367"/>
          </a:xfrm>
        </p:spPr>
        <p:txBody>
          <a:bodyPr anchor="b"/>
          <a:lstStyle>
            <a:lvl1pPr>
              <a:defRPr sz="975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52623" y="7962507"/>
            <a:ext cx="17098804" cy="2602755"/>
          </a:xfrm>
        </p:spPr>
        <p:txBody>
          <a:bodyPr/>
          <a:lstStyle>
            <a:lvl1pPr marL="0" indent="0">
              <a:buNone/>
              <a:defRPr sz="3902">
                <a:solidFill>
                  <a:schemeClr val="tx1">
                    <a:tint val="75000"/>
                  </a:schemeClr>
                </a:solidFill>
              </a:defRPr>
            </a:lvl1pPr>
            <a:lvl2pPr marL="743407" indent="0">
              <a:buNone/>
              <a:defRPr sz="3252">
                <a:solidFill>
                  <a:schemeClr val="tx1">
                    <a:tint val="75000"/>
                  </a:schemeClr>
                </a:solidFill>
              </a:defRPr>
            </a:lvl2pPr>
            <a:lvl3pPr marL="1486814" indent="0">
              <a:buNone/>
              <a:defRPr sz="2927">
                <a:solidFill>
                  <a:schemeClr val="tx1">
                    <a:tint val="75000"/>
                  </a:schemeClr>
                </a:solidFill>
              </a:defRPr>
            </a:lvl3pPr>
            <a:lvl4pPr marL="2230222" indent="0">
              <a:buNone/>
              <a:defRPr sz="2602">
                <a:solidFill>
                  <a:schemeClr val="tx1">
                    <a:tint val="75000"/>
                  </a:schemeClr>
                </a:solidFill>
              </a:defRPr>
            </a:lvl4pPr>
            <a:lvl5pPr marL="2973629" indent="0">
              <a:buNone/>
              <a:defRPr sz="2602">
                <a:solidFill>
                  <a:schemeClr val="tx1">
                    <a:tint val="75000"/>
                  </a:schemeClr>
                </a:solidFill>
              </a:defRPr>
            </a:lvl5pPr>
            <a:lvl6pPr marL="3717036" indent="0">
              <a:buNone/>
              <a:defRPr sz="2602">
                <a:solidFill>
                  <a:schemeClr val="tx1">
                    <a:tint val="75000"/>
                  </a:schemeClr>
                </a:solidFill>
              </a:defRPr>
            </a:lvl6pPr>
            <a:lvl7pPr marL="4460443" indent="0">
              <a:buNone/>
              <a:defRPr sz="2602">
                <a:solidFill>
                  <a:schemeClr val="tx1">
                    <a:tint val="75000"/>
                  </a:schemeClr>
                </a:solidFill>
              </a:defRPr>
            </a:lvl7pPr>
            <a:lvl8pPr marL="5203850" indent="0">
              <a:buNone/>
              <a:defRPr sz="2602">
                <a:solidFill>
                  <a:schemeClr val="tx1">
                    <a:tint val="75000"/>
                  </a:schemeClr>
                </a:solidFill>
              </a:defRPr>
            </a:lvl8pPr>
            <a:lvl9pPr marL="5947258" indent="0">
              <a:buNone/>
              <a:defRPr sz="260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9905B-831E-C846-A76E-EAE8342C5A95}" type="datetimeFigureOut">
              <a:rPr lang="en-US" smtClean="0"/>
              <a:t>7/17/18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CDF4A-4B12-394F-8A5A-4FB80308F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417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62948" y="3167375"/>
            <a:ext cx="8425498" cy="75493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36254" y="3167375"/>
            <a:ext cx="8425498" cy="75493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9905B-831E-C846-A76E-EAE8342C5A95}" type="datetimeFigureOut">
              <a:rPr lang="en-US" smtClean="0"/>
              <a:t>7/17/18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CDF4A-4B12-394F-8A5A-4FB80308F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379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5530" y="633476"/>
            <a:ext cx="17098804" cy="229979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531" y="2916740"/>
            <a:ext cx="8386777" cy="1429449"/>
          </a:xfrm>
        </p:spPr>
        <p:txBody>
          <a:bodyPr anchor="b"/>
          <a:lstStyle>
            <a:lvl1pPr marL="0" indent="0">
              <a:buNone/>
              <a:defRPr sz="3902" b="1"/>
            </a:lvl1pPr>
            <a:lvl2pPr marL="743407" indent="0">
              <a:buNone/>
              <a:defRPr sz="3252" b="1"/>
            </a:lvl2pPr>
            <a:lvl3pPr marL="1486814" indent="0">
              <a:buNone/>
              <a:defRPr sz="2927" b="1"/>
            </a:lvl3pPr>
            <a:lvl4pPr marL="2230222" indent="0">
              <a:buNone/>
              <a:defRPr sz="2602" b="1"/>
            </a:lvl4pPr>
            <a:lvl5pPr marL="2973629" indent="0">
              <a:buNone/>
              <a:defRPr sz="2602" b="1"/>
            </a:lvl5pPr>
            <a:lvl6pPr marL="3717036" indent="0">
              <a:buNone/>
              <a:defRPr sz="2602" b="1"/>
            </a:lvl6pPr>
            <a:lvl7pPr marL="4460443" indent="0">
              <a:buNone/>
              <a:defRPr sz="2602" b="1"/>
            </a:lvl7pPr>
            <a:lvl8pPr marL="5203850" indent="0">
              <a:buNone/>
              <a:defRPr sz="2602" b="1"/>
            </a:lvl8pPr>
            <a:lvl9pPr marL="5947258" indent="0">
              <a:buNone/>
              <a:defRPr sz="2602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65531" y="4346189"/>
            <a:ext cx="8386777" cy="63925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036254" y="2916740"/>
            <a:ext cx="8428080" cy="1429449"/>
          </a:xfrm>
        </p:spPr>
        <p:txBody>
          <a:bodyPr anchor="b"/>
          <a:lstStyle>
            <a:lvl1pPr marL="0" indent="0">
              <a:buNone/>
              <a:defRPr sz="3902" b="1"/>
            </a:lvl1pPr>
            <a:lvl2pPr marL="743407" indent="0">
              <a:buNone/>
              <a:defRPr sz="3252" b="1"/>
            </a:lvl2pPr>
            <a:lvl3pPr marL="1486814" indent="0">
              <a:buNone/>
              <a:defRPr sz="2927" b="1"/>
            </a:lvl3pPr>
            <a:lvl4pPr marL="2230222" indent="0">
              <a:buNone/>
              <a:defRPr sz="2602" b="1"/>
            </a:lvl4pPr>
            <a:lvl5pPr marL="2973629" indent="0">
              <a:buNone/>
              <a:defRPr sz="2602" b="1"/>
            </a:lvl5pPr>
            <a:lvl6pPr marL="3717036" indent="0">
              <a:buNone/>
              <a:defRPr sz="2602" b="1"/>
            </a:lvl6pPr>
            <a:lvl7pPr marL="4460443" indent="0">
              <a:buNone/>
              <a:defRPr sz="2602" b="1"/>
            </a:lvl7pPr>
            <a:lvl8pPr marL="5203850" indent="0">
              <a:buNone/>
              <a:defRPr sz="2602" b="1"/>
            </a:lvl8pPr>
            <a:lvl9pPr marL="5947258" indent="0">
              <a:buNone/>
              <a:defRPr sz="2602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036254" y="4346189"/>
            <a:ext cx="8428080" cy="63925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9905B-831E-C846-A76E-EAE8342C5A95}" type="datetimeFigureOut">
              <a:rPr lang="en-US" smtClean="0"/>
              <a:t>7/17/18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CDF4A-4B12-394F-8A5A-4FB80308F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348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9905B-831E-C846-A76E-EAE8342C5A95}" type="datetimeFigureOut">
              <a:rPr lang="en-US" smtClean="0"/>
              <a:t>7/17/18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CDF4A-4B12-394F-8A5A-4FB80308F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574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9905B-831E-C846-A76E-EAE8342C5A95}" type="datetimeFigureOut">
              <a:rPr lang="en-US" smtClean="0"/>
              <a:t>7/17/18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CDF4A-4B12-394F-8A5A-4FB80308F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672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5531" y="793221"/>
            <a:ext cx="6393981" cy="2776273"/>
          </a:xfrm>
        </p:spPr>
        <p:txBody>
          <a:bodyPr anchor="b"/>
          <a:lstStyle>
            <a:lvl1pPr>
              <a:defRPr sz="520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28080" y="1713138"/>
            <a:ext cx="10036254" cy="8455514"/>
          </a:xfrm>
        </p:spPr>
        <p:txBody>
          <a:bodyPr/>
          <a:lstStyle>
            <a:lvl1pPr>
              <a:defRPr sz="5203"/>
            </a:lvl1pPr>
            <a:lvl2pPr>
              <a:defRPr sz="4553"/>
            </a:lvl2pPr>
            <a:lvl3pPr>
              <a:defRPr sz="3902"/>
            </a:lvl3pPr>
            <a:lvl4pPr>
              <a:defRPr sz="3252"/>
            </a:lvl4pPr>
            <a:lvl5pPr>
              <a:defRPr sz="3252"/>
            </a:lvl5pPr>
            <a:lvl6pPr>
              <a:defRPr sz="3252"/>
            </a:lvl6pPr>
            <a:lvl7pPr>
              <a:defRPr sz="3252"/>
            </a:lvl7pPr>
            <a:lvl8pPr>
              <a:defRPr sz="3252"/>
            </a:lvl8pPr>
            <a:lvl9pPr>
              <a:defRPr sz="3252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65531" y="3569494"/>
            <a:ext cx="6393981" cy="6612929"/>
          </a:xfrm>
        </p:spPr>
        <p:txBody>
          <a:bodyPr/>
          <a:lstStyle>
            <a:lvl1pPr marL="0" indent="0">
              <a:buNone/>
              <a:defRPr sz="2602"/>
            </a:lvl1pPr>
            <a:lvl2pPr marL="743407" indent="0">
              <a:buNone/>
              <a:defRPr sz="2276"/>
            </a:lvl2pPr>
            <a:lvl3pPr marL="1486814" indent="0">
              <a:buNone/>
              <a:defRPr sz="1951"/>
            </a:lvl3pPr>
            <a:lvl4pPr marL="2230222" indent="0">
              <a:buNone/>
              <a:defRPr sz="1626"/>
            </a:lvl4pPr>
            <a:lvl5pPr marL="2973629" indent="0">
              <a:buNone/>
              <a:defRPr sz="1626"/>
            </a:lvl5pPr>
            <a:lvl6pPr marL="3717036" indent="0">
              <a:buNone/>
              <a:defRPr sz="1626"/>
            </a:lvl6pPr>
            <a:lvl7pPr marL="4460443" indent="0">
              <a:buNone/>
              <a:defRPr sz="1626"/>
            </a:lvl7pPr>
            <a:lvl8pPr marL="5203850" indent="0">
              <a:buNone/>
              <a:defRPr sz="1626"/>
            </a:lvl8pPr>
            <a:lvl9pPr marL="5947258" indent="0">
              <a:buNone/>
              <a:defRPr sz="1626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9905B-831E-C846-A76E-EAE8342C5A95}" type="datetimeFigureOut">
              <a:rPr lang="en-US" smtClean="0"/>
              <a:t>7/17/18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CDF4A-4B12-394F-8A5A-4FB80308F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821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5531" y="793221"/>
            <a:ext cx="6393981" cy="2776273"/>
          </a:xfrm>
        </p:spPr>
        <p:txBody>
          <a:bodyPr anchor="b"/>
          <a:lstStyle>
            <a:lvl1pPr>
              <a:defRPr sz="520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428080" y="1713138"/>
            <a:ext cx="10036254" cy="8455514"/>
          </a:xfrm>
        </p:spPr>
        <p:txBody>
          <a:bodyPr anchor="t"/>
          <a:lstStyle>
            <a:lvl1pPr marL="0" indent="0">
              <a:buNone/>
              <a:defRPr sz="5203"/>
            </a:lvl1pPr>
            <a:lvl2pPr marL="743407" indent="0">
              <a:buNone/>
              <a:defRPr sz="4553"/>
            </a:lvl2pPr>
            <a:lvl3pPr marL="1486814" indent="0">
              <a:buNone/>
              <a:defRPr sz="3902"/>
            </a:lvl3pPr>
            <a:lvl4pPr marL="2230222" indent="0">
              <a:buNone/>
              <a:defRPr sz="3252"/>
            </a:lvl4pPr>
            <a:lvl5pPr marL="2973629" indent="0">
              <a:buNone/>
              <a:defRPr sz="3252"/>
            </a:lvl5pPr>
            <a:lvl6pPr marL="3717036" indent="0">
              <a:buNone/>
              <a:defRPr sz="3252"/>
            </a:lvl6pPr>
            <a:lvl7pPr marL="4460443" indent="0">
              <a:buNone/>
              <a:defRPr sz="3252"/>
            </a:lvl7pPr>
            <a:lvl8pPr marL="5203850" indent="0">
              <a:buNone/>
              <a:defRPr sz="3252"/>
            </a:lvl8pPr>
            <a:lvl9pPr marL="5947258" indent="0">
              <a:buNone/>
              <a:defRPr sz="325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65531" y="3569494"/>
            <a:ext cx="6393981" cy="6612929"/>
          </a:xfrm>
        </p:spPr>
        <p:txBody>
          <a:bodyPr/>
          <a:lstStyle>
            <a:lvl1pPr marL="0" indent="0">
              <a:buNone/>
              <a:defRPr sz="2602"/>
            </a:lvl1pPr>
            <a:lvl2pPr marL="743407" indent="0">
              <a:buNone/>
              <a:defRPr sz="2276"/>
            </a:lvl2pPr>
            <a:lvl3pPr marL="1486814" indent="0">
              <a:buNone/>
              <a:defRPr sz="1951"/>
            </a:lvl3pPr>
            <a:lvl4pPr marL="2230222" indent="0">
              <a:buNone/>
              <a:defRPr sz="1626"/>
            </a:lvl4pPr>
            <a:lvl5pPr marL="2973629" indent="0">
              <a:buNone/>
              <a:defRPr sz="1626"/>
            </a:lvl5pPr>
            <a:lvl6pPr marL="3717036" indent="0">
              <a:buNone/>
              <a:defRPr sz="1626"/>
            </a:lvl6pPr>
            <a:lvl7pPr marL="4460443" indent="0">
              <a:buNone/>
              <a:defRPr sz="1626"/>
            </a:lvl7pPr>
            <a:lvl8pPr marL="5203850" indent="0">
              <a:buNone/>
              <a:defRPr sz="1626"/>
            </a:lvl8pPr>
            <a:lvl9pPr marL="5947258" indent="0">
              <a:buNone/>
              <a:defRPr sz="1626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9905B-831E-C846-A76E-EAE8342C5A95}" type="datetimeFigureOut">
              <a:rPr lang="en-US" smtClean="0"/>
              <a:t>7/17/18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CDF4A-4B12-394F-8A5A-4FB80308F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913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62948" y="633476"/>
            <a:ext cx="17098804" cy="22997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2948" y="3167375"/>
            <a:ext cx="17098804" cy="75493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62948" y="11027974"/>
            <a:ext cx="4460558" cy="633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5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49905B-831E-C846-A76E-EAE8342C5A95}" type="datetimeFigureOut">
              <a:rPr lang="en-US" smtClean="0"/>
              <a:t>7/17/18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66932" y="11027974"/>
            <a:ext cx="6690836" cy="633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5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001194" y="11027974"/>
            <a:ext cx="4460558" cy="633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5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BCDF4A-4B12-394F-8A5A-4FB80308F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90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1486814" rtl="0" eaLnBrk="1" latinLnBrk="0" hangingPunct="1">
        <a:lnSpc>
          <a:spcPct val="90000"/>
        </a:lnSpc>
        <a:spcBef>
          <a:spcPct val="0"/>
        </a:spcBef>
        <a:buNone/>
        <a:defRPr sz="715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1704" indent="-371704" algn="l" defTabSz="1486814" rtl="0" eaLnBrk="1" latinLnBrk="0" hangingPunct="1">
        <a:lnSpc>
          <a:spcPct val="90000"/>
        </a:lnSpc>
        <a:spcBef>
          <a:spcPts val="1626"/>
        </a:spcBef>
        <a:buFont typeface="Arial" panose="020B0604020202020204" pitchFamily="34" charset="0"/>
        <a:buChar char="•"/>
        <a:defRPr sz="4553" kern="1200">
          <a:solidFill>
            <a:schemeClr val="tx1"/>
          </a:solidFill>
          <a:latin typeface="+mn-lt"/>
          <a:ea typeface="+mn-ea"/>
          <a:cs typeface="+mn-cs"/>
        </a:defRPr>
      </a:lvl1pPr>
      <a:lvl2pPr marL="1115111" indent="-371704" algn="l" defTabSz="1486814" rtl="0" eaLnBrk="1" latinLnBrk="0" hangingPunct="1">
        <a:lnSpc>
          <a:spcPct val="90000"/>
        </a:lnSpc>
        <a:spcBef>
          <a:spcPts val="813"/>
        </a:spcBef>
        <a:buFont typeface="Arial" panose="020B0604020202020204" pitchFamily="34" charset="0"/>
        <a:buChar char="•"/>
        <a:defRPr sz="3902" kern="1200">
          <a:solidFill>
            <a:schemeClr val="tx1"/>
          </a:solidFill>
          <a:latin typeface="+mn-lt"/>
          <a:ea typeface="+mn-ea"/>
          <a:cs typeface="+mn-cs"/>
        </a:defRPr>
      </a:lvl2pPr>
      <a:lvl3pPr marL="1858518" indent="-371704" algn="l" defTabSz="1486814" rtl="0" eaLnBrk="1" latinLnBrk="0" hangingPunct="1">
        <a:lnSpc>
          <a:spcPct val="90000"/>
        </a:lnSpc>
        <a:spcBef>
          <a:spcPts val="813"/>
        </a:spcBef>
        <a:buFont typeface="Arial" panose="020B0604020202020204" pitchFamily="34" charset="0"/>
        <a:buChar char="•"/>
        <a:defRPr sz="3252" kern="1200">
          <a:solidFill>
            <a:schemeClr val="tx1"/>
          </a:solidFill>
          <a:latin typeface="+mn-lt"/>
          <a:ea typeface="+mn-ea"/>
          <a:cs typeface="+mn-cs"/>
        </a:defRPr>
      </a:lvl3pPr>
      <a:lvl4pPr marL="2601925" indent="-371704" algn="l" defTabSz="1486814" rtl="0" eaLnBrk="1" latinLnBrk="0" hangingPunct="1">
        <a:lnSpc>
          <a:spcPct val="90000"/>
        </a:lnSpc>
        <a:spcBef>
          <a:spcPts val="813"/>
        </a:spcBef>
        <a:buFont typeface="Arial" panose="020B0604020202020204" pitchFamily="34" charset="0"/>
        <a:buChar char="•"/>
        <a:defRPr sz="2927" kern="1200">
          <a:solidFill>
            <a:schemeClr val="tx1"/>
          </a:solidFill>
          <a:latin typeface="+mn-lt"/>
          <a:ea typeface="+mn-ea"/>
          <a:cs typeface="+mn-cs"/>
        </a:defRPr>
      </a:lvl4pPr>
      <a:lvl5pPr marL="3345332" indent="-371704" algn="l" defTabSz="1486814" rtl="0" eaLnBrk="1" latinLnBrk="0" hangingPunct="1">
        <a:lnSpc>
          <a:spcPct val="90000"/>
        </a:lnSpc>
        <a:spcBef>
          <a:spcPts val="813"/>
        </a:spcBef>
        <a:buFont typeface="Arial" panose="020B0604020202020204" pitchFamily="34" charset="0"/>
        <a:buChar char="•"/>
        <a:defRPr sz="2927" kern="1200">
          <a:solidFill>
            <a:schemeClr val="tx1"/>
          </a:solidFill>
          <a:latin typeface="+mn-lt"/>
          <a:ea typeface="+mn-ea"/>
          <a:cs typeface="+mn-cs"/>
        </a:defRPr>
      </a:lvl5pPr>
      <a:lvl6pPr marL="4088740" indent="-371704" algn="l" defTabSz="1486814" rtl="0" eaLnBrk="1" latinLnBrk="0" hangingPunct="1">
        <a:lnSpc>
          <a:spcPct val="90000"/>
        </a:lnSpc>
        <a:spcBef>
          <a:spcPts val="813"/>
        </a:spcBef>
        <a:buFont typeface="Arial" panose="020B0604020202020204" pitchFamily="34" charset="0"/>
        <a:buChar char="•"/>
        <a:defRPr sz="2927" kern="1200">
          <a:solidFill>
            <a:schemeClr val="tx1"/>
          </a:solidFill>
          <a:latin typeface="+mn-lt"/>
          <a:ea typeface="+mn-ea"/>
          <a:cs typeface="+mn-cs"/>
        </a:defRPr>
      </a:lvl6pPr>
      <a:lvl7pPr marL="4832147" indent="-371704" algn="l" defTabSz="1486814" rtl="0" eaLnBrk="1" latinLnBrk="0" hangingPunct="1">
        <a:lnSpc>
          <a:spcPct val="90000"/>
        </a:lnSpc>
        <a:spcBef>
          <a:spcPts val="813"/>
        </a:spcBef>
        <a:buFont typeface="Arial" panose="020B0604020202020204" pitchFamily="34" charset="0"/>
        <a:buChar char="•"/>
        <a:defRPr sz="2927" kern="1200">
          <a:solidFill>
            <a:schemeClr val="tx1"/>
          </a:solidFill>
          <a:latin typeface="+mn-lt"/>
          <a:ea typeface="+mn-ea"/>
          <a:cs typeface="+mn-cs"/>
        </a:defRPr>
      </a:lvl7pPr>
      <a:lvl8pPr marL="5575554" indent="-371704" algn="l" defTabSz="1486814" rtl="0" eaLnBrk="1" latinLnBrk="0" hangingPunct="1">
        <a:lnSpc>
          <a:spcPct val="90000"/>
        </a:lnSpc>
        <a:spcBef>
          <a:spcPts val="813"/>
        </a:spcBef>
        <a:buFont typeface="Arial" panose="020B0604020202020204" pitchFamily="34" charset="0"/>
        <a:buChar char="•"/>
        <a:defRPr sz="2927" kern="1200">
          <a:solidFill>
            <a:schemeClr val="tx1"/>
          </a:solidFill>
          <a:latin typeface="+mn-lt"/>
          <a:ea typeface="+mn-ea"/>
          <a:cs typeface="+mn-cs"/>
        </a:defRPr>
      </a:lvl8pPr>
      <a:lvl9pPr marL="6318961" indent="-371704" algn="l" defTabSz="1486814" rtl="0" eaLnBrk="1" latinLnBrk="0" hangingPunct="1">
        <a:lnSpc>
          <a:spcPct val="90000"/>
        </a:lnSpc>
        <a:spcBef>
          <a:spcPts val="813"/>
        </a:spcBef>
        <a:buFont typeface="Arial" panose="020B0604020202020204" pitchFamily="34" charset="0"/>
        <a:buChar char="•"/>
        <a:defRPr sz="292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86814" rtl="0" eaLnBrk="1" latinLnBrk="0" hangingPunct="1">
        <a:defRPr sz="2927" kern="1200">
          <a:solidFill>
            <a:schemeClr val="tx1"/>
          </a:solidFill>
          <a:latin typeface="+mn-lt"/>
          <a:ea typeface="+mn-ea"/>
          <a:cs typeface="+mn-cs"/>
        </a:defRPr>
      </a:lvl1pPr>
      <a:lvl2pPr marL="743407" algn="l" defTabSz="1486814" rtl="0" eaLnBrk="1" latinLnBrk="0" hangingPunct="1">
        <a:defRPr sz="2927" kern="1200">
          <a:solidFill>
            <a:schemeClr val="tx1"/>
          </a:solidFill>
          <a:latin typeface="+mn-lt"/>
          <a:ea typeface="+mn-ea"/>
          <a:cs typeface="+mn-cs"/>
        </a:defRPr>
      </a:lvl2pPr>
      <a:lvl3pPr marL="1486814" algn="l" defTabSz="1486814" rtl="0" eaLnBrk="1" latinLnBrk="0" hangingPunct="1">
        <a:defRPr sz="2927" kern="1200">
          <a:solidFill>
            <a:schemeClr val="tx1"/>
          </a:solidFill>
          <a:latin typeface="+mn-lt"/>
          <a:ea typeface="+mn-ea"/>
          <a:cs typeface="+mn-cs"/>
        </a:defRPr>
      </a:lvl3pPr>
      <a:lvl4pPr marL="2230222" algn="l" defTabSz="1486814" rtl="0" eaLnBrk="1" latinLnBrk="0" hangingPunct="1">
        <a:defRPr sz="2927" kern="1200">
          <a:solidFill>
            <a:schemeClr val="tx1"/>
          </a:solidFill>
          <a:latin typeface="+mn-lt"/>
          <a:ea typeface="+mn-ea"/>
          <a:cs typeface="+mn-cs"/>
        </a:defRPr>
      </a:lvl4pPr>
      <a:lvl5pPr marL="2973629" algn="l" defTabSz="1486814" rtl="0" eaLnBrk="1" latinLnBrk="0" hangingPunct="1">
        <a:defRPr sz="2927" kern="1200">
          <a:solidFill>
            <a:schemeClr val="tx1"/>
          </a:solidFill>
          <a:latin typeface="+mn-lt"/>
          <a:ea typeface="+mn-ea"/>
          <a:cs typeface="+mn-cs"/>
        </a:defRPr>
      </a:lvl5pPr>
      <a:lvl6pPr marL="3717036" algn="l" defTabSz="1486814" rtl="0" eaLnBrk="1" latinLnBrk="0" hangingPunct="1">
        <a:defRPr sz="2927" kern="1200">
          <a:solidFill>
            <a:schemeClr val="tx1"/>
          </a:solidFill>
          <a:latin typeface="+mn-lt"/>
          <a:ea typeface="+mn-ea"/>
          <a:cs typeface="+mn-cs"/>
        </a:defRPr>
      </a:lvl6pPr>
      <a:lvl7pPr marL="4460443" algn="l" defTabSz="1486814" rtl="0" eaLnBrk="1" latinLnBrk="0" hangingPunct="1">
        <a:defRPr sz="2927" kern="1200">
          <a:solidFill>
            <a:schemeClr val="tx1"/>
          </a:solidFill>
          <a:latin typeface="+mn-lt"/>
          <a:ea typeface="+mn-ea"/>
          <a:cs typeface="+mn-cs"/>
        </a:defRPr>
      </a:lvl7pPr>
      <a:lvl8pPr marL="5203850" algn="l" defTabSz="1486814" rtl="0" eaLnBrk="1" latinLnBrk="0" hangingPunct="1">
        <a:defRPr sz="2927" kern="1200">
          <a:solidFill>
            <a:schemeClr val="tx1"/>
          </a:solidFill>
          <a:latin typeface="+mn-lt"/>
          <a:ea typeface="+mn-ea"/>
          <a:cs typeface="+mn-cs"/>
        </a:defRPr>
      </a:lvl8pPr>
      <a:lvl9pPr marL="5947258" algn="l" defTabSz="1486814" rtl="0" eaLnBrk="1" latinLnBrk="0" hangingPunct="1">
        <a:defRPr sz="292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768814F-F5D7-E04B-B7B0-FD2D7432AAD4}"/>
              </a:ext>
            </a:extLst>
          </p:cNvPr>
          <p:cNvSpPr/>
          <p:nvPr/>
        </p:nvSpPr>
        <p:spPr>
          <a:xfrm>
            <a:off x="7131106" y="350487"/>
            <a:ext cx="1802757" cy="7802136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1100" b="1" dirty="0" err="1">
                <a:solidFill>
                  <a:srgbClr val="000000"/>
                </a:solidFill>
                <a:latin typeface="Arial" panose="020B0604020202020204" pitchFamily="34" charset="0"/>
              </a:rPr>
              <a:t>QuEST.h</a:t>
            </a:r>
            <a:endParaRPr lang="en-GB" sz="1000" b="1" dirty="0"/>
          </a:p>
          <a:p>
            <a:br>
              <a:rPr lang="en-GB" sz="1000" dirty="0"/>
            </a:br>
            <a:r>
              <a:rPr lang="en-GB" sz="1000" dirty="0" err="1">
                <a:solidFill>
                  <a:schemeClr val="accent1"/>
                </a:solidFill>
                <a:latin typeface="Arial" panose="020B0604020202020204" pitchFamily="34" charset="0"/>
              </a:rPr>
              <a:t>calcTotalProbability</a:t>
            </a:r>
            <a:endParaRPr lang="en-GB" sz="1000" dirty="0">
              <a:solidFill>
                <a:schemeClr val="accent1"/>
              </a:solidFill>
            </a:endParaRPr>
          </a:p>
          <a:p>
            <a:r>
              <a:rPr lang="en-GB" sz="1000" dirty="0" err="1">
                <a:solidFill>
                  <a:schemeClr val="accent1"/>
                </a:solidFill>
                <a:latin typeface="Arial" panose="020B0604020202020204" pitchFamily="34" charset="0"/>
              </a:rPr>
              <a:t>closeQuESTEnv</a:t>
            </a:r>
            <a:endParaRPr lang="en-GB" sz="1000" dirty="0">
              <a:solidFill>
                <a:schemeClr val="accent1"/>
              </a:solidFill>
            </a:endParaRPr>
          </a:p>
          <a:p>
            <a:r>
              <a:rPr lang="en-GB" sz="1000" dirty="0" err="1">
                <a:solidFill>
                  <a:schemeClr val="accent1"/>
                </a:solidFill>
                <a:latin typeface="Arial" panose="020B0604020202020204" pitchFamily="34" charset="0"/>
              </a:rPr>
              <a:t>collapseToOutcome</a:t>
            </a:r>
            <a:endParaRPr lang="en-GB" sz="1000" dirty="0">
              <a:solidFill>
                <a:schemeClr val="accent1"/>
              </a:solidFill>
            </a:endParaRPr>
          </a:p>
          <a:p>
            <a:r>
              <a:rPr lang="en-GB" sz="1000" dirty="0" err="1">
                <a:solidFill>
                  <a:schemeClr val="accent1"/>
                </a:solidFill>
                <a:latin typeface="Arial" panose="020B0604020202020204" pitchFamily="34" charset="0"/>
              </a:rPr>
              <a:t>compactUnitary</a:t>
            </a:r>
            <a:endParaRPr lang="en-GB" sz="1000" dirty="0">
              <a:solidFill>
                <a:schemeClr val="accent1"/>
              </a:solidFill>
            </a:endParaRPr>
          </a:p>
          <a:p>
            <a:r>
              <a:rPr lang="en-GB" sz="1000" dirty="0" err="1">
                <a:solidFill>
                  <a:schemeClr val="accent1"/>
                </a:solidFill>
                <a:latin typeface="Arial" panose="020B0604020202020204" pitchFamily="34" charset="0"/>
              </a:rPr>
              <a:t>controlledCompactUnitary</a:t>
            </a:r>
            <a:endParaRPr lang="en-GB" sz="1000" dirty="0">
              <a:solidFill>
                <a:schemeClr val="accent1"/>
              </a:solidFill>
            </a:endParaRPr>
          </a:p>
          <a:p>
            <a:r>
              <a:rPr lang="en-GB" sz="1000" dirty="0" err="1">
                <a:solidFill>
                  <a:schemeClr val="accent1"/>
                </a:solidFill>
                <a:latin typeface="Arial" panose="020B0604020202020204" pitchFamily="34" charset="0"/>
              </a:rPr>
              <a:t>controlledNot</a:t>
            </a:r>
            <a:endParaRPr lang="en-GB" sz="1000" dirty="0">
              <a:solidFill>
                <a:schemeClr val="accent1"/>
              </a:solidFill>
            </a:endParaRPr>
          </a:p>
          <a:p>
            <a:r>
              <a:rPr lang="en-GB" sz="1000" dirty="0" err="1">
                <a:solidFill>
                  <a:schemeClr val="accent1"/>
                </a:solidFill>
                <a:latin typeface="Arial" panose="020B0604020202020204" pitchFamily="34" charset="0"/>
              </a:rPr>
              <a:t>controlledPhaseGate</a:t>
            </a:r>
            <a:endParaRPr lang="en-GB" sz="1000" dirty="0">
              <a:solidFill>
                <a:schemeClr val="accent1"/>
              </a:solidFill>
            </a:endParaRPr>
          </a:p>
          <a:p>
            <a:r>
              <a:rPr lang="en-GB" sz="1000" dirty="0" err="1">
                <a:solidFill>
                  <a:schemeClr val="accent1"/>
                </a:solidFill>
                <a:latin typeface="Arial" panose="020B0604020202020204" pitchFamily="34" charset="0"/>
              </a:rPr>
              <a:t>controlledRotateAroundAxis</a:t>
            </a:r>
            <a:endParaRPr lang="en-GB" sz="1000" dirty="0">
              <a:solidFill>
                <a:schemeClr val="accent1"/>
              </a:solidFill>
            </a:endParaRPr>
          </a:p>
          <a:p>
            <a:r>
              <a:rPr lang="en-GB" sz="1000" dirty="0" err="1">
                <a:solidFill>
                  <a:schemeClr val="accent1"/>
                </a:solidFill>
                <a:latin typeface="Arial" panose="020B0604020202020204" pitchFamily="34" charset="0"/>
              </a:rPr>
              <a:t>controlledRotateX</a:t>
            </a:r>
            <a:endParaRPr lang="en-GB" sz="1000" dirty="0">
              <a:solidFill>
                <a:schemeClr val="accent1"/>
              </a:solidFill>
            </a:endParaRPr>
          </a:p>
          <a:p>
            <a:r>
              <a:rPr lang="en-GB" sz="1000" dirty="0" err="1">
                <a:solidFill>
                  <a:schemeClr val="accent1"/>
                </a:solidFill>
                <a:latin typeface="Arial" panose="020B0604020202020204" pitchFamily="34" charset="0"/>
              </a:rPr>
              <a:t>controlledRotateY</a:t>
            </a:r>
            <a:endParaRPr lang="en-GB" sz="1000" dirty="0">
              <a:solidFill>
                <a:schemeClr val="accent1"/>
              </a:solidFill>
            </a:endParaRPr>
          </a:p>
          <a:p>
            <a:r>
              <a:rPr lang="en-GB" sz="1000" dirty="0" err="1">
                <a:solidFill>
                  <a:schemeClr val="accent1"/>
                </a:solidFill>
                <a:latin typeface="Arial" panose="020B0604020202020204" pitchFamily="34" charset="0"/>
              </a:rPr>
              <a:t>controlledRotateZ</a:t>
            </a:r>
            <a:endParaRPr lang="en-GB" sz="1000" dirty="0">
              <a:solidFill>
                <a:schemeClr val="accent1"/>
              </a:solidFill>
            </a:endParaRPr>
          </a:p>
          <a:p>
            <a:r>
              <a:rPr lang="en-GB" sz="1000" dirty="0" err="1">
                <a:solidFill>
                  <a:schemeClr val="accent1"/>
                </a:solidFill>
                <a:latin typeface="Arial" panose="020B0604020202020204" pitchFamily="34" charset="0"/>
              </a:rPr>
              <a:t>controlledUnitary</a:t>
            </a:r>
            <a:endParaRPr lang="en-GB" sz="1000" dirty="0">
              <a:solidFill>
                <a:schemeClr val="accent1"/>
              </a:solidFill>
            </a:endParaRPr>
          </a:p>
          <a:p>
            <a:r>
              <a:rPr lang="en-GB" sz="1000" dirty="0" err="1">
                <a:solidFill>
                  <a:schemeClr val="accent1"/>
                </a:solidFill>
                <a:latin typeface="Arial" panose="020B0604020202020204" pitchFamily="34" charset="0"/>
              </a:rPr>
              <a:t>createMultiQubit</a:t>
            </a:r>
            <a:endParaRPr lang="en-GB" sz="1000" dirty="0">
              <a:solidFill>
                <a:schemeClr val="accent1"/>
              </a:solidFill>
            </a:endParaRPr>
          </a:p>
          <a:p>
            <a:r>
              <a:rPr lang="en-GB" sz="1000" dirty="0" err="1">
                <a:solidFill>
                  <a:schemeClr val="accent1"/>
                </a:solidFill>
                <a:latin typeface="Arial" panose="020B0604020202020204" pitchFamily="34" charset="0"/>
              </a:rPr>
              <a:t>destroyMultiQubit</a:t>
            </a:r>
            <a:endParaRPr lang="en-GB" sz="1000" dirty="0">
              <a:solidFill>
                <a:schemeClr val="accent1"/>
              </a:solidFill>
            </a:endParaRPr>
          </a:p>
          <a:p>
            <a:r>
              <a:rPr lang="en-GB" sz="1000" dirty="0" err="1">
                <a:solidFill>
                  <a:schemeClr val="accent1"/>
                </a:solidFill>
                <a:latin typeface="Arial" panose="020B0604020202020204" pitchFamily="34" charset="0"/>
              </a:rPr>
              <a:t>findProbabilityOfOutcome</a:t>
            </a:r>
            <a:endParaRPr lang="en-GB" sz="1000" dirty="0">
              <a:solidFill>
                <a:schemeClr val="accent1"/>
              </a:solidFill>
            </a:endParaRPr>
          </a:p>
          <a:p>
            <a:r>
              <a:rPr lang="en-GB" sz="1000" dirty="0" err="1">
                <a:solidFill>
                  <a:schemeClr val="accent1"/>
                </a:solidFill>
                <a:latin typeface="Arial" panose="020B0604020202020204" pitchFamily="34" charset="0"/>
              </a:rPr>
              <a:t>getEnvironmentString</a:t>
            </a:r>
            <a:endParaRPr lang="en-GB" sz="1000" dirty="0">
              <a:solidFill>
                <a:schemeClr val="accent1"/>
              </a:solidFill>
            </a:endParaRPr>
          </a:p>
          <a:p>
            <a:r>
              <a:rPr lang="en-GB" sz="1000" dirty="0" err="1">
                <a:solidFill>
                  <a:schemeClr val="accent1"/>
                </a:solidFill>
                <a:latin typeface="Arial" panose="020B0604020202020204" pitchFamily="34" charset="0"/>
              </a:rPr>
              <a:t>getImagAmpEl</a:t>
            </a:r>
            <a:endParaRPr lang="en-GB" sz="1000" dirty="0">
              <a:solidFill>
                <a:schemeClr val="accent1"/>
              </a:solidFill>
            </a:endParaRPr>
          </a:p>
          <a:p>
            <a:r>
              <a:rPr lang="en-GB" sz="1000" dirty="0" err="1">
                <a:solidFill>
                  <a:schemeClr val="accent1"/>
                </a:solidFill>
                <a:latin typeface="Arial" panose="020B0604020202020204" pitchFamily="34" charset="0"/>
              </a:rPr>
              <a:t>getNumAmps</a:t>
            </a:r>
            <a:endParaRPr lang="en-GB" sz="1000" dirty="0">
              <a:solidFill>
                <a:schemeClr val="accent1"/>
              </a:solidFill>
            </a:endParaRPr>
          </a:p>
          <a:p>
            <a:r>
              <a:rPr lang="en-GB" sz="1000" dirty="0" err="1">
                <a:solidFill>
                  <a:schemeClr val="accent1"/>
                </a:solidFill>
                <a:latin typeface="Arial" panose="020B0604020202020204" pitchFamily="34" charset="0"/>
              </a:rPr>
              <a:t>getNumQubits</a:t>
            </a:r>
            <a:endParaRPr lang="en-GB" sz="1000" dirty="0">
              <a:solidFill>
                <a:schemeClr val="accent1"/>
              </a:solidFill>
            </a:endParaRPr>
          </a:p>
          <a:p>
            <a:r>
              <a:rPr lang="en-GB" sz="1000" dirty="0" err="1">
                <a:solidFill>
                  <a:schemeClr val="accent1"/>
                </a:solidFill>
                <a:latin typeface="Arial" panose="020B0604020202020204" pitchFamily="34" charset="0"/>
              </a:rPr>
              <a:t>getProbEl</a:t>
            </a:r>
            <a:endParaRPr lang="en-GB" sz="1000" dirty="0">
              <a:solidFill>
                <a:schemeClr val="accent1"/>
              </a:solidFill>
            </a:endParaRPr>
          </a:p>
          <a:p>
            <a:r>
              <a:rPr lang="en-GB" sz="1000" dirty="0" err="1">
                <a:solidFill>
                  <a:schemeClr val="accent1"/>
                </a:solidFill>
                <a:latin typeface="Arial" panose="020B0604020202020204" pitchFamily="34" charset="0"/>
              </a:rPr>
              <a:t>getRealAmpEl</a:t>
            </a:r>
            <a:endParaRPr lang="en-GB" sz="1000" dirty="0">
              <a:solidFill>
                <a:schemeClr val="accent1"/>
              </a:solidFill>
            </a:endParaRPr>
          </a:p>
          <a:p>
            <a:r>
              <a:rPr lang="en-GB" sz="1000" dirty="0" err="1">
                <a:solidFill>
                  <a:schemeClr val="accent1"/>
                </a:solidFill>
                <a:latin typeface="Arial" panose="020B0604020202020204" pitchFamily="34" charset="0"/>
              </a:rPr>
              <a:t>hadamard</a:t>
            </a:r>
            <a:endParaRPr lang="en-GB" sz="1000" dirty="0">
              <a:solidFill>
                <a:schemeClr val="accent1"/>
              </a:solidFill>
            </a:endParaRPr>
          </a:p>
          <a:p>
            <a:r>
              <a:rPr lang="en-GB" sz="1000" dirty="0" err="1">
                <a:solidFill>
                  <a:schemeClr val="accent1"/>
                </a:solidFill>
                <a:latin typeface="Arial" panose="020B0604020202020204" pitchFamily="34" charset="0"/>
              </a:rPr>
              <a:t>initClassicalState</a:t>
            </a:r>
            <a:endParaRPr lang="en-GB" sz="1000" dirty="0">
              <a:solidFill>
                <a:schemeClr val="accent1"/>
              </a:solidFill>
            </a:endParaRPr>
          </a:p>
          <a:p>
            <a:r>
              <a:rPr lang="en-GB" sz="1000" dirty="0" err="1">
                <a:solidFill>
                  <a:schemeClr val="accent1"/>
                </a:solidFill>
                <a:latin typeface="Arial" panose="020B0604020202020204" pitchFamily="34" charset="0"/>
              </a:rPr>
              <a:t>initQuESTEnv</a:t>
            </a:r>
            <a:endParaRPr lang="en-GB" sz="1000" dirty="0">
              <a:solidFill>
                <a:schemeClr val="accent1"/>
              </a:solidFill>
            </a:endParaRPr>
          </a:p>
          <a:p>
            <a:r>
              <a:rPr lang="en-GB" sz="1000" dirty="0" err="1">
                <a:solidFill>
                  <a:schemeClr val="accent1"/>
                </a:solidFill>
                <a:latin typeface="Arial" panose="020B0604020202020204" pitchFamily="34" charset="0"/>
              </a:rPr>
              <a:t>initStatePlus</a:t>
            </a:r>
            <a:endParaRPr lang="en-GB" sz="1000" dirty="0">
              <a:solidFill>
                <a:schemeClr val="accent1"/>
              </a:solidFill>
            </a:endParaRPr>
          </a:p>
          <a:p>
            <a:r>
              <a:rPr lang="en-GB" sz="1000" dirty="0" err="1">
                <a:solidFill>
                  <a:schemeClr val="accent1"/>
                </a:solidFill>
                <a:latin typeface="Arial" panose="020B0604020202020204" pitchFamily="34" charset="0"/>
              </a:rPr>
              <a:t>initStateZero</a:t>
            </a:r>
            <a:endParaRPr lang="en-GB" sz="1000" dirty="0">
              <a:solidFill>
                <a:schemeClr val="accent1"/>
              </a:solidFill>
            </a:endParaRPr>
          </a:p>
          <a:p>
            <a:r>
              <a:rPr lang="en-GB" sz="1000" dirty="0">
                <a:solidFill>
                  <a:schemeClr val="accent1"/>
                </a:solidFill>
                <a:latin typeface="Arial" panose="020B0604020202020204" pitchFamily="34" charset="0"/>
              </a:rPr>
              <a:t>measure</a:t>
            </a:r>
            <a:endParaRPr lang="en-GB" sz="1000" dirty="0">
              <a:solidFill>
                <a:schemeClr val="accent1"/>
              </a:solidFill>
            </a:endParaRPr>
          </a:p>
          <a:p>
            <a:r>
              <a:rPr lang="en-GB" sz="1000" dirty="0" err="1">
                <a:solidFill>
                  <a:schemeClr val="accent1"/>
                </a:solidFill>
                <a:latin typeface="Arial" panose="020B0604020202020204" pitchFamily="34" charset="0"/>
              </a:rPr>
              <a:t>measureWithStats</a:t>
            </a:r>
            <a:endParaRPr lang="en-GB" sz="1000" dirty="0">
              <a:solidFill>
                <a:schemeClr val="accent1"/>
              </a:solidFill>
            </a:endParaRPr>
          </a:p>
          <a:p>
            <a:r>
              <a:rPr lang="en-GB" sz="1000" dirty="0" err="1">
                <a:solidFill>
                  <a:schemeClr val="accent1"/>
                </a:solidFill>
                <a:latin typeface="Arial" panose="020B0604020202020204" pitchFamily="34" charset="0"/>
              </a:rPr>
              <a:t>multiControlledPhaseGate</a:t>
            </a:r>
            <a:endParaRPr lang="en-GB" sz="1000" dirty="0">
              <a:solidFill>
                <a:schemeClr val="accent1"/>
              </a:solidFill>
            </a:endParaRPr>
          </a:p>
          <a:p>
            <a:r>
              <a:rPr lang="en-GB" sz="1000" dirty="0" err="1">
                <a:solidFill>
                  <a:schemeClr val="accent1"/>
                </a:solidFill>
                <a:latin typeface="Arial" panose="020B0604020202020204" pitchFamily="34" charset="0"/>
              </a:rPr>
              <a:t>multiControlledUnitary</a:t>
            </a:r>
            <a:endParaRPr lang="en-GB" sz="1000" dirty="0">
              <a:solidFill>
                <a:schemeClr val="accent1"/>
              </a:solidFill>
            </a:endParaRPr>
          </a:p>
          <a:p>
            <a:r>
              <a:rPr lang="en-GB" sz="1000" dirty="0" err="1">
                <a:solidFill>
                  <a:schemeClr val="accent1"/>
                </a:solidFill>
                <a:latin typeface="Arial" panose="020B0604020202020204" pitchFamily="34" charset="0"/>
              </a:rPr>
              <a:t>reportMultiQubitParams</a:t>
            </a:r>
            <a:endParaRPr lang="en-GB" sz="1000" dirty="0">
              <a:solidFill>
                <a:schemeClr val="accent1"/>
              </a:solidFill>
            </a:endParaRPr>
          </a:p>
          <a:p>
            <a:r>
              <a:rPr lang="en-GB" sz="1000" dirty="0" err="1">
                <a:solidFill>
                  <a:schemeClr val="accent1"/>
                </a:solidFill>
                <a:latin typeface="Arial" panose="020B0604020202020204" pitchFamily="34" charset="0"/>
              </a:rPr>
              <a:t>reportQuESTEnv</a:t>
            </a:r>
            <a:endParaRPr lang="en-GB" sz="1000" dirty="0">
              <a:solidFill>
                <a:schemeClr val="accent1"/>
              </a:solidFill>
            </a:endParaRPr>
          </a:p>
          <a:p>
            <a:r>
              <a:rPr lang="en-GB" sz="1000" dirty="0" err="1">
                <a:solidFill>
                  <a:schemeClr val="accent1"/>
                </a:solidFill>
                <a:latin typeface="Arial" panose="020B0604020202020204" pitchFamily="34" charset="0"/>
              </a:rPr>
              <a:t>reportState</a:t>
            </a:r>
            <a:endParaRPr lang="en-GB" sz="1000" dirty="0">
              <a:solidFill>
                <a:schemeClr val="accent1"/>
              </a:solidFill>
            </a:endParaRPr>
          </a:p>
          <a:p>
            <a:r>
              <a:rPr lang="en-GB" sz="1000" dirty="0" err="1">
                <a:solidFill>
                  <a:schemeClr val="accent1"/>
                </a:solidFill>
                <a:latin typeface="Arial" panose="020B0604020202020204" pitchFamily="34" charset="0"/>
              </a:rPr>
              <a:t>reportStateToScreen</a:t>
            </a:r>
            <a:endParaRPr lang="en-GB" sz="1000" dirty="0">
              <a:solidFill>
                <a:schemeClr val="accent1"/>
              </a:solidFill>
            </a:endParaRPr>
          </a:p>
          <a:p>
            <a:r>
              <a:rPr lang="en-GB" sz="1000" dirty="0" err="1">
                <a:solidFill>
                  <a:schemeClr val="accent1"/>
                </a:solidFill>
                <a:latin typeface="Arial" panose="020B0604020202020204" pitchFamily="34" charset="0"/>
              </a:rPr>
              <a:t>rotateAroundAxis</a:t>
            </a:r>
            <a:endParaRPr lang="en-GB" sz="1000" dirty="0">
              <a:solidFill>
                <a:schemeClr val="accent1"/>
              </a:solidFill>
            </a:endParaRPr>
          </a:p>
          <a:p>
            <a:r>
              <a:rPr lang="en-GB" sz="1000" dirty="0" err="1">
                <a:solidFill>
                  <a:schemeClr val="accent1"/>
                </a:solidFill>
                <a:latin typeface="Arial" panose="020B0604020202020204" pitchFamily="34" charset="0"/>
              </a:rPr>
              <a:t>rotateX</a:t>
            </a:r>
            <a:endParaRPr lang="en-GB" sz="1000" dirty="0">
              <a:solidFill>
                <a:schemeClr val="accent1"/>
              </a:solidFill>
            </a:endParaRPr>
          </a:p>
          <a:p>
            <a:r>
              <a:rPr lang="en-GB" sz="1000" dirty="0" err="1">
                <a:solidFill>
                  <a:schemeClr val="accent1"/>
                </a:solidFill>
                <a:latin typeface="Arial" panose="020B0604020202020204" pitchFamily="34" charset="0"/>
              </a:rPr>
              <a:t>rotateY</a:t>
            </a:r>
            <a:endParaRPr lang="en-GB" sz="1000" dirty="0">
              <a:solidFill>
                <a:schemeClr val="accent1"/>
              </a:solidFill>
            </a:endParaRPr>
          </a:p>
          <a:p>
            <a:r>
              <a:rPr lang="en-GB" sz="1000" dirty="0" err="1">
                <a:solidFill>
                  <a:schemeClr val="accent1"/>
                </a:solidFill>
                <a:latin typeface="Arial" panose="020B0604020202020204" pitchFamily="34" charset="0"/>
              </a:rPr>
              <a:t>rotateZ</a:t>
            </a:r>
            <a:endParaRPr lang="en-GB" sz="1000" dirty="0">
              <a:solidFill>
                <a:schemeClr val="accent1"/>
              </a:solidFill>
            </a:endParaRPr>
          </a:p>
          <a:p>
            <a:r>
              <a:rPr lang="en-GB" sz="1000" dirty="0" err="1">
                <a:solidFill>
                  <a:schemeClr val="accent1"/>
                </a:solidFill>
                <a:latin typeface="Arial" panose="020B0604020202020204" pitchFamily="34" charset="0"/>
              </a:rPr>
              <a:t>sGate</a:t>
            </a:r>
            <a:endParaRPr lang="en-GB" sz="1000" dirty="0">
              <a:solidFill>
                <a:schemeClr val="accent1"/>
              </a:solidFill>
            </a:endParaRPr>
          </a:p>
          <a:p>
            <a:r>
              <a:rPr lang="en-GB" sz="1000" dirty="0" err="1">
                <a:solidFill>
                  <a:schemeClr val="accent1"/>
                </a:solidFill>
                <a:latin typeface="Arial" panose="020B0604020202020204" pitchFamily="34" charset="0"/>
              </a:rPr>
              <a:t>seedQuEST</a:t>
            </a:r>
            <a:endParaRPr lang="en-GB" sz="1000" dirty="0">
              <a:solidFill>
                <a:schemeClr val="accent1"/>
              </a:solidFill>
            </a:endParaRPr>
          </a:p>
          <a:p>
            <a:r>
              <a:rPr lang="en-GB" sz="1000" dirty="0" err="1">
                <a:solidFill>
                  <a:schemeClr val="accent1"/>
                </a:solidFill>
                <a:latin typeface="Arial" panose="020B0604020202020204" pitchFamily="34" charset="0"/>
              </a:rPr>
              <a:t>seedQuESTDefault</a:t>
            </a:r>
            <a:endParaRPr lang="en-GB" sz="1000" dirty="0">
              <a:solidFill>
                <a:schemeClr val="accent1"/>
              </a:solidFill>
            </a:endParaRPr>
          </a:p>
          <a:p>
            <a:r>
              <a:rPr lang="en-GB" sz="1000" dirty="0" err="1">
                <a:solidFill>
                  <a:schemeClr val="accent1"/>
                </a:solidFill>
                <a:latin typeface="Arial" panose="020B0604020202020204" pitchFamily="34" charset="0"/>
              </a:rPr>
              <a:t>sigmaX</a:t>
            </a:r>
            <a:endParaRPr lang="en-GB" sz="1000" dirty="0">
              <a:solidFill>
                <a:schemeClr val="accent1"/>
              </a:solidFill>
            </a:endParaRPr>
          </a:p>
          <a:p>
            <a:r>
              <a:rPr lang="en-GB" sz="1000" dirty="0" err="1">
                <a:solidFill>
                  <a:schemeClr val="accent1"/>
                </a:solidFill>
                <a:latin typeface="Arial" panose="020B0604020202020204" pitchFamily="34" charset="0"/>
              </a:rPr>
              <a:t>sigmaY</a:t>
            </a:r>
            <a:endParaRPr lang="en-GB" sz="1000" dirty="0">
              <a:solidFill>
                <a:schemeClr val="accent1"/>
              </a:solidFill>
            </a:endParaRPr>
          </a:p>
          <a:p>
            <a:r>
              <a:rPr lang="en-GB" sz="1000" dirty="0" err="1">
                <a:solidFill>
                  <a:schemeClr val="accent1"/>
                </a:solidFill>
                <a:latin typeface="Arial" panose="020B0604020202020204" pitchFamily="34" charset="0"/>
              </a:rPr>
              <a:t>sigmaZ</a:t>
            </a:r>
            <a:endParaRPr lang="en-GB" sz="1000" dirty="0">
              <a:solidFill>
                <a:schemeClr val="accent1"/>
              </a:solidFill>
            </a:endParaRPr>
          </a:p>
          <a:p>
            <a:r>
              <a:rPr lang="en-GB" sz="1000" dirty="0" err="1">
                <a:solidFill>
                  <a:schemeClr val="accent1"/>
                </a:solidFill>
                <a:latin typeface="Arial" panose="020B0604020202020204" pitchFamily="34" charset="0"/>
              </a:rPr>
              <a:t>syncQuESTEnv</a:t>
            </a:r>
            <a:endParaRPr lang="en-GB" sz="1000" dirty="0">
              <a:solidFill>
                <a:schemeClr val="accent1"/>
              </a:solidFill>
            </a:endParaRPr>
          </a:p>
          <a:p>
            <a:r>
              <a:rPr lang="en-GB" sz="1000" dirty="0" err="1">
                <a:solidFill>
                  <a:schemeClr val="accent1"/>
                </a:solidFill>
                <a:latin typeface="Arial" panose="020B0604020202020204" pitchFamily="34" charset="0"/>
              </a:rPr>
              <a:t>syncQuESTSuccess</a:t>
            </a:r>
            <a:endParaRPr lang="en-GB" sz="1000" dirty="0">
              <a:solidFill>
                <a:schemeClr val="accent1"/>
              </a:solidFill>
            </a:endParaRPr>
          </a:p>
          <a:p>
            <a:r>
              <a:rPr lang="en-GB" sz="1000" dirty="0" err="1">
                <a:solidFill>
                  <a:schemeClr val="accent1"/>
                </a:solidFill>
                <a:latin typeface="Arial" panose="020B0604020202020204" pitchFamily="34" charset="0"/>
              </a:rPr>
              <a:t>tGate</a:t>
            </a:r>
            <a:endParaRPr lang="en-GB" sz="1000" dirty="0">
              <a:solidFill>
                <a:schemeClr val="accent1"/>
              </a:solidFill>
            </a:endParaRPr>
          </a:p>
          <a:p>
            <a:r>
              <a:rPr lang="en-GB" sz="1000">
                <a:solidFill>
                  <a:schemeClr val="accent1"/>
                </a:solidFill>
                <a:latin typeface="Arial" panose="020B0604020202020204" pitchFamily="34" charset="0"/>
              </a:rPr>
              <a:t>unitary</a:t>
            </a:r>
            <a:endParaRPr lang="en-US" sz="1000" dirty="0">
              <a:solidFill>
                <a:schemeClr val="accent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FE40D0-2034-EF46-AD1C-DFC3E8594779}"/>
              </a:ext>
            </a:extLst>
          </p:cNvPr>
          <p:cNvSpPr/>
          <p:nvPr/>
        </p:nvSpPr>
        <p:spPr>
          <a:xfrm>
            <a:off x="4159306" y="388588"/>
            <a:ext cx="1802757" cy="410881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1100" b="1" err="1">
                <a:solidFill>
                  <a:srgbClr val="000000"/>
                </a:solidFill>
                <a:latin typeface="Arial" panose="020B0604020202020204" pitchFamily="34" charset="0"/>
              </a:rPr>
              <a:t>QuEST</a:t>
            </a:r>
            <a:r>
              <a:rPr lang="en-GB" sz="1100" b="1">
                <a:solidFill>
                  <a:srgbClr val="000000"/>
                </a:solidFill>
                <a:latin typeface="Arial" panose="020B0604020202020204" pitchFamily="34" charset="0"/>
              </a:rPr>
              <a:t>.cpp</a:t>
            </a:r>
            <a:endParaRPr lang="en-GB" sz="1000" b="1" dirty="0"/>
          </a:p>
          <a:p>
            <a:br>
              <a:rPr lang="en-GB" sz="1000"/>
            </a:br>
            <a:r>
              <a:rPr lang="en-GB" sz="1000">
                <a:solidFill>
                  <a:schemeClr val="accent1"/>
                </a:solidFill>
              </a:rPr>
              <a:t>controlledRotateAroundAxis</a:t>
            </a:r>
          </a:p>
          <a:p>
            <a:r>
              <a:rPr lang="en-GB" sz="1000">
                <a:solidFill>
                  <a:schemeClr val="accent1"/>
                </a:solidFill>
              </a:rPr>
              <a:t>controlledRotateX</a:t>
            </a:r>
          </a:p>
          <a:p>
            <a:r>
              <a:rPr lang="en-GB" sz="1000">
                <a:solidFill>
                  <a:schemeClr val="accent1"/>
                </a:solidFill>
              </a:rPr>
              <a:t>controlledRotateY</a:t>
            </a:r>
          </a:p>
          <a:p>
            <a:r>
              <a:rPr lang="en-GB" sz="1000">
                <a:solidFill>
                  <a:schemeClr val="accent1"/>
                </a:solidFill>
              </a:rPr>
              <a:t>controlledRotateZ</a:t>
            </a:r>
          </a:p>
          <a:p>
            <a:r>
              <a:rPr lang="en-GB" sz="1000">
                <a:solidFill>
                  <a:schemeClr val="accent1"/>
                </a:solidFill>
              </a:rPr>
              <a:t>getNumAmps</a:t>
            </a:r>
          </a:p>
          <a:p>
            <a:r>
              <a:rPr lang="en-GB" sz="1000">
                <a:solidFill>
                  <a:schemeClr val="accent1"/>
                </a:solidFill>
              </a:rPr>
              <a:t>getNumQubits</a:t>
            </a:r>
          </a:p>
          <a:p>
            <a:r>
              <a:rPr lang="en-GB" sz="1000">
                <a:solidFill>
                  <a:schemeClr val="accent1"/>
                </a:solidFill>
              </a:rPr>
              <a:t>getProbEl</a:t>
            </a:r>
          </a:p>
          <a:p>
            <a:r>
              <a:rPr lang="en-GB" sz="1000">
                <a:solidFill>
                  <a:schemeClr val="accent1"/>
                </a:solidFill>
              </a:rPr>
              <a:t>reportMultiQubitParams</a:t>
            </a:r>
          </a:p>
          <a:p>
            <a:r>
              <a:rPr lang="en-GB" sz="1000">
                <a:solidFill>
                  <a:schemeClr val="accent1"/>
                </a:solidFill>
              </a:rPr>
              <a:t>reportState</a:t>
            </a:r>
          </a:p>
          <a:p>
            <a:r>
              <a:rPr lang="en-GB" sz="1000">
                <a:solidFill>
                  <a:schemeClr val="accent1"/>
                </a:solidFill>
              </a:rPr>
              <a:t>rotateAroundAxis</a:t>
            </a:r>
          </a:p>
          <a:p>
            <a:r>
              <a:rPr lang="en-GB" sz="1000">
                <a:solidFill>
                  <a:schemeClr val="accent1"/>
                </a:solidFill>
              </a:rPr>
              <a:t>rotateX</a:t>
            </a:r>
          </a:p>
          <a:p>
            <a:r>
              <a:rPr lang="en-GB" sz="1000">
                <a:solidFill>
                  <a:schemeClr val="accent1"/>
                </a:solidFill>
              </a:rPr>
              <a:t>rotateY</a:t>
            </a:r>
          </a:p>
          <a:p>
            <a:r>
              <a:rPr lang="en-GB" sz="1000">
                <a:solidFill>
                  <a:schemeClr val="accent1"/>
                </a:solidFill>
              </a:rPr>
              <a:t>rotateZ</a:t>
            </a:r>
          </a:p>
          <a:p>
            <a:r>
              <a:rPr lang="en-GB" sz="1000">
                <a:solidFill>
                  <a:schemeClr val="accent1"/>
                </a:solidFill>
              </a:rPr>
              <a:t>sGate</a:t>
            </a:r>
          </a:p>
          <a:p>
            <a:r>
              <a:rPr lang="en-GB" sz="1000">
                <a:solidFill>
                  <a:schemeClr val="accent1"/>
                </a:solidFill>
              </a:rPr>
              <a:t>seedQuEST</a:t>
            </a:r>
          </a:p>
          <a:p>
            <a:r>
              <a:rPr lang="en-GB" sz="1000">
                <a:solidFill>
                  <a:schemeClr val="accent1"/>
                </a:solidFill>
              </a:rPr>
              <a:t>seedQuESTDefault</a:t>
            </a:r>
          </a:p>
          <a:p>
            <a:r>
              <a:rPr lang="en-GB" sz="1000">
                <a:solidFill>
                  <a:schemeClr val="accent1"/>
                </a:solidFill>
              </a:rPr>
              <a:t>sigmaZ</a:t>
            </a:r>
          </a:p>
          <a:p>
            <a:r>
              <a:rPr lang="en-GB" sz="1000">
                <a:solidFill>
                  <a:schemeClr val="accent1"/>
                </a:solidFill>
              </a:rPr>
              <a:t>tGate</a:t>
            </a:r>
          </a:p>
          <a:p>
            <a:endParaRPr lang="en-GB" sz="1000">
              <a:solidFill>
                <a:schemeClr val="accent1"/>
              </a:solidFill>
            </a:endParaRPr>
          </a:p>
          <a:p>
            <a:r>
              <a:rPr lang="en-GB" sz="1000">
                <a:solidFill>
                  <a:schemeClr val="accent2"/>
                </a:solidFill>
              </a:rPr>
              <a:t>hashString</a:t>
            </a:r>
            <a:endParaRPr lang="en-GB" sz="1000">
              <a:solidFill>
                <a:schemeClr val="accent1"/>
              </a:solidFill>
            </a:endParaRPr>
          </a:p>
          <a:p>
            <a:r>
              <a:rPr lang="en-GB" sz="1000">
                <a:solidFill>
                  <a:schemeClr val="accent6"/>
                </a:solidFill>
              </a:rPr>
              <a:t>validateAlphaBeta</a:t>
            </a:r>
          </a:p>
          <a:p>
            <a:r>
              <a:rPr lang="en-GB" sz="1000">
                <a:solidFill>
                  <a:schemeClr val="accent6"/>
                </a:solidFill>
              </a:rPr>
              <a:t>validateMatrixIsUnitary</a:t>
            </a:r>
          </a:p>
          <a:p>
            <a:r>
              <a:rPr lang="en-GB" sz="1000">
                <a:solidFill>
                  <a:schemeClr val="accent2"/>
                </a:solidFill>
              </a:rPr>
              <a:t>validateUnitVector</a:t>
            </a:r>
            <a:endParaRPr lang="en-GB" sz="1000" dirty="0">
              <a:solidFill>
                <a:schemeClr val="accent2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AF4B4D-B155-944D-B21A-E91C1061A9A5}"/>
              </a:ext>
            </a:extLst>
          </p:cNvPr>
          <p:cNvSpPr/>
          <p:nvPr/>
        </p:nvSpPr>
        <p:spPr>
          <a:xfrm>
            <a:off x="195914" y="388588"/>
            <a:ext cx="1802757" cy="1954381"/>
          </a:xfrm>
          <a:prstGeom prst="rect">
            <a:avLst/>
          </a:prstGeom>
          <a:ln w="38100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1100" b="1">
                <a:solidFill>
                  <a:srgbClr val="000000"/>
                </a:solidFill>
                <a:latin typeface="Arial" panose="020B0604020202020204" pitchFamily="34" charset="0"/>
              </a:rPr>
              <a:t>QuEST_internal.h</a:t>
            </a:r>
            <a:endParaRPr lang="en-GB" sz="1000" b="1" dirty="0"/>
          </a:p>
          <a:p>
            <a:br>
              <a:rPr lang="en-GB" sz="1000"/>
            </a:br>
            <a:r>
              <a:rPr lang="en-GB" sz="1000">
                <a:solidFill>
                  <a:srgbClr val="FF0000"/>
                </a:solidFill>
              </a:rPr>
              <a:t>QuESTAssert</a:t>
            </a:r>
          </a:p>
          <a:p>
            <a:r>
              <a:rPr lang="en-GB" sz="1000">
                <a:solidFill>
                  <a:srgbClr val="FF0000"/>
                </a:solidFill>
              </a:rPr>
              <a:t>exitWithError</a:t>
            </a:r>
          </a:p>
          <a:p>
            <a:r>
              <a:rPr lang="en-GB" sz="1000">
                <a:solidFill>
                  <a:schemeClr val="accent2"/>
                </a:solidFill>
              </a:rPr>
              <a:t>findProbabilityOfZero</a:t>
            </a:r>
          </a:p>
          <a:p>
            <a:r>
              <a:rPr lang="en-GB" sz="1000">
                <a:solidFill>
                  <a:schemeClr val="accent2"/>
                </a:solidFill>
              </a:rPr>
              <a:t>measureInZero</a:t>
            </a:r>
          </a:p>
          <a:p>
            <a:r>
              <a:rPr lang="en-GB" sz="1000">
                <a:solidFill>
                  <a:srgbClr val="00B050"/>
                </a:solidFill>
              </a:rPr>
              <a:t>phaseGate</a:t>
            </a:r>
          </a:p>
          <a:p>
            <a:endParaRPr lang="en-GB" sz="1000">
              <a:solidFill>
                <a:schemeClr val="accent2"/>
              </a:solidFill>
            </a:endParaRPr>
          </a:p>
          <a:p>
            <a:r>
              <a:rPr lang="en-GB" sz="1000">
                <a:solidFill>
                  <a:schemeClr val="accent2"/>
                </a:solidFill>
              </a:rPr>
              <a:t>hashString</a:t>
            </a:r>
          </a:p>
          <a:p>
            <a:r>
              <a:rPr lang="en-GB" sz="1000">
                <a:solidFill>
                  <a:schemeClr val="accent6"/>
                </a:solidFill>
              </a:rPr>
              <a:t>validateAlphaBeta</a:t>
            </a:r>
          </a:p>
          <a:p>
            <a:r>
              <a:rPr lang="en-GB" sz="1000">
                <a:solidFill>
                  <a:schemeClr val="accent6"/>
                </a:solidFill>
              </a:rPr>
              <a:t>validateMatrixIsUnitary</a:t>
            </a:r>
          </a:p>
          <a:p>
            <a:r>
              <a:rPr lang="en-GB" sz="1000">
                <a:solidFill>
                  <a:schemeClr val="accent2"/>
                </a:solidFill>
              </a:rPr>
              <a:t>validateUnitVector</a:t>
            </a:r>
            <a:endParaRPr lang="en-US" sz="1000" dirty="0">
              <a:solidFill>
                <a:schemeClr val="accent2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6C784E7-BD59-504D-866E-501B2FAAD2D8}"/>
              </a:ext>
            </a:extLst>
          </p:cNvPr>
          <p:cNvSpPr/>
          <p:nvPr/>
        </p:nvSpPr>
        <p:spPr>
          <a:xfrm>
            <a:off x="2129970" y="396618"/>
            <a:ext cx="1886602" cy="1164934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1100" b="1">
                <a:solidFill>
                  <a:srgbClr val="000000"/>
                </a:solidFill>
                <a:latin typeface="Arial" panose="020B0604020202020204" pitchFamily="34" charset="0"/>
              </a:rPr>
              <a:t>QuEST_env_localGPU.cu</a:t>
            </a:r>
            <a:endParaRPr lang="en-GB" sz="1000" b="1" dirty="0"/>
          </a:p>
          <a:p>
            <a:br>
              <a:rPr lang="en-GB" sz="1000"/>
            </a:br>
            <a:r>
              <a:rPr lang="en-GB" sz="1000">
                <a:solidFill>
                  <a:schemeClr val="accent1"/>
                </a:solidFill>
              </a:rPr>
              <a:t>calcTotalProbability</a:t>
            </a:r>
          </a:p>
          <a:p>
            <a:r>
              <a:rPr lang="en-GB" sz="1000">
                <a:solidFill>
                  <a:schemeClr val="accent1"/>
                </a:solidFill>
              </a:rPr>
              <a:t>closeQuESTEnv</a:t>
            </a:r>
          </a:p>
          <a:p>
            <a:r>
              <a:rPr lang="en-GB" sz="1000">
                <a:solidFill>
                  <a:schemeClr val="accent1"/>
                </a:solidFill>
              </a:rPr>
              <a:t>collapseToOutcome</a:t>
            </a:r>
          </a:p>
          <a:p>
            <a:r>
              <a:rPr lang="en-GB" sz="1000">
                <a:solidFill>
                  <a:schemeClr val="accent1"/>
                </a:solidFill>
              </a:rPr>
              <a:t>compactUnitary</a:t>
            </a:r>
          </a:p>
          <a:p>
            <a:r>
              <a:rPr lang="en-GB" sz="1000">
                <a:solidFill>
                  <a:schemeClr val="accent1"/>
                </a:solidFill>
              </a:rPr>
              <a:t>controlledCompactUnitary</a:t>
            </a:r>
          </a:p>
          <a:p>
            <a:r>
              <a:rPr lang="en-GB" sz="1000">
                <a:solidFill>
                  <a:schemeClr val="accent1"/>
                </a:solidFill>
              </a:rPr>
              <a:t>controlledNot</a:t>
            </a:r>
          </a:p>
          <a:p>
            <a:r>
              <a:rPr lang="en-GB" sz="1000">
                <a:solidFill>
                  <a:schemeClr val="accent1"/>
                </a:solidFill>
              </a:rPr>
              <a:t>controlledPhaseGate</a:t>
            </a:r>
          </a:p>
          <a:p>
            <a:r>
              <a:rPr lang="en-GB" sz="1000">
                <a:solidFill>
                  <a:schemeClr val="accent1"/>
                </a:solidFill>
              </a:rPr>
              <a:t>controlledUnitary</a:t>
            </a:r>
          </a:p>
          <a:p>
            <a:r>
              <a:rPr lang="en-GB" sz="1000">
                <a:solidFill>
                  <a:schemeClr val="accent1"/>
                </a:solidFill>
              </a:rPr>
              <a:t>createMultiQubit</a:t>
            </a:r>
          </a:p>
          <a:p>
            <a:r>
              <a:rPr lang="en-GB" sz="1000">
                <a:solidFill>
                  <a:schemeClr val="accent1"/>
                </a:solidFill>
              </a:rPr>
              <a:t>destroyMultiQubit</a:t>
            </a:r>
            <a:endParaRPr lang="en-GB" sz="1000">
              <a:solidFill>
                <a:schemeClr val="accent2"/>
              </a:solidFill>
            </a:endParaRPr>
          </a:p>
          <a:p>
            <a:r>
              <a:rPr lang="en-GB" sz="1000">
                <a:solidFill>
                  <a:schemeClr val="accent1"/>
                </a:solidFill>
              </a:rPr>
              <a:t>findProbabilityOfOutcome</a:t>
            </a:r>
          </a:p>
          <a:p>
            <a:r>
              <a:rPr lang="en-GB" sz="1000">
                <a:solidFill>
                  <a:schemeClr val="accent1"/>
                </a:solidFill>
              </a:rPr>
              <a:t>getEnvironmentString</a:t>
            </a:r>
          </a:p>
          <a:p>
            <a:r>
              <a:rPr lang="en-GB" sz="1000">
                <a:solidFill>
                  <a:schemeClr val="accent1"/>
                </a:solidFill>
              </a:rPr>
              <a:t>getImagAmpEl</a:t>
            </a:r>
          </a:p>
          <a:p>
            <a:r>
              <a:rPr lang="en-GB" sz="1000">
                <a:solidFill>
                  <a:schemeClr val="accent1"/>
                </a:solidFill>
              </a:rPr>
              <a:t>getRealAmpEl</a:t>
            </a:r>
          </a:p>
          <a:p>
            <a:r>
              <a:rPr lang="en-GB" sz="1000">
                <a:solidFill>
                  <a:schemeClr val="accent1"/>
                </a:solidFill>
              </a:rPr>
              <a:t>hadamard</a:t>
            </a:r>
          </a:p>
          <a:p>
            <a:r>
              <a:rPr lang="en-GB" sz="1000">
                <a:solidFill>
                  <a:schemeClr val="accent1"/>
                </a:solidFill>
              </a:rPr>
              <a:t>initClassicalState</a:t>
            </a:r>
          </a:p>
          <a:p>
            <a:r>
              <a:rPr lang="en-GB" sz="1000">
                <a:solidFill>
                  <a:schemeClr val="accent1"/>
                </a:solidFill>
              </a:rPr>
              <a:t>initQuESTEnv</a:t>
            </a:r>
          </a:p>
          <a:p>
            <a:r>
              <a:rPr lang="en-GB" sz="1000">
                <a:solidFill>
                  <a:schemeClr val="accent1"/>
                </a:solidFill>
              </a:rPr>
              <a:t>initStatePlus</a:t>
            </a:r>
          </a:p>
          <a:p>
            <a:r>
              <a:rPr lang="en-GB" sz="1000">
                <a:solidFill>
                  <a:schemeClr val="accent1"/>
                </a:solidFill>
              </a:rPr>
              <a:t>initStateZero</a:t>
            </a:r>
          </a:p>
          <a:p>
            <a:r>
              <a:rPr lang="en-GB" sz="1000">
                <a:solidFill>
                  <a:schemeClr val="accent1"/>
                </a:solidFill>
              </a:rPr>
              <a:t>measure</a:t>
            </a:r>
            <a:endParaRPr lang="en-GB" sz="1000">
              <a:solidFill>
                <a:schemeClr val="accent2"/>
              </a:solidFill>
            </a:endParaRPr>
          </a:p>
          <a:p>
            <a:r>
              <a:rPr lang="en-GB" sz="1000">
                <a:solidFill>
                  <a:schemeClr val="accent1"/>
                </a:solidFill>
              </a:rPr>
              <a:t>measureWithStats</a:t>
            </a:r>
          </a:p>
          <a:p>
            <a:r>
              <a:rPr lang="en-GB" sz="1000">
                <a:solidFill>
                  <a:schemeClr val="accent1"/>
                </a:solidFill>
              </a:rPr>
              <a:t>multiControlledPhaseGate</a:t>
            </a:r>
          </a:p>
          <a:p>
            <a:r>
              <a:rPr lang="en-GB" sz="1000">
                <a:solidFill>
                  <a:schemeClr val="accent1"/>
                </a:solidFill>
              </a:rPr>
              <a:t>multiControlledUnitary</a:t>
            </a:r>
          </a:p>
          <a:p>
            <a:r>
              <a:rPr lang="en-GB" sz="1000">
                <a:solidFill>
                  <a:schemeClr val="accent1"/>
                </a:solidFill>
              </a:rPr>
              <a:t>reportQuESTEnv</a:t>
            </a:r>
          </a:p>
          <a:p>
            <a:r>
              <a:rPr lang="en-GB" sz="1000">
                <a:solidFill>
                  <a:schemeClr val="accent1"/>
                </a:solidFill>
              </a:rPr>
              <a:t>reportStateToScreen</a:t>
            </a:r>
          </a:p>
          <a:p>
            <a:r>
              <a:rPr lang="en-GB" sz="1000">
                <a:solidFill>
                  <a:schemeClr val="accent1"/>
                </a:solidFill>
              </a:rPr>
              <a:t>sigmaX</a:t>
            </a:r>
          </a:p>
          <a:p>
            <a:r>
              <a:rPr lang="en-GB" sz="1000">
                <a:solidFill>
                  <a:schemeClr val="accent1"/>
                </a:solidFill>
              </a:rPr>
              <a:t>sigmaY</a:t>
            </a:r>
          </a:p>
          <a:p>
            <a:r>
              <a:rPr lang="en-GB" sz="1000">
                <a:solidFill>
                  <a:schemeClr val="accent1"/>
                </a:solidFill>
              </a:rPr>
              <a:t>syncQuESTEnv</a:t>
            </a:r>
          </a:p>
          <a:p>
            <a:r>
              <a:rPr lang="en-GB" sz="1000">
                <a:solidFill>
                  <a:schemeClr val="accent1"/>
                </a:solidFill>
              </a:rPr>
              <a:t>syncQuESTSuccess</a:t>
            </a:r>
          </a:p>
          <a:p>
            <a:r>
              <a:rPr lang="en-GB" sz="1000">
                <a:solidFill>
                  <a:schemeClr val="accent1"/>
                </a:solidFill>
              </a:rPr>
              <a:t>unitary</a:t>
            </a:r>
          </a:p>
          <a:p>
            <a:endParaRPr lang="en-GB" sz="1000"/>
          </a:p>
          <a:p>
            <a:r>
              <a:rPr lang="en-GB" sz="1000">
                <a:solidFill>
                  <a:srgbClr val="FF0000"/>
                </a:solidFill>
              </a:rPr>
              <a:t>QuESTAssert</a:t>
            </a:r>
          </a:p>
          <a:p>
            <a:r>
              <a:rPr lang="en-GB" sz="1000">
                <a:solidFill>
                  <a:srgbClr val="FF0000"/>
                </a:solidFill>
              </a:rPr>
              <a:t>exitWithError</a:t>
            </a:r>
          </a:p>
          <a:p>
            <a:r>
              <a:rPr lang="en-GB" sz="1000">
                <a:solidFill>
                  <a:schemeClr val="accent2"/>
                </a:solidFill>
              </a:rPr>
              <a:t>findProbabilityOfZero</a:t>
            </a:r>
          </a:p>
          <a:p>
            <a:r>
              <a:rPr lang="en-GB" sz="1000">
                <a:solidFill>
                  <a:schemeClr val="accent2"/>
                </a:solidFill>
              </a:rPr>
              <a:t>measureInZero</a:t>
            </a:r>
          </a:p>
          <a:p>
            <a:r>
              <a:rPr lang="en-GB" sz="1000">
                <a:solidFill>
                  <a:schemeClr val="accent6"/>
                </a:solidFill>
              </a:rPr>
              <a:t>phaseGate</a:t>
            </a:r>
          </a:p>
          <a:p>
            <a:endParaRPr lang="en-GB" sz="1000">
              <a:solidFill>
                <a:schemeClr val="accent2"/>
              </a:solidFill>
            </a:endParaRPr>
          </a:p>
          <a:p>
            <a:r>
              <a:rPr lang="en-GB" sz="1000">
                <a:solidFill>
                  <a:srgbClr val="7030A0"/>
                </a:solidFill>
              </a:rPr>
              <a:t>compareStates</a:t>
            </a:r>
          </a:p>
          <a:p>
            <a:r>
              <a:rPr lang="en-GB" sz="1000">
                <a:solidFill>
                  <a:srgbClr val="7030A0"/>
                </a:solidFill>
              </a:rPr>
              <a:t>initStateDebug</a:t>
            </a:r>
          </a:p>
          <a:p>
            <a:r>
              <a:rPr lang="en-GB" sz="1000">
                <a:solidFill>
                  <a:srgbClr val="7030A0"/>
                </a:solidFill>
              </a:rPr>
              <a:t>initStateOfSingleQubit</a:t>
            </a:r>
          </a:p>
          <a:p>
            <a:r>
              <a:rPr lang="en-GB" sz="1000">
                <a:solidFill>
                  <a:srgbClr val="7030A0"/>
                </a:solidFill>
              </a:rPr>
              <a:t>initializeStateFromSingleFile</a:t>
            </a:r>
          </a:p>
          <a:p>
            <a:endParaRPr lang="en-GB" sz="1000">
              <a:solidFill>
                <a:srgbClr val="7030A0"/>
              </a:solidFill>
            </a:endParaRPr>
          </a:p>
          <a:p>
            <a:r>
              <a:rPr lang="en-GB" sz="1000">
                <a:solidFill>
                  <a:srgbClr val="C00000"/>
                </a:solidFill>
              </a:rPr>
              <a:t>extractBit</a:t>
            </a:r>
            <a:endParaRPr lang="en-GB" sz="1000">
              <a:solidFill>
                <a:srgbClr val="7030A0"/>
              </a:solidFill>
            </a:endParaRPr>
          </a:p>
          <a:p>
            <a:endParaRPr lang="en-GB" sz="1000">
              <a:solidFill>
                <a:srgbClr val="7030A0"/>
              </a:solidFill>
            </a:endParaRPr>
          </a:p>
          <a:p>
            <a:r>
              <a:rPr lang="en-GB" sz="1000"/>
              <a:t>GPUExists</a:t>
            </a:r>
          </a:p>
          <a:p>
            <a:r>
              <a:rPr lang="en-GB" sz="1000"/>
              <a:t>collapseToOutcomeKernel</a:t>
            </a:r>
          </a:p>
          <a:p>
            <a:r>
              <a:rPr lang="en-GB" sz="1000"/>
              <a:t>compactUnitaryKernel</a:t>
            </a:r>
          </a:p>
          <a:p>
            <a:r>
              <a:rPr lang="en-GB" sz="1000"/>
              <a:t>controlledCompactUnitaryKernel</a:t>
            </a:r>
          </a:p>
          <a:p>
            <a:r>
              <a:rPr lang="en-GB" sz="1000"/>
              <a:t>controlledNotKernel</a:t>
            </a:r>
          </a:p>
          <a:p>
            <a:r>
              <a:rPr lang="en-GB" sz="1000"/>
              <a:t>controlledPhaseGateKernel</a:t>
            </a:r>
          </a:p>
          <a:p>
            <a:r>
              <a:rPr lang="en-GB" sz="1000"/>
              <a:t>controlledUnitaryKernel</a:t>
            </a:r>
          </a:p>
          <a:p>
            <a:r>
              <a:rPr lang="en-GB" sz="1000"/>
              <a:t>copySharedReduceBlock</a:t>
            </a:r>
          </a:p>
          <a:p>
            <a:r>
              <a:rPr lang="en-GB" sz="1000"/>
              <a:t>copyStateFromGPU</a:t>
            </a:r>
          </a:p>
          <a:p>
            <a:r>
              <a:rPr lang="en-GB" sz="1000"/>
              <a:t>copyStateToGPU</a:t>
            </a:r>
          </a:p>
          <a:p>
            <a:r>
              <a:rPr lang="en-GB" sz="1000"/>
              <a:t>findProbabilityOfZeroKernel</a:t>
            </a:r>
          </a:p>
          <a:p>
            <a:r>
              <a:rPr lang="en-GB" sz="1000"/>
              <a:t>getNumReductionLevels</a:t>
            </a:r>
          </a:p>
          <a:p>
            <a:r>
              <a:rPr lang="en-GB" sz="1000"/>
              <a:t>hadamardKernel</a:t>
            </a:r>
          </a:p>
          <a:p>
            <a:r>
              <a:rPr lang="en-GB" sz="1000"/>
              <a:t>initClassicalStateKernel</a:t>
            </a:r>
          </a:p>
          <a:p>
            <a:r>
              <a:rPr lang="en-GB" sz="1000"/>
              <a:t>initStateDebugKernel</a:t>
            </a:r>
          </a:p>
          <a:p>
            <a:r>
              <a:rPr lang="en-GB" sz="1000"/>
              <a:t>initStateOfSingleQubitKernel</a:t>
            </a:r>
          </a:p>
          <a:p>
            <a:r>
              <a:rPr lang="en-GB" sz="1000"/>
              <a:t>initStatePlusKernel</a:t>
            </a:r>
          </a:p>
          <a:p>
            <a:r>
              <a:rPr lang="en-GB" sz="1000"/>
              <a:t>initStateZeroKernel</a:t>
            </a:r>
          </a:p>
          <a:p>
            <a:r>
              <a:rPr lang="en-GB" sz="1000"/>
              <a:t>log2Int</a:t>
            </a:r>
          </a:p>
          <a:p>
            <a:r>
              <a:rPr lang="en-GB" sz="1000"/>
              <a:t>measureInZeroKernel</a:t>
            </a:r>
          </a:p>
          <a:p>
            <a:r>
              <a:rPr lang="en-GB" sz="1000"/>
              <a:t>multiControlledPhaseGateKernel</a:t>
            </a:r>
          </a:p>
          <a:p>
            <a:r>
              <a:rPr lang="en-GB" sz="1000"/>
              <a:t>multiControlledUnitaryKernel</a:t>
            </a:r>
          </a:p>
          <a:p>
            <a:r>
              <a:rPr lang="en-GB" sz="1000"/>
              <a:t>phaseGateKernel</a:t>
            </a:r>
          </a:p>
          <a:p>
            <a:r>
              <a:rPr lang="en-GB" sz="1000"/>
              <a:t>reduceBlock</a:t>
            </a:r>
          </a:p>
          <a:p>
            <a:r>
              <a:rPr lang="en-GB" sz="1000"/>
              <a:t>sigmaXKernel</a:t>
            </a:r>
          </a:p>
          <a:p>
            <a:r>
              <a:rPr lang="en-GB" sz="1000"/>
              <a:t>sigmaYKernel</a:t>
            </a:r>
          </a:p>
          <a:p>
            <a:r>
              <a:rPr lang="en-GB" sz="1000"/>
              <a:t>swapDouble</a:t>
            </a:r>
          </a:p>
          <a:p>
            <a:r>
              <a:rPr lang="en-GB" sz="1000"/>
              <a:t>unitaryKernel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6FF27BA-F947-454F-B6C0-43C74D81ED6F}"/>
              </a:ext>
            </a:extLst>
          </p:cNvPr>
          <p:cNvSpPr/>
          <p:nvPr/>
        </p:nvSpPr>
        <p:spPr>
          <a:xfrm>
            <a:off x="9936118" y="388595"/>
            <a:ext cx="2310063" cy="1087990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1100" b="1" err="1">
                <a:solidFill>
                  <a:srgbClr val="000000"/>
                </a:solidFill>
                <a:latin typeface="Arial" panose="020B0604020202020204" pitchFamily="34" charset="0"/>
              </a:rPr>
              <a:t>QuEST</a:t>
            </a:r>
            <a:r>
              <a:rPr lang="en-GB" sz="1100" b="1">
                <a:solidFill>
                  <a:srgbClr val="000000"/>
                </a:solidFill>
                <a:latin typeface="Arial" panose="020B0604020202020204" pitchFamily="34" charset="0"/>
              </a:rPr>
              <a:t>.c</a:t>
            </a:r>
            <a:endParaRPr lang="en-GB" sz="1000" b="1" dirty="0"/>
          </a:p>
          <a:p>
            <a:br>
              <a:rPr lang="en-GB" sz="1000"/>
            </a:br>
            <a:r>
              <a:rPr lang="en-GB" sz="1000">
                <a:solidFill>
                  <a:srgbClr val="FF0000"/>
                </a:solidFill>
              </a:rPr>
              <a:t>controlledPhaseGate</a:t>
            </a:r>
          </a:p>
          <a:p>
            <a:r>
              <a:rPr lang="en-GB" sz="1000">
                <a:solidFill>
                  <a:schemeClr val="accent1"/>
                </a:solidFill>
              </a:rPr>
              <a:t>controlledRotateAroundAxis</a:t>
            </a:r>
          </a:p>
          <a:p>
            <a:r>
              <a:rPr lang="en-GB" sz="1000">
                <a:solidFill>
                  <a:schemeClr val="accent1"/>
                </a:solidFill>
              </a:rPr>
              <a:t>controlledRotateX</a:t>
            </a:r>
          </a:p>
          <a:p>
            <a:r>
              <a:rPr lang="en-GB" sz="1000">
                <a:solidFill>
                  <a:schemeClr val="accent1"/>
                </a:solidFill>
              </a:rPr>
              <a:t>controlledRotateY</a:t>
            </a:r>
          </a:p>
          <a:p>
            <a:r>
              <a:rPr lang="en-GB" sz="1000">
                <a:solidFill>
                  <a:schemeClr val="accent1"/>
                </a:solidFill>
              </a:rPr>
              <a:t>controlledRotateZ</a:t>
            </a:r>
          </a:p>
          <a:p>
            <a:r>
              <a:rPr lang="en-GB" sz="1000">
                <a:solidFill>
                  <a:schemeClr val="accent1"/>
                </a:solidFill>
              </a:rPr>
              <a:t>createMultiQubit</a:t>
            </a:r>
          </a:p>
          <a:p>
            <a:r>
              <a:rPr lang="en-GB" sz="1000">
                <a:solidFill>
                  <a:schemeClr val="accent1"/>
                </a:solidFill>
              </a:rPr>
              <a:t>destroyMultiQubit</a:t>
            </a:r>
          </a:p>
          <a:p>
            <a:r>
              <a:rPr lang="en-GB" sz="1000">
                <a:solidFill>
                  <a:schemeClr val="accent1"/>
                </a:solidFill>
              </a:rPr>
              <a:t>getEnvironmentString</a:t>
            </a:r>
          </a:p>
          <a:p>
            <a:r>
              <a:rPr lang="en-GB" sz="1000">
                <a:solidFill>
                  <a:schemeClr val="accent1"/>
                </a:solidFill>
              </a:rPr>
              <a:t>getNumAmps</a:t>
            </a:r>
          </a:p>
          <a:p>
            <a:r>
              <a:rPr lang="en-GB" sz="1000">
                <a:solidFill>
                  <a:schemeClr val="accent1"/>
                </a:solidFill>
              </a:rPr>
              <a:t>getNumQubits</a:t>
            </a:r>
          </a:p>
          <a:p>
            <a:r>
              <a:rPr lang="en-GB" sz="1000">
                <a:solidFill>
                  <a:schemeClr val="accent1"/>
                </a:solidFill>
              </a:rPr>
              <a:t>getProbEl</a:t>
            </a:r>
          </a:p>
          <a:p>
            <a:r>
              <a:rPr lang="en-GB" sz="1000">
                <a:solidFill>
                  <a:schemeClr val="accent1"/>
                </a:solidFill>
              </a:rPr>
              <a:t>initClassicalState</a:t>
            </a:r>
          </a:p>
          <a:p>
            <a:r>
              <a:rPr lang="en-GB" sz="1000">
                <a:solidFill>
                  <a:schemeClr val="accent1"/>
                </a:solidFill>
              </a:rPr>
              <a:t>initStatePlus</a:t>
            </a:r>
          </a:p>
          <a:p>
            <a:r>
              <a:rPr lang="en-GB" sz="1000">
                <a:solidFill>
                  <a:schemeClr val="accent1"/>
                </a:solidFill>
              </a:rPr>
              <a:t>initStateZero</a:t>
            </a:r>
          </a:p>
          <a:p>
            <a:r>
              <a:rPr lang="en-GB" sz="1000">
                <a:solidFill>
                  <a:schemeClr val="accent1"/>
                </a:solidFill>
              </a:rPr>
              <a:t>multiControlledPhaseGate</a:t>
            </a:r>
          </a:p>
          <a:p>
            <a:r>
              <a:rPr lang="en-GB" sz="1000">
                <a:solidFill>
                  <a:schemeClr val="accent1"/>
                </a:solidFill>
              </a:rPr>
              <a:t>reportMultiQubitParams</a:t>
            </a:r>
          </a:p>
          <a:p>
            <a:r>
              <a:rPr lang="en-GB" sz="1000">
                <a:solidFill>
                  <a:schemeClr val="accent1"/>
                </a:solidFill>
              </a:rPr>
              <a:t>reportState</a:t>
            </a:r>
          </a:p>
          <a:p>
            <a:r>
              <a:rPr lang="en-GB" sz="1000">
                <a:solidFill>
                  <a:schemeClr val="accent1"/>
                </a:solidFill>
              </a:rPr>
              <a:t>reportStateToScreen</a:t>
            </a:r>
          </a:p>
          <a:p>
            <a:r>
              <a:rPr lang="en-GB" sz="1000">
                <a:solidFill>
                  <a:schemeClr val="accent1"/>
                </a:solidFill>
              </a:rPr>
              <a:t>rotateAroundAxis</a:t>
            </a:r>
          </a:p>
          <a:p>
            <a:r>
              <a:rPr lang="en-GB" sz="1000">
                <a:solidFill>
                  <a:schemeClr val="accent1"/>
                </a:solidFill>
              </a:rPr>
              <a:t>rotateX</a:t>
            </a:r>
          </a:p>
          <a:p>
            <a:r>
              <a:rPr lang="en-GB" sz="1000">
                <a:solidFill>
                  <a:schemeClr val="accent1"/>
                </a:solidFill>
              </a:rPr>
              <a:t>rotateY</a:t>
            </a:r>
          </a:p>
          <a:p>
            <a:r>
              <a:rPr lang="en-GB" sz="1000">
                <a:solidFill>
                  <a:schemeClr val="accent1"/>
                </a:solidFill>
              </a:rPr>
              <a:t>rotateZ</a:t>
            </a:r>
          </a:p>
          <a:p>
            <a:r>
              <a:rPr lang="en-GB" sz="1000">
                <a:solidFill>
                  <a:schemeClr val="accent1"/>
                </a:solidFill>
              </a:rPr>
              <a:t>sGate</a:t>
            </a:r>
          </a:p>
          <a:p>
            <a:r>
              <a:rPr lang="en-GB" sz="1000">
                <a:solidFill>
                  <a:schemeClr val="accent1"/>
                </a:solidFill>
              </a:rPr>
              <a:t>seedQuEST</a:t>
            </a:r>
          </a:p>
          <a:p>
            <a:r>
              <a:rPr lang="en-GB" sz="1000">
                <a:solidFill>
                  <a:schemeClr val="accent1"/>
                </a:solidFill>
              </a:rPr>
              <a:t>seedQuESTDefault</a:t>
            </a:r>
          </a:p>
          <a:p>
            <a:r>
              <a:rPr lang="en-GB" sz="1000">
                <a:solidFill>
                  <a:schemeClr val="accent1"/>
                </a:solidFill>
              </a:rPr>
              <a:t>sigmaZ</a:t>
            </a:r>
          </a:p>
          <a:p>
            <a:r>
              <a:rPr lang="en-GB" sz="1000">
                <a:solidFill>
                  <a:schemeClr val="accent1"/>
                </a:solidFill>
              </a:rPr>
              <a:t>tGate</a:t>
            </a:r>
          </a:p>
          <a:p>
            <a:endParaRPr lang="en-GB" sz="1000">
              <a:solidFill>
                <a:schemeClr val="accent2"/>
              </a:solidFill>
            </a:endParaRPr>
          </a:p>
          <a:p>
            <a:r>
              <a:rPr lang="en-GB" sz="1000">
                <a:solidFill>
                  <a:schemeClr val="accent2"/>
                </a:solidFill>
              </a:rPr>
              <a:t>collapseToOutcomeDistributedRenorm</a:t>
            </a:r>
          </a:p>
          <a:p>
            <a:r>
              <a:rPr lang="en-GB" sz="1000">
                <a:solidFill>
                  <a:schemeClr val="accent2"/>
                </a:solidFill>
              </a:rPr>
              <a:t>collapseToOutcomeDistributedSetZero</a:t>
            </a:r>
          </a:p>
          <a:p>
            <a:r>
              <a:rPr lang="en-GB" sz="1000">
                <a:solidFill>
                  <a:schemeClr val="accent2"/>
                </a:solidFill>
              </a:rPr>
              <a:t>collapseToOutcomeLocal</a:t>
            </a:r>
          </a:p>
          <a:p>
            <a:r>
              <a:rPr lang="en-GB" sz="1000">
                <a:solidFill>
                  <a:schemeClr val="accent2"/>
                </a:solidFill>
              </a:rPr>
              <a:t>compactUnitaryDistributed</a:t>
            </a:r>
          </a:p>
          <a:p>
            <a:r>
              <a:rPr lang="en-GB" sz="1000">
                <a:solidFill>
                  <a:schemeClr val="accent2"/>
                </a:solidFill>
              </a:rPr>
              <a:t>compactUnitaryLocal</a:t>
            </a:r>
          </a:p>
          <a:p>
            <a:r>
              <a:rPr lang="en-GB" sz="1000">
                <a:solidFill>
                  <a:schemeClr val="accent2"/>
                </a:solidFill>
              </a:rPr>
              <a:t>controlledCompactUnitaryDistributed</a:t>
            </a:r>
          </a:p>
          <a:p>
            <a:r>
              <a:rPr lang="en-GB" sz="1000">
                <a:solidFill>
                  <a:schemeClr val="accent2"/>
                </a:solidFill>
              </a:rPr>
              <a:t>controlledCompactUnitaryLocal</a:t>
            </a:r>
          </a:p>
          <a:p>
            <a:r>
              <a:rPr lang="en-GB" sz="1000">
                <a:solidFill>
                  <a:schemeClr val="accent2"/>
                </a:solidFill>
              </a:rPr>
              <a:t>controlledNotDistributed</a:t>
            </a:r>
          </a:p>
          <a:p>
            <a:r>
              <a:rPr lang="en-GB" sz="1000">
                <a:solidFill>
                  <a:schemeClr val="accent2"/>
                </a:solidFill>
              </a:rPr>
              <a:t>controlledNotLocal</a:t>
            </a:r>
          </a:p>
          <a:p>
            <a:r>
              <a:rPr lang="en-GB" sz="1000">
                <a:solidFill>
                  <a:schemeClr val="accent2"/>
                </a:solidFill>
              </a:rPr>
              <a:t>controlledUnitaryDistributed</a:t>
            </a:r>
          </a:p>
          <a:p>
            <a:r>
              <a:rPr lang="en-GB" sz="1000">
                <a:solidFill>
                  <a:schemeClr val="accent2"/>
                </a:solidFill>
              </a:rPr>
              <a:t>controlledUnitaryLocal</a:t>
            </a:r>
          </a:p>
          <a:p>
            <a:r>
              <a:rPr lang="en-GB" sz="1000">
                <a:solidFill>
                  <a:schemeClr val="accent2"/>
                </a:solidFill>
              </a:rPr>
              <a:t>findProbabilityOfZeroDistributed</a:t>
            </a:r>
          </a:p>
          <a:p>
            <a:r>
              <a:rPr lang="en-GB" sz="1000">
                <a:solidFill>
                  <a:schemeClr val="accent2"/>
                </a:solidFill>
              </a:rPr>
              <a:t>findProbabilityOfZeroLocal</a:t>
            </a:r>
          </a:p>
          <a:p>
            <a:r>
              <a:rPr lang="en-GB" sz="1000">
                <a:solidFill>
                  <a:schemeClr val="accent2"/>
                </a:solidFill>
              </a:rPr>
              <a:t>hadamardDistributed</a:t>
            </a:r>
          </a:p>
          <a:p>
            <a:r>
              <a:rPr lang="en-GB" sz="1000">
                <a:solidFill>
                  <a:schemeClr val="accent2"/>
                </a:solidFill>
              </a:rPr>
              <a:t>hadamardLocal</a:t>
            </a:r>
          </a:p>
          <a:p>
            <a:r>
              <a:rPr lang="en-GB" sz="1000">
                <a:solidFill>
                  <a:schemeClr val="accent2"/>
                </a:solidFill>
              </a:rPr>
              <a:t>hashString</a:t>
            </a:r>
          </a:p>
          <a:p>
            <a:r>
              <a:rPr lang="en-GB" sz="1000">
                <a:solidFill>
                  <a:schemeClr val="accent2"/>
                </a:solidFill>
              </a:rPr>
              <a:t>multiControlledUnitaryDistributed</a:t>
            </a:r>
          </a:p>
          <a:p>
            <a:r>
              <a:rPr lang="en-GB" sz="1000">
                <a:solidFill>
                  <a:schemeClr val="accent2"/>
                </a:solidFill>
              </a:rPr>
              <a:t>multiControlledUnitaryLocal</a:t>
            </a:r>
          </a:p>
          <a:p>
            <a:r>
              <a:rPr lang="en-GB" sz="1000">
                <a:solidFill>
                  <a:schemeClr val="accent2"/>
                </a:solidFill>
              </a:rPr>
              <a:t>phaseGateDistributed</a:t>
            </a:r>
          </a:p>
          <a:p>
            <a:r>
              <a:rPr lang="en-GB" sz="1000">
                <a:solidFill>
                  <a:schemeClr val="accent2"/>
                </a:solidFill>
              </a:rPr>
              <a:t>phaseGateLocal</a:t>
            </a:r>
          </a:p>
          <a:p>
            <a:r>
              <a:rPr lang="en-GB" sz="1000">
                <a:solidFill>
                  <a:schemeClr val="accent2"/>
                </a:solidFill>
              </a:rPr>
              <a:t>sigmaXDistributed</a:t>
            </a:r>
          </a:p>
          <a:p>
            <a:r>
              <a:rPr lang="en-GB" sz="1000">
                <a:solidFill>
                  <a:schemeClr val="accent2"/>
                </a:solidFill>
              </a:rPr>
              <a:t>sigmaXLocal</a:t>
            </a:r>
          </a:p>
          <a:p>
            <a:r>
              <a:rPr lang="en-GB" sz="1000">
                <a:solidFill>
                  <a:schemeClr val="accent2"/>
                </a:solidFill>
              </a:rPr>
              <a:t>sigmaYDistributed</a:t>
            </a:r>
          </a:p>
          <a:p>
            <a:r>
              <a:rPr lang="en-GB" sz="1000">
                <a:solidFill>
                  <a:schemeClr val="accent2"/>
                </a:solidFill>
              </a:rPr>
              <a:t>sigmaYLocal</a:t>
            </a:r>
          </a:p>
          <a:p>
            <a:r>
              <a:rPr lang="en-GB" sz="1000">
                <a:solidFill>
                  <a:schemeClr val="accent2"/>
                </a:solidFill>
              </a:rPr>
              <a:t>unitaryDistributed</a:t>
            </a:r>
          </a:p>
          <a:p>
            <a:r>
              <a:rPr lang="en-GB" sz="1000">
                <a:solidFill>
                  <a:schemeClr val="accent2"/>
                </a:solidFill>
              </a:rPr>
              <a:t>unitaryLocal</a:t>
            </a:r>
          </a:p>
          <a:p>
            <a:r>
              <a:rPr lang="en-GB" sz="1000">
                <a:solidFill>
                  <a:schemeClr val="accent2"/>
                </a:solidFill>
              </a:rPr>
              <a:t>validateAlphaBeta</a:t>
            </a:r>
          </a:p>
          <a:p>
            <a:r>
              <a:rPr lang="en-GB" sz="1000">
                <a:solidFill>
                  <a:schemeClr val="accent2"/>
                </a:solidFill>
              </a:rPr>
              <a:t>validateMatrixIsUnitary</a:t>
            </a:r>
          </a:p>
          <a:p>
            <a:r>
              <a:rPr lang="en-GB" sz="1000">
                <a:solidFill>
                  <a:schemeClr val="accent2"/>
                </a:solidFill>
              </a:rPr>
              <a:t>validateUnitVector</a:t>
            </a:r>
          </a:p>
          <a:p>
            <a:endParaRPr lang="en-GB" sz="1000">
              <a:solidFill>
                <a:schemeClr val="accent2"/>
              </a:solidFill>
            </a:endParaRPr>
          </a:p>
          <a:p>
            <a:r>
              <a:rPr lang="en-GB" sz="1000">
                <a:solidFill>
                  <a:srgbClr val="7030A0"/>
                </a:solidFill>
              </a:rPr>
              <a:t>compareStates</a:t>
            </a:r>
          </a:p>
          <a:p>
            <a:r>
              <a:rPr lang="en-GB" sz="1000">
                <a:solidFill>
                  <a:srgbClr val="7030A0"/>
                </a:solidFill>
              </a:rPr>
              <a:t>initStateDebug</a:t>
            </a:r>
          </a:p>
          <a:p>
            <a:r>
              <a:rPr lang="en-GB" sz="1000">
                <a:solidFill>
                  <a:srgbClr val="7030A0"/>
                </a:solidFill>
              </a:rPr>
              <a:t>initStateOfSingleQubit</a:t>
            </a:r>
          </a:p>
          <a:p>
            <a:r>
              <a:rPr lang="en-GB" sz="1000">
                <a:solidFill>
                  <a:srgbClr val="7030A0"/>
                </a:solidFill>
              </a:rPr>
              <a:t>initializeStateFromSingleFile</a:t>
            </a:r>
          </a:p>
          <a:p>
            <a:endParaRPr lang="en-GB" sz="1000">
              <a:solidFill>
                <a:srgbClr val="7030A0"/>
              </a:solidFill>
            </a:endParaRPr>
          </a:p>
          <a:p>
            <a:r>
              <a:rPr lang="en-GB" sz="1000">
                <a:solidFill>
                  <a:srgbClr val="C00000"/>
                </a:solidFill>
              </a:rPr>
              <a:t>extractBit</a:t>
            </a:r>
            <a:endParaRPr lang="en-GB" sz="1000">
              <a:solidFill>
                <a:schemeClr val="accent2"/>
              </a:solidFill>
            </a:endParaRPr>
          </a:p>
          <a:p>
            <a:pPr algn="ctr"/>
            <a:r>
              <a:rPr lang="en-GB" sz="1000" b="1"/>
              <a:t>Prototyped:</a:t>
            </a:r>
            <a:endParaRPr lang="en-GB" sz="1000">
              <a:solidFill>
                <a:schemeClr val="accent2"/>
              </a:solidFill>
            </a:endParaRPr>
          </a:p>
          <a:p>
            <a:r>
              <a:rPr lang="en-GB" sz="1000">
                <a:solidFill>
                  <a:srgbClr val="C00000"/>
                </a:solidFill>
              </a:rPr>
              <a:t>extractBit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F5B39A7-A615-DF4C-9DB7-4B55E4BA087D}"/>
              </a:ext>
            </a:extLst>
          </p:cNvPr>
          <p:cNvSpPr/>
          <p:nvPr/>
        </p:nvSpPr>
        <p:spPr>
          <a:xfrm>
            <a:off x="17299822" y="396618"/>
            <a:ext cx="2310063" cy="5647700"/>
          </a:xfrm>
          <a:prstGeom prst="rect">
            <a:avLst/>
          </a:prstGeom>
          <a:ln w="38100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1100" b="1">
                <a:solidFill>
                  <a:srgbClr val="000000"/>
                </a:solidFill>
                <a:latin typeface="Arial" panose="020B0604020202020204" pitchFamily="34" charset="0"/>
              </a:rPr>
              <a:t>QuEST_internal.h</a:t>
            </a:r>
            <a:endParaRPr lang="en-GB" sz="1000" b="1" dirty="0"/>
          </a:p>
          <a:p>
            <a:br>
              <a:rPr lang="en-GB" sz="1000"/>
            </a:br>
            <a:r>
              <a:rPr lang="en-GB" sz="1000">
                <a:solidFill>
                  <a:schemeClr val="accent2"/>
                </a:solidFill>
              </a:rPr>
              <a:t>collapseToOutcomeDistributedRenorm</a:t>
            </a:r>
          </a:p>
          <a:p>
            <a:r>
              <a:rPr lang="en-GB" sz="1000">
                <a:solidFill>
                  <a:schemeClr val="accent2"/>
                </a:solidFill>
              </a:rPr>
              <a:t>collapseToOutcomeDistributedSetZero</a:t>
            </a:r>
          </a:p>
          <a:p>
            <a:r>
              <a:rPr lang="en-GB" sz="1000">
                <a:solidFill>
                  <a:schemeClr val="accent2"/>
                </a:solidFill>
              </a:rPr>
              <a:t>collapseToOutcomeLocal</a:t>
            </a:r>
          </a:p>
          <a:p>
            <a:r>
              <a:rPr lang="en-GB" sz="1000">
                <a:solidFill>
                  <a:schemeClr val="accent2"/>
                </a:solidFill>
              </a:rPr>
              <a:t>compactUnitaryDistributed</a:t>
            </a:r>
          </a:p>
          <a:p>
            <a:r>
              <a:rPr lang="en-GB" sz="1000">
                <a:solidFill>
                  <a:schemeClr val="accent2"/>
                </a:solidFill>
              </a:rPr>
              <a:t>compactUnitaryLocal</a:t>
            </a:r>
          </a:p>
          <a:p>
            <a:r>
              <a:rPr lang="en-GB" sz="1000">
                <a:solidFill>
                  <a:schemeClr val="accent2"/>
                </a:solidFill>
              </a:rPr>
              <a:t>controlledCompactUnitaryDistributed</a:t>
            </a:r>
          </a:p>
          <a:p>
            <a:r>
              <a:rPr lang="en-GB" sz="1000">
                <a:solidFill>
                  <a:schemeClr val="accent2"/>
                </a:solidFill>
              </a:rPr>
              <a:t>controlledCompactUnitaryLocal</a:t>
            </a:r>
          </a:p>
          <a:p>
            <a:r>
              <a:rPr lang="en-GB" sz="1000">
                <a:solidFill>
                  <a:schemeClr val="accent2"/>
                </a:solidFill>
              </a:rPr>
              <a:t>controlledNotDistributed</a:t>
            </a:r>
          </a:p>
          <a:p>
            <a:r>
              <a:rPr lang="en-GB" sz="1000">
                <a:solidFill>
                  <a:schemeClr val="accent2"/>
                </a:solidFill>
              </a:rPr>
              <a:t>controlledNotLocal</a:t>
            </a:r>
          </a:p>
          <a:p>
            <a:r>
              <a:rPr lang="en-GB" sz="1000">
                <a:solidFill>
                  <a:schemeClr val="accent2"/>
                </a:solidFill>
              </a:rPr>
              <a:t>controlledUnitaryDistributed</a:t>
            </a:r>
          </a:p>
          <a:p>
            <a:r>
              <a:rPr lang="en-GB" sz="1000">
                <a:solidFill>
                  <a:schemeClr val="accent2"/>
                </a:solidFill>
              </a:rPr>
              <a:t>controlledUnitaryLocal</a:t>
            </a:r>
          </a:p>
          <a:p>
            <a:r>
              <a:rPr lang="en-GB" sz="1000">
                <a:solidFill>
                  <a:schemeClr val="accent2"/>
                </a:solidFill>
              </a:rPr>
              <a:t>findProbabilityOfZeroDistributed</a:t>
            </a:r>
          </a:p>
          <a:p>
            <a:r>
              <a:rPr lang="en-GB" sz="1000">
                <a:solidFill>
                  <a:schemeClr val="accent2"/>
                </a:solidFill>
              </a:rPr>
              <a:t>findProbabilityOfZeroLocal</a:t>
            </a:r>
          </a:p>
          <a:p>
            <a:r>
              <a:rPr lang="en-GB" sz="1000">
                <a:solidFill>
                  <a:schemeClr val="accent2"/>
                </a:solidFill>
              </a:rPr>
              <a:t>hadamardDistributed</a:t>
            </a:r>
          </a:p>
          <a:p>
            <a:r>
              <a:rPr lang="en-GB" sz="1000">
                <a:solidFill>
                  <a:schemeClr val="accent2"/>
                </a:solidFill>
              </a:rPr>
              <a:t>hadamardLocal</a:t>
            </a:r>
          </a:p>
          <a:p>
            <a:r>
              <a:rPr lang="en-GB" sz="1000">
                <a:solidFill>
                  <a:schemeClr val="accent2"/>
                </a:solidFill>
              </a:rPr>
              <a:t>hashString</a:t>
            </a:r>
          </a:p>
          <a:p>
            <a:r>
              <a:rPr lang="en-GB" sz="1000">
                <a:solidFill>
                  <a:schemeClr val="accent2"/>
                </a:solidFill>
              </a:rPr>
              <a:t>multiControlledUnitaryDistributed</a:t>
            </a:r>
          </a:p>
          <a:p>
            <a:r>
              <a:rPr lang="en-GB" sz="1000">
                <a:solidFill>
                  <a:schemeClr val="accent2"/>
                </a:solidFill>
              </a:rPr>
              <a:t>multiControlledUnitaryLocal</a:t>
            </a:r>
          </a:p>
          <a:p>
            <a:r>
              <a:rPr lang="en-GB" sz="1000">
                <a:solidFill>
                  <a:schemeClr val="accent2"/>
                </a:solidFill>
              </a:rPr>
              <a:t>phaseGateDistributed</a:t>
            </a:r>
          </a:p>
          <a:p>
            <a:r>
              <a:rPr lang="en-GB" sz="1000">
                <a:solidFill>
                  <a:schemeClr val="accent2"/>
                </a:solidFill>
              </a:rPr>
              <a:t>phaseGateLocal</a:t>
            </a:r>
          </a:p>
          <a:p>
            <a:r>
              <a:rPr lang="en-GB" sz="1000">
                <a:solidFill>
                  <a:schemeClr val="accent2"/>
                </a:solidFill>
              </a:rPr>
              <a:t>sigmaXDistributed</a:t>
            </a:r>
          </a:p>
          <a:p>
            <a:r>
              <a:rPr lang="en-GB" sz="1000">
                <a:solidFill>
                  <a:schemeClr val="accent2"/>
                </a:solidFill>
              </a:rPr>
              <a:t>sigmaXLocal</a:t>
            </a:r>
          </a:p>
          <a:p>
            <a:r>
              <a:rPr lang="en-GB" sz="1000">
                <a:solidFill>
                  <a:schemeClr val="accent2"/>
                </a:solidFill>
              </a:rPr>
              <a:t>sigmaYDistributed</a:t>
            </a:r>
          </a:p>
          <a:p>
            <a:r>
              <a:rPr lang="en-GB" sz="1000">
                <a:solidFill>
                  <a:schemeClr val="accent2"/>
                </a:solidFill>
              </a:rPr>
              <a:t>sigmaYLocal</a:t>
            </a:r>
          </a:p>
          <a:p>
            <a:r>
              <a:rPr lang="en-GB" sz="1000">
                <a:solidFill>
                  <a:schemeClr val="accent2"/>
                </a:solidFill>
              </a:rPr>
              <a:t>unitaryDistributed</a:t>
            </a:r>
          </a:p>
          <a:p>
            <a:r>
              <a:rPr lang="en-GB" sz="1000">
                <a:solidFill>
                  <a:schemeClr val="accent2"/>
                </a:solidFill>
              </a:rPr>
              <a:t>unitaryLocal</a:t>
            </a:r>
          </a:p>
          <a:p>
            <a:r>
              <a:rPr lang="en-GB" sz="1000">
                <a:solidFill>
                  <a:schemeClr val="accent2"/>
                </a:solidFill>
              </a:rPr>
              <a:t>validateAlphaBeta</a:t>
            </a:r>
          </a:p>
          <a:p>
            <a:r>
              <a:rPr lang="en-GB" sz="1000">
                <a:solidFill>
                  <a:schemeClr val="accent2"/>
                </a:solidFill>
              </a:rPr>
              <a:t>validateMatrixIsUnitary</a:t>
            </a:r>
          </a:p>
          <a:p>
            <a:r>
              <a:rPr lang="en-GB" sz="1000">
                <a:solidFill>
                  <a:schemeClr val="accent2"/>
                </a:solidFill>
              </a:rPr>
              <a:t>validateUnitVector</a:t>
            </a:r>
          </a:p>
          <a:p>
            <a:endParaRPr lang="en-GB" sz="1000">
              <a:solidFill>
                <a:schemeClr val="accent2"/>
              </a:solidFill>
            </a:endParaRPr>
          </a:p>
          <a:p>
            <a:r>
              <a:rPr lang="en-GB" sz="1000">
                <a:solidFill>
                  <a:schemeClr val="accent2"/>
                </a:solidFill>
              </a:rPr>
              <a:t>QuESTAssert</a:t>
            </a:r>
          </a:p>
          <a:p>
            <a:r>
              <a:rPr lang="en-GB" sz="1000">
                <a:solidFill>
                  <a:schemeClr val="accent2"/>
                </a:solidFill>
              </a:rPr>
              <a:t>exitWithError</a:t>
            </a:r>
          </a:p>
          <a:p>
            <a:r>
              <a:rPr lang="en-GB" sz="1000">
                <a:solidFill>
                  <a:schemeClr val="accent2"/>
                </a:solidFill>
              </a:rPr>
              <a:t>phaseGate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C64909B-66D5-504B-85B8-D151C4EFE36F}"/>
              </a:ext>
            </a:extLst>
          </p:cNvPr>
          <p:cNvSpPr/>
          <p:nvPr/>
        </p:nvSpPr>
        <p:spPr>
          <a:xfrm>
            <a:off x="12382540" y="412659"/>
            <a:ext cx="2310063" cy="472437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1100" b="1">
                <a:solidFill>
                  <a:srgbClr val="000000"/>
                </a:solidFill>
                <a:latin typeface="Arial" panose="020B0604020202020204" pitchFamily="34" charset="0"/>
              </a:rPr>
              <a:t>QuEST_env_local.c</a:t>
            </a:r>
            <a:endParaRPr lang="en-GB" sz="1000" b="1" dirty="0"/>
          </a:p>
          <a:p>
            <a:br>
              <a:rPr lang="en-GB" sz="1000"/>
            </a:br>
            <a:r>
              <a:rPr lang="en-GB" sz="1000">
                <a:solidFill>
                  <a:schemeClr val="accent1"/>
                </a:solidFill>
              </a:rPr>
              <a:t>calcTotalProbability</a:t>
            </a:r>
          </a:p>
          <a:p>
            <a:r>
              <a:rPr lang="en-GB" sz="1000">
                <a:solidFill>
                  <a:schemeClr val="accent1"/>
                </a:solidFill>
              </a:rPr>
              <a:t>closeQuESTEnv</a:t>
            </a:r>
          </a:p>
          <a:p>
            <a:r>
              <a:rPr lang="en-GB" sz="1000">
                <a:solidFill>
                  <a:schemeClr val="accent1"/>
                </a:solidFill>
              </a:rPr>
              <a:t>collapseToOutcome</a:t>
            </a:r>
          </a:p>
          <a:p>
            <a:r>
              <a:rPr lang="en-GB" sz="1000">
                <a:solidFill>
                  <a:schemeClr val="accent1"/>
                </a:solidFill>
              </a:rPr>
              <a:t>compactUnitary</a:t>
            </a:r>
          </a:p>
          <a:p>
            <a:r>
              <a:rPr lang="en-GB" sz="1000">
                <a:solidFill>
                  <a:schemeClr val="accent1"/>
                </a:solidFill>
              </a:rPr>
              <a:t>controlledCompactUnitary</a:t>
            </a:r>
          </a:p>
          <a:p>
            <a:r>
              <a:rPr lang="en-GB" sz="1000">
                <a:solidFill>
                  <a:schemeClr val="accent1"/>
                </a:solidFill>
              </a:rPr>
              <a:t>controlledNot</a:t>
            </a:r>
          </a:p>
          <a:p>
            <a:r>
              <a:rPr lang="en-GB" sz="1000">
                <a:solidFill>
                  <a:schemeClr val="accent1"/>
                </a:solidFill>
              </a:rPr>
              <a:t>controlledUnitary</a:t>
            </a:r>
          </a:p>
          <a:p>
            <a:r>
              <a:rPr lang="en-GB" sz="1000">
                <a:solidFill>
                  <a:schemeClr val="accent1"/>
                </a:solidFill>
              </a:rPr>
              <a:t>findProbabilityOfOutcome</a:t>
            </a:r>
          </a:p>
          <a:p>
            <a:r>
              <a:rPr lang="en-GB" sz="1000">
                <a:solidFill>
                  <a:schemeClr val="accent1"/>
                </a:solidFill>
              </a:rPr>
              <a:t>getImagAmpEl</a:t>
            </a:r>
          </a:p>
          <a:p>
            <a:r>
              <a:rPr lang="en-GB" sz="1000">
                <a:solidFill>
                  <a:schemeClr val="accent1"/>
                </a:solidFill>
              </a:rPr>
              <a:t>getRealAmpEl</a:t>
            </a:r>
          </a:p>
          <a:p>
            <a:r>
              <a:rPr lang="en-GB" sz="1000">
                <a:solidFill>
                  <a:schemeClr val="accent1"/>
                </a:solidFill>
              </a:rPr>
              <a:t>hadamard</a:t>
            </a:r>
          </a:p>
          <a:p>
            <a:r>
              <a:rPr lang="en-GB" sz="1000">
                <a:solidFill>
                  <a:schemeClr val="accent1"/>
                </a:solidFill>
              </a:rPr>
              <a:t>initQuESTEnv</a:t>
            </a:r>
          </a:p>
          <a:p>
            <a:r>
              <a:rPr lang="en-GB" sz="1000">
                <a:solidFill>
                  <a:schemeClr val="accent1"/>
                </a:solidFill>
              </a:rPr>
              <a:t>measure</a:t>
            </a:r>
          </a:p>
          <a:p>
            <a:r>
              <a:rPr lang="en-GB" sz="1000">
                <a:solidFill>
                  <a:schemeClr val="accent1"/>
                </a:solidFill>
              </a:rPr>
              <a:t>measureWithStats</a:t>
            </a:r>
          </a:p>
          <a:p>
            <a:r>
              <a:rPr lang="en-GB" sz="1000">
                <a:solidFill>
                  <a:schemeClr val="accent1"/>
                </a:solidFill>
              </a:rPr>
              <a:t>multiControlledUnitary</a:t>
            </a:r>
          </a:p>
          <a:p>
            <a:r>
              <a:rPr lang="en-GB" sz="1000">
                <a:solidFill>
                  <a:schemeClr val="accent1"/>
                </a:solidFill>
              </a:rPr>
              <a:t>reportQuESTEnv</a:t>
            </a:r>
          </a:p>
          <a:p>
            <a:r>
              <a:rPr lang="en-GB" sz="1000">
                <a:solidFill>
                  <a:schemeClr val="accent1"/>
                </a:solidFill>
              </a:rPr>
              <a:t>sigmaX</a:t>
            </a:r>
          </a:p>
          <a:p>
            <a:r>
              <a:rPr lang="en-GB" sz="1000">
                <a:solidFill>
                  <a:schemeClr val="accent1"/>
                </a:solidFill>
              </a:rPr>
              <a:t>sigmaY</a:t>
            </a:r>
          </a:p>
          <a:p>
            <a:r>
              <a:rPr lang="en-GB" sz="1000">
                <a:solidFill>
                  <a:schemeClr val="accent1"/>
                </a:solidFill>
              </a:rPr>
              <a:t>syncQuESTEnv</a:t>
            </a:r>
          </a:p>
          <a:p>
            <a:r>
              <a:rPr lang="en-GB" sz="1000">
                <a:solidFill>
                  <a:schemeClr val="accent1"/>
                </a:solidFill>
              </a:rPr>
              <a:t>syncQuESTSuccess</a:t>
            </a:r>
          </a:p>
          <a:p>
            <a:r>
              <a:rPr lang="en-GB" sz="1000">
                <a:solidFill>
                  <a:schemeClr val="accent1"/>
                </a:solidFill>
              </a:rPr>
              <a:t>Unitary</a:t>
            </a:r>
          </a:p>
          <a:p>
            <a:endParaRPr lang="en-GB" sz="1000">
              <a:solidFill>
                <a:schemeClr val="accent1"/>
              </a:solidFill>
            </a:endParaRPr>
          </a:p>
          <a:p>
            <a:r>
              <a:rPr lang="en-GB" sz="1000">
                <a:solidFill>
                  <a:schemeClr val="accent2"/>
                </a:solidFill>
              </a:rPr>
              <a:t>QuESTAssert</a:t>
            </a:r>
          </a:p>
          <a:p>
            <a:r>
              <a:rPr lang="en-GB" sz="1000">
                <a:solidFill>
                  <a:schemeClr val="accent2"/>
                </a:solidFill>
              </a:rPr>
              <a:t>exitWithError</a:t>
            </a:r>
          </a:p>
          <a:p>
            <a:r>
              <a:rPr lang="en-GB" sz="1000">
                <a:solidFill>
                  <a:schemeClr val="accent2"/>
                </a:solidFill>
              </a:rPr>
              <a:t>phaseGate</a:t>
            </a:r>
          </a:p>
          <a:p>
            <a:endParaRPr lang="en-GB" sz="1000">
              <a:solidFill>
                <a:schemeClr val="accent2"/>
              </a:solidFill>
            </a:endParaRPr>
          </a:p>
          <a:p>
            <a:r>
              <a:rPr lang="en-GB" sz="1000">
                <a:solidFill>
                  <a:srgbClr val="7030A0"/>
                </a:solidFill>
              </a:rPr>
              <a:t>reportNodeList</a:t>
            </a:r>
            <a:endParaRPr lang="en-GB" sz="1000">
              <a:solidFill>
                <a:schemeClr val="accent2"/>
              </a:solidFill>
            </a:endParaRPr>
          </a:p>
          <a:p>
            <a:endParaRPr lang="en-US" sz="1000" dirty="0">
              <a:solidFill>
                <a:schemeClr val="accent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D0F8B5A-F8CB-E14A-80D3-4004BED75494}"/>
              </a:ext>
            </a:extLst>
          </p:cNvPr>
          <p:cNvSpPr/>
          <p:nvPr/>
        </p:nvSpPr>
        <p:spPr>
          <a:xfrm>
            <a:off x="14828962" y="396618"/>
            <a:ext cx="2310063" cy="734047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1100" b="1">
                <a:solidFill>
                  <a:srgbClr val="000000"/>
                </a:solidFill>
                <a:latin typeface="Arial" panose="020B0604020202020204" pitchFamily="34" charset="0"/>
              </a:rPr>
              <a:t>QuEST_env_mpi.c</a:t>
            </a:r>
            <a:endParaRPr lang="en-GB" sz="1000" b="1" dirty="0"/>
          </a:p>
          <a:p>
            <a:br>
              <a:rPr lang="en-GB" sz="1000"/>
            </a:br>
            <a:r>
              <a:rPr lang="en-GB" sz="1000">
                <a:solidFill>
                  <a:schemeClr val="accent1"/>
                </a:solidFill>
              </a:rPr>
              <a:t>calcTotalProbability</a:t>
            </a:r>
          </a:p>
          <a:p>
            <a:r>
              <a:rPr lang="en-GB" sz="1000">
                <a:solidFill>
                  <a:schemeClr val="accent1"/>
                </a:solidFill>
              </a:rPr>
              <a:t>closeQuESTEnv</a:t>
            </a:r>
          </a:p>
          <a:p>
            <a:r>
              <a:rPr lang="en-GB" sz="1000">
                <a:solidFill>
                  <a:schemeClr val="accent1"/>
                </a:solidFill>
              </a:rPr>
              <a:t>collapseToOutcome</a:t>
            </a:r>
          </a:p>
          <a:p>
            <a:r>
              <a:rPr lang="en-GB" sz="1000">
                <a:solidFill>
                  <a:schemeClr val="accent1"/>
                </a:solidFill>
              </a:rPr>
              <a:t>compactUnitary</a:t>
            </a:r>
          </a:p>
          <a:p>
            <a:r>
              <a:rPr lang="en-GB" sz="1000">
                <a:solidFill>
                  <a:schemeClr val="accent1"/>
                </a:solidFill>
              </a:rPr>
              <a:t>controlledCompactUnitary</a:t>
            </a:r>
          </a:p>
          <a:p>
            <a:r>
              <a:rPr lang="en-GB" sz="1000">
                <a:solidFill>
                  <a:schemeClr val="accent1"/>
                </a:solidFill>
              </a:rPr>
              <a:t>controlledNot</a:t>
            </a:r>
          </a:p>
          <a:p>
            <a:r>
              <a:rPr lang="en-GB" sz="1000">
                <a:solidFill>
                  <a:schemeClr val="accent1"/>
                </a:solidFill>
              </a:rPr>
              <a:t>controlledUnitary</a:t>
            </a:r>
          </a:p>
          <a:p>
            <a:r>
              <a:rPr lang="en-GB" sz="1000">
                <a:solidFill>
                  <a:schemeClr val="accent1"/>
                </a:solidFill>
              </a:rPr>
              <a:t>findProbabilityOfOutcome</a:t>
            </a:r>
          </a:p>
          <a:p>
            <a:r>
              <a:rPr lang="en-GB" sz="1000">
                <a:solidFill>
                  <a:schemeClr val="accent1"/>
                </a:solidFill>
              </a:rPr>
              <a:t>getImagAmpEl</a:t>
            </a:r>
          </a:p>
          <a:p>
            <a:r>
              <a:rPr lang="en-GB" sz="1000">
                <a:solidFill>
                  <a:schemeClr val="accent1"/>
                </a:solidFill>
              </a:rPr>
              <a:t>getRealAmpEl</a:t>
            </a:r>
            <a:endParaRPr lang="en-GB" sz="1000"/>
          </a:p>
          <a:p>
            <a:r>
              <a:rPr lang="en-GB" sz="1000">
                <a:solidFill>
                  <a:schemeClr val="accent1"/>
                </a:solidFill>
              </a:rPr>
              <a:t>hadamard</a:t>
            </a:r>
            <a:endParaRPr lang="en-GB" sz="1000">
              <a:solidFill>
                <a:srgbClr val="C00000"/>
              </a:solidFill>
            </a:endParaRPr>
          </a:p>
          <a:p>
            <a:r>
              <a:rPr lang="en-GB" sz="1000">
                <a:solidFill>
                  <a:schemeClr val="accent1"/>
                </a:solidFill>
              </a:rPr>
              <a:t>initQuESTEnv</a:t>
            </a:r>
          </a:p>
          <a:p>
            <a:r>
              <a:rPr lang="en-GB" sz="1000">
                <a:solidFill>
                  <a:schemeClr val="accent1"/>
                </a:solidFill>
              </a:rPr>
              <a:t>measure</a:t>
            </a:r>
          </a:p>
          <a:p>
            <a:r>
              <a:rPr lang="en-GB" sz="1000">
                <a:solidFill>
                  <a:schemeClr val="accent1"/>
                </a:solidFill>
              </a:rPr>
              <a:t>measureWithStats</a:t>
            </a:r>
          </a:p>
          <a:p>
            <a:r>
              <a:rPr lang="en-GB" sz="1000">
                <a:solidFill>
                  <a:schemeClr val="accent1"/>
                </a:solidFill>
              </a:rPr>
              <a:t>multiControlledUnitary</a:t>
            </a:r>
            <a:endParaRPr lang="en-GB" sz="1000">
              <a:solidFill>
                <a:srgbClr val="7030A0"/>
              </a:solidFill>
            </a:endParaRPr>
          </a:p>
          <a:p>
            <a:r>
              <a:rPr lang="en-GB" sz="1000">
                <a:solidFill>
                  <a:schemeClr val="accent1"/>
                </a:solidFill>
              </a:rPr>
              <a:t>reportQuESTEnv</a:t>
            </a:r>
          </a:p>
          <a:p>
            <a:r>
              <a:rPr lang="en-GB" sz="1000">
                <a:solidFill>
                  <a:schemeClr val="accent1"/>
                </a:solidFill>
              </a:rPr>
              <a:t>sigmaX</a:t>
            </a:r>
          </a:p>
          <a:p>
            <a:r>
              <a:rPr lang="en-GB" sz="1000">
                <a:solidFill>
                  <a:schemeClr val="accent1"/>
                </a:solidFill>
              </a:rPr>
              <a:t>sigmaY</a:t>
            </a:r>
          </a:p>
          <a:p>
            <a:r>
              <a:rPr lang="en-GB" sz="1000">
                <a:solidFill>
                  <a:schemeClr val="accent1"/>
                </a:solidFill>
              </a:rPr>
              <a:t>syncQuESTEnv</a:t>
            </a:r>
          </a:p>
          <a:p>
            <a:r>
              <a:rPr lang="en-GB" sz="1000">
                <a:solidFill>
                  <a:schemeClr val="accent1"/>
                </a:solidFill>
              </a:rPr>
              <a:t>syncQuESTSuccess</a:t>
            </a:r>
          </a:p>
          <a:p>
            <a:r>
              <a:rPr lang="en-GB" sz="1000">
                <a:solidFill>
                  <a:schemeClr val="accent1"/>
                </a:solidFill>
              </a:rPr>
              <a:t>Unitary</a:t>
            </a:r>
          </a:p>
          <a:p>
            <a:endParaRPr lang="en-GB" sz="1000">
              <a:solidFill>
                <a:schemeClr val="accent1"/>
              </a:solidFill>
            </a:endParaRPr>
          </a:p>
          <a:p>
            <a:r>
              <a:rPr lang="en-GB" sz="1000">
                <a:solidFill>
                  <a:schemeClr val="accent2"/>
                </a:solidFill>
              </a:rPr>
              <a:t>QuESTAssert</a:t>
            </a:r>
          </a:p>
          <a:p>
            <a:r>
              <a:rPr lang="en-GB" sz="1000">
                <a:solidFill>
                  <a:schemeClr val="accent2"/>
                </a:solidFill>
              </a:rPr>
              <a:t>exitWithError</a:t>
            </a:r>
          </a:p>
          <a:p>
            <a:r>
              <a:rPr lang="en-GB" sz="1000">
                <a:solidFill>
                  <a:schemeClr val="accent2"/>
                </a:solidFill>
              </a:rPr>
              <a:t>phaseGate</a:t>
            </a:r>
          </a:p>
          <a:p>
            <a:endParaRPr lang="en-GB" sz="1000">
              <a:solidFill>
                <a:schemeClr val="accent1"/>
              </a:solidFill>
            </a:endParaRPr>
          </a:p>
          <a:p>
            <a:r>
              <a:rPr lang="en-GB" sz="1000">
                <a:solidFill>
                  <a:srgbClr val="7030A0"/>
                </a:solidFill>
              </a:rPr>
              <a:t>reportNodeList</a:t>
            </a:r>
          </a:p>
          <a:p>
            <a:endParaRPr lang="en-GB" sz="1000">
              <a:solidFill>
                <a:schemeClr val="accent1"/>
              </a:solidFill>
            </a:endParaRPr>
          </a:p>
          <a:p>
            <a:r>
              <a:rPr lang="en-GB" sz="1000">
                <a:solidFill>
                  <a:srgbClr val="C00000"/>
                </a:solidFill>
              </a:rPr>
              <a:t>chunkIsUpper</a:t>
            </a:r>
          </a:p>
          <a:p>
            <a:r>
              <a:rPr lang="en-GB" sz="1000">
                <a:solidFill>
                  <a:srgbClr val="C00000"/>
                </a:solidFill>
              </a:rPr>
              <a:t>getChunkIdFromIndex</a:t>
            </a:r>
          </a:p>
          <a:p>
            <a:r>
              <a:rPr lang="en-GB" sz="1000">
                <a:solidFill>
                  <a:srgbClr val="C00000"/>
                </a:solidFill>
              </a:rPr>
              <a:t>getChunkPairId</a:t>
            </a:r>
          </a:p>
          <a:p>
            <a:r>
              <a:rPr lang="en-GB" sz="1000">
                <a:solidFill>
                  <a:srgbClr val="C00000"/>
                </a:solidFill>
              </a:rPr>
              <a:t>getRotAngle</a:t>
            </a:r>
          </a:p>
          <a:p>
            <a:r>
              <a:rPr lang="en-GB" sz="1000">
                <a:solidFill>
                  <a:srgbClr val="C00000"/>
                </a:solidFill>
              </a:rPr>
              <a:t>halfMatrixBlockFitsInChunk</a:t>
            </a:r>
            <a:endParaRPr lang="en-GB" sz="1000">
              <a:solidFill>
                <a:schemeClr val="accent1"/>
              </a:solidFill>
            </a:endParaRPr>
          </a:p>
          <a:p>
            <a:r>
              <a:rPr lang="en-GB" sz="1000">
                <a:solidFill>
                  <a:srgbClr val="C00000"/>
                </a:solidFill>
              </a:rPr>
              <a:t>isChunkToSkipInFindPZero</a:t>
            </a:r>
          </a:p>
          <a:p>
            <a:endParaRPr lang="en-GB" sz="1000">
              <a:solidFill>
                <a:srgbClr val="C00000"/>
              </a:solidFill>
            </a:endParaRPr>
          </a:p>
          <a:p>
            <a:r>
              <a:rPr lang="en-GB" sz="1000"/>
              <a:t>exchangeStateVectors</a:t>
            </a:r>
          </a:p>
          <a:p>
            <a:r>
              <a:rPr lang="en-GB" sz="1000"/>
              <a:t>getRotAngleFromUnitaryMatrix</a:t>
            </a:r>
            <a:endParaRPr lang="en-GB" sz="1000">
              <a:solidFill>
                <a:srgbClr val="C00000"/>
              </a:solidFill>
            </a:endParaRPr>
          </a:p>
          <a:p>
            <a:endParaRPr lang="en-GB" sz="1000">
              <a:solidFill>
                <a:schemeClr val="accent1"/>
              </a:solidFill>
            </a:endParaRPr>
          </a:p>
          <a:p>
            <a:pPr algn="ctr"/>
            <a:r>
              <a:rPr lang="en-GB" sz="1000" b="1"/>
              <a:t>Prototyped:</a:t>
            </a:r>
          </a:p>
          <a:p>
            <a:r>
              <a:rPr lang="en-GB" sz="1000">
                <a:solidFill>
                  <a:srgbClr val="C00000"/>
                </a:solidFill>
              </a:rPr>
              <a:t>chunkIsUpper</a:t>
            </a:r>
          </a:p>
          <a:p>
            <a:r>
              <a:rPr lang="en-GB" sz="1000">
                <a:solidFill>
                  <a:srgbClr val="C00000"/>
                </a:solidFill>
              </a:rPr>
              <a:t>getChunkIdFromIndex</a:t>
            </a:r>
          </a:p>
          <a:p>
            <a:r>
              <a:rPr lang="en-GB" sz="1000">
                <a:solidFill>
                  <a:srgbClr val="C00000"/>
                </a:solidFill>
              </a:rPr>
              <a:t>getChunkPairId</a:t>
            </a:r>
          </a:p>
          <a:p>
            <a:r>
              <a:rPr lang="en-GB" sz="1000">
                <a:solidFill>
                  <a:srgbClr val="C00000"/>
                </a:solidFill>
              </a:rPr>
              <a:t>getRotAngle</a:t>
            </a:r>
          </a:p>
          <a:p>
            <a:r>
              <a:rPr lang="en-GB" sz="1000">
                <a:solidFill>
                  <a:srgbClr val="C00000"/>
                </a:solidFill>
              </a:rPr>
              <a:t>halfMatrixBlockFitsInChunk</a:t>
            </a:r>
          </a:p>
          <a:p>
            <a:r>
              <a:rPr lang="en-GB" sz="1000">
                <a:solidFill>
                  <a:srgbClr val="C00000"/>
                </a:solidFill>
              </a:rPr>
              <a:t>isChunkToSkipInFindPZero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8902AA-B565-E74E-95E7-AF55E11460FB}"/>
              </a:ext>
            </a:extLst>
          </p:cNvPr>
          <p:cNvSpPr txBox="1"/>
          <p:nvPr/>
        </p:nvSpPr>
        <p:spPr>
          <a:xfrm>
            <a:off x="2865930" y="19581"/>
            <a:ext cx="669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GPU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F36A11-7920-CD4B-909D-2BAAD40F49FD}"/>
              </a:ext>
            </a:extLst>
          </p:cNvPr>
          <p:cNvSpPr txBox="1"/>
          <p:nvPr/>
        </p:nvSpPr>
        <p:spPr>
          <a:xfrm>
            <a:off x="14164576" y="19581"/>
            <a:ext cx="1794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CPU &amp; MPI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05A3A87-15BE-9147-A24F-7E525A805080}"/>
              </a:ext>
            </a:extLst>
          </p:cNvPr>
          <p:cNvSpPr/>
          <p:nvPr/>
        </p:nvSpPr>
        <p:spPr>
          <a:xfrm>
            <a:off x="7131106" y="8290758"/>
            <a:ext cx="1802757" cy="1184940"/>
          </a:xfrm>
          <a:prstGeom prst="rect">
            <a:avLst/>
          </a:prstGeom>
          <a:ln w="38100">
            <a:solidFill>
              <a:srgbClr val="7030A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1100" b="1">
                <a:solidFill>
                  <a:srgbClr val="000000"/>
                </a:solidFill>
                <a:latin typeface="Arial" panose="020B0604020202020204" pitchFamily="34" charset="0"/>
              </a:rPr>
              <a:t>QuEST_debug.h</a:t>
            </a:r>
            <a:endParaRPr lang="en-GB" sz="1000" b="1" dirty="0"/>
          </a:p>
          <a:p>
            <a:br>
              <a:rPr lang="en-GB" sz="1000"/>
            </a:br>
            <a:r>
              <a:rPr lang="en-GB" sz="1000">
                <a:solidFill>
                  <a:srgbClr val="7030A0"/>
                </a:solidFill>
              </a:rPr>
              <a:t>compareStates</a:t>
            </a:r>
          </a:p>
          <a:p>
            <a:r>
              <a:rPr lang="en-GB" sz="1000">
                <a:solidFill>
                  <a:srgbClr val="7030A0"/>
                </a:solidFill>
              </a:rPr>
              <a:t>initStateDebug</a:t>
            </a:r>
          </a:p>
          <a:p>
            <a:r>
              <a:rPr lang="en-GB" sz="1000">
                <a:solidFill>
                  <a:srgbClr val="7030A0"/>
                </a:solidFill>
              </a:rPr>
              <a:t>initStateOfSingleQubit</a:t>
            </a:r>
          </a:p>
          <a:p>
            <a:r>
              <a:rPr lang="en-GB" sz="1000">
                <a:solidFill>
                  <a:srgbClr val="7030A0"/>
                </a:solidFill>
              </a:rPr>
              <a:t>initializeStateFromSingleFile</a:t>
            </a:r>
          </a:p>
          <a:p>
            <a:r>
              <a:rPr lang="en-GB" sz="1000">
                <a:solidFill>
                  <a:srgbClr val="7030A0"/>
                </a:solidFill>
              </a:rPr>
              <a:t>reportNodeList</a:t>
            </a:r>
            <a:endParaRPr lang="en-GB" sz="1000" dirty="0">
              <a:solidFill>
                <a:srgbClr val="7030A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E6D690-D7BC-1548-971F-226BA0E12BD9}"/>
              </a:ext>
            </a:extLst>
          </p:cNvPr>
          <p:cNvSpPr txBox="1"/>
          <p:nvPr/>
        </p:nvSpPr>
        <p:spPr>
          <a:xfrm>
            <a:off x="7781025" y="-549"/>
            <a:ext cx="789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API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364925-34C5-CB4C-BE83-F76B1FA2E733}"/>
              </a:ext>
            </a:extLst>
          </p:cNvPr>
          <p:cNvSpPr txBox="1"/>
          <p:nvPr/>
        </p:nvSpPr>
        <p:spPr>
          <a:xfrm>
            <a:off x="285085" y="5597712"/>
            <a:ext cx="1888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rgbClr val="FF0000"/>
                </a:solidFill>
              </a:rPr>
              <a:t>* Aren’t GPU specific </a:t>
            </a:r>
            <a:r>
              <a:rPr lang="en-US" sz="1200" b="1">
                <a:solidFill>
                  <a:srgbClr val="FF0000"/>
                </a:solidFill>
              </a:rPr>
              <a:t>AND</a:t>
            </a:r>
            <a:endParaRPr lang="en-US" sz="1200">
              <a:solidFill>
                <a:srgbClr val="FF0000"/>
              </a:solidFill>
            </a:endParaRPr>
          </a:p>
          <a:p>
            <a:r>
              <a:rPr lang="en-US" sz="1200">
                <a:solidFill>
                  <a:schemeClr val="accent2"/>
                </a:solidFill>
              </a:rPr>
              <a:t>* Aren’t used by QuEST.cpp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88615E7-EE4D-7849-96DB-C19D8C48C2A6}"/>
              </a:ext>
            </a:extLst>
          </p:cNvPr>
          <p:cNvSpPr txBox="1"/>
          <p:nvPr/>
        </p:nvSpPr>
        <p:spPr>
          <a:xfrm>
            <a:off x="4177369" y="4625742"/>
            <a:ext cx="27664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chemeClr val="accent2"/>
                </a:solidFill>
              </a:rPr>
              <a:t>* Aren’t used by QuEST_env_localGPU.cu</a:t>
            </a:r>
          </a:p>
        </p:txBody>
      </p:sp>
    </p:spTree>
    <p:extLst>
      <p:ext uri="{BB962C8B-B14F-4D97-AF65-F5344CB8AC3E}">
        <p14:creationId xmlns:p14="http://schemas.microsoft.com/office/powerpoint/2010/main" val="64180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2612</TotalTime>
  <Words>74</Words>
  <Application>Microsoft Macintosh PowerPoint</Application>
  <PresentationFormat>Custom</PresentationFormat>
  <Paragraphs>345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Tyson Jones</dc:creator>
  <cp:lastModifiedBy>Tyson Jones</cp:lastModifiedBy>
  <cp:revision>46</cp:revision>
  <cp:lastPrinted>2018-07-17T14:39:34Z</cp:lastPrinted>
  <dcterms:created xsi:type="dcterms:W3CDTF">2018-07-16T18:46:19Z</dcterms:created>
  <dcterms:modified xsi:type="dcterms:W3CDTF">2018-07-18T14:34:33Z</dcterms:modified>
</cp:coreProperties>
</file>