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5" r:id="rId1"/>
  </p:sldMasterIdLst>
  <p:notesMasterIdLst>
    <p:notesMasterId r:id="rId3"/>
  </p:notesMasterIdLst>
  <p:sldIdLst>
    <p:sldId id="268" r:id="rId2"/>
  </p:sldIdLst>
  <p:sldSz cx="6400800" cy="64008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21"/>
    <p:restoredTop sz="94636"/>
  </p:normalViewPr>
  <p:slideViewPr>
    <p:cSldViewPr snapToGrid="0" snapToObjects="1">
      <p:cViewPr varScale="1">
        <p:scale>
          <a:sx n="198" d="100"/>
          <a:sy n="198" d="100"/>
        </p:scale>
        <p:origin x="16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wrap="square" lIns="91425" tIns="91425" rIns="91425" bIns="91425" anchor="t" anchorCtr="0"/>
          <a:lstStyle>
            <a:lvl1pPr marL="0" marR="0" lvl="0" indent="0" algn="l" rtl="0">
              <a:spcBef>
                <a:spcPts val="0"/>
              </a:spcBef>
              <a:buSzPts val="1400"/>
              <a:buNone/>
              <a:defRPr sz="1200" b="0" i="0" u="none" strike="noStrike" cap="none">
                <a:solidFill>
                  <a:schemeClr val="dk1"/>
                </a:solidFill>
                <a:latin typeface="Arial"/>
                <a:ea typeface="Arial"/>
                <a:cs typeface="Arial"/>
                <a:sym typeface="Arial"/>
              </a:defRPr>
            </a:lvl1pPr>
            <a:lvl2pPr marL="329153" marR="0" lvl="1" indent="-11652" algn="l" rtl="0">
              <a:spcBef>
                <a:spcPts val="0"/>
              </a:spcBef>
              <a:buSzPts val="1400"/>
              <a:buNone/>
              <a:defRPr sz="1300" b="0" i="0" u="none" strike="noStrike" cap="none">
                <a:solidFill>
                  <a:schemeClr val="dk1"/>
                </a:solidFill>
                <a:latin typeface="Calibri"/>
                <a:ea typeface="Calibri"/>
                <a:cs typeface="Calibri"/>
                <a:sym typeface="Calibri"/>
              </a:defRPr>
            </a:lvl2pPr>
            <a:lvl3pPr marL="658306" marR="0" lvl="2" indent="-10605" algn="l" rtl="0">
              <a:spcBef>
                <a:spcPts val="0"/>
              </a:spcBef>
              <a:buSzPts val="1400"/>
              <a:buNone/>
              <a:defRPr sz="1300" b="0" i="0" u="none" strike="noStrike" cap="none">
                <a:solidFill>
                  <a:schemeClr val="dk1"/>
                </a:solidFill>
                <a:latin typeface="Calibri"/>
                <a:ea typeface="Calibri"/>
                <a:cs typeface="Calibri"/>
                <a:sym typeface="Calibri"/>
              </a:defRPr>
            </a:lvl3pPr>
            <a:lvl4pPr marL="987459" marR="0" lvl="3" indent="-9559" algn="l" rtl="0">
              <a:spcBef>
                <a:spcPts val="0"/>
              </a:spcBef>
              <a:buSzPts val="1400"/>
              <a:buNone/>
              <a:defRPr sz="1300" b="0" i="0" u="none" strike="noStrike" cap="none">
                <a:solidFill>
                  <a:schemeClr val="dk1"/>
                </a:solidFill>
                <a:latin typeface="Calibri"/>
                <a:ea typeface="Calibri"/>
                <a:cs typeface="Calibri"/>
                <a:sym typeface="Calibri"/>
              </a:defRPr>
            </a:lvl4pPr>
            <a:lvl5pPr marL="1316612" marR="0" lvl="4" indent="-8511" algn="l" rtl="0">
              <a:spcBef>
                <a:spcPts val="0"/>
              </a:spcBef>
              <a:buSzPts val="1400"/>
              <a:buNone/>
              <a:defRPr sz="1300" b="0" i="0" u="none" strike="noStrike" cap="none">
                <a:solidFill>
                  <a:schemeClr val="dk1"/>
                </a:solidFill>
                <a:latin typeface="Calibri"/>
                <a:ea typeface="Calibri"/>
                <a:cs typeface="Calibri"/>
                <a:sym typeface="Calibri"/>
              </a:defRPr>
            </a:lvl5pPr>
            <a:lvl6pPr marL="1645766" marR="0" lvl="5" indent="-7466" algn="l" rtl="0">
              <a:spcBef>
                <a:spcPts val="0"/>
              </a:spcBef>
              <a:buSzPts val="1400"/>
              <a:buNone/>
              <a:defRPr sz="1300" b="0" i="0" u="none" strike="noStrike" cap="none">
                <a:solidFill>
                  <a:schemeClr val="dk1"/>
                </a:solidFill>
                <a:latin typeface="Calibri"/>
                <a:ea typeface="Calibri"/>
                <a:cs typeface="Calibri"/>
                <a:sym typeface="Calibri"/>
              </a:defRPr>
            </a:lvl6pPr>
            <a:lvl7pPr marL="1974920" marR="0" lvl="6" indent="-6419" algn="l" rtl="0">
              <a:spcBef>
                <a:spcPts val="0"/>
              </a:spcBef>
              <a:buSzPts val="1400"/>
              <a:buNone/>
              <a:defRPr sz="1300" b="0" i="0" u="none" strike="noStrike" cap="none">
                <a:solidFill>
                  <a:schemeClr val="dk1"/>
                </a:solidFill>
                <a:latin typeface="Calibri"/>
                <a:ea typeface="Calibri"/>
                <a:cs typeface="Calibri"/>
                <a:sym typeface="Calibri"/>
              </a:defRPr>
            </a:lvl7pPr>
            <a:lvl8pPr marL="2304072" marR="0" lvl="7" indent="-5371" algn="l" rtl="0">
              <a:spcBef>
                <a:spcPts val="0"/>
              </a:spcBef>
              <a:buSzPts val="1400"/>
              <a:buNone/>
              <a:defRPr sz="1300" b="0" i="0" u="none" strike="noStrike" cap="none">
                <a:solidFill>
                  <a:schemeClr val="dk1"/>
                </a:solidFill>
                <a:latin typeface="Calibri"/>
                <a:ea typeface="Calibri"/>
                <a:cs typeface="Calibri"/>
                <a:sym typeface="Calibri"/>
              </a:defRPr>
            </a:lvl8pPr>
            <a:lvl9pPr marL="2633225" marR="0" lvl="8" indent="-4324" algn="l" rtl="0">
              <a:spcBef>
                <a:spcPts val="0"/>
              </a:spcBef>
              <a:buSzPts val="1400"/>
              <a:buNone/>
              <a:defRPr sz="13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7200"/>
          </a:xfrm>
          <a:prstGeom prst="rect">
            <a:avLst/>
          </a:prstGeom>
          <a:noFill/>
          <a:ln>
            <a:noFill/>
          </a:ln>
        </p:spPr>
        <p:txBody>
          <a:bodyPr wrap="square" lIns="91425" tIns="91425" rIns="91425" bIns="91425" anchor="t" anchorCtr="0"/>
          <a:lstStyle>
            <a:lvl1pPr marL="0" marR="0" lvl="0" indent="0" algn="r" rtl="0">
              <a:spcBef>
                <a:spcPts val="0"/>
              </a:spcBef>
              <a:buSzPts val="1400"/>
              <a:buNone/>
              <a:defRPr sz="1200" b="0" i="0" u="none" strike="noStrike" cap="none">
                <a:solidFill>
                  <a:schemeClr val="dk1"/>
                </a:solidFill>
                <a:latin typeface="Arial"/>
                <a:ea typeface="Arial"/>
                <a:cs typeface="Arial"/>
                <a:sym typeface="Arial"/>
              </a:defRPr>
            </a:lvl1pPr>
            <a:lvl2pPr marL="329153" marR="0" lvl="1" indent="-11652" algn="l" rtl="0">
              <a:spcBef>
                <a:spcPts val="0"/>
              </a:spcBef>
              <a:buSzPts val="1400"/>
              <a:buNone/>
              <a:defRPr sz="1300" b="0" i="0" u="none" strike="noStrike" cap="none">
                <a:solidFill>
                  <a:schemeClr val="dk1"/>
                </a:solidFill>
                <a:latin typeface="Calibri"/>
                <a:ea typeface="Calibri"/>
                <a:cs typeface="Calibri"/>
                <a:sym typeface="Calibri"/>
              </a:defRPr>
            </a:lvl2pPr>
            <a:lvl3pPr marL="658306" marR="0" lvl="2" indent="-10605" algn="l" rtl="0">
              <a:spcBef>
                <a:spcPts val="0"/>
              </a:spcBef>
              <a:buSzPts val="1400"/>
              <a:buNone/>
              <a:defRPr sz="1300" b="0" i="0" u="none" strike="noStrike" cap="none">
                <a:solidFill>
                  <a:schemeClr val="dk1"/>
                </a:solidFill>
                <a:latin typeface="Calibri"/>
                <a:ea typeface="Calibri"/>
                <a:cs typeface="Calibri"/>
                <a:sym typeface="Calibri"/>
              </a:defRPr>
            </a:lvl3pPr>
            <a:lvl4pPr marL="987459" marR="0" lvl="3" indent="-9559" algn="l" rtl="0">
              <a:spcBef>
                <a:spcPts val="0"/>
              </a:spcBef>
              <a:buSzPts val="1400"/>
              <a:buNone/>
              <a:defRPr sz="1300" b="0" i="0" u="none" strike="noStrike" cap="none">
                <a:solidFill>
                  <a:schemeClr val="dk1"/>
                </a:solidFill>
                <a:latin typeface="Calibri"/>
                <a:ea typeface="Calibri"/>
                <a:cs typeface="Calibri"/>
                <a:sym typeface="Calibri"/>
              </a:defRPr>
            </a:lvl4pPr>
            <a:lvl5pPr marL="1316612" marR="0" lvl="4" indent="-8511" algn="l" rtl="0">
              <a:spcBef>
                <a:spcPts val="0"/>
              </a:spcBef>
              <a:buSzPts val="1400"/>
              <a:buNone/>
              <a:defRPr sz="1300" b="0" i="0" u="none" strike="noStrike" cap="none">
                <a:solidFill>
                  <a:schemeClr val="dk1"/>
                </a:solidFill>
                <a:latin typeface="Calibri"/>
                <a:ea typeface="Calibri"/>
                <a:cs typeface="Calibri"/>
                <a:sym typeface="Calibri"/>
              </a:defRPr>
            </a:lvl5pPr>
            <a:lvl6pPr marL="1645766" marR="0" lvl="5" indent="-7466" algn="l" rtl="0">
              <a:spcBef>
                <a:spcPts val="0"/>
              </a:spcBef>
              <a:buSzPts val="1400"/>
              <a:buNone/>
              <a:defRPr sz="1300" b="0" i="0" u="none" strike="noStrike" cap="none">
                <a:solidFill>
                  <a:schemeClr val="dk1"/>
                </a:solidFill>
                <a:latin typeface="Calibri"/>
                <a:ea typeface="Calibri"/>
                <a:cs typeface="Calibri"/>
                <a:sym typeface="Calibri"/>
              </a:defRPr>
            </a:lvl6pPr>
            <a:lvl7pPr marL="1974920" marR="0" lvl="6" indent="-6419" algn="l" rtl="0">
              <a:spcBef>
                <a:spcPts val="0"/>
              </a:spcBef>
              <a:buSzPts val="1400"/>
              <a:buNone/>
              <a:defRPr sz="1300" b="0" i="0" u="none" strike="noStrike" cap="none">
                <a:solidFill>
                  <a:schemeClr val="dk1"/>
                </a:solidFill>
                <a:latin typeface="Calibri"/>
                <a:ea typeface="Calibri"/>
                <a:cs typeface="Calibri"/>
                <a:sym typeface="Calibri"/>
              </a:defRPr>
            </a:lvl7pPr>
            <a:lvl8pPr marL="2304072" marR="0" lvl="7" indent="-5371" algn="l" rtl="0">
              <a:spcBef>
                <a:spcPts val="0"/>
              </a:spcBef>
              <a:buSzPts val="1400"/>
              <a:buNone/>
              <a:defRPr sz="1300" b="0" i="0" u="none" strike="noStrike" cap="none">
                <a:solidFill>
                  <a:schemeClr val="dk1"/>
                </a:solidFill>
                <a:latin typeface="Calibri"/>
                <a:ea typeface="Calibri"/>
                <a:cs typeface="Calibri"/>
                <a:sym typeface="Calibri"/>
              </a:defRPr>
            </a:lvl8pPr>
            <a:lvl9pPr marL="2633225" marR="0" lvl="8" indent="-4324" algn="l" rtl="0">
              <a:spcBef>
                <a:spcPts val="0"/>
              </a:spcBef>
              <a:buSzPts val="1400"/>
              <a:buNone/>
              <a:defRPr sz="13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714376" y="685800"/>
            <a:ext cx="34296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381000" y="4343400"/>
            <a:ext cx="6096000" cy="4114800"/>
          </a:xfrm>
          <a:prstGeom prst="rect">
            <a:avLst/>
          </a:prstGeom>
          <a:noFill/>
          <a:ln>
            <a:noFill/>
          </a:ln>
        </p:spPr>
        <p:txBody>
          <a:bodyPr wrap="square" lIns="91425" tIns="91425" rIns="91425" bIns="91425" anchor="t" anchorCtr="0"/>
          <a:lstStyle>
            <a:lvl1pPr marL="0" marR="0" lvl="0" indent="0" algn="l" rtl="0">
              <a:spcBef>
                <a:spcPts val="0"/>
              </a:spcBef>
              <a:buSzPts val="1400"/>
              <a:buNone/>
              <a:defRPr sz="900" b="0" i="0" u="none" strike="noStrike" cap="none">
                <a:solidFill>
                  <a:schemeClr val="dk1"/>
                </a:solidFill>
                <a:latin typeface="Arial"/>
                <a:ea typeface="Arial"/>
                <a:cs typeface="Arial"/>
                <a:sym typeface="Arial"/>
              </a:defRPr>
            </a:lvl1pPr>
            <a:lvl2pPr marL="329153" marR="0" lvl="1" indent="-11652" algn="l" rtl="0">
              <a:spcBef>
                <a:spcPts val="0"/>
              </a:spcBef>
              <a:buSzPts val="1400"/>
              <a:buNone/>
              <a:defRPr sz="900" b="0" i="0" u="none" strike="noStrike" cap="none">
                <a:solidFill>
                  <a:schemeClr val="dk1"/>
                </a:solidFill>
                <a:latin typeface="Arial"/>
                <a:ea typeface="Arial"/>
                <a:cs typeface="Arial"/>
                <a:sym typeface="Arial"/>
              </a:defRPr>
            </a:lvl2pPr>
            <a:lvl3pPr marL="658306" marR="0" lvl="2" indent="-10605" algn="l" rtl="0">
              <a:spcBef>
                <a:spcPts val="0"/>
              </a:spcBef>
              <a:buSzPts val="1400"/>
              <a:buNone/>
              <a:defRPr sz="900" b="0" i="0" u="none" strike="noStrike" cap="none">
                <a:solidFill>
                  <a:schemeClr val="dk1"/>
                </a:solidFill>
                <a:latin typeface="Arial"/>
                <a:ea typeface="Arial"/>
                <a:cs typeface="Arial"/>
                <a:sym typeface="Arial"/>
              </a:defRPr>
            </a:lvl3pPr>
            <a:lvl4pPr marL="987459" marR="0" lvl="3" indent="-9559" algn="l" rtl="0">
              <a:spcBef>
                <a:spcPts val="0"/>
              </a:spcBef>
              <a:buSzPts val="1400"/>
              <a:buNone/>
              <a:defRPr sz="900" b="0" i="0" u="none" strike="noStrike" cap="none">
                <a:solidFill>
                  <a:schemeClr val="dk1"/>
                </a:solidFill>
                <a:latin typeface="Arial"/>
                <a:ea typeface="Arial"/>
                <a:cs typeface="Arial"/>
                <a:sym typeface="Arial"/>
              </a:defRPr>
            </a:lvl4pPr>
            <a:lvl5pPr marL="1316612" marR="0" lvl="4" indent="-8511" algn="l" rtl="0">
              <a:spcBef>
                <a:spcPts val="0"/>
              </a:spcBef>
              <a:buSzPts val="1400"/>
              <a:buNone/>
              <a:defRPr sz="900" b="0" i="0" u="none" strike="noStrike" cap="none">
                <a:solidFill>
                  <a:schemeClr val="dk1"/>
                </a:solidFill>
                <a:latin typeface="Arial"/>
                <a:ea typeface="Arial"/>
                <a:cs typeface="Arial"/>
                <a:sym typeface="Arial"/>
              </a:defRPr>
            </a:lvl5pPr>
            <a:lvl6pPr marL="1645766" marR="0" lvl="5" indent="-7466" algn="l" rtl="0">
              <a:spcBef>
                <a:spcPts val="0"/>
              </a:spcBef>
              <a:buSzPts val="1400"/>
              <a:buNone/>
              <a:defRPr sz="900" b="0" i="0" u="none" strike="noStrike" cap="none">
                <a:solidFill>
                  <a:schemeClr val="dk1"/>
                </a:solidFill>
                <a:latin typeface="Calibri"/>
                <a:ea typeface="Calibri"/>
                <a:cs typeface="Calibri"/>
                <a:sym typeface="Calibri"/>
              </a:defRPr>
            </a:lvl6pPr>
            <a:lvl7pPr marL="1974920" marR="0" lvl="6" indent="-6419" algn="l" rtl="0">
              <a:spcBef>
                <a:spcPts val="0"/>
              </a:spcBef>
              <a:buSzPts val="1400"/>
              <a:buNone/>
              <a:defRPr sz="900" b="0" i="0" u="none" strike="noStrike" cap="none">
                <a:solidFill>
                  <a:schemeClr val="dk1"/>
                </a:solidFill>
                <a:latin typeface="Calibri"/>
                <a:ea typeface="Calibri"/>
                <a:cs typeface="Calibri"/>
                <a:sym typeface="Calibri"/>
              </a:defRPr>
            </a:lvl7pPr>
            <a:lvl8pPr marL="2304072" marR="0" lvl="7" indent="-5371" algn="l" rtl="0">
              <a:spcBef>
                <a:spcPts val="0"/>
              </a:spcBef>
              <a:buSzPts val="1400"/>
              <a:buNone/>
              <a:defRPr sz="900" b="0" i="0" u="none" strike="noStrike" cap="none">
                <a:solidFill>
                  <a:schemeClr val="dk1"/>
                </a:solidFill>
                <a:latin typeface="Calibri"/>
                <a:ea typeface="Calibri"/>
                <a:cs typeface="Calibri"/>
                <a:sym typeface="Calibri"/>
              </a:defRPr>
            </a:lvl8pPr>
            <a:lvl9pPr marL="2633225" marR="0" lvl="8" indent="-4324" algn="l" rtl="0">
              <a:spcBef>
                <a:spcPts val="0"/>
              </a:spcBef>
              <a:buSzPts val="1400"/>
              <a:buNone/>
              <a:defRPr sz="9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7200"/>
          </a:xfrm>
          <a:prstGeom prst="rect">
            <a:avLst/>
          </a:prstGeom>
          <a:noFill/>
          <a:ln>
            <a:noFill/>
          </a:ln>
        </p:spPr>
        <p:txBody>
          <a:bodyPr wrap="square" lIns="91425" tIns="91425" rIns="91425" bIns="91425" anchor="b" anchorCtr="0"/>
          <a:lstStyle>
            <a:lvl1pPr marL="0" marR="0" lvl="0" indent="0" algn="l" rtl="0">
              <a:spcBef>
                <a:spcPts val="0"/>
              </a:spcBef>
              <a:buSzPts val="1400"/>
              <a:buNone/>
              <a:defRPr sz="1200" b="0" i="0" u="none" strike="noStrike" cap="none">
                <a:solidFill>
                  <a:schemeClr val="dk1"/>
                </a:solidFill>
                <a:latin typeface="Arial"/>
                <a:ea typeface="Arial"/>
                <a:cs typeface="Arial"/>
                <a:sym typeface="Arial"/>
              </a:defRPr>
            </a:lvl1pPr>
            <a:lvl2pPr marL="329153" marR="0" lvl="1" indent="-11652" algn="l" rtl="0">
              <a:spcBef>
                <a:spcPts val="0"/>
              </a:spcBef>
              <a:buSzPts val="1400"/>
              <a:buNone/>
              <a:defRPr sz="1300" b="0" i="0" u="none" strike="noStrike" cap="none">
                <a:solidFill>
                  <a:schemeClr val="dk1"/>
                </a:solidFill>
                <a:latin typeface="Calibri"/>
                <a:ea typeface="Calibri"/>
                <a:cs typeface="Calibri"/>
                <a:sym typeface="Calibri"/>
              </a:defRPr>
            </a:lvl2pPr>
            <a:lvl3pPr marL="658306" marR="0" lvl="2" indent="-10605" algn="l" rtl="0">
              <a:spcBef>
                <a:spcPts val="0"/>
              </a:spcBef>
              <a:buSzPts val="1400"/>
              <a:buNone/>
              <a:defRPr sz="1300" b="0" i="0" u="none" strike="noStrike" cap="none">
                <a:solidFill>
                  <a:schemeClr val="dk1"/>
                </a:solidFill>
                <a:latin typeface="Calibri"/>
                <a:ea typeface="Calibri"/>
                <a:cs typeface="Calibri"/>
                <a:sym typeface="Calibri"/>
              </a:defRPr>
            </a:lvl3pPr>
            <a:lvl4pPr marL="987459" marR="0" lvl="3" indent="-9559" algn="l" rtl="0">
              <a:spcBef>
                <a:spcPts val="0"/>
              </a:spcBef>
              <a:buSzPts val="1400"/>
              <a:buNone/>
              <a:defRPr sz="1300" b="0" i="0" u="none" strike="noStrike" cap="none">
                <a:solidFill>
                  <a:schemeClr val="dk1"/>
                </a:solidFill>
                <a:latin typeface="Calibri"/>
                <a:ea typeface="Calibri"/>
                <a:cs typeface="Calibri"/>
                <a:sym typeface="Calibri"/>
              </a:defRPr>
            </a:lvl4pPr>
            <a:lvl5pPr marL="1316612" marR="0" lvl="4" indent="-8511" algn="l" rtl="0">
              <a:spcBef>
                <a:spcPts val="0"/>
              </a:spcBef>
              <a:buSzPts val="1400"/>
              <a:buNone/>
              <a:defRPr sz="1300" b="0" i="0" u="none" strike="noStrike" cap="none">
                <a:solidFill>
                  <a:schemeClr val="dk1"/>
                </a:solidFill>
                <a:latin typeface="Calibri"/>
                <a:ea typeface="Calibri"/>
                <a:cs typeface="Calibri"/>
                <a:sym typeface="Calibri"/>
              </a:defRPr>
            </a:lvl5pPr>
            <a:lvl6pPr marL="1645766" marR="0" lvl="5" indent="-7466" algn="l" rtl="0">
              <a:spcBef>
                <a:spcPts val="0"/>
              </a:spcBef>
              <a:buSzPts val="1400"/>
              <a:buNone/>
              <a:defRPr sz="1300" b="0" i="0" u="none" strike="noStrike" cap="none">
                <a:solidFill>
                  <a:schemeClr val="dk1"/>
                </a:solidFill>
                <a:latin typeface="Calibri"/>
                <a:ea typeface="Calibri"/>
                <a:cs typeface="Calibri"/>
                <a:sym typeface="Calibri"/>
              </a:defRPr>
            </a:lvl6pPr>
            <a:lvl7pPr marL="1974920" marR="0" lvl="6" indent="-6419" algn="l" rtl="0">
              <a:spcBef>
                <a:spcPts val="0"/>
              </a:spcBef>
              <a:buSzPts val="1400"/>
              <a:buNone/>
              <a:defRPr sz="1300" b="0" i="0" u="none" strike="noStrike" cap="none">
                <a:solidFill>
                  <a:schemeClr val="dk1"/>
                </a:solidFill>
                <a:latin typeface="Calibri"/>
                <a:ea typeface="Calibri"/>
                <a:cs typeface="Calibri"/>
                <a:sym typeface="Calibri"/>
              </a:defRPr>
            </a:lvl7pPr>
            <a:lvl8pPr marL="2304072" marR="0" lvl="7" indent="-5371" algn="l" rtl="0">
              <a:spcBef>
                <a:spcPts val="0"/>
              </a:spcBef>
              <a:buSzPts val="1400"/>
              <a:buNone/>
              <a:defRPr sz="1300" b="0" i="0" u="none" strike="noStrike" cap="none">
                <a:solidFill>
                  <a:schemeClr val="dk1"/>
                </a:solidFill>
                <a:latin typeface="Calibri"/>
                <a:ea typeface="Calibri"/>
                <a:cs typeface="Calibri"/>
                <a:sym typeface="Calibri"/>
              </a:defRPr>
            </a:lvl8pPr>
            <a:lvl9pPr marL="2633225" marR="0" lvl="8" indent="-4324" algn="l" rtl="0">
              <a:spcBef>
                <a:spcPts val="0"/>
              </a:spcBef>
              <a:buSzPts val="1400"/>
              <a:buNone/>
              <a:defRPr sz="13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1926446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1714500" y="685800"/>
            <a:ext cx="3429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3" name="Shape 113"/>
          <p:cNvSpPr txBox="1">
            <a:spLocks noGrp="1"/>
          </p:cNvSpPr>
          <p:nvPr>
            <p:ph type="body" idx="1"/>
          </p:nvPr>
        </p:nvSpPr>
        <p:spPr>
          <a:xfrm>
            <a:off x="381000" y="4343400"/>
            <a:ext cx="6096000" cy="41148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900" b="0" i="0" u="none" strike="noStrike" cap="none">
              <a:solidFill>
                <a:schemeClr val="dk1"/>
              </a:solidFill>
              <a:latin typeface="Arial"/>
              <a:ea typeface="Arial"/>
              <a:cs typeface="Arial"/>
              <a:sym typeface="Arial"/>
            </a:endParaRPr>
          </a:p>
        </p:txBody>
      </p:sp>
      <p:sp>
        <p:nvSpPr>
          <p:cNvPr id="114" name="Shape 114"/>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Arial"/>
                <a:ea typeface="Arial"/>
                <a:cs typeface="Arial"/>
                <a:sym typeface="Arial"/>
              </a:rPr>
              <a:t>1</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941617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White">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320041" y="1365507"/>
            <a:ext cx="2880600" cy="1621500"/>
          </a:xfrm>
          <a:prstGeom prst="rect">
            <a:avLst/>
          </a:prstGeom>
          <a:noFill/>
          <a:ln>
            <a:noFill/>
          </a:ln>
        </p:spPr>
        <p:txBody>
          <a:bodyPr wrap="square" lIns="86925" tIns="86925" rIns="86925" bIns="86925" anchor="t" anchorCtr="0"/>
          <a:lstStyle>
            <a:lvl1pPr marL="0" marR="0" lvl="0" indent="0" algn="l" rtl="0">
              <a:lnSpc>
                <a:spcPct val="80000"/>
              </a:lnSpc>
              <a:spcBef>
                <a:spcPts val="0"/>
              </a:spcBef>
              <a:buClr>
                <a:schemeClr val="dk1"/>
              </a:buClr>
              <a:buSzPts val="1400"/>
              <a:buFont typeface="Arial"/>
              <a:buNone/>
              <a:defRPr sz="2400" b="1" i="0" u="none" strike="noStrike" cap="none">
                <a:solidFill>
                  <a:schemeClr val="dk1"/>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4" name="Shape 14"/>
          <p:cNvSpPr txBox="1">
            <a:spLocks noGrp="1"/>
          </p:cNvSpPr>
          <p:nvPr>
            <p:ph type="subTitle" idx="1"/>
          </p:nvPr>
        </p:nvSpPr>
        <p:spPr>
          <a:xfrm>
            <a:off x="320041" y="3072391"/>
            <a:ext cx="2880600" cy="1280100"/>
          </a:xfrm>
          <a:prstGeom prst="rect">
            <a:avLst/>
          </a:prstGeom>
          <a:noFill/>
          <a:ln>
            <a:noFill/>
          </a:ln>
        </p:spPr>
        <p:txBody>
          <a:bodyPr wrap="square" lIns="86925" tIns="86925" rIns="86925" bIns="86925" anchor="t" anchorCtr="0"/>
          <a:lstStyle>
            <a:lvl1pPr marL="0" marR="0" lvl="0" indent="0" algn="l" rtl="0">
              <a:lnSpc>
                <a:spcPct val="80000"/>
              </a:lnSpc>
              <a:spcBef>
                <a:spcPts val="500"/>
              </a:spcBef>
              <a:buClr>
                <a:schemeClr val="dk1"/>
              </a:buClr>
              <a:buSzPts val="1400"/>
              <a:buFont typeface="Arial"/>
              <a:buNone/>
              <a:defRPr sz="1300" b="1" i="0" u="none" strike="noStrike" cap="none">
                <a:solidFill>
                  <a:schemeClr val="dk1"/>
                </a:solidFill>
                <a:latin typeface="Arial"/>
                <a:ea typeface="Arial"/>
                <a:cs typeface="Arial"/>
                <a:sym typeface="Arial"/>
              </a:defRPr>
            </a:lvl1pPr>
            <a:lvl2pPr marL="266700" marR="0" lvl="1" indent="0" algn="ctr" rtl="0">
              <a:lnSpc>
                <a:spcPct val="100000"/>
              </a:lnSpc>
              <a:spcBef>
                <a:spcPts val="700"/>
              </a:spcBef>
              <a:buClr>
                <a:srgbClr val="888888"/>
              </a:buClr>
              <a:buSzPts val="1400"/>
              <a:buFont typeface="Arial"/>
              <a:buNone/>
              <a:defRPr sz="1100" b="0" i="0" u="none" strike="noStrike" cap="none">
                <a:solidFill>
                  <a:srgbClr val="888888"/>
                </a:solidFill>
                <a:latin typeface="Arial"/>
                <a:ea typeface="Arial"/>
                <a:cs typeface="Arial"/>
                <a:sym typeface="Arial"/>
              </a:defRPr>
            </a:lvl2pPr>
            <a:lvl3pPr marL="558800" marR="0" lvl="2" indent="0" algn="ctr" rtl="0">
              <a:lnSpc>
                <a:spcPct val="100000"/>
              </a:lnSpc>
              <a:spcBef>
                <a:spcPts val="500"/>
              </a:spcBef>
              <a:buClr>
                <a:srgbClr val="888888"/>
              </a:buClr>
              <a:buSzPts val="1100"/>
              <a:buFont typeface="Arial"/>
              <a:buNone/>
              <a:defRPr sz="1100" b="0" i="0" u="none" strike="noStrike" cap="none">
                <a:solidFill>
                  <a:srgbClr val="888888"/>
                </a:solidFill>
                <a:latin typeface="Arial"/>
                <a:ea typeface="Arial"/>
                <a:cs typeface="Arial"/>
                <a:sym typeface="Arial"/>
              </a:defRPr>
            </a:lvl3pPr>
            <a:lvl4pPr marL="825500" marR="0" lvl="3" indent="0" algn="ctr" rtl="0">
              <a:lnSpc>
                <a:spcPct val="100000"/>
              </a:lnSpc>
              <a:spcBef>
                <a:spcPts val="500"/>
              </a:spcBef>
              <a:buClr>
                <a:srgbClr val="888888"/>
              </a:buClr>
              <a:buSzPts val="1100"/>
              <a:buFont typeface="Arial"/>
              <a:buNone/>
              <a:defRPr sz="1100" b="0" i="0" u="none" strike="noStrike" cap="none">
                <a:solidFill>
                  <a:srgbClr val="888888"/>
                </a:solidFill>
                <a:latin typeface="Arial"/>
                <a:ea typeface="Arial"/>
                <a:cs typeface="Arial"/>
                <a:sym typeface="Arial"/>
              </a:defRPr>
            </a:lvl4pPr>
            <a:lvl5pPr marL="1092200" marR="0" lvl="4" indent="0" algn="ctr" rtl="0">
              <a:lnSpc>
                <a:spcPct val="100000"/>
              </a:lnSpc>
              <a:spcBef>
                <a:spcPts val="500"/>
              </a:spcBef>
              <a:buClr>
                <a:srgbClr val="888888"/>
              </a:buClr>
              <a:buSzPts val="1100"/>
              <a:buFont typeface="Arial"/>
              <a:buNone/>
              <a:defRPr sz="1100" b="0" i="0" u="none" strike="noStrike" cap="none">
                <a:solidFill>
                  <a:srgbClr val="888888"/>
                </a:solidFill>
                <a:latin typeface="Arial"/>
                <a:ea typeface="Arial"/>
                <a:cs typeface="Arial"/>
                <a:sym typeface="Arial"/>
              </a:defRPr>
            </a:lvl5pPr>
            <a:lvl6pPr marL="1358900" marR="0" lvl="5" indent="0" algn="ctr" rtl="0">
              <a:spcBef>
                <a:spcPts val="200"/>
              </a:spcBef>
              <a:buClr>
                <a:srgbClr val="888888"/>
              </a:buClr>
              <a:buSzPts val="1300"/>
              <a:buFont typeface="Arial"/>
              <a:buNone/>
              <a:defRPr sz="1300" b="0" i="0" u="none" strike="noStrike" cap="none">
                <a:solidFill>
                  <a:srgbClr val="888888"/>
                </a:solidFill>
                <a:latin typeface="Arial"/>
                <a:ea typeface="Arial"/>
                <a:cs typeface="Arial"/>
                <a:sym typeface="Arial"/>
              </a:defRPr>
            </a:lvl6pPr>
            <a:lvl7pPr marL="1651000" marR="0" lvl="6" indent="0" algn="ctr" rtl="0">
              <a:spcBef>
                <a:spcPts val="200"/>
              </a:spcBef>
              <a:buClr>
                <a:srgbClr val="888888"/>
              </a:buClr>
              <a:buSzPts val="1300"/>
              <a:buFont typeface="Arial"/>
              <a:buNone/>
              <a:defRPr sz="1300" b="0" i="0" u="none" strike="noStrike" cap="none">
                <a:solidFill>
                  <a:srgbClr val="888888"/>
                </a:solidFill>
                <a:latin typeface="Arial"/>
                <a:ea typeface="Arial"/>
                <a:cs typeface="Arial"/>
                <a:sym typeface="Arial"/>
              </a:defRPr>
            </a:lvl7pPr>
            <a:lvl8pPr marL="1917700" marR="0" lvl="7" indent="0" algn="ctr" rtl="0">
              <a:spcBef>
                <a:spcPts val="200"/>
              </a:spcBef>
              <a:buClr>
                <a:srgbClr val="888888"/>
              </a:buClr>
              <a:buSzPts val="1300"/>
              <a:buFont typeface="Arial"/>
              <a:buNone/>
              <a:defRPr sz="1300" b="0" i="0" u="none" strike="noStrike" cap="none">
                <a:solidFill>
                  <a:srgbClr val="888888"/>
                </a:solidFill>
                <a:latin typeface="Arial"/>
                <a:ea typeface="Arial"/>
                <a:cs typeface="Arial"/>
                <a:sym typeface="Arial"/>
              </a:defRPr>
            </a:lvl8pPr>
            <a:lvl9pPr marL="2184400" marR="0" lvl="8" indent="0" algn="ctr" rtl="0">
              <a:spcBef>
                <a:spcPts val="200"/>
              </a:spcBef>
              <a:buClr>
                <a:srgbClr val="888888"/>
              </a:buClr>
              <a:buSzPts val="1300"/>
              <a:buFont typeface="Arial"/>
              <a:buNone/>
              <a:defRPr sz="1300" b="0" i="0" u="none" strike="noStrike" cap="none">
                <a:solidFill>
                  <a:srgbClr val="888888"/>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cSld name="One Statement and Picture">
    <p:spTree>
      <p:nvGrpSpPr>
        <p:cNvPr id="1" name="Shape 65"/>
        <p:cNvGrpSpPr/>
        <p:nvPr/>
      </p:nvGrpSpPr>
      <p:grpSpPr>
        <a:xfrm>
          <a:off x="0" y="0"/>
          <a:ext cx="0" cy="0"/>
          <a:chOff x="0" y="0"/>
          <a:chExt cx="0" cy="0"/>
        </a:xfrm>
      </p:grpSpPr>
      <p:sp>
        <p:nvSpPr>
          <p:cNvPr id="66" name="Shape 66"/>
          <p:cNvSpPr>
            <a:spLocks noGrp="1"/>
          </p:cNvSpPr>
          <p:nvPr>
            <p:ph type="pic" idx="2"/>
          </p:nvPr>
        </p:nvSpPr>
        <p:spPr>
          <a:xfrm>
            <a:off x="3200407" y="0"/>
            <a:ext cx="3200400" cy="6400800"/>
          </a:xfrm>
          <a:prstGeom prst="rect">
            <a:avLst/>
          </a:prstGeom>
          <a:noFill/>
          <a:ln>
            <a:noFill/>
          </a:ln>
        </p:spPr>
        <p:txBody>
          <a:bodyPr wrap="square" lIns="86925" tIns="86925" rIns="86925" bIns="86925" anchor="ctr" anchorCtr="0"/>
          <a:lstStyle>
            <a:lvl1pPr marL="0" marR="0" lvl="0" indent="0" algn="ctr" rtl="0">
              <a:lnSpc>
                <a:spcPct val="100000"/>
              </a:lnSpc>
              <a:spcBef>
                <a:spcPts val="400"/>
              </a:spcBef>
              <a:spcAft>
                <a:spcPts val="0"/>
              </a:spcAft>
              <a:buClr>
                <a:schemeClr val="dk1"/>
              </a:buClr>
              <a:buSzPts val="1400"/>
              <a:buFont typeface="Arial"/>
              <a:buNone/>
              <a:defRPr sz="600" b="0" i="0" u="none" strike="noStrike" cap="none">
                <a:solidFill>
                  <a:schemeClr val="dk1"/>
                </a:solidFill>
                <a:latin typeface="Arial"/>
                <a:ea typeface="Arial"/>
                <a:cs typeface="Arial"/>
                <a:sym typeface="Arial"/>
              </a:defRPr>
            </a:lvl1pPr>
            <a:lvl2pPr marL="0" marR="0" lvl="1" indent="0" algn="l" rtl="0">
              <a:lnSpc>
                <a:spcPct val="100000"/>
              </a:lnSpc>
              <a:spcBef>
                <a:spcPts val="700"/>
              </a:spcBef>
              <a:buClr>
                <a:schemeClr val="dk1"/>
              </a:buClr>
              <a:buSzPts val="1400"/>
              <a:buFont typeface="Arial"/>
              <a:buNone/>
              <a:defRPr sz="1100" b="0" i="0" u="none" strike="noStrike" cap="none">
                <a:solidFill>
                  <a:schemeClr val="dk1"/>
                </a:solidFill>
                <a:latin typeface="Arial"/>
                <a:ea typeface="Arial"/>
                <a:cs typeface="Arial"/>
                <a:sym typeface="Arial"/>
              </a:defRPr>
            </a:lvl2pPr>
            <a:lvl3pPr marL="139700" marR="0" lvl="2" indent="-76200" algn="l" rtl="0">
              <a:lnSpc>
                <a:spcPct val="100000"/>
              </a:lnSpc>
              <a:spcBef>
                <a:spcPts val="500"/>
              </a:spcBef>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266700" marR="0" lvl="3" indent="-88900" algn="l" rtl="0">
              <a:lnSpc>
                <a:spcPct val="100000"/>
              </a:lnSpc>
              <a:spcBef>
                <a:spcPts val="500"/>
              </a:spcBef>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406400" marR="0" lvl="4" indent="-76200" algn="l" rtl="0">
              <a:lnSpc>
                <a:spcPct val="100000"/>
              </a:lnSpc>
              <a:spcBef>
                <a:spcPts val="500"/>
              </a:spcBef>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1511300" marR="0" lvl="5" indent="-635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6pPr>
            <a:lvl7pPr marL="1778000" marR="0" lvl="6"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7pPr>
            <a:lvl8pPr marL="2070100" marR="0" lvl="7"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8pPr>
            <a:lvl9pPr marL="2336800" marR="0" lvl="8"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body" idx="1"/>
          </p:nvPr>
        </p:nvSpPr>
        <p:spPr>
          <a:xfrm>
            <a:off x="320041" y="554145"/>
            <a:ext cx="2616600" cy="5205000"/>
          </a:xfrm>
          <a:prstGeom prst="rect">
            <a:avLst/>
          </a:prstGeom>
          <a:noFill/>
          <a:ln>
            <a:noFill/>
          </a:ln>
        </p:spPr>
        <p:txBody>
          <a:bodyPr wrap="square" lIns="86925" tIns="86925" rIns="86925" bIns="86925" anchor="t" anchorCtr="0"/>
          <a:lstStyle>
            <a:lvl1pPr marL="0" marR="0" lvl="0" indent="0" algn="l" rtl="0">
              <a:lnSpc>
                <a:spcPct val="90000"/>
              </a:lnSpc>
              <a:spcBef>
                <a:spcPts val="700"/>
              </a:spcBef>
              <a:buClr>
                <a:schemeClr val="dk1"/>
              </a:buClr>
              <a:buSzPts val="1400"/>
              <a:buFont typeface="Arial"/>
              <a:buNone/>
              <a:defRPr sz="1400" b="1" i="0" u="none" strike="noStrike" cap="none">
                <a:solidFill>
                  <a:schemeClr val="dk1"/>
                </a:solidFill>
                <a:latin typeface="Arial"/>
                <a:ea typeface="Arial"/>
                <a:cs typeface="Arial"/>
                <a:sym typeface="Arial"/>
              </a:defRPr>
            </a:lvl1pPr>
            <a:lvl2pPr marL="0" marR="0" lvl="1" indent="0" algn="l" rtl="0">
              <a:lnSpc>
                <a:spcPct val="100000"/>
              </a:lnSpc>
              <a:spcBef>
                <a:spcPts val="700"/>
              </a:spcBef>
              <a:buClr>
                <a:schemeClr val="dk1"/>
              </a:buClr>
              <a:buSzPts val="1400"/>
              <a:buFont typeface="Arial"/>
              <a:buNone/>
              <a:defRPr sz="1100" b="0" i="0" u="none" strike="noStrike" cap="none">
                <a:solidFill>
                  <a:schemeClr val="dk1"/>
                </a:solidFill>
                <a:latin typeface="Arial"/>
                <a:ea typeface="Arial"/>
                <a:cs typeface="Arial"/>
                <a:sym typeface="Arial"/>
              </a:defRPr>
            </a:lvl2pPr>
            <a:lvl3pPr marL="139700" marR="0" lvl="2" indent="-76200" algn="l" rtl="0">
              <a:lnSpc>
                <a:spcPct val="100000"/>
              </a:lnSpc>
              <a:spcBef>
                <a:spcPts val="500"/>
              </a:spcBef>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266700" marR="0" lvl="3" indent="-88900" algn="l" rtl="0">
              <a:lnSpc>
                <a:spcPct val="100000"/>
              </a:lnSpc>
              <a:spcBef>
                <a:spcPts val="500"/>
              </a:spcBef>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406400" marR="0" lvl="4" indent="-76200" algn="l" rtl="0">
              <a:lnSpc>
                <a:spcPct val="100000"/>
              </a:lnSpc>
              <a:spcBef>
                <a:spcPts val="500"/>
              </a:spcBef>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1511300" marR="0" lvl="5" indent="-635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6pPr>
            <a:lvl7pPr marL="1778000" marR="0" lvl="6"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7pPr>
            <a:lvl8pPr marL="2070100" marR="0" lvl="7"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8pPr>
            <a:lvl9pPr marL="2336800" marR="0" lvl="8"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9pPr>
          </a:lstStyle>
          <a:p>
            <a:endParaRPr/>
          </a:p>
        </p:txBody>
      </p:sp>
      <p:pic>
        <p:nvPicPr>
          <p:cNvPr id="68" name="Shape 68"/>
          <p:cNvPicPr preferRelativeResize="0"/>
          <p:nvPr/>
        </p:nvPicPr>
        <p:blipFill rotWithShape="1">
          <a:blip r:embed="rId2">
            <a:alphaModFix/>
          </a:blip>
          <a:srcRect/>
          <a:stretch/>
        </p:blipFill>
        <p:spPr>
          <a:xfrm>
            <a:off x="247678" y="5910441"/>
            <a:ext cx="749100" cy="371400"/>
          </a:xfrm>
          <a:prstGeom prst="rect">
            <a:avLst/>
          </a:prstGeom>
          <a:noFill/>
          <a:ln>
            <a:noFill/>
          </a:ln>
        </p:spPr>
      </p:pic>
      <p:sp>
        <p:nvSpPr>
          <p:cNvPr id="69" name="Shape 69"/>
          <p:cNvSpPr txBox="1">
            <a:spLocks noGrp="1"/>
          </p:cNvSpPr>
          <p:nvPr>
            <p:ph type="dt" idx="10"/>
          </p:nvPr>
        </p:nvSpPr>
        <p:spPr>
          <a:xfrm>
            <a:off x="5280671" y="5986911"/>
            <a:ext cx="640200" cy="213900"/>
          </a:xfrm>
          <a:prstGeom prst="rect">
            <a:avLst/>
          </a:prstGeom>
          <a:noFill/>
          <a:ln>
            <a:noFill/>
          </a:ln>
        </p:spPr>
        <p:txBody>
          <a:bodyPr wrap="square" lIns="86925" tIns="86925" rIns="86925" bIns="86925" anchor="t" anchorCtr="0"/>
          <a:lstStyle>
            <a:lvl1pPr marL="0" marR="0" lvl="0" indent="0" algn="l" rtl="0">
              <a:spcBef>
                <a:spcPts val="0"/>
              </a:spcBef>
              <a:buSzPts val="1400"/>
              <a:buNone/>
              <a:defRPr sz="1300">
                <a:solidFill>
                  <a:schemeClr val="dk1"/>
                </a:solidFill>
                <a:latin typeface="Arial"/>
                <a:ea typeface="Arial"/>
                <a:cs typeface="Arial"/>
                <a:sym typeface="Arial"/>
              </a:defRPr>
            </a:lvl1pPr>
            <a:lvl2pPr marL="317500" marR="0" lvl="1" indent="-12700" algn="l" rtl="0">
              <a:spcBef>
                <a:spcPts val="0"/>
              </a:spcBef>
              <a:buSzPts val="1400"/>
              <a:buNone/>
              <a:defRPr sz="1300" b="0" i="0" u="none" strike="noStrike" cap="none">
                <a:solidFill>
                  <a:schemeClr val="dk1"/>
                </a:solidFill>
                <a:latin typeface="Arial"/>
                <a:ea typeface="Arial"/>
                <a:cs typeface="Arial"/>
                <a:sym typeface="Arial"/>
              </a:defRPr>
            </a:lvl2pPr>
            <a:lvl3pPr marL="622300" marR="0" lvl="2" indent="-12700" algn="l" rtl="0">
              <a:spcBef>
                <a:spcPts val="0"/>
              </a:spcBef>
              <a:buSzPts val="1400"/>
              <a:buNone/>
              <a:defRPr sz="1300" b="0" i="0" u="none" strike="noStrike" cap="none">
                <a:solidFill>
                  <a:schemeClr val="dk1"/>
                </a:solidFill>
                <a:latin typeface="Arial"/>
                <a:ea typeface="Arial"/>
                <a:cs typeface="Arial"/>
                <a:sym typeface="Arial"/>
              </a:defRPr>
            </a:lvl3pPr>
            <a:lvl4pPr marL="939800" marR="0" lvl="3" indent="-12700" algn="l" rtl="0">
              <a:spcBef>
                <a:spcPts val="0"/>
              </a:spcBef>
              <a:buSzPts val="1400"/>
              <a:buNone/>
              <a:defRPr sz="1300" b="0" i="0" u="none" strike="noStrike" cap="none">
                <a:solidFill>
                  <a:schemeClr val="dk1"/>
                </a:solidFill>
                <a:latin typeface="Arial"/>
                <a:ea typeface="Arial"/>
                <a:cs typeface="Arial"/>
                <a:sym typeface="Arial"/>
              </a:defRPr>
            </a:lvl4pPr>
            <a:lvl5pPr marL="1257300" marR="0" lvl="4" indent="-12700" algn="l" rtl="0">
              <a:spcBef>
                <a:spcPts val="0"/>
              </a:spcBef>
              <a:buSzPts val="1400"/>
              <a:buNone/>
              <a:defRPr sz="1300" b="0" i="0" u="none" strike="noStrike" cap="none">
                <a:solidFill>
                  <a:schemeClr val="dk1"/>
                </a:solidFill>
                <a:latin typeface="Arial"/>
                <a:ea typeface="Arial"/>
                <a:cs typeface="Arial"/>
                <a:sym typeface="Arial"/>
              </a:defRPr>
            </a:lvl5pPr>
            <a:lvl6pPr marL="1549400" marR="0" lvl="5" indent="0" algn="l" rtl="0">
              <a:spcBef>
                <a:spcPts val="0"/>
              </a:spcBef>
              <a:buSzPts val="1400"/>
              <a:buNone/>
              <a:defRPr sz="1300" b="0" i="0" u="none" strike="noStrike" cap="none">
                <a:solidFill>
                  <a:schemeClr val="dk1"/>
                </a:solidFill>
                <a:latin typeface="Arial"/>
                <a:ea typeface="Arial"/>
                <a:cs typeface="Arial"/>
                <a:sym typeface="Arial"/>
              </a:defRPr>
            </a:lvl6pPr>
            <a:lvl7pPr marL="1866900" marR="0" lvl="6" indent="0" algn="l" rtl="0">
              <a:spcBef>
                <a:spcPts val="0"/>
              </a:spcBef>
              <a:buSzPts val="1400"/>
              <a:buNone/>
              <a:defRPr sz="1300" b="0" i="0" u="none" strike="noStrike" cap="none">
                <a:solidFill>
                  <a:schemeClr val="dk1"/>
                </a:solidFill>
                <a:latin typeface="Arial"/>
                <a:ea typeface="Arial"/>
                <a:cs typeface="Arial"/>
                <a:sym typeface="Arial"/>
              </a:defRPr>
            </a:lvl7pPr>
            <a:lvl8pPr marL="2184400" marR="0" lvl="7" indent="0" algn="l" rtl="0">
              <a:spcBef>
                <a:spcPts val="0"/>
              </a:spcBef>
              <a:buSzPts val="1400"/>
              <a:buNone/>
              <a:defRPr sz="1300" b="0" i="0" u="none" strike="noStrike" cap="none">
                <a:solidFill>
                  <a:schemeClr val="dk1"/>
                </a:solidFill>
                <a:latin typeface="Arial"/>
                <a:ea typeface="Arial"/>
                <a:cs typeface="Arial"/>
                <a:sym typeface="Arial"/>
              </a:defRPr>
            </a:lvl8pPr>
            <a:lvl9pPr marL="2501900" marR="0" lvl="8" indent="0" algn="l" rtl="0">
              <a:spcBef>
                <a:spcPts val="0"/>
              </a:spcBef>
              <a:buSzPts val="1400"/>
              <a:buNone/>
              <a:defRPr sz="13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sldNum" idx="12"/>
          </p:nvPr>
        </p:nvSpPr>
        <p:spPr>
          <a:xfrm>
            <a:off x="5920753" y="5986911"/>
            <a:ext cx="159900" cy="213900"/>
          </a:xfrm>
          <a:prstGeom prst="rect">
            <a:avLst/>
          </a:prstGeom>
          <a:noFill/>
          <a:ln>
            <a:noFill/>
          </a:ln>
        </p:spPr>
        <p:txBody>
          <a:bodyPr wrap="square" lIns="136950" tIns="68500" rIns="136950" bIns="68500" anchor="t" anchorCtr="0">
            <a:noAutofit/>
          </a:bodyPr>
          <a:lstStyle/>
          <a:p>
            <a:pPr marL="0" marR="0" lvl="0" indent="0" algn="l" rtl="0">
              <a:spcBef>
                <a:spcPts val="0"/>
              </a:spcBef>
              <a:buNone/>
            </a:pPr>
            <a:fld id="{00000000-1234-1234-1234-123412341234}" type="slidenum">
              <a:rPr lang="en-US" sz="1300">
                <a:solidFill>
                  <a:schemeClr val="dk1"/>
                </a:solidFill>
                <a:latin typeface="Arial"/>
                <a:ea typeface="Arial"/>
                <a:cs typeface="Arial"/>
                <a:sym typeface="Arial"/>
              </a:rPr>
              <a:t>‹#›</a:t>
            </a:fld>
            <a:endParaRPr lang="en-US" sz="1300">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One Statement and Chart">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320041" y="554145"/>
            <a:ext cx="2616600" cy="5205000"/>
          </a:xfrm>
          <a:prstGeom prst="rect">
            <a:avLst/>
          </a:prstGeom>
          <a:noFill/>
          <a:ln>
            <a:noFill/>
          </a:ln>
        </p:spPr>
        <p:txBody>
          <a:bodyPr wrap="square" lIns="86925" tIns="86925" rIns="86925" bIns="86925" anchor="t" anchorCtr="0"/>
          <a:lstStyle>
            <a:lvl1pPr marL="0" marR="0" lvl="0" indent="0" algn="l" rtl="0">
              <a:lnSpc>
                <a:spcPct val="90000"/>
              </a:lnSpc>
              <a:spcBef>
                <a:spcPts val="700"/>
              </a:spcBef>
              <a:buClr>
                <a:schemeClr val="dk1"/>
              </a:buClr>
              <a:buSzPts val="1400"/>
              <a:buFont typeface="Arial"/>
              <a:buNone/>
              <a:defRPr sz="1400" b="1" i="0" u="none" strike="noStrike" cap="none">
                <a:solidFill>
                  <a:schemeClr val="dk1"/>
                </a:solidFill>
                <a:latin typeface="Arial"/>
                <a:ea typeface="Arial"/>
                <a:cs typeface="Arial"/>
                <a:sym typeface="Arial"/>
              </a:defRPr>
            </a:lvl1pPr>
            <a:lvl2pPr marL="0" marR="0" lvl="1" indent="0" algn="l" rtl="0">
              <a:lnSpc>
                <a:spcPct val="100000"/>
              </a:lnSpc>
              <a:spcBef>
                <a:spcPts val="700"/>
              </a:spcBef>
              <a:buClr>
                <a:schemeClr val="dk1"/>
              </a:buClr>
              <a:buSzPts val="1400"/>
              <a:buFont typeface="Arial"/>
              <a:buNone/>
              <a:defRPr sz="1100" b="0" i="0" u="none" strike="noStrike" cap="none">
                <a:solidFill>
                  <a:schemeClr val="dk1"/>
                </a:solidFill>
                <a:latin typeface="Arial"/>
                <a:ea typeface="Arial"/>
                <a:cs typeface="Arial"/>
                <a:sym typeface="Arial"/>
              </a:defRPr>
            </a:lvl2pPr>
            <a:lvl3pPr marL="139700" marR="0" lvl="2" indent="-76200" algn="l" rtl="0">
              <a:lnSpc>
                <a:spcPct val="100000"/>
              </a:lnSpc>
              <a:spcBef>
                <a:spcPts val="500"/>
              </a:spcBef>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266700" marR="0" lvl="3" indent="-88900" algn="l" rtl="0">
              <a:lnSpc>
                <a:spcPct val="100000"/>
              </a:lnSpc>
              <a:spcBef>
                <a:spcPts val="500"/>
              </a:spcBef>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406400" marR="0" lvl="4" indent="-76200" algn="l" rtl="0">
              <a:lnSpc>
                <a:spcPct val="100000"/>
              </a:lnSpc>
              <a:spcBef>
                <a:spcPts val="500"/>
              </a:spcBef>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1511300" marR="0" lvl="5" indent="-635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6pPr>
            <a:lvl7pPr marL="1778000" marR="0" lvl="6"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7pPr>
            <a:lvl8pPr marL="2070100" marR="0" lvl="7"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8pPr>
            <a:lvl9pPr marL="2336800" marR="0" lvl="8"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73" name="Shape 73"/>
          <p:cNvSpPr>
            <a:spLocks noGrp="1"/>
          </p:cNvSpPr>
          <p:nvPr>
            <p:ph type="chart" idx="2"/>
          </p:nvPr>
        </p:nvSpPr>
        <p:spPr>
          <a:xfrm>
            <a:off x="3200407" y="1366101"/>
            <a:ext cx="2880600" cy="4392900"/>
          </a:xfrm>
          <a:prstGeom prst="rect">
            <a:avLst/>
          </a:prstGeom>
          <a:noFill/>
          <a:ln>
            <a:noFill/>
          </a:ln>
        </p:spPr>
        <p:txBody>
          <a:bodyPr wrap="square" lIns="86925" tIns="86925" rIns="86925" bIns="86925" anchor="ctr" anchorCtr="0"/>
          <a:lstStyle>
            <a:lvl1pPr marL="0" marR="0" lvl="0" indent="0" algn="ctr" rtl="0">
              <a:lnSpc>
                <a:spcPct val="100000"/>
              </a:lnSpc>
              <a:spcBef>
                <a:spcPts val="700"/>
              </a:spcBef>
              <a:buClr>
                <a:schemeClr val="dk1"/>
              </a:buClr>
              <a:buSzPts val="1400"/>
              <a:buFont typeface="Arial"/>
              <a:buNone/>
              <a:defRPr sz="600" b="0" i="0" u="none" strike="noStrike" cap="none">
                <a:solidFill>
                  <a:schemeClr val="dk1"/>
                </a:solidFill>
                <a:latin typeface="Arial"/>
                <a:ea typeface="Arial"/>
                <a:cs typeface="Arial"/>
                <a:sym typeface="Arial"/>
              </a:defRPr>
            </a:lvl1pPr>
            <a:lvl2pPr marL="0" marR="0" lvl="1" indent="0" algn="l" rtl="0">
              <a:lnSpc>
                <a:spcPct val="100000"/>
              </a:lnSpc>
              <a:spcBef>
                <a:spcPts val="700"/>
              </a:spcBef>
              <a:buClr>
                <a:schemeClr val="dk1"/>
              </a:buClr>
              <a:buSzPts val="1400"/>
              <a:buFont typeface="Arial"/>
              <a:buNone/>
              <a:defRPr sz="1100" b="0" i="0" u="none" strike="noStrike" cap="none">
                <a:solidFill>
                  <a:schemeClr val="dk1"/>
                </a:solidFill>
                <a:latin typeface="Arial"/>
                <a:ea typeface="Arial"/>
                <a:cs typeface="Arial"/>
                <a:sym typeface="Arial"/>
              </a:defRPr>
            </a:lvl2pPr>
            <a:lvl3pPr marL="139700" marR="0" lvl="2" indent="-76200" algn="l" rtl="0">
              <a:lnSpc>
                <a:spcPct val="100000"/>
              </a:lnSpc>
              <a:spcBef>
                <a:spcPts val="500"/>
              </a:spcBef>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266700" marR="0" lvl="3" indent="-88900" algn="l" rtl="0">
              <a:lnSpc>
                <a:spcPct val="100000"/>
              </a:lnSpc>
              <a:spcBef>
                <a:spcPts val="500"/>
              </a:spcBef>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406400" marR="0" lvl="4" indent="-76200" algn="l" rtl="0">
              <a:lnSpc>
                <a:spcPct val="100000"/>
              </a:lnSpc>
              <a:spcBef>
                <a:spcPts val="500"/>
              </a:spcBef>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1511300" marR="0" lvl="5" indent="-635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6pPr>
            <a:lvl7pPr marL="1778000" marR="0" lvl="6"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7pPr>
            <a:lvl8pPr marL="2070100" marR="0" lvl="7"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8pPr>
            <a:lvl9pPr marL="2336800" marR="0" lvl="8"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74" name="Shape 74"/>
          <p:cNvSpPr txBox="1">
            <a:spLocks noGrp="1"/>
          </p:cNvSpPr>
          <p:nvPr>
            <p:ph type="dt" idx="10"/>
          </p:nvPr>
        </p:nvSpPr>
        <p:spPr>
          <a:xfrm>
            <a:off x="5280671" y="5986911"/>
            <a:ext cx="640200" cy="213900"/>
          </a:xfrm>
          <a:prstGeom prst="rect">
            <a:avLst/>
          </a:prstGeom>
          <a:noFill/>
          <a:ln>
            <a:noFill/>
          </a:ln>
        </p:spPr>
        <p:txBody>
          <a:bodyPr wrap="square" lIns="86925" tIns="86925" rIns="86925" bIns="86925" anchor="t" anchorCtr="0"/>
          <a:lstStyle>
            <a:lvl1pPr marL="0" marR="0" lvl="0" indent="0" algn="l" rtl="0">
              <a:spcBef>
                <a:spcPts val="0"/>
              </a:spcBef>
              <a:buSzPts val="1400"/>
              <a:buNone/>
              <a:defRPr sz="1300">
                <a:solidFill>
                  <a:schemeClr val="dk1"/>
                </a:solidFill>
                <a:latin typeface="Arial"/>
                <a:ea typeface="Arial"/>
                <a:cs typeface="Arial"/>
                <a:sym typeface="Arial"/>
              </a:defRPr>
            </a:lvl1pPr>
            <a:lvl2pPr marL="317500" marR="0" lvl="1" indent="-12700" algn="l" rtl="0">
              <a:spcBef>
                <a:spcPts val="0"/>
              </a:spcBef>
              <a:buSzPts val="1400"/>
              <a:buNone/>
              <a:defRPr sz="1300" b="0" i="0" u="none" strike="noStrike" cap="none">
                <a:solidFill>
                  <a:schemeClr val="dk1"/>
                </a:solidFill>
                <a:latin typeface="Arial"/>
                <a:ea typeface="Arial"/>
                <a:cs typeface="Arial"/>
                <a:sym typeface="Arial"/>
              </a:defRPr>
            </a:lvl2pPr>
            <a:lvl3pPr marL="622300" marR="0" lvl="2" indent="-12700" algn="l" rtl="0">
              <a:spcBef>
                <a:spcPts val="0"/>
              </a:spcBef>
              <a:buSzPts val="1400"/>
              <a:buNone/>
              <a:defRPr sz="1300" b="0" i="0" u="none" strike="noStrike" cap="none">
                <a:solidFill>
                  <a:schemeClr val="dk1"/>
                </a:solidFill>
                <a:latin typeface="Arial"/>
                <a:ea typeface="Arial"/>
                <a:cs typeface="Arial"/>
                <a:sym typeface="Arial"/>
              </a:defRPr>
            </a:lvl3pPr>
            <a:lvl4pPr marL="939800" marR="0" lvl="3" indent="-12700" algn="l" rtl="0">
              <a:spcBef>
                <a:spcPts val="0"/>
              </a:spcBef>
              <a:buSzPts val="1400"/>
              <a:buNone/>
              <a:defRPr sz="1300" b="0" i="0" u="none" strike="noStrike" cap="none">
                <a:solidFill>
                  <a:schemeClr val="dk1"/>
                </a:solidFill>
                <a:latin typeface="Arial"/>
                <a:ea typeface="Arial"/>
                <a:cs typeface="Arial"/>
                <a:sym typeface="Arial"/>
              </a:defRPr>
            </a:lvl4pPr>
            <a:lvl5pPr marL="1257300" marR="0" lvl="4" indent="-12700" algn="l" rtl="0">
              <a:spcBef>
                <a:spcPts val="0"/>
              </a:spcBef>
              <a:buSzPts val="1400"/>
              <a:buNone/>
              <a:defRPr sz="1300" b="0" i="0" u="none" strike="noStrike" cap="none">
                <a:solidFill>
                  <a:schemeClr val="dk1"/>
                </a:solidFill>
                <a:latin typeface="Arial"/>
                <a:ea typeface="Arial"/>
                <a:cs typeface="Arial"/>
                <a:sym typeface="Arial"/>
              </a:defRPr>
            </a:lvl5pPr>
            <a:lvl6pPr marL="1549400" marR="0" lvl="5" indent="0" algn="l" rtl="0">
              <a:spcBef>
                <a:spcPts val="0"/>
              </a:spcBef>
              <a:buSzPts val="1400"/>
              <a:buNone/>
              <a:defRPr sz="1300" b="0" i="0" u="none" strike="noStrike" cap="none">
                <a:solidFill>
                  <a:schemeClr val="dk1"/>
                </a:solidFill>
                <a:latin typeface="Arial"/>
                <a:ea typeface="Arial"/>
                <a:cs typeface="Arial"/>
                <a:sym typeface="Arial"/>
              </a:defRPr>
            </a:lvl6pPr>
            <a:lvl7pPr marL="1866900" marR="0" lvl="6" indent="0" algn="l" rtl="0">
              <a:spcBef>
                <a:spcPts val="0"/>
              </a:spcBef>
              <a:buSzPts val="1400"/>
              <a:buNone/>
              <a:defRPr sz="1300" b="0" i="0" u="none" strike="noStrike" cap="none">
                <a:solidFill>
                  <a:schemeClr val="dk1"/>
                </a:solidFill>
                <a:latin typeface="Arial"/>
                <a:ea typeface="Arial"/>
                <a:cs typeface="Arial"/>
                <a:sym typeface="Arial"/>
              </a:defRPr>
            </a:lvl7pPr>
            <a:lvl8pPr marL="2184400" marR="0" lvl="7" indent="0" algn="l" rtl="0">
              <a:spcBef>
                <a:spcPts val="0"/>
              </a:spcBef>
              <a:buSzPts val="1400"/>
              <a:buNone/>
              <a:defRPr sz="1300" b="0" i="0" u="none" strike="noStrike" cap="none">
                <a:solidFill>
                  <a:schemeClr val="dk1"/>
                </a:solidFill>
                <a:latin typeface="Arial"/>
                <a:ea typeface="Arial"/>
                <a:cs typeface="Arial"/>
                <a:sym typeface="Arial"/>
              </a:defRPr>
            </a:lvl8pPr>
            <a:lvl9pPr marL="2501900" marR="0" lvl="8" indent="0" algn="l" rtl="0">
              <a:spcBef>
                <a:spcPts val="0"/>
              </a:spcBef>
              <a:buSzPts val="1400"/>
              <a:buNone/>
              <a:defRPr sz="13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sldNum" idx="12"/>
          </p:nvPr>
        </p:nvSpPr>
        <p:spPr>
          <a:xfrm>
            <a:off x="5920753" y="5986911"/>
            <a:ext cx="159900" cy="213900"/>
          </a:xfrm>
          <a:prstGeom prst="rect">
            <a:avLst/>
          </a:prstGeom>
          <a:noFill/>
          <a:ln>
            <a:noFill/>
          </a:ln>
        </p:spPr>
        <p:txBody>
          <a:bodyPr wrap="square" lIns="136950" tIns="68500" rIns="136950" bIns="68500" anchor="t" anchorCtr="0">
            <a:noAutofit/>
          </a:bodyPr>
          <a:lstStyle/>
          <a:p>
            <a:pPr marL="0" marR="0" lvl="0" indent="0" algn="l" rtl="0">
              <a:spcBef>
                <a:spcPts val="0"/>
              </a:spcBef>
              <a:buNone/>
            </a:pPr>
            <a:fld id="{00000000-1234-1234-1234-123412341234}" type="slidenum">
              <a:rPr lang="en-US" sz="1300">
                <a:solidFill>
                  <a:schemeClr val="dk1"/>
                </a:solidFill>
                <a:latin typeface="Arial"/>
                <a:ea typeface="Arial"/>
                <a:cs typeface="Arial"/>
                <a:sym typeface="Arial"/>
              </a:rPr>
              <a:t>‹#›</a:t>
            </a:fld>
            <a:endParaRPr lang="en-US" sz="130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ext and One Picture">
    <p:spTree>
      <p:nvGrpSpPr>
        <p:cNvPr id="1" name="Shape 76"/>
        <p:cNvGrpSpPr/>
        <p:nvPr/>
      </p:nvGrpSpPr>
      <p:grpSpPr>
        <a:xfrm>
          <a:off x="0" y="0"/>
          <a:ext cx="0" cy="0"/>
          <a:chOff x="0" y="0"/>
          <a:chExt cx="0" cy="0"/>
        </a:xfrm>
      </p:grpSpPr>
      <p:sp>
        <p:nvSpPr>
          <p:cNvPr id="77" name="Shape 77"/>
          <p:cNvSpPr txBox="1">
            <a:spLocks noGrp="1"/>
          </p:cNvSpPr>
          <p:nvPr>
            <p:ph type="dt" idx="10"/>
          </p:nvPr>
        </p:nvSpPr>
        <p:spPr>
          <a:xfrm>
            <a:off x="5280671" y="5986911"/>
            <a:ext cx="640200" cy="213900"/>
          </a:xfrm>
          <a:prstGeom prst="rect">
            <a:avLst/>
          </a:prstGeom>
          <a:noFill/>
          <a:ln>
            <a:noFill/>
          </a:ln>
        </p:spPr>
        <p:txBody>
          <a:bodyPr wrap="square" lIns="86925" tIns="86925" rIns="86925" bIns="86925" anchor="t" anchorCtr="0"/>
          <a:lstStyle>
            <a:lvl1pPr marL="0" marR="0" lvl="0" indent="0" algn="l" rtl="0">
              <a:spcBef>
                <a:spcPts val="0"/>
              </a:spcBef>
              <a:buSzPts val="1400"/>
              <a:buNone/>
              <a:defRPr sz="1300">
                <a:solidFill>
                  <a:schemeClr val="dk1"/>
                </a:solidFill>
                <a:latin typeface="Arial"/>
                <a:ea typeface="Arial"/>
                <a:cs typeface="Arial"/>
                <a:sym typeface="Arial"/>
              </a:defRPr>
            </a:lvl1pPr>
            <a:lvl2pPr marL="317500" marR="0" lvl="1" indent="-12700" algn="l" rtl="0">
              <a:spcBef>
                <a:spcPts val="0"/>
              </a:spcBef>
              <a:buSzPts val="1400"/>
              <a:buNone/>
              <a:defRPr sz="1300" b="0" i="0" u="none" strike="noStrike" cap="none">
                <a:solidFill>
                  <a:schemeClr val="dk1"/>
                </a:solidFill>
                <a:latin typeface="Arial"/>
                <a:ea typeface="Arial"/>
                <a:cs typeface="Arial"/>
                <a:sym typeface="Arial"/>
              </a:defRPr>
            </a:lvl2pPr>
            <a:lvl3pPr marL="622300" marR="0" lvl="2" indent="-12700" algn="l" rtl="0">
              <a:spcBef>
                <a:spcPts val="0"/>
              </a:spcBef>
              <a:buSzPts val="1400"/>
              <a:buNone/>
              <a:defRPr sz="1300" b="0" i="0" u="none" strike="noStrike" cap="none">
                <a:solidFill>
                  <a:schemeClr val="dk1"/>
                </a:solidFill>
                <a:latin typeface="Arial"/>
                <a:ea typeface="Arial"/>
                <a:cs typeface="Arial"/>
                <a:sym typeface="Arial"/>
              </a:defRPr>
            </a:lvl3pPr>
            <a:lvl4pPr marL="939800" marR="0" lvl="3" indent="-12700" algn="l" rtl="0">
              <a:spcBef>
                <a:spcPts val="0"/>
              </a:spcBef>
              <a:buSzPts val="1400"/>
              <a:buNone/>
              <a:defRPr sz="1300" b="0" i="0" u="none" strike="noStrike" cap="none">
                <a:solidFill>
                  <a:schemeClr val="dk1"/>
                </a:solidFill>
                <a:latin typeface="Arial"/>
                <a:ea typeface="Arial"/>
                <a:cs typeface="Arial"/>
                <a:sym typeface="Arial"/>
              </a:defRPr>
            </a:lvl4pPr>
            <a:lvl5pPr marL="1257300" marR="0" lvl="4" indent="-12700" algn="l" rtl="0">
              <a:spcBef>
                <a:spcPts val="0"/>
              </a:spcBef>
              <a:buSzPts val="1400"/>
              <a:buNone/>
              <a:defRPr sz="1300" b="0" i="0" u="none" strike="noStrike" cap="none">
                <a:solidFill>
                  <a:schemeClr val="dk1"/>
                </a:solidFill>
                <a:latin typeface="Arial"/>
                <a:ea typeface="Arial"/>
                <a:cs typeface="Arial"/>
                <a:sym typeface="Arial"/>
              </a:defRPr>
            </a:lvl5pPr>
            <a:lvl6pPr marL="1549400" marR="0" lvl="5" indent="0" algn="l" rtl="0">
              <a:spcBef>
                <a:spcPts val="0"/>
              </a:spcBef>
              <a:buSzPts val="1400"/>
              <a:buNone/>
              <a:defRPr sz="1300" b="0" i="0" u="none" strike="noStrike" cap="none">
                <a:solidFill>
                  <a:schemeClr val="dk1"/>
                </a:solidFill>
                <a:latin typeface="Arial"/>
                <a:ea typeface="Arial"/>
                <a:cs typeface="Arial"/>
                <a:sym typeface="Arial"/>
              </a:defRPr>
            </a:lvl6pPr>
            <a:lvl7pPr marL="1866900" marR="0" lvl="6" indent="0" algn="l" rtl="0">
              <a:spcBef>
                <a:spcPts val="0"/>
              </a:spcBef>
              <a:buSzPts val="1400"/>
              <a:buNone/>
              <a:defRPr sz="1300" b="0" i="0" u="none" strike="noStrike" cap="none">
                <a:solidFill>
                  <a:schemeClr val="dk1"/>
                </a:solidFill>
                <a:latin typeface="Arial"/>
                <a:ea typeface="Arial"/>
                <a:cs typeface="Arial"/>
                <a:sym typeface="Arial"/>
              </a:defRPr>
            </a:lvl7pPr>
            <a:lvl8pPr marL="2184400" marR="0" lvl="7" indent="0" algn="l" rtl="0">
              <a:spcBef>
                <a:spcPts val="0"/>
              </a:spcBef>
              <a:buSzPts val="1400"/>
              <a:buNone/>
              <a:defRPr sz="1300" b="0" i="0" u="none" strike="noStrike" cap="none">
                <a:solidFill>
                  <a:schemeClr val="dk1"/>
                </a:solidFill>
                <a:latin typeface="Arial"/>
                <a:ea typeface="Arial"/>
                <a:cs typeface="Arial"/>
                <a:sym typeface="Arial"/>
              </a:defRPr>
            </a:lvl8pPr>
            <a:lvl9pPr marL="2501900" marR="0" lvl="8" indent="0" algn="l" rtl="0">
              <a:spcBef>
                <a:spcPts val="0"/>
              </a:spcBef>
              <a:buSzPts val="1400"/>
              <a:buNone/>
              <a:defRPr sz="13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5920753" y="5986911"/>
            <a:ext cx="159900" cy="213900"/>
          </a:xfrm>
          <a:prstGeom prst="rect">
            <a:avLst/>
          </a:prstGeom>
          <a:noFill/>
          <a:ln>
            <a:noFill/>
          </a:ln>
        </p:spPr>
        <p:txBody>
          <a:bodyPr wrap="square" lIns="136950" tIns="68500" rIns="136950" bIns="68500" anchor="t" anchorCtr="0">
            <a:noAutofit/>
          </a:bodyPr>
          <a:lstStyle/>
          <a:p>
            <a:pPr marL="0" marR="0" lvl="0" indent="0" algn="l" rtl="0">
              <a:spcBef>
                <a:spcPts val="0"/>
              </a:spcBef>
              <a:buNone/>
            </a:pPr>
            <a:fld id="{00000000-1234-1234-1234-123412341234}" type="slidenum">
              <a:rPr lang="en-US" sz="1300">
                <a:solidFill>
                  <a:schemeClr val="dk1"/>
                </a:solidFill>
                <a:latin typeface="Arial"/>
                <a:ea typeface="Arial"/>
                <a:cs typeface="Arial"/>
                <a:sym typeface="Arial"/>
              </a:rPr>
              <a:t>‹#›</a:t>
            </a:fld>
            <a:endParaRPr lang="en-US" sz="1300">
              <a:solidFill>
                <a:schemeClr val="dk1"/>
              </a:solidFill>
              <a:latin typeface="Arial"/>
              <a:ea typeface="Arial"/>
              <a:cs typeface="Arial"/>
              <a:sym typeface="Arial"/>
            </a:endParaRPr>
          </a:p>
        </p:txBody>
      </p:sp>
      <p:sp>
        <p:nvSpPr>
          <p:cNvPr id="79" name="Shape 79"/>
          <p:cNvSpPr txBox="1">
            <a:spLocks noGrp="1"/>
          </p:cNvSpPr>
          <p:nvPr>
            <p:ph type="body" idx="1"/>
          </p:nvPr>
        </p:nvSpPr>
        <p:spPr>
          <a:xfrm>
            <a:off x="320041" y="554145"/>
            <a:ext cx="2496300" cy="5205000"/>
          </a:xfrm>
          <a:prstGeom prst="rect">
            <a:avLst/>
          </a:prstGeom>
          <a:noFill/>
          <a:ln>
            <a:noFill/>
          </a:ln>
        </p:spPr>
        <p:txBody>
          <a:bodyPr wrap="square" lIns="86925" tIns="86925" rIns="86925" bIns="86925" anchor="t" anchorCtr="0"/>
          <a:lstStyle>
            <a:lvl1pPr marL="0" marR="0" lvl="0" indent="0" algn="l" rtl="0">
              <a:lnSpc>
                <a:spcPct val="90000"/>
              </a:lnSpc>
              <a:spcBef>
                <a:spcPts val="700"/>
              </a:spcBef>
              <a:buClr>
                <a:schemeClr val="dk1"/>
              </a:buClr>
              <a:buSzPts val="1400"/>
              <a:buFont typeface="Arial"/>
              <a:buNone/>
              <a:defRPr sz="1400" b="1" i="0" u="none" strike="noStrike" cap="none">
                <a:solidFill>
                  <a:schemeClr val="dk1"/>
                </a:solidFill>
                <a:latin typeface="Arial"/>
                <a:ea typeface="Arial"/>
                <a:cs typeface="Arial"/>
                <a:sym typeface="Arial"/>
              </a:defRPr>
            </a:lvl1pPr>
            <a:lvl2pPr marL="0" marR="0" lvl="1" indent="0" algn="l" rtl="0">
              <a:lnSpc>
                <a:spcPct val="100000"/>
              </a:lnSpc>
              <a:spcBef>
                <a:spcPts val="700"/>
              </a:spcBef>
              <a:buClr>
                <a:schemeClr val="dk1"/>
              </a:buClr>
              <a:buSzPts val="1400"/>
              <a:buFont typeface="Arial"/>
              <a:buNone/>
              <a:defRPr sz="1100" b="1" i="0" u="none" strike="noStrike" cap="none">
                <a:solidFill>
                  <a:schemeClr val="dk1"/>
                </a:solidFill>
                <a:latin typeface="Arial"/>
                <a:ea typeface="Arial"/>
                <a:cs typeface="Arial"/>
                <a:sym typeface="Arial"/>
              </a:defRPr>
            </a:lvl2pPr>
            <a:lvl3pPr marL="0" marR="0" lvl="2" indent="0" algn="l" rtl="0">
              <a:lnSpc>
                <a:spcPct val="100000"/>
              </a:lnSpc>
              <a:spcBef>
                <a:spcPts val="700"/>
              </a:spcBef>
              <a:buClr>
                <a:schemeClr val="dk1"/>
              </a:buClr>
              <a:buSzPts val="1100"/>
              <a:buFont typeface="Arial"/>
              <a:buNone/>
              <a:defRPr sz="1100" b="0" i="0" u="none" strike="noStrike" cap="none">
                <a:solidFill>
                  <a:schemeClr val="dk1"/>
                </a:solidFill>
                <a:latin typeface="Arial"/>
                <a:ea typeface="Arial"/>
                <a:cs typeface="Arial"/>
                <a:sym typeface="Arial"/>
              </a:defRPr>
            </a:lvl3pPr>
            <a:lvl4pPr marL="139700" marR="0" lvl="3" indent="-76200" algn="l" rtl="0">
              <a:lnSpc>
                <a:spcPct val="100000"/>
              </a:lnSpc>
              <a:spcBef>
                <a:spcPts val="500"/>
              </a:spcBef>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79400" marR="0" lvl="4" indent="-101600" algn="l" rtl="0">
              <a:lnSpc>
                <a:spcPct val="100000"/>
              </a:lnSpc>
              <a:spcBef>
                <a:spcPts val="500"/>
              </a:spcBef>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1511300" marR="0" lvl="5" indent="-635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6pPr>
            <a:lvl7pPr marL="1778000" marR="0" lvl="6"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7pPr>
            <a:lvl8pPr marL="2070100" marR="0" lvl="7"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8pPr>
            <a:lvl9pPr marL="2336800" marR="0" lvl="8"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80" name="Shape 80"/>
          <p:cNvSpPr>
            <a:spLocks noGrp="1"/>
          </p:cNvSpPr>
          <p:nvPr>
            <p:ph type="pic" idx="2"/>
          </p:nvPr>
        </p:nvSpPr>
        <p:spPr>
          <a:xfrm>
            <a:off x="2976379" y="1820240"/>
            <a:ext cx="3104400" cy="2671200"/>
          </a:xfrm>
          <a:prstGeom prst="rect">
            <a:avLst/>
          </a:prstGeom>
          <a:noFill/>
          <a:ln>
            <a:noFill/>
          </a:ln>
        </p:spPr>
        <p:txBody>
          <a:bodyPr wrap="square" lIns="86925" tIns="86925" rIns="86925" bIns="86925" anchor="ctr" anchorCtr="0"/>
          <a:lstStyle>
            <a:lvl1pPr marL="0" marR="0" lvl="0" indent="0" algn="ctr" rtl="0">
              <a:lnSpc>
                <a:spcPct val="100000"/>
              </a:lnSpc>
              <a:spcBef>
                <a:spcPts val="0"/>
              </a:spcBef>
              <a:buClr>
                <a:schemeClr val="dk1"/>
              </a:buClr>
              <a:buSzPts val="1400"/>
              <a:buFont typeface="Arial"/>
              <a:buNone/>
              <a:defRPr sz="600" b="0" i="0" u="none" strike="noStrike" cap="none">
                <a:solidFill>
                  <a:schemeClr val="dk1"/>
                </a:solidFill>
                <a:latin typeface="Arial"/>
                <a:ea typeface="Arial"/>
                <a:cs typeface="Arial"/>
                <a:sym typeface="Arial"/>
              </a:defRPr>
            </a:lvl1pPr>
            <a:lvl2pPr marL="0" marR="0" lvl="1" indent="0" algn="l" rtl="0">
              <a:lnSpc>
                <a:spcPct val="100000"/>
              </a:lnSpc>
              <a:spcBef>
                <a:spcPts val="700"/>
              </a:spcBef>
              <a:buClr>
                <a:schemeClr val="dk1"/>
              </a:buClr>
              <a:buSzPts val="1400"/>
              <a:buFont typeface="Arial"/>
              <a:buNone/>
              <a:defRPr sz="1100" b="0" i="0" u="none" strike="noStrike" cap="none">
                <a:solidFill>
                  <a:schemeClr val="dk1"/>
                </a:solidFill>
                <a:latin typeface="Arial"/>
                <a:ea typeface="Arial"/>
                <a:cs typeface="Arial"/>
                <a:sym typeface="Arial"/>
              </a:defRPr>
            </a:lvl2pPr>
            <a:lvl3pPr marL="139700" marR="0" lvl="2" indent="-76200" algn="l" rtl="0">
              <a:lnSpc>
                <a:spcPct val="100000"/>
              </a:lnSpc>
              <a:spcBef>
                <a:spcPts val="500"/>
              </a:spcBef>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266700" marR="0" lvl="3" indent="-88900" algn="l" rtl="0">
              <a:lnSpc>
                <a:spcPct val="100000"/>
              </a:lnSpc>
              <a:spcBef>
                <a:spcPts val="500"/>
              </a:spcBef>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406400" marR="0" lvl="4" indent="-76200" algn="l" rtl="0">
              <a:lnSpc>
                <a:spcPct val="100000"/>
              </a:lnSpc>
              <a:spcBef>
                <a:spcPts val="500"/>
              </a:spcBef>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1511300" marR="0" lvl="5" indent="-635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6pPr>
            <a:lvl7pPr marL="1778000" marR="0" lvl="6"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7pPr>
            <a:lvl8pPr marL="2070100" marR="0" lvl="7"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8pPr>
            <a:lvl9pPr marL="2336800" marR="0" lvl="8"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body" idx="3"/>
          </p:nvPr>
        </p:nvSpPr>
        <p:spPr>
          <a:xfrm>
            <a:off x="2976379" y="4590595"/>
            <a:ext cx="3104400" cy="341100"/>
          </a:xfrm>
          <a:prstGeom prst="rect">
            <a:avLst/>
          </a:prstGeom>
          <a:noFill/>
          <a:ln>
            <a:noFill/>
          </a:ln>
        </p:spPr>
        <p:txBody>
          <a:bodyPr wrap="square" lIns="86925" tIns="86925" rIns="86925" bIns="86925" anchor="t" anchorCtr="0"/>
          <a:lstStyle>
            <a:lvl1pPr marL="0" marR="0" lvl="0" indent="0" algn="l" rtl="0">
              <a:lnSpc>
                <a:spcPct val="100000"/>
              </a:lnSpc>
              <a:spcBef>
                <a:spcPts val="0"/>
              </a:spcBef>
              <a:buClr>
                <a:schemeClr val="dk1"/>
              </a:buClr>
              <a:buSzPts val="1400"/>
              <a:buFont typeface="Arial"/>
              <a:buNone/>
              <a:defRPr sz="500" b="0" i="0" u="none" strike="noStrike" cap="none">
                <a:solidFill>
                  <a:schemeClr val="dk1"/>
                </a:solidFill>
                <a:latin typeface="Arial"/>
                <a:ea typeface="Arial"/>
                <a:cs typeface="Arial"/>
                <a:sym typeface="Arial"/>
              </a:defRPr>
            </a:lvl1pPr>
            <a:lvl2pPr marL="0" marR="0" lvl="1" indent="0" algn="l" rtl="0">
              <a:lnSpc>
                <a:spcPct val="100000"/>
              </a:lnSpc>
              <a:spcBef>
                <a:spcPts val="0"/>
              </a:spcBef>
              <a:buClr>
                <a:schemeClr val="dk1"/>
              </a:buClr>
              <a:buSzPts val="1400"/>
              <a:buFont typeface="Arial"/>
              <a:buNone/>
              <a:defRPr sz="500" b="0" i="0" u="none" strike="noStrike" cap="none">
                <a:solidFill>
                  <a:schemeClr val="dk1"/>
                </a:solidFill>
                <a:latin typeface="Arial"/>
                <a:ea typeface="Arial"/>
                <a:cs typeface="Arial"/>
                <a:sym typeface="Arial"/>
              </a:defRPr>
            </a:lvl2pPr>
            <a:lvl3pPr marL="0" marR="0" lvl="2" indent="0" algn="l" rtl="0">
              <a:lnSpc>
                <a:spcPct val="100000"/>
              </a:lnSpc>
              <a:spcBef>
                <a:spcPts val="0"/>
              </a:spcBef>
              <a:buClr>
                <a:schemeClr val="dk1"/>
              </a:buClr>
              <a:buSzPts val="1100"/>
              <a:buFont typeface="Arial"/>
              <a:buNone/>
              <a:defRPr sz="500" b="0" i="0" u="none" strike="noStrike" cap="none">
                <a:solidFill>
                  <a:schemeClr val="dk1"/>
                </a:solidFill>
                <a:latin typeface="Arial"/>
                <a:ea typeface="Arial"/>
                <a:cs typeface="Arial"/>
                <a:sym typeface="Arial"/>
              </a:defRPr>
            </a:lvl3pPr>
            <a:lvl4pPr marL="0" marR="0" lvl="3" indent="0" algn="l" rtl="0">
              <a:lnSpc>
                <a:spcPct val="100000"/>
              </a:lnSpc>
              <a:spcBef>
                <a:spcPts val="0"/>
              </a:spcBef>
              <a:buClr>
                <a:schemeClr val="dk1"/>
              </a:buClr>
              <a:buSzPts val="1100"/>
              <a:buFont typeface="Arial"/>
              <a:buNone/>
              <a:defRPr sz="500" b="0" i="0" u="none" strike="noStrike" cap="none">
                <a:solidFill>
                  <a:schemeClr val="dk1"/>
                </a:solidFill>
                <a:latin typeface="Arial"/>
                <a:ea typeface="Arial"/>
                <a:cs typeface="Arial"/>
                <a:sym typeface="Arial"/>
              </a:defRPr>
            </a:lvl4pPr>
            <a:lvl5pPr marL="0" marR="0" lvl="4" indent="0" algn="l" rtl="0">
              <a:lnSpc>
                <a:spcPct val="100000"/>
              </a:lnSpc>
              <a:spcBef>
                <a:spcPts val="0"/>
              </a:spcBef>
              <a:buClr>
                <a:schemeClr val="dk1"/>
              </a:buClr>
              <a:buSzPts val="1100"/>
              <a:buFont typeface="Arial"/>
              <a:buNone/>
              <a:defRPr sz="500" b="0" i="0" u="none" strike="noStrike" cap="none">
                <a:solidFill>
                  <a:schemeClr val="dk1"/>
                </a:solidFill>
                <a:latin typeface="Arial"/>
                <a:ea typeface="Arial"/>
                <a:cs typeface="Arial"/>
                <a:sym typeface="Arial"/>
              </a:defRPr>
            </a:lvl5pPr>
            <a:lvl6pPr marL="1511300" marR="0" lvl="5" indent="-635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6pPr>
            <a:lvl7pPr marL="1778000" marR="0" lvl="6"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7pPr>
            <a:lvl8pPr marL="2070100" marR="0" lvl="7"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8pPr>
            <a:lvl9pPr marL="2336800" marR="0" lvl="8"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9pPr>
          </a:lstStyle>
          <a:p>
            <a:endParaRPr/>
          </a:p>
        </p:txBody>
      </p:sp>
      <p:cxnSp>
        <p:nvCxnSpPr>
          <p:cNvPr id="82" name="Shape 82"/>
          <p:cNvCxnSpPr/>
          <p:nvPr/>
        </p:nvCxnSpPr>
        <p:spPr>
          <a:xfrm>
            <a:off x="320041" y="426721"/>
            <a:ext cx="5760600" cy="0"/>
          </a:xfrm>
          <a:prstGeom prst="straightConnector1">
            <a:avLst/>
          </a:prstGeom>
          <a:noFill/>
          <a:ln w="47625" cap="flat" cmpd="sng">
            <a:solidFill>
              <a:schemeClr val="dk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ext and Two Picture">
    <p:spTree>
      <p:nvGrpSpPr>
        <p:cNvPr id="1" name="Shape 83"/>
        <p:cNvGrpSpPr/>
        <p:nvPr/>
      </p:nvGrpSpPr>
      <p:grpSpPr>
        <a:xfrm>
          <a:off x="0" y="0"/>
          <a:ext cx="0" cy="0"/>
          <a:chOff x="0" y="0"/>
          <a:chExt cx="0" cy="0"/>
        </a:xfrm>
      </p:grpSpPr>
      <p:sp>
        <p:nvSpPr>
          <p:cNvPr id="84" name="Shape 84"/>
          <p:cNvSpPr txBox="1">
            <a:spLocks noGrp="1"/>
          </p:cNvSpPr>
          <p:nvPr>
            <p:ph type="dt" idx="10"/>
          </p:nvPr>
        </p:nvSpPr>
        <p:spPr>
          <a:xfrm>
            <a:off x="5280671" y="5986911"/>
            <a:ext cx="640200" cy="213900"/>
          </a:xfrm>
          <a:prstGeom prst="rect">
            <a:avLst/>
          </a:prstGeom>
          <a:noFill/>
          <a:ln>
            <a:noFill/>
          </a:ln>
        </p:spPr>
        <p:txBody>
          <a:bodyPr wrap="square" lIns="86925" tIns="86925" rIns="86925" bIns="86925" anchor="t" anchorCtr="0"/>
          <a:lstStyle>
            <a:lvl1pPr marL="0" marR="0" lvl="0" indent="0" algn="l" rtl="0">
              <a:spcBef>
                <a:spcPts val="0"/>
              </a:spcBef>
              <a:buSzPts val="1400"/>
              <a:buNone/>
              <a:defRPr sz="1300">
                <a:solidFill>
                  <a:schemeClr val="dk1"/>
                </a:solidFill>
                <a:latin typeface="Arial"/>
                <a:ea typeface="Arial"/>
                <a:cs typeface="Arial"/>
                <a:sym typeface="Arial"/>
              </a:defRPr>
            </a:lvl1pPr>
            <a:lvl2pPr marL="317500" marR="0" lvl="1" indent="-12700" algn="l" rtl="0">
              <a:spcBef>
                <a:spcPts val="0"/>
              </a:spcBef>
              <a:buSzPts val="1400"/>
              <a:buNone/>
              <a:defRPr sz="1300" b="0" i="0" u="none" strike="noStrike" cap="none">
                <a:solidFill>
                  <a:schemeClr val="dk1"/>
                </a:solidFill>
                <a:latin typeface="Arial"/>
                <a:ea typeface="Arial"/>
                <a:cs typeface="Arial"/>
                <a:sym typeface="Arial"/>
              </a:defRPr>
            </a:lvl2pPr>
            <a:lvl3pPr marL="622300" marR="0" lvl="2" indent="-12700" algn="l" rtl="0">
              <a:spcBef>
                <a:spcPts val="0"/>
              </a:spcBef>
              <a:buSzPts val="1400"/>
              <a:buNone/>
              <a:defRPr sz="1300" b="0" i="0" u="none" strike="noStrike" cap="none">
                <a:solidFill>
                  <a:schemeClr val="dk1"/>
                </a:solidFill>
                <a:latin typeface="Arial"/>
                <a:ea typeface="Arial"/>
                <a:cs typeface="Arial"/>
                <a:sym typeface="Arial"/>
              </a:defRPr>
            </a:lvl3pPr>
            <a:lvl4pPr marL="939800" marR="0" lvl="3" indent="-12700" algn="l" rtl="0">
              <a:spcBef>
                <a:spcPts val="0"/>
              </a:spcBef>
              <a:buSzPts val="1400"/>
              <a:buNone/>
              <a:defRPr sz="1300" b="0" i="0" u="none" strike="noStrike" cap="none">
                <a:solidFill>
                  <a:schemeClr val="dk1"/>
                </a:solidFill>
                <a:latin typeface="Arial"/>
                <a:ea typeface="Arial"/>
                <a:cs typeface="Arial"/>
                <a:sym typeface="Arial"/>
              </a:defRPr>
            </a:lvl4pPr>
            <a:lvl5pPr marL="1257300" marR="0" lvl="4" indent="-12700" algn="l" rtl="0">
              <a:spcBef>
                <a:spcPts val="0"/>
              </a:spcBef>
              <a:buSzPts val="1400"/>
              <a:buNone/>
              <a:defRPr sz="1300" b="0" i="0" u="none" strike="noStrike" cap="none">
                <a:solidFill>
                  <a:schemeClr val="dk1"/>
                </a:solidFill>
                <a:latin typeface="Arial"/>
                <a:ea typeface="Arial"/>
                <a:cs typeface="Arial"/>
                <a:sym typeface="Arial"/>
              </a:defRPr>
            </a:lvl5pPr>
            <a:lvl6pPr marL="1549400" marR="0" lvl="5" indent="0" algn="l" rtl="0">
              <a:spcBef>
                <a:spcPts val="0"/>
              </a:spcBef>
              <a:buSzPts val="1400"/>
              <a:buNone/>
              <a:defRPr sz="1300" b="0" i="0" u="none" strike="noStrike" cap="none">
                <a:solidFill>
                  <a:schemeClr val="dk1"/>
                </a:solidFill>
                <a:latin typeface="Arial"/>
                <a:ea typeface="Arial"/>
                <a:cs typeface="Arial"/>
                <a:sym typeface="Arial"/>
              </a:defRPr>
            </a:lvl6pPr>
            <a:lvl7pPr marL="1866900" marR="0" lvl="6" indent="0" algn="l" rtl="0">
              <a:spcBef>
                <a:spcPts val="0"/>
              </a:spcBef>
              <a:buSzPts val="1400"/>
              <a:buNone/>
              <a:defRPr sz="1300" b="0" i="0" u="none" strike="noStrike" cap="none">
                <a:solidFill>
                  <a:schemeClr val="dk1"/>
                </a:solidFill>
                <a:latin typeface="Arial"/>
                <a:ea typeface="Arial"/>
                <a:cs typeface="Arial"/>
                <a:sym typeface="Arial"/>
              </a:defRPr>
            </a:lvl7pPr>
            <a:lvl8pPr marL="2184400" marR="0" lvl="7" indent="0" algn="l" rtl="0">
              <a:spcBef>
                <a:spcPts val="0"/>
              </a:spcBef>
              <a:buSzPts val="1400"/>
              <a:buNone/>
              <a:defRPr sz="1300" b="0" i="0" u="none" strike="noStrike" cap="none">
                <a:solidFill>
                  <a:schemeClr val="dk1"/>
                </a:solidFill>
                <a:latin typeface="Arial"/>
                <a:ea typeface="Arial"/>
                <a:cs typeface="Arial"/>
                <a:sym typeface="Arial"/>
              </a:defRPr>
            </a:lvl8pPr>
            <a:lvl9pPr marL="2501900" marR="0" lvl="8" indent="0" algn="l" rtl="0">
              <a:spcBef>
                <a:spcPts val="0"/>
              </a:spcBef>
              <a:buSzPts val="1400"/>
              <a:buNone/>
              <a:defRPr sz="1300" b="0" i="0" u="none" strike="noStrike" cap="none">
                <a:solidFill>
                  <a:schemeClr val="dk1"/>
                </a:solidFill>
                <a:latin typeface="Arial"/>
                <a:ea typeface="Arial"/>
                <a:cs typeface="Arial"/>
                <a:sym typeface="Arial"/>
              </a:defRPr>
            </a:lvl9pPr>
          </a:lstStyle>
          <a:p>
            <a:endParaRPr/>
          </a:p>
        </p:txBody>
      </p:sp>
      <p:sp>
        <p:nvSpPr>
          <p:cNvPr id="85" name="Shape 85"/>
          <p:cNvSpPr txBox="1">
            <a:spLocks noGrp="1"/>
          </p:cNvSpPr>
          <p:nvPr>
            <p:ph type="sldNum" idx="12"/>
          </p:nvPr>
        </p:nvSpPr>
        <p:spPr>
          <a:xfrm>
            <a:off x="5920753" y="5986911"/>
            <a:ext cx="159900" cy="213900"/>
          </a:xfrm>
          <a:prstGeom prst="rect">
            <a:avLst/>
          </a:prstGeom>
          <a:noFill/>
          <a:ln>
            <a:noFill/>
          </a:ln>
        </p:spPr>
        <p:txBody>
          <a:bodyPr wrap="square" lIns="136950" tIns="68500" rIns="136950" bIns="68500" anchor="t" anchorCtr="0">
            <a:noAutofit/>
          </a:bodyPr>
          <a:lstStyle/>
          <a:p>
            <a:pPr marL="0" marR="0" lvl="0" indent="0" algn="l" rtl="0">
              <a:spcBef>
                <a:spcPts val="0"/>
              </a:spcBef>
              <a:buNone/>
            </a:pPr>
            <a:fld id="{00000000-1234-1234-1234-123412341234}" type="slidenum">
              <a:rPr lang="en-US" sz="1300">
                <a:solidFill>
                  <a:schemeClr val="dk1"/>
                </a:solidFill>
                <a:latin typeface="Arial"/>
                <a:ea typeface="Arial"/>
                <a:cs typeface="Arial"/>
                <a:sym typeface="Arial"/>
              </a:rPr>
              <a:t>‹#›</a:t>
            </a:fld>
            <a:endParaRPr lang="en-US" sz="1300">
              <a:solidFill>
                <a:schemeClr val="dk1"/>
              </a:solidFill>
              <a:latin typeface="Arial"/>
              <a:ea typeface="Arial"/>
              <a:cs typeface="Arial"/>
              <a:sym typeface="Arial"/>
            </a:endParaRPr>
          </a:p>
        </p:txBody>
      </p:sp>
      <p:sp>
        <p:nvSpPr>
          <p:cNvPr id="86" name="Shape 86"/>
          <p:cNvSpPr txBox="1">
            <a:spLocks noGrp="1"/>
          </p:cNvSpPr>
          <p:nvPr>
            <p:ph type="body" idx="1"/>
          </p:nvPr>
        </p:nvSpPr>
        <p:spPr>
          <a:xfrm>
            <a:off x="320041" y="554145"/>
            <a:ext cx="2496300" cy="5205000"/>
          </a:xfrm>
          <a:prstGeom prst="rect">
            <a:avLst/>
          </a:prstGeom>
          <a:noFill/>
          <a:ln>
            <a:noFill/>
          </a:ln>
        </p:spPr>
        <p:txBody>
          <a:bodyPr wrap="square" lIns="86925" tIns="86925" rIns="86925" bIns="86925" anchor="t" anchorCtr="0"/>
          <a:lstStyle>
            <a:lvl1pPr marL="0" marR="0" lvl="0" indent="0" algn="l" rtl="0">
              <a:lnSpc>
                <a:spcPct val="90000"/>
              </a:lnSpc>
              <a:spcBef>
                <a:spcPts val="700"/>
              </a:spcBef>
              <a:buClr>
                <a:schemeClr val="dk1"/>
              </a:buClr>
              <a:buSzPts val="1400"/>
              <a:buFont typeface="Arial"/>
              <a:buNone/>
              <a:defRPr sz="1400" b="1" i="0" u="none" strike="noStrike" cap="none">
                <a:solidFill>
                  <a:schemeClr val="dk1"/>
                </a:solidFill>
                <a:latin typeface="Arial"/>
                <a:ea typeface="Arial"/>
                <a:cs typeface="Arial"/>
                <a:sym typeface="Arial"/>
              </a:defRPr>
            </a:lvl1pPr>
            <a:lvl2pPr marL="0" marR="0" lvl="1" indent="0" algn="l" rtl="0">
              <a:lnSpc>
                <a:spcPct val="100000"/>
              </a:lnSpc>
              <a:spcBef>
                <a:spcPts val="700"/>
              </a:spcBef>
              <a:buClr>
                <a:schemeClr val="dk1"/>
              </a:buClr>
              <a:buSzPts val="1400"/>
              <a:buFont typeface="Arial"/>
              <a:buNone/>
              <a:defRPr sz="1100" b="1" i="0" u="none" strike="noStrike" cap="none">
                <a:solidFill>
                  <a:schemeClr val="dk1"/>
                </a:solidFill>
                <a:latin typeface="Arial"/>
                <a:ea typeface="Arial"/>
                <a:cs typeface="Arial"/>
                <a:sym typeface="Arial"/>
              </a:defRPr>
            </a:lvl2pPr>
            <a:lvl3pPr marL="0" marR="0" lvl="2" indent="0" algn="l" rtl="0">
              <a:lnSpc>
                <a:spcPct val="100000"/>
              </a:lnSpc>
              <a:spcBef>
                <a:spcPts val="700"/>
              </a:spcBef>
              <a:buClr>
                <a:schemeClr val="dk1"/>
              </a:buClr>
              <a:buSzPts val="1100"/>
              <a:buFont typeface="Arial"/>
              <a:buNone/>
              <a:defRPr sz="1100" b="0" i="0" u="none" strike="noStrike" cap="none">
                <a:solidFill>
                  <a:schemeClr val="dk1"/>
                </a:solidFill>
                <a:latin typeface="Arial"/>
                <a:ea typeface="Arial"/>
                <a:cs typeface="Arial"/>
                <a:sym typeface="Arial"/>
              </a:defRPr>
            </a:lvl3pPr>
            <a:lvl4pPr marL="139700" marR="0" lvl="3" indent="-76200" algn="l" rtl="0">
              <a:lnSpc>
                <a:spcPct val="100000"/>
              </a:lnSpc>
              <a:spcBef>
                <a:spcPts val="500"/>
              </a:spcBef>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79400" marR="0" lvl="4" indent="-101600" algn="l" rtl="0">
              <a:lnSpc>
                <a:spcPct val="100000"/>
              </a:lnSpc>
              <a:spcBef>
                <a:spcPts val="500"/>
              </a:spcBef>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1511300" marR="0" lvl="5" indent="-635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6pPr>
            <a:lvl7pPr marL="1778000" marR="0" lvl="6"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7pPr>
            <a:lvl8pPr marL="2070100" marR="0" lvl="7"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8pPr>
            <a:lvl9pPr marL="2336800" marR="0" lvl="8"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9pPr>
          </a:lstStyle>
          <a:p>
            <a:endParaRPr/>
          </a:p>
        </p:txBody>
      </p:sp>
      <p:cxnSp>
        <p:nvCxnSpPr>
          <p:cNvPr id="87" name="Shape 87"/>
          <p:cNvCxnSpPr/>
          <p:nvPr/>
        </p:nvCxnSpPr>
        <p:spPr>
          <a:xfrm>
            <a:off x="320041" y="426721"/>
            <a:ext cx="5760600" cy="0"/>
          </a:xfrm>
          <a:prstGeom prst="straightConnector1">
            <a:avLst/>
          </a:prstGeom>
          <a:noFill/>
          <a:ln w="47625" cap="flat" cmpd="sng">
            <a:solidFill>
              <a:schemeClr val="dk1"/>
            </a:solidFill>
            <a:prstDash val="solid"/>
            <a:round/>
            <a:headEnd type="none" w="med" len="med"/>
            <a:tailEnd type="none" w="med" len="med"/>
          </a:ln>
        </p:spPr>
      </p:cxnSp>
      <p:sp>
        <p:nvSpPr>
          <p:cNvPr id="88" name="Shape 88"/>
          <p:cNvSpPr>
            <a:spLocks noGrp="1"/>
          </p:cNvSpPr>
          <p:nvPr>
            <p:ph type="pic" idx="2"/>
          </p:nvPr>
        </p:nvSpPr>
        <p:spPr>
          <a:xfrm>
            <a:off x="2976379" y="1820240"/>
            <a:ext cx="1504200" cy="2671200"/>
          </a:xfrm>
          <a:prstGeom prst="rect">
            <a:avLst/>
          </a:prstGeom>
          <a:noFill/>
          <a:ln>
            <a:noFill/>
          </a:ln>
        </p:spPr>
        <p:txBody>
          <a:bodyPr wrap="square" lIns="86925" tIns="86925" rIns="86925" bIns="86925" anchor="ctr" anchorCtr="0"/>
          <a:lstStyle>
            <a:lvl1pPr marL="0" marR="0" lvl="0" indent="0" algn="ctr" rtl="0">
              <a:lnSpc>
                <a:spcPct val="100000"/>
              </a:lnSpc>
              <a:spcBef>
                <a:spcPts val="0"/>
              </a:spcBef>
              <a:buClr>
                <a:schemeClr val="dk1"/>
              </a:buClr>
              <a:buSzPts val="1400"/>
              <a:buFont typeface="Arial"/>
              <a:buNone/>
              <a:defRPr sz="600" b="0" i="0" u="none" strike="noStrike" cap="none">
                <a:solidFill>
                  <a:schemeClr val="dk1"/>
                </a:solidFill>
                <a:latin typeface="Arial"/>
                <a:ea typeface="Arial"/>
                <a:cs typeface="Arial"/>
                <a:sym typeface="Arial"/>
              </a:defRPr>
            </a:lvl1pPr>
            <a:lvl2pPr marL="0" marR="0" lvl="1" indent="0" algn="l" rtl="0">
              <a:lnSpc>
                <a:spcPct val="100000"/>
              </a:lnSpc>
              <a:spcBef>
                <a:spcPts val="700"/>
              </a:spcBef>
              <a:buClr>
                <a:schemeClr val="dk1"/>
              </a:buClr>
              <a:buSzPts val="1400"/>
              <a:buFont typeface="Arial"/>
              <a:buNone/>
              <a:defRPr sz="1100" b="0" i="0" u="none" strike="noStrike" cap="none">
                <a:solidFill>
                  <a:schemeClr val="dk1"/>
                </a:solidFill>
                <a:latin typeface="Arial"/>
                <a:ea typeface="Arial"/>
                <a:cs typeface="Arial"/>
                <a:sym typeface="Arial"/>
              </a:defRPr>
            </a:lvl2pPr>
            <a:lvl3pPr marL="139700" marR="0" lvl="2" indent="-76200" algn="l" rtl="0">
              <a:lnSpc>
                <a:spcPct val="100000"/>
              </a:lnSpc>
              <a:spcBef>
                <a:spcPts val="500"/>
              </a:spcBef>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266700" marR="0" lvl="3" indent="-88900" algn="l" rtl="0">
              <a:lnSpc>
                <a:spcPct val="100000"/>
              </a:lnSpc>
              <a:spcBef>
                <a:spcPts val="500"/>
              </a:spcBef>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406400" marR="0" lvl="4" indent="-76200" algn="l" rtl="0">
              <a:lnSpc>
                <a:spcPct val="100000"/>
              </a:lnSpc>
              <a:spcBef>
                <a:spcPts val="500"/>
              </a:spcBef>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1511300" marR="0" lvl="5" indent="-635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6pPr>
            <a:lvl7pPr marL="1778000" marR="0" lvl="6"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7pPr>
            <a:lvl8pPr marL="2070100" marR="0" lvl="7"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8pPr>
            <a:lvl9pPr marL="2336800" marR="0" lvl="8"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89" name="Shape 89"/>
          <p:cNvSpPr txBox="1">
            <a:spLocks noGrp="1"/>
          </p:cNvSpPr>
          <p:nvPr>
            <p:ph type="body" idx="3"/>
          </p:nvPr>
        </p:nvSpPr>
        <p:spPr>
          <a:xfrm>
            <a:off x="2976379" y="4590595"/>
            <a:ext cx="1504200" cy="341100"/>
          </a:xfrm>
          <a:prstGeom prst="rect">
            <a:avLst/>
          </a:prstGeom>
          <a:noFill/>
          <a:ln>
            <a:noFill/>
          </a:ln>
        </p:spPr>
        <p:txBody>
          <a:bodyPr wrap="square" lIns="86925" tIns="86925" rIns="86925" bIns="86925" anchor="t" anchorCtr="0"/>
          <a:lstStyle>
            <a:lvl1pPr marL="0" marR="0" lvl="0" indent="0" algn="l" rtl="0">
              <a:lnSpc>
                <a:spcPct val="100000"/>
              </a:lnSpc>
              <a:spcBef>
                <a:spcPts val="0"/>
              </a:spcBef>
              <a:buClr>
                <a:schemeClr val="dk1"/>
              </a:buClr>
              <a:buSzPts val="1400"/>
              <a:buFont typeface="Arial"/>
              <a:buNone/>
              <a:defRPr sz="500" b="0" i="0" u="none" strike="noStrike" cap="none">
                <a:solidFill>
                  <a:schemeClr val="dk1"/>
                </a:solidFill>
                <a:latin typeface="Arial"/>
                <a:ea typeface="Arial"/>
                <a:cs typeface="Arial"/>
                <a:sym typeface="Arial"/>
              </a:defRPr>
            </a:lvl1pPr>
            <a:lvl2pPr marL="0" marR="0" lvl="1" indent="0" algn="l" rtl="0">
              <a:lnSpc>
                <a:spcPct val="100000"/>
              </a:lnSpc>
              <a:spcBef>
                <a:spcPts val="0"/>
              </a:spcBef>
              <a:buClr>
                <a:schemeClr val="dk1"/>
              </a:buClr>
              <a:buSzPts val="1400"/>
              <a:buFont typeface="Arial"/>
              <a:buNone/>
              <a:defRPr sz="500" b="0" i="0" u="none" strike="noStrike" cap="none">
                <a:solidFill>
                  <a:schemeClr val="dk1"/>
                </a:solidFill>
                <a:latin typeface="Arial"/>
                <a:ea typeface="Arial"/>
                <a:cs typeface="Arial"/>
                <a:sym typeface="Arial"/>
              </a:defRPr>
            </a:lvl2pPr>
            <a:lvl3pPr marL="0" marR="0" lvl="2" indent="0" algn="l" rtl="0">
              <a:lnSpc>
                <a:spcPct val="100000"/>
              </a:lnSpc>
              <a:spcBef>
                <a:spcPts val="0"/>
              </a:spcBef>
              <a:buClr>
                <a:schemeClr val="dk1"/>
              </a:buClr>
              <a:buSzPts val="1100"/>
              <a:buFont typeface="Arial"/>
              <a:buNone/>
              <a:defRPr sz="500" b="0" i="0" u="none" strike="noStrike" cap="none">
                <a:solidFill>
                  <a:schemeClr val="dk1"/>
                </a:solidFill>
                <a:latin typeface="Arial"/>
                <a:ea typeface="Arial"/>
                <a:cs typeface="Arial"/>
                <a:sym typeface="Arial"/>
              </a:defRPr>
            </a:lvl3pPr>
            <a:lvl4pPr marL="0" marR="0" lvl="3" indent="0" algn="l" rtl="0">
              <a:lnSpc>
                <a:spcPct val="100000"/>
              </a:lnSpc>
              <a:spcBef>
                <a:spcPts val="0"/>
              </a:spcBef>
              <a:buClr>
                <a:schemeClr val="dk1"/>
              </a:buClr>
              <a:buSzPts val="1100"/>
              <a:buFont typeface="Arial"/>
              <a:buNone/>
              <a:defRPr sz="500" b="0" i="0" u="none" strike="noStrike" cap="none">
                <a:solidFill>
                  <a:schemeClr val="dk1"/>
                </a:solidFill>
                <a:latin typeface="Arial"/>
                <a:ea typeface="Arial"/>
                <a:cs typeface="Arial"/>
                <a:sym typeface="Arial"/>
              </a:defRPr>
            </a:lvl4pPr>
            <a:lvl5pPr marL="0" marR="0" lvl="4" indent="0" algn="l" rtl="0">
              <a:lnSpc>
                <a:spcPct val="100000"/>
              </a:lnSpc>
              <a:spcBef>
                <a:spcPts val="0"/>
              </a:spcBef>
              <a:buClr>
                <a:schemeClr val="dk1"/>
              </a:buClr>
              <a:buSzPts val="1100"/>
              <a:buFont typeface="Arial"/>
              <a:buNone/>
              <a:defRPr sz="500" b="0" i="0" u="none" strike="noStrike" cap="none">
                <a:solidFill>
                  <a:schemeClr val="dk1"/>
                </a:solidFill>
                <a:latin typeface="Arial"/>
                <a:ea typeface="Arial"/>
                <a:cs typeface="Arial"/>
                <a:sym typeface="Arial"/>
              </a:defRPr>
            </a:lvl5pPr>
            <a:lvl6pPr marL="1511300" marR="0" lvl="5" indent="-635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6pPr>
            <a:lvl7pPr marL="1778000" marR="0" lvl="6"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7pPr>
            <a:lvl8pPr marL="2070100" marR="0" lvl="7"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8pPr>
            <a:lvl9pPr marL="2336800" marR="0" lvl="8"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90" name="Shape 90"/>
          <p:cNvSpPr txBox="1">
            <a:spLocks noGrp="1"/>
          </p:cNvSpPr>
          <p:nvPr>
            <p:ph type="body" idx="4"/>
          </p:nvPr>
        </p:nvSpPr>
        <p:spPr>
          <a:xfrm>
            <a:off x="4576582" y="4590595"/>
            <a:ext cx="1504200" cy="341100"/>
          </a:xfrm>
          <a:prstGeom prst="rect">
            <a:avLst/>
          </a:prstGeom>
          <a:noFill/>
          <a:ln>
            <a:noFill/>
          </a:ln>
        </p:spPr>
        <p:txBody>
          <a:bodyPr wrap="square" lIns="86925" tIns="86925" rIns="86925" bIns="86925" anchor="t" anchorCtr="0"/>
          <a:lstStyle>
            <a:lvl1pPr marL="0" marR="0" lvl="0" indent="0" algn="l" rtl="0">
              <a:lnSpc>
                <a:spcPct val="100000"/>
              </a:lnSpc>
              <a:spcBef>
                <a:spcPts val="0"/>
              </a:spcBef>
              <a:spcAft>
                <a:spcPts val="0"/>
              </a:spcAft>
              <a:buClr>
                <a:schemeClr val="dk1"/>
              </a:buClr>
              <a:buSzPts val="1400"/>
              <a:buFont typeface="Arial"/>
              <a:buNone/>
              <a:defRPr sz="500" b="0" i="0" u="none" strike="noStrike" cap="none">
                <a:solidFill>
                  <a:schemeClr val="dk1"/>
                </a:solidFill>
                <a:latin typeface="Arial"/>
                <a:ea typeface="Arial"/>
                <a:cs typeface="Arial"/>
                <a:sym typeface="Arial"/>
              </a:defRPr>
            </a:lvl1pPr>
            <a:lvl2pPr marL="0" marR="0" lvl="1" indent="0" algn="l" rtl="0">
              <a:lnSpc>
                <a:spcPct val="100000"/>
              </a:lnSpc>
              <a:spcBef>
                <a:spcPts val="0"/>
              </a:spcBef>
              <a:buClr>
                <a:schemeClr val="dk1"/>
              </a:buClr>
              <a:buSzPts val="1400"/>
              <a:buFont typeface="Arial"/>
              <a:buNone/>
              <a:defRPr sz="500" b="0" i="0" u="none" strike="noStrike" cap="none">
                <a:solidFill>
                  <a:schemeClr val="dk1"/>
                </a:solidFill>
                <a:latin typeface="Arial"/>
                <a:ea typeface="Arial"/>
                <a:cs typeface="Arial"/>
                <a:sym typeface="Arial"/>
              </a:defRPr>
            </a:lvl2pPr>
            <a:lvl3pPr marL="0" marR="0" lvl="2" indent="0" algn="l" rtl="0">
              <a:lnSpc>
                <a:spcPct val="100000"/>
              </a:lnSpc>
              <a:spcBef>
                <a:spcPts val="0"/>
              </a:spcBef>
              <a:buClr>
                <a:schemeClr val="dk1"/>
              </a:buClr>
              <a:buSzPts val="1100"/>
              <a:buFont typeface="Arial"/>
              <a:buNone/>
              <a:defRPr sz="500" b="0" i="0" u="none" strike="noStrike" cap="none">
                <a:solidFill>
                  <a:schemeClr val="dk1"/>
                </a:solidFill>
                <a:latin typeface="Arial"/>
                <a:ea typeface="Arial"/>
                <a:cs typeface="Arial"/>
                <a:sym typeface="Arial"/>
              </a:defRPr>
            </a:lvl3pPr>
            <a:lvl4pPr marL="0" marR="0" lvl="3" indent="0" algn="l" rtl="0">
              <a:lnSpc>
                <a:spcPct val="100000"/>
              </a:lnSpc>
              <a:spcBef>
                <a:spcPts val="0"/>
              </a:spcBef>
              <a:buClr>
                <a:schemeClr val="dk1"/>
              </a:buClr>
              <a:buSzPts val="1100"/>
              <a:buFont typeface="Arial"/>
              <a:buNone/>
              <a:defRPr sz="500" b="0" i="0" u="none" strike="noStrike" cap="none">
                <a:solidFill>
                  <a:schemeClr val="dk1"/>
                </a:solidFill>
                <a:latin typeface="Arial"/>
                <a:ea typeface="Arial"/>
                <a:cs typeface="Arial"/>
                <a:sym typeface="Arial"/>
              </a:defRPr>
            </a:lvl4pPr>
            <a:lvl5pPr marL="0" marR="0" lvl="4" indent="0" algn="l" rtl="0">
              <a:lnSpc>
                <a:spcPct val="100000"/>
              </a:lnSpc>
              <a:spcBef>
                <a:spcPts val="0"/>
              </a:spcBef>
              <a:buClr>
                <a:schemeClr val="dk1"/>
              </a:buClr>
              <a:buSzPts val="1100"/>
              <a:buFont typeface="Arial"/>
              <a:buNone/>
              <a:defRPr sz="500" b="0" i="0" u="none" strike="noStrike" cap="none">
                <a:solidFill>
                  <a:schemeClr val="dk1"/>
                </a:solidFill>
                <a:latin typeface="Arial"/>
                <a:ea typeface="Arial"/>
                <a:cs typeface="Arial"/>
                <a:sym typeface="Arial"/>
              </a:defRPr>
            </a:lvl5pPr>
            <a:lvl6pPr marL="1511300" marR="0" lvl="5" indent="-635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6pPr>
            <a:lvl7pPr marL="1778000" marR="0" lvl="6"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7pPr>
            <a:lvl8pPr marL="2070100" marR="0" lvl="7"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8pPr>
            <a:lvl9pPr marL="2336800" marR="0" lvl="8"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91" name="Shape 91"/>
          <p:cNvSpPr>
            <a:spLocks noGrp="1"/>
          </p:cNvSpPr>
          <p:nvPr>
            <p:ph type="pic" idx="5"/>
          </p:nvPr>
        </p:nvSpPr>
        <p:spPr>
          <a:xfrm>
            <a:off x="4576582" y="1820240"/>
            <a:ext cx="1504200" cy="2671200"/>
          </a:xfrm>
          <a:prstGeom prst="rect">
            <a:avLst/>
          </a:prstGeom>
          <a:noFill/>
          <a:ln>
            <a:noFill/>
          </a:ln>
        </p:spPr>
        <p:txBody>
          <a:bodyPr wrap="square" lIns="86925" tIns="86925" rIns="86925" bIns="86925" anchor="ctr" anchorCtr="0"/>
          <a:lstStyle>
            <a:lvl1pPr marL="0" marR="0" lvl="0" indent="0" algn="ctr" rtl="0">
              <a:lnSpc>
                <a:spcPct val="100000"/>
              </a:lnSpc>
              <a:spcBef>
                <a:spcPts val="0"/>
              </a:spcBef>
              <a:spcAft>
                <a:spcPts val="0"/>
              </a:spcAft>
              <a:buClr>
                <a:schemeClr val="dk1"/>
              </a:buClr>
              <a:buSzPts val="1400"/>
              <a:buFont typeface="Arial"/>
              <a:buNone/>
              <a:defRPr sz="600" b="0" i="0" u="none" strike="noStrike" cap="none">
                <a:solidFill>
                  <a:schemeClr val="dk1"/>
                </a:solidFill>
                <a:latin typeface="Arial"/>
                <a:ea typeface="Arial"/>
                <a:cs typeface="Arial"/>
                <a:sym typeface="Arial"/>
              </a:defRPr>
            </a:lvl1pPr>
            <a:lvl2pPr marL="0" marR="0" lvl="1" indent="0" algn="l" rtl="0">
              <a:lnSpc>
                <a:spcPct val="100000"/>
              </a:lnSpc>
              <a:spcBef>
                <a:spcPts val="700"/>
              </a:spcBef>
              <a:buClr>
                <a:schemeClr val="dk1"/>
              </a:buClr>
              <a:buSzPts val="1400"/>
              <a:buFont typeface="Arial"/>
              <a:buNone/>
              <a:defRPr sz="1100" b="0" i="0" u="none" strike="noStrike" cap="none">
                <a:solidFill>
                  <a:schemeClr val="dk1"/>
                </a:solidFill>
                <a:latin typeface="Arial"/>
                <a:ea typeface="Arial"/>
                <a:cs typeface="Arial"/>
                <a:sym typeface="Arial"/>
              </a:defRPr>
            </a:lvl2pPr>
            <a:lvl3pPr marL="139700" marR="0" lvl="2" indent="-76200" algn="l" rtl="0">
              <a:lnSpc>
                <a:spcPct val="100000"/>
              </a:lnSpc>
              <a:spcBef>
                <a:spcPts val="500"/>
              </a:spcBef>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266700" marR="0" lvl="3" indent="-88900" algn="l" rtl="0">
              <a:lnSpc>
                <a:spcPct val="100000"/>
              </a:lnSpc>
              <a:spcBef>
                <a:spcPts val="500"/>
              </a:spcBef>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406400" marR="0" lvl="4" indent="-76200" algn="l" rtl="0">
              <a:lnSpc>
                <a:spcPct val="100000"/>
              </a:lnSpc>
              <a:spcBef>
                <a:spcPts val="500"/>
              </a:spcBef>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1511300" marR="0" lvl="5" indent="-635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6pPr>
            <a:lvl7pPr marL="1778000" marR="0" lvl="6"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7pPr>
            <a:lvl8pPr marL="2070100" marR="0" lvl="7"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8pPr>
            <a:lvl9pPr marL="2336800" marR="0" lvl="8"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hree Picture">
    <p:spTree>
      <p:nvGrpSpPr>
        <p:cNvPr id="1" name="Shape 92"/>
        <p:cNvGrpSpPr/>
        <p:nvPr/>
      </p:nvGrpSpPr>
      <p:grpSpPr>
        <a:xfrm>
          <a:off x="0" y="0"/>
          <a:ext cx="0" cy="0"/>
          <a:chOff x="0" y="0"/>
          <a:chExt cx="0" cy="0"/>
        </a:xfrm>
      </p:grpSpPr>
      <p:sp>
        <p:nvSpPr>
          <p:cNvPr id="93" name="Shape 93"/>
          <p:cNvSpPr txBox="1">
            <a:spLocks noGrp="1"/>
          </p:cNvSpPr>
          <p:nvPr>
            <p:ph type="dt" idx="10"/>
          </p:nvPr>
        </p:nvSpPr>
        <p:spPr>
          <a:xfrm>
            <a:off x="5280671" y="5986911"/>
            <a:ext cx="640200" cy="213900"/>
          </a:xfrm>
          <a:prstGeom prst="rect">
            <a:avLst/>
          </a:prstGeom>
          <a:noFill/>
          <a:ln>
            <a:noFill/>
          </a:ln>
        </p:spPr>
        <p:txBody>
          <a:bodyPr wrap="square" lIns="86925" tIns="86925" rIns="86925" bIns="86925" anchor="t" anchorCtr="0"/>
          <a:lstStyle>
            <a:lvl1pPr marL="0" marR="0" lvl="0" indent="0" algn="l" rtl="0">
              <a:spcBef>
                <a:spcPts val="0"/>
              </a:spcBef>
              <a:buSzPts val="1400"/>
              <a:buNone/>
              <a:defRPr sz="1300">
                <a:solidFill>
                  <a:schemeClr val="dk1"/>
                </a:solidFill>
                <a:latin typeface="Arial"/>
                <a:ea typeface="Arial"/>
                <a:cs typeface="Arial"/>
                <a:sym typeface="Arial"/>
              </a:defRPr>
            </a:lvl1pPr>
            <a:lvl2pPr marL="317500" marR="0" lvl="1" indent="-12700" algn="l" rtl="0">
              <a:spcBef>
                <a:spcPts val="0"/>
              </a:spcBef>
              <a:buSzPts val="1400"/>
              <a:buNone/>
              <a:defRPr sz="1300" b="0" i="0" u="none" strike="noStrike" cap="none">
                <a:solidFill>
                  <a:schemeClr val="dk1"/>
                </a:solidFill>
                <a:latin typeface="Arial"/>
                <a:ea typeface="Arial"/>
                <a:cs typeface="Arial"/>
                <a:sym typeface="Arial"/>
              </a:defRPr>
            </a:lvl2pPr>
            <a:lvl3pPr marL="622300" marR="0" lvl="2" indent="-12700" algn="l" rtl="0">
              <a:spcBef>
                <a:spcPts val="0"/>
              </a:spcBef>
              <a:buSzPts val="1400"/>
              <a:buNone/>
              <a:defRPr sz="1300" b="0" i="0" u="none" strike="noStrike" cap="none">
                <a:solidFill>
                  <a:schemeClr val="dk1"/>
                </a:solidFill>
                <a:latin typeface="Arial"/>
                <a:ea typeface="Arial"/>
                <a:cs typeface="Arial"/>
                <a:sym typeface="Arial"/>
              </a:defRPr>
            </a:lvl3pPr>
            <a:lvl4pPr marL="939800" marR="0" lvl="3" indent="-12700" algn="l" rtl="0">
              <a:spcBef>
                <a:spcPts val="0"/>
              </a:spcBef>
              <a:buSzPts val="1400"/>
              <a:buNone/>
              <a:defRPr sz="1300" b="0" i="0" u="none" strike="noStrike" cap="none">
                <a:solidFill>
                  <a:schemeClr val="dk1"/>
                </a:solidFill>
                <a:latin typeface="Arial"/>
                <a:ea typeface="Arial"/>
                <a:cs typeface="Arial"/>
                <a:sym typeface="Arial"/>
              </a:defRPr>
            </a:lvl4pPr>
            <a:lvl5pPr marL="1257300" marR="0" lvl="4" indent="-12700" algn="l" rtl="0">
              <a:spcBef>
                <a:spcPts val="0"/>
              </a:spcBef>
              <a:buSzPts val="1400"/>
              <a:buNone/>
              <a:defRPr sz="1300" b="0" i="0" u="none" strike="noStrike" cap="none">
                <a:solidFill>
                  <a:schemeClr val="dk1"/>
                </a:solidFill>
                <a:latin typeface="Arial"/>
                <a:ea typeface="Arial"/>
                <a:cs typeface="Arial"/>
                <a:sym typeface="Arial"/>
              </a:defRPr>
            </a:lvl5pPr>
            <a:lvl6pPr marL="1549400" marR="0" lvl="5" indent="0" algn="l" rtl="0">
              <a:spcBef>
                <a:spcPts val="0"/>
              </a:spcBef>
              <a:buSzPts val="1400"/>
              <a:buNone/>
              <a:defRPr sz="1300" b="0" i="0" u="none" strike="noStrike" cap="none">
                <a:solidFill>
                  <a:schemeClr val="dk1"/>
                </a:solidFill>
                <a:latin typeface="Arial"/>
                <a:ea typeface="Arial"/>
                <a:cs typeface="Arial"/>
                <a:sym typeface="Arial"/>
              </a:defRPr>
            </a:lvl6pPr>
            <a:lvl7pPr marL="1866900" marR="0" lvl="6" indent="0" algn="l" rtl="0">
              <a:spcBef>
                <a:spcPts val="0"/>
              </a:spcBef>
              <a:buSzPts val="1400"/>
              <a:buNone/>
              <a:defRPr sz="1300" b="0" i="0" u="none" strike="noStrike" cap="none">
                <a:solidFill>
                  <a:schemeClr val="dk1"/>
                </a:solidFill>
                <a:latin typeface="Arial"/>
                <a:ea typeface="Arial"/>
                <a:cs typeface="Arial"/>
                <a:sym typeface="Arial"/>
              </a:defRPr>
            </a:lvl7pPr>
            <a:lvl8pPr marL="2184400" marR="0" lvl="7" indent="0" algn="l" rtl="0">
              <a:spcBef>
                <a:spcPts val="0"/>
              </a:spcBef>
              <a:buSzPts val="1400"/>
              <a:buNone/>
              <a:defRPr sz="1300" b="0" i="0" u="none" strike="noStrike" cap="none">
                <a:solidFill>
                  <a:schemeClr val="dk1"/>
                </a:solidFill>
                <a:latin typeface="Arial"/>
                <a:ea typeface="Arial"/>
                <a:cs typeface="Arial"/>
                <a:sym typeface="Arial"/>
              </a:defRPr>
            </a:lvl8pPr>
            <a:lvl9pPr marL="2501900" marR="0" lvl="8" indent="0" algn="l" rtl="0">
              <a:spcBef>
                <a:spcPts val="0"/>
              </a:spcBef>
              <a:buSzPts val="1400"/>
              <a:buNone/>
              <a:defRPr sz="1300" b="0" i="0" u="none" strike="noStrike" cap="none">
                <a:solidFill>
                  <a:schemeClr val="dk1"/>
                </a:solidFill>
                <a:latin typeface="Arial"/>
                <a:ea typeface="Arial"/>
                <a:cs typeface="Arial"/>
                <a:sym typeface="Arial"/>
              </a:defRPr>
            </a:lvl9pPr>
          </a:lstStyle>
          <a:p>
            <a:endParaRPr/>
          </a:p>
        </p:txBody>
      </p:sp>
      <p:sp>
        <p:nvSpPr>
          <p:cNvPr id="94" name="Shape 94"/>
          <p:cNvSpPr txBox="1">
            <a:spLocks noGrp="1"/>
          </p:cNvSpPr>
          <p:nvPr>
            <p:ph type="sldNum" idx="12"/>
          </p:nvPr>
        </p:nvSpPr>
        <p:spPr>
          <a:xfrm>
            <a:off x="5920753" y="5986911"/>
            <a:ext cx="159900" cy="213900"/>
          </a:xfrm>
          <a:prstGeom prst="rect">
            <a:avLst/>
          </a:prstGeom>
          <a:noFill/>
          <a:ln>
            <a:noFill/>
          </a:ln>
        </p:spPr>
        <p:txBody>
          <a:bodyPr wrap="square" lIns="136950" tIns="68500" rIns="136950" bIns="68500" anchor="t" anchorCtr="0">
            <a:noAutofit/>
          </a:bodyPr>
          <a:lstStyle/>
          <a:p>
            <a:pPr marL="0" marR="0" lvl="0" indent="0" algn="l" rtl="0">
              <a:spcBef>
                <a:spcPts val="0"/>
              </a:spcBef>
              <a:buNone/>
            </a:pPr>
            <a:fld id="{00000000-1234-1234-1234-123412341234}" type="slidenum">
              <a:rPr lang="en-US" sz="1300">
                <a:solidFill>
                  <a:schemeClr val="dk1"/>
                </a:solidFill>
                <a:latin typeface="Arial"/>
                <a:ea typeface="Arial"/>
                <a:cs typeface="Arial"/>
                <a:sym typeface="Arial"/>
              </a:rPr>
              <a:t>‹#›</a:t>
            </a:fld>
            <a:endParaRPr lang="en-US" sz="1300">
              <a:solidFill>
                <a:schemeClr val="dk1"/>
              </a:solidFill>
              <a:latin typeface="Arial"/>
              <a:ea typeface="Arial"/>
              <a:cs typeface="Arial"/>
              <a:sym typeface="Arial"/>
            </a:endParaRPr>
          </a:p>
        </p:txBody>
      </p:sp>
      <p:sp>
        <p:nvSpPr>
          <p:cNvPr id="95" name="Shape 95"/>
          <p:cNvSpPr txBox="1">
            <a:spLocks noGrp="1"/>
          </p:cNvSpPr>
          <p:nvPr>
            <p:ph type="body" idx="1"/>
          </p:nvPr>
        </p:nvSpPr>
        <p:spPr>
          <a:xfrm>
            <a:off x="4322771" y="4590595"/>
            <a:ext cx="1758000" cy="341100"/>
          </a:xfrm>
          <a:prstGeom prst="rect">
            <a:avLst/>
          </a:prstGeom>
          <a:noFill/>
          <a:ln>
            <a:noFill/>
          </a:ln>
        </p:spPr>
        <p:txBody>
          <a:bodyPr wrap="square" lIns="86925" tIns="86925" rIns="86925" bIns="86925" anchor="t" anchorCtr="0"/>
          <a:lstStyle>
            <a:lvl1pPr marL="0" marR="0" lvl="0" indent="0" algn="l" rtl="0">
              <a:lnSpc>
                <a:spcPct val="100000"/>
              </a:lnSpc>
              <a:spcBef>
                <a:spcPts val="0"/>
              </a:spcBef>
              <a:buClr>
                <a:schemeClr val="dk1"/>
              </a:buClr>
              <a:buSzPts val="1400"/>
              <a:buFont typeface="Arial"/>
              <a:buNone/>
              <a:defRPr sz="500" b="0" i="0" u="none" strike="noStrike" cap="none">
                <a:solidFill>
                  <a:schemeClr val="dk1"/>
                </a:solidFill>
                <a:latin typeface="Arial"/>
                <a:ea typeface="Arial"/>
                <a:cs typeface="Arial"/>
                <a:sym typeface="Arial"/>
              </a:defRPr>
            </a:lvl1pPr>
            <a:lvl2pPr marL="0" marR="0" lvl="1" indent="0" algn="l" rtl="0">
              <a:lnSpc>
                <a:spcPct val="100000"/>
              </a:lnSpc>
              <a:spcBef>
                <a:spcPts val="0"/>
              </a:spcBef>
              <a:buClr>
                <a:schemeClr val="dk1"/>
              </a:buClr>
              <a:buSzPts val="1400"/>
              <a:buFont typeface="Arial"/>
              <a:buNone/>
              <a:defRPr sz="500" b="0" i="0" u="none" strike="noStrike" cap="none">
                <a:solidFill>
                  <a:schemeClr val="dk1"/>
                </a:solidFill>
                <a:latin typeface="Arial"/>
                <a:ea typeface="Arial"/>
                <a:cs typeface="Arial"/>
                <a:sym typeface="Arial"/>
              </a:defRPr>
            </a:lvl2pPr>
            <a:lvl3pPr marL="0" marR="0" lvl="2" indent="0" algn="l" rtl="0">
              <a:lnSpc>
                <a:spcPct val="100000"/>
              </a:lnSpc>
              <a:spcBef>
                <a:spcPts val="0"/>
              </a:spcBef>
              <a:buClr>
                <a:schemeClr val="dk1"/>
              </a:buClr>
              <a:buSzPts val="1100"/>
              <a:buFont typeface="Arial"/>
              <a:buNone/>
              <a:defRPr sz="500" b="0" i="0" u="none" strike="noStrike" cap="none">
                <a:solidFill>
                  <a:schemeClr val="dk1"/>
                </a:solidFill>
                <a:latin typeface="Arial"/>
                <a:ea typeface="Arial"/>
                <a:cs typeface="Arial"/>
                <a:sym typeface="Arial"/>
              </a:defRPr>
            </a:lvl3pPr>
            <a:lvl4pPr marL="0" marR="0" lvl="3" indent="0" algn="l" rtl="0">
              <a:lnSpc>
                <a:spcPct val="100000"/>
              </a:lnSpc>
              <a:spcBef>
                <a:spcPts val="0"/>
              </a:spcBef>
              <a:buClr>
                <a:schemeClr val="dk1"/>
              </a:buClr>
              <a:buSzPts val="1100"/>
              <a:buFont typeface="Arial"/>
              <a:buNone/>
              <a:defRPr sz="500" b="0" i="0" u="none" strike="noStrike" cap="none">
                <a:solidFill>
                  <a:schemeClr val="dk1"/>
                </a:solidFill>
                <a:latin typeface="Arial"/>
                <a:ea typeface="Arial"/>
                <a:cs typeface="Arial"/>
                <a:sym typeface="Arial"/>
              </a:defRPr>
            </a:lvl4pPr>
            <a:lvl5pPr marL="0" marR="0" lvl="4" indent="0" algn="l" rtl="0">
              <a:lnSpc>
                <a:spcPct val="100000"/>
              </a:lnSpc>
              <a:spcBef>
                <a:spcPts val="0"/>
              </a:spcBef>
              <a:buClr>
                <a:schemeClr val="dk1"/>
              </a:buClr>
              <a:buSzPts val="1100"/>
              <a:buFont typeface="Arial"/>
              <a:buNone/>
              <a:defRPr sz="500" b="0" i="0" u="none" strike="noStrike" cap="none">
                <a:solidFill>
                  <a:schemeClr val="dk1"/>
                </a:solidFill>
                <a:latin typeface="Arial"/>
                <a:ea typeface="Arial"/>
                <a:cs typeface="Arial"/>
                <a:sym typeface="Arial"/>
              </a:defRPr>
            </a:lvl5pPr>
            <a:lvl6pPr marL="1511300" marR="0" lvl="5" indent="-635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6pPr>
            <a:lvl7pPr marL="1778000" marR="0" lvl="6"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7pPr>
            <a:lvl8pPr marL="2070100" marR="0" lvl="7"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8pPr>
            <a:lvl9pPr marL="2336800" marR="0" lvl="8"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96" name="Shape 96"/>
          <p:cNvSpPr txBox="1">
            <a:spLocks noGrp="1"/>
          </p:cNvSpPr>
          <p:nvPr>
            <p:ph type="body" idx="2"/>
          </p:nvPr>
        </p:nvSpPr>
        <p:spPr>
          <a:xfrm>
            <a:off x="320042" y="4590595"/>
            <a:ext cx="1761300" cy="341100"/>
          </a:xfrm>
          <a:prstGeom prst="rect">
            <a:avLst/>
          </a:prstGeom>
          <a:noFill/>
          <a:ln>
            <a:noFill/>
          </a:ln>
        </p:spPr>
        <p:txBody>
          <a:bodyPr wrap="square" lIns="86925" tIns="86925" rIns="86925" bIns="86925" anchor="t" anchorCtr="0"/>
          <a:lstStyle>
            <a:lvl1pPr marL="0" marR="0" lvl="0" indent="0" algn="l" rtl="0">
              <a:lnSpc>
                <a:spcPct val="100000"/>
              </a:lnSpc>
              <a:spcBef>
                <a:spcPts val="0"/>
              </a:spcBef>
              <a:buClr>
                <a:schemeClr val="dk1"/>
              </a:buClr>
              <a:buSzPts val="1400"/>
              <a:buFont typeface="Arial"/>
              <a:buNone/>
              <a:defRPr sz="500" b="0" i="0" u="none" strike="noStrike" cap="none">
                <a:solidFill>
                  <a:schemeClr val="dk1"/>
                </a:solidFill>
                <a:latin typeface="Arial"/>
                <a:ea typeface="Arial"/>
                <a:cs typeface="Arial"/>
                <a:sym typeface="Arial"/>
              </a:defRPr>
            </a:lvl1pPr>
            <a:lvl2pPr marL="0" marR="0" lvl="1" indent="0" algn="l" rtl="0">
              <a:lnSpc>
                <a:spcPct val="100000"/>
              </a:lnSpc>
              <a:spcBef>
                <a:spcPts val="0"/>
              </a:spcBef>
              <a:buClr>
                <a:schemeClr val="dk1"/>
              </a:buClr>
              <a:buSzPts val="1400"/>
              <a:buFont typeface="Arial"/>
              <a:buNone/>
              <a:defRPr sz="500" b="0" i="0" u="none" strike="noStrike" cap="none">
                <a:solidFill>
                  <a:schemeClr val="dk1"/>
                </a:solidFill>
                <a:latin typeface="Arial"/>
                <a:ea typeface="Arial"/>
                <a:cs typeface="Arial"/>
                <a:sym typeface="Arial"/>
              </a:defRPr>
            </a:lvl2pPr>
            <a:lvl3pPr marL="0" marR="0" lvl="2" indent="0" algn="l" rtl="0">
              <a:lnSpc>
                <a:spcPct val="100000"/>
              </a:lnSpc>
              <a:spcBef>
                <a:spcPts val="0"/>
              </a:spcBef>
              <a:buClr>
                <a:schemeClr val="dk1"/>
              </a:buClr>
              <a:buSzPts val="1100"/>
              <a:buFont typeface="Arial"/>
              <a:buNone/>
              <a:defRPr sz="500" b="0" i="0" u="none" strike="noStrike" cap="none">
                <a:solidFill>
                  <a:schemeClr val="dk1"/>
                </a:solidFill>
                <a:latin typeface="Arial"/>
                <a:ea typeface="Arial"/>
                <a:cs typeface="Arial"/>
                <a:sym typeface="Arial"/>
              </a:defRPr>
            </a:lvl3pPr>
            <a:lvl4pPr marL="0" marR="0" lvl="3" indent="0" algn="l" rtl="0">
              <a:lnSpc>
                <a:spcPct val="100000"/>
              </a:lnSpc>
              <a:spcBef>
                <a:spcPts val="0"/>
              </a:spcBef>
              <a:buClr>
                <a:schemeClr val="dk1"/>
              </a:buClr>
              <a:buSzPts val="1100"/>
              <a:buFont typeface="Arial"/>
              <a:buNone/>
              <a:defRPr sz="500" b="0" i="0" u="none" strike="noStrike" cap="none">
                <a:solidFill>
                  <a:schemeClr val="dk1"/>
                </a:solidFill>
                <a:latin typeface="Arial"/>
                <a:ea typeface="Arial"/>
                <a:cs typeface="Arial"/>
                <a:sym typeface="Arial"/>
              </a:defRPr>
            </a:lvl4pPr>
            <a:lvl5pPr marL="0" marR="0" lvl="4" indent="0" algn="l" rtl="0">
              <a:lnSpc>
                <a:spcPct val="100000"/>
              </a:lnSpc>
              <a:spcBef>
                <a:spcPts val="0"/>
              </a:spcBef>
              <a:buClr>
                <a:schemeClr val="dk1"/>
              </a:buClr>
              <a:buSzPts val="1100"/>
              <a:buFont typeface="Arial"/>
              <a:buNone/>
              <a:defRPr sz="500" b="0" i="0" u="none" strike="noStrike" cap="none">
                <a:solidFill>
                  <a:schemeClr val="dk1"/>
                </a:solidFill>
                <a:latin typeface="Arial"/>
                <a:ea typeface="Arial"/>
                <a:cs typeface="Arial"/>
                <a:sym typeface="Arial"/>
              </a:defRPr>
            </a:lvl5pPr>
            <a:lvl6pPr marL="1511300" marR="0" lvl="5" indent="-635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6pPr>
            <a:lvl7pPr marL="1778000" marR="0" lvl="6"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7pPr>
            <a:lvl8pPr marL="2070100" marR="0" lvl="7"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8pPr>
            <a:lvl9pPr marL="2336800" marR="0" lvl="8"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97" name="Shape 97"/>
          <p:cNvSpPr txBox="1">
            <a:spLocks noGrp="1"/>
          </p:cNvSpPr>
          <p:nvPr>
            <p:ph type="body" idx="3"/>
          </p:nvPr>
        </p:nvSpPr>
        <p:spPr>
          <a:xfrm>
            <a:off x="2320296" y="4590595"/>
            <a:ext cx="1760100" cy="341100"/>
          </a:xfrm>
          <a:prstGeom prst="rect">
            <a:avLst/>
          </a:prstGeom>
          <a:noFill/>
          <a:ln>
            <a:noFill/>
          </a:ln>
        </p:spPr>
        <p:txBody>
          <a:bodyPr wrap="square" lIns="86925" tIns="86925" rIns="86925" bIns="86925" anchor="t" anchorCtr="0"/>
          <a:lstStyle>
            <a:lvl1pPr marL="0" marR="0" lvl="0" indent="0" algn="l" rtl="0">
              <a:lnSpc>
                <a:spcPct val="100000"/>
              </a:lnSpc>
              <a:spcBef>
                <a:spcPts val="0"/>
              </a:spcBef>
              <a:buClr>
                <a:schemeClr val="dk1"/>
              </a:buClr>
              <a:buSzPts val="1400"/>
              <a:buFont typeface="Arial"/>
              <a:buNone/>
              <a:defRPr sz="500" b="0" i="0" u="none" strike="noStrike" cap="none">
                <a:solidFill>
                  <a:schemeClr val="dk1"/>
                </a:solidFill>
                <a:latin typeface="Arial"/>
                <a:ea typeface="Arial"/>
                <a:cs typeface="Arial"/>
                <a:sym typeface="Arial"/>
              </a:defRPr>
            </a:lvl1pPr>
            <a:lvl2pPr marL="0" marR="0" lvl="1" indent="0" algn="l" rtl="0">
              <a:lnSpc>
                <a:spcPct val="100000"/>
              </a:lnSpc>
              <a:spcBef>
                <a:spcPts val="0"/>
              </a:spcBef>
              <a:buClr>
                <a:schemeClr val="dk1"/>
              </a:buClr>
              <a:buSzPts val="1400"/>
              <a:buFont typeface="Arial"/>
              <a:buNone/>
              <a:defRPr sz="500" b="0" i="0" u="none" strike="noStrike" cap="none">
                <a:solidFill>
                  <a:schemeClr val="dk1"/>
                </a:solidFill>
                <a:latin typeface="Arial"/>
                <a:ea typeface="Arial"/>
                <a:cs typeface="Arial"/>
                <a:sym typeface="Arial"/>
              </a:defRPr>
            </a:lvl2pPr>
            <a:lvl3pPr marL="0" marR="0" lvl="2" indent="0" algn="l" rtl="0">
              <a:lnSpc>
                <a:spcPct val="100000"/>
              </a:lnSpc>
              <a:spcBef>
                <a:spcPts val="0"/>
              </a:spcBef>
              <a:buClr>
                <a:schemeClr val="dk1"/>
              </a:buClr>
              <a:buSzPts val="1100"/>
              <a:buFont typeface="Arial"/>
              <a:buNone/>
              <a:defRPr sz="500" b="0" i="0" u="none" strike="noStrike" cap="none">
                <a:solidFill>
                  <a:schemeClr val="dk1"/>
                </a:solidFill>
                <a:latin typeface="Arial"/>
                <a:ea typeface="Arial"/>
                <a:cs typeface="Arial"/>
                <a:sym typeface="Arial"/>
              </a:defRPr>
            </a:lvl3pPr>
            <a:lvl4pPr marL="0" marR="0" lvl="3" indent="0" algn="l" rtl="0">
              <a:lnSpc>
                <a:spcPct val="100000"/>
              </a:lnSpc>
              <a:spcBef>
                <a:spcPts val="0"/>
              </a:spcBef>
              <a:buClr>
                <a:schemeClr val="dk1"/>
              </a:buClr>
              <a:buSzPts val="1100"/>
              <a:buFont typeface="Arial"/>
              <a:buNone/>
              <a:defRPr sz="500" b="0" i="0" u="none" strike="noStrike" cap="none">
                <a:solidFill>
                  <a:schemeClr val="dk1"/>
                </a:solidFill>
                <a:latin typeface="Arial"/>
                <a:ea typeface="Arial"/>
                <a:cs typeface="Arial"/>
                <a:sym typeface="Arial"/>
              </a:defRPr>
            </a:lvl4pPr>
            <a:lvl5pPr marL="0" marR="0" lvl="4" indent="0" algn="l" rtl="0">
              <a:lnSpc>
                <a:spcPct val="100000"/>
              </a:lnSpc>
              <a:spcBef>
                <a:spcPts val="0"/>
              </a:spcBef>
              <a:buClr>
                <a:schemeClr val="dk1"/>
              </a:buClr>
              <a:buSzPts val="1100"/>
              <a:buFont typeface="Arial"/>
              <a:buNone/>
              <a:defRPr sz="500" b="0" i="0" u="none" strike="noStrike" cap="none">
                <a:solidFill>
                  <a:schemeClr val="dk1"/>
                </a:solidFill>
                <a:latin typeface="Arial"/>
                <a:ea typeface="Arial"/>
                <a:cs typeface="Arial"/>
                <a:sym typeface="Arial"/>
              </a:defRPr>
            </a:lvl5pPr>
            <a:lvl6pPr marL="1511300" marR="0" lvl="5" indent="-635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6pPr>
            <a:lvl7pPr marL="1778000" marR="0" lvl="6"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7pPr>
            <a:lvl8pPr marL="2070100" marR="0" lvl="7"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8pPr>
            <a:lvl9pPr marL="2336800" marR="0" lvl="8"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98" name="Shape 98"/>
          <p:cNvSpPr>
            <a:spLocks noGrp="1"/>
          </p:cNvSpPr>
          <p:nvPr>
            <p:ph type="pic" idx="4"/>
          </p:nvPr>
        </p:nvSpPr>
        <p:spPr>
          <a:xfrm>
            <a:off x="321152" y="1367917"/>
            <a:ext cx="1760100" cy="3123600"/>
          </a:xfrm>
          <a:prstGeom prst="rect">
            <a:avLst/>
          </a:prstGeom>
          <a:noFill/>
          <a:ln>
            <a:noFill/>
          </a:ln>
        </p:spPr>
        <p:txBody>
          <a:bodyPr wrap="square" lIns="86925" tIns="86925" rIns="86925" bIns="86925" anchor="ctr" anchorCtr="0"/>
          <a:lstStyle>
            <a:lvl1pPr marL="0" marR="0" lvl="0" indent="0" algn="ctr" rtl="0">
              <a:lnSpc>
                <a:spcPct val="100000"/>
              </a:lnSpc>
              <a:spcBef>
                <a:spcPts val="0"/>
              </a:spcBef>
              <a:buClr>
                <a:schemeClr val="dk1"/>
              </a:buClr>
              <a:buSzPts val="1400"/>
              <a:buFont typeface="Arial"/>
              <a:buNone/>
              <a:defRPr sz="600" b="0" i="0" u="none" strike="noStrike" cap="none">
                <a:solidFill>
                  <a:schemeClr val="dk1"/>
                </a:solidFill>
                <a:latin typeface="Arial"/>
                <a:ea typeface="Arial"/>
                <a:cs typeface="Arial"/>
                <a:sym typeface="Arial"/>
              </a:defRPr>
            </a:lvl1pPr>
            <a:lvl2pPr marL="0" marR="0" lvl="1" indent="0" algn="l" rtl="0">
              <a:lnSpc>
                <a:spcPct val="100000"/>
              </a:lnSpc>
              <a:spcBef>
                <a:spcPts val="700"/>
              </a:spcBef>
              <a:buClr>
                <a:schemeClr val="dk1"/>
              </a:buClr>
              <a:buSzPts val="1400"/>
              <a:buFont typeface="Arial"/>
              <a:buNone/>
              <a:defRPr sz="1100" b="0" i="0" u="none" strike="noStrike" cap="none">
                <a:solidFill>
                  <a:schemeClr val="dk1"/>
                </a:solidFill>
                <a:latin typeface="Arial"/>
                <a:ea typeface="Arial"/>
                <a:cs typeface="Arial"/>
                <a:sym typeface="Arial"/>
              </a:defRPr>
            </a:lvl2pPr>
            <a:lvl3pPr marL="139700" marR="0" lvl="2" indent="-76200" algn="l" rtl="0">
              <a:lnSpc>
                <a:spcPct val="100000"/>
              </a:lnSpc>
              <a:spcBef>
                <a:spcPts val="500"/>
              </a:spcBef>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266700" marR="0" lvl="3" indent="-88900" algn="l" rtl="0">
              <a:lnSpc>
                <a:spcPct val="100000"/>
              </a:lnSpc>
              <a:spcBef>
                <a:spcPts val="500"/>
              </a:spcBef>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406400" marR="0" lvl="4" indent="-76200" algn="l" rtl="0">
              <a:lnSpc>
                <a:spcPct val="100000"/>
              </a:lnSpc>
              <a:spcBef>
                <a:spcPts val="500"/>
              </a:spcBef>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1511300" marR="0" lvl="5" indent="-635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6pPr>
            <a:lvl7pPr marL="1778000" marR="0" lvl="6"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7pPr>
            <a:lvl8pPr marL="2070100" marR="0" lvl="7"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8pPr>
            <a:lvl9pPr marL="2336800" marR="0" lvl="8"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99" name="Shape 99"/>
          <p:cNvSpPr>
            <a:spLocks noGrp="1"/>
          </p:cNvSpPr>
          <p:nvPr>
            <p:ph type="pic" idx="5"/>
          </p:nvPr>
        </p:nvSpPr>
        <p:spPr>
          <a:xfrm>
            <a:off x="2320296" y="1367917"/>
            <a:ext cx="1760100" cy="3123600"/>
          </a:xfrm>
          <a:prstGeom prst="rect">
            <a:avLst/>
          </a:prstGeom>
          <a:noFill/>
          <a:ln>
            <a:noFill/>
          </a:ln>
        </p:spPr>
        <p:txBody>
          <a:bodyPr wrap="square" lIns="86925" tIns="86925" rIns="86925" bIns="86925" anchor="ctr" anchorCtr="0"/>
          <a:lstStyle>
            <a:lvl1pPr marL="0" marR="0" lvl="0" indent="0" algn="ctr" rtl="0">
              <a:lnSpc>
                <a:spcPct val="100000"/>
              </a:lnSpc>
              <a:spcBef>
                <a:spcPts val="0"/>
              </a:spcBef>
              <a:buClr>
                <a:schemeClr val="dk1"/>
              </a:buClr>
              <a:buSzPts val="1400"/>
              <a:buFont typeface="Arial"/>
              <a:buNone/>
              <a:defRPr sz="600" b="0" i="0" u="none" strike="noStrike" cap="none">
                <a:solidFill>
                  <a:schemeClr val="dk1"/>
                </a:solidFill>
                <a:latin typeface="Arial"/>
                <a:ea typeface="Arial"/>
                <a:cs typeface="Arial"/>
                <a:sym typeface="Arial"/>
              </a:defRPr>
            </a:lvl1pPr>
            <a:lvl2pPr marL="0" marR="0" lvl="1" indent="0" algn="l" rtl="0">
              <a:lnSpc>
                <a:spcPct val="100000"/>
              </a:lnSpc>
              <a:spcBef>
                <a:spcPts val="700"/>
              </a:spcBef>
              <a:buClr>
                <a:schemeClr val="dk1"/>
              </a:buClr>
              <a:buSzPts val="1400"/>
              <a:buFont typeface="Arial"/>
              <a:buNone/>
              <a:defRPr sz="1100" b="0" i="0" u="none" strike="noStrike" cap="none">
                <a:solidFill>
                  <a:schemeClr val="dk1"/>
                </a:solidFill>
                <a:latin typeface="Arial"/>
                <a:ea typeface="Arial"/>
                <a:cs typeface="Arial"/>
                <a:sym typeface="Arial"/>
              </a:defRPr>
            </a:lvl2pPr>
            <a:lvl3pPr marL="139700" marR="0" lvl="2" indent="-76200" algn="l" rtl="0">
              <a:lnSpc>
                <a:spcPct val="100000"/>
              </a:lnSpc>
              <a:spcBef>
                <a:spcPts val="500"/>
              </a:spcBef>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266700" marR="0" lvl="3" indent="-88900" algn="l" rtl="0">
              <a:lnSpc>
                <a:spcPct val="100000"/>
              </a:lnSpc>
              <a:spcBef>
                <a:spcPts val="500"/>
              </a:spcBef>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406400" marR="0" lvl="4" indent="-76200" algn="l" rtl="0">
              <a:lnSpc>
                <a:spcPct val="100000"/>
              </a:lnSpc>
              <a:spcBef>
                <a:spcPts val="500"/>
              </a:spcBef>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1511300" marR="0" lvl="5" indent="-635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6pPr>
            <a:lvl7pPr marL="1778000" marR="0" lvl="6"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7pPr>
            <a:lvl8pPr marL="2070100" marR="0" lvl="7"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8pPr>
            <a:lvl9pPr marL="2336800" marR="0" lvl="8"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00" name="Shape 100"/>
          <p:cNvSpPr>
            <a:spLocks noGrp="1"/>
          </p:cNvSpPr>
          <p:nvPr>
            <p:ph type="pic" idx="6"/>
          </p:nvPr>
        </p:nvSpPr>
        <p:spPr>
          <a:xfrm>
            <a:off x="4322773" y="1367917"/>
            <a:ext cx="1760100" cy="3123600"/>
          </a:xfrm>
          <a:prstGeom prst="rect">
            <a:avLst/>
          </a:prstGeom>
          <a:noFill/>
          <a:ln>
            <a:noFill/>
          </a:ln>
        </p:spPr>
        <p:txBody>
          <a:bodyPr wrap="square" lIns="86925" tIns="86925" rIns="86925" bIns="86925" anchor="ctr" anchorCtr="0"/>
          <a:lstStyle>
            <a:lvl1pPr marL="0" marR="0" lvl="0" indent="0" algn="ctr" rtl="0">
              <a:lnSpc>
                <a:spcPct val="100000"/>
              </a:lnSpc>
              <a:spcBef>
                <a:spcPts val="0"/>
              </a:spcBef>
              <a:buClr>
                <a:schemeClr val="dk1"/>
              </a:buClr>
              <a:buSzPts val="1400"/>
              <a:buFont typeface="Arial"/>
              <a:buNone/>
              <a:defRPr sz="600" b="0" i="0" u="none" strike="noStrike" cap="none">
                <a:solidFill>
                  <a:schemeClr val="dk1"/>
                </a:solidFill>
                <a:latin typeface="Arial"/>
                <a:ea typeface="Arial"/>
                <a:cs typeface="Arial"/>
                <a:sym typeface="Arial"/>
              </a:defRPr>
            </a:lvl1pPr>
            <a:lvl2pPr marL="0" marR="0" lvl="1" indent="0" algn="l" rtl="0">
              <a:lnSpc>
                <a:spcPct val="100000"/>
              </a:lnSpc>
              <a:spcBef>
                <a:spcPts val="700"/>
              </a:spcBef>
              <a:buClr>
                <a:schemeClr val="dk1"/>
              </a:buClr>
              <a:buSzPts val="1400"/>
              <a:buFont typeface="Arial"/>
              <a:buNone/>
              <a:defRPr sz="1100" b="0" i="0" u="none" strike="noStrike" cap="none">
                <a:solidFill>
                  <a:schemeClr val="dk1"/>
                </a:solidFill>
                <a:latin typeface="Arial"/>
                <a:ea typeface="Arial"/>
                <a:cs typeface="Arial"/>
                <a:sym typeface="Arial"/>
              </a:defRPr>
            </a:lvl2pPr>
            <a:lvl3pPr marL="139700" marR="0" lvl="2" indent="-76200" algn="l" rtl="0">
              <a:lnSpc>
                <a:spcPct val="100000"/>
              </a:lnSpc>
              <a:spcBef>
                <a:spcPts val="500"/>
              </a:spcBef>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266700" marR="0" lvl="3" indent="-88900" algn="l" rtl="0">
              <a:lnSpc>
                <a:spcPct val="100000"/>
              </a:lnSpc>
              <a:spcBef>
                <a:spcPts val="500"/>
              </a:spcBef>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406400" marR="0" lvl="4" indent="-76200" algn="l" rtl="0">
              <a:lnSpc>
                <a:spcPct val="100000"/>
              </a:lnSpc>
              <a:spcBef>
                <a:spcPts val="500"/>
              </a:spcBef>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1511300" marR="0" lvl="5" indent="-635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6pPr>
            <a:lvl7pPr marL="1778000" marR="0" lvl="6"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7pPr>
            <a:lvl8pPr marL="2070100" marR="0" lvl="7"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8pPr>
            <a:lvl9pPr marL="2336800" marR="0" lvl="8"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Full-Screen Picture">
    <p:spTree>
      <p:nvGrpSpPr>
        <p:cNvPr id="1" name="Shape 101"/>
        <p:cNvGrpSpPr/>
        <p:nvPr/>
      </p:nvGrpSpPr>
      <p:grpSpPr>
        <a:xfrm>
          <a:off x="0" y="0"/>
          <a:ext cx="0" cy="0"/>
          <a:chOff x="0" y="0"/>
          <a:chExt cx="0" cy="0"/>
        </a:xfrm>
      </p:grpSpPr>
      <p:sp>
        <p:nvSpPr>
          <p:cNvPr id="102" name="Shape 102"/>
          <p:cNvSpPr>
            <a:spLocks noGrp="1"/>
          </p:cNvSpPr>
          <p:nvPr>
            <p:ph type="pic" idx="2"/>
          </p:nvPr>
        </p:nvSpPr>
        <p:spPr>
          <a:xfrm>
            <a:off x="0" y="0"/>
            <a:ext cx="6400800" cy="6400800"/>
          </a:xfrm>
          <a:prstGeom prst="rect">
            <a:avLst/>
          </a:prstGeom>
          <a:noFill/>
          <a:ln>
            <a:noFill/>
          </a:ln>
        </p:spPr>
        <p:txBody>
          <a:bodyPr wrap="square" lIns="86925" tIns="86925" rIns="86925" bIns="86925" anchor="ctr" anchorCtr="0"/>
          <a:lstStyle>
            <a:lvl1pPr marL="0" marR="0" lvl="0" indent="0" algn="ctr" rtl="0">
              <a:lnSpc>
                <a:spcPct val="100000"/>
              </a:lnSpc>
              <a:spcBef>
                <a:spcPts val="0"/>
              </a:spcBef>
              <a:spcAft>
                <a:spcPts val="0"/>
              </a:spcAft>
              <a:buClr>
                <a:schemeClr val="dk1"/>
              </a:buClr>
              <a:buSzPts val="1400"/>
              <a:buFont typeface="Arial"/>
              <a:buNone/>
              <a:defRPr sz="600" b="0" i="0" u="none" strike="noStrike" cap="none">
                <a:solidFill>
                  <a:schemeClr val="dk1"/>
                </a:solidFill>
                <a:latin typeface="Arial"/>
                <a:ea typeface="Arial"/>
                <a:cs typeface="Arial"/>
                <a:sym typeface="Arial"/>
              </a:defRPr>
            </a:lvl1pPr>
            <a:lvl2pPr marL="0" marR="0" lvl="1" indent="0" algn="l" rtl="0">
              <a:lnSpc>
                <a:spcPct val="100000"/>
              </a:lnSpc>
              <a:spcBef>
                <a:spcPts val="700"/>
              </a:spcBef>
              <a:buClr>
                <a:schemeClr val="dk1"/>
              </a:buClr>
              <a:buSzPts val="1400"/>
              <a:buFont typeface="Arial"/>
              <a:buNone/>
              <a:defRPr sz="1100" b="0" i="0" u="none" strike="noStrike" cap="none">
                <a:solidFill>
                  <a:schemeClr val="dk1"/>
                </a:solidFill>
                <a:latin typeface="Arial"/>
                <a:ea typeface="Arial"/>
                <a:cs typeface="Arial"/>
                <a:sym typeface="Arial"/>
              </a:defRPr>
            </a:lvl2pPr>
            <a:lvl3pPr marL="139700" marR="0" lvl="2" indent="-76200" algn="l" rtl="0">
              <a:lnSpc>
                <a:spcPct val="100000"/>
              </a:lnSpc>
              <a:spcBef>
                <a:spcPts val="500"/>
              </a:spcBef>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266700" marR="0" lvl="3" indent="-88900" algn="l" rtl="0">
              <a:lnSpc>
                <a:spcPct val="100000"/>
              </a:lnSpc>
              <a:spcBef>
                <a:spcPts val="500"/>
              </a:spcBef>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406400" marR="0" lvl="4" indent="-76200" algn="l" rtl="0">
              <a:lnSpc>
                <a:spcPct val="100000"/>
              </a:lnSpc>
              <a:spcBef>
                <a:spcPts val="500"/>
              </a:spcBef>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1511300" marR="0" lvl="5" indent="-635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6pPr>
            <a:lvl7pPr marL="1778000" marR="0" lvl="6"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7pPr>
            <a:lvl8pPr marL="2070100" marR="0" lvl="7"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8pPr>
            <a:lvl9pPr marL="2336800" marR="0" lvl="8"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03" name="Shape 103"/>
          <p:cNvSpPr txBox="1">
            <a:spLocks noGrp="1"/>
          </p:cNvSpPr>
          <p:nvPr>
            <p:ph type="dt" idx="10"/>
          </p:nvPr>
        </p:nvSpPr>
        <p:spPr>
          <a:xfrm>
            <a:off x="5280671" y="5986911"/>
            <a:ext cx="640200" cy="213900"/>
          </a:xfrm>
          <a:prstGeom prst="rect">
            <a:avLst/>
          </a:prstGeom>
          <a:noFill/>
          <a:ln>
            <a:noFill/>
          </a:ln>
        </p:spPr>
        <p:txBody>
          <a:bodyPr wrap="square" lIns="86925" tIns="86925" rIns="86925" bIns="86925" anchor="t" anchorCtr="0"/>
          <a:lstStyle>
            <a:lvl1pPr marL="0" marR="0" lvl="0" indent="0" algn="l" rtl="0">
              <a:spcBef>
                <a:spcPts val="0"/>
              </a:spcBef>
              <a:buSzPts val="1400"/>
              <a:buNone/>
              <a:defRPr sz="1300">
                <a:solidFill>
                  <a:schemeClr val="dk1"/>
                </a:solidFill>
                <a:latin typeface="Arial"/>
                <a:ea typeface="Arial"/>
                <a:cs typeface="Arial"/>
                <a:sym typeface="Arial"/>
              </a:defRPr>
            </a:lvl1pPr>
            <a:lvl2pPr marL="317500" marR="0" lvl="1" indent="-12700" algn="l" rtl="0">
              <a:spcBef>
                <a:spcPts val="0"/>
              </a:spcBef>
              <a:buSzPts val="1400"/>
              <a:buNone/>
              <a:defRPr sz="1300" b="0" i="0" u="none" strike="noStrike" cap="none">
                <a:solidFill>
                  <a:schemeClr val="dk1"/>
                </a:solidFill>
                <a:latin typeface="Arial"/>
                <a:ea typeface="Arial"/>
                <a:cs typeface="Arial"/>
                <a:sym typeface="Arial"/>
              </a:defRPr>
            </a:lvl2pPr>
            <a:lvl3pPr marL="622300" marR="0" lvl="2" indent="-12700" algn="l" rtl="0">
              <a:spcBef>
                <a:spcPts val="0"/>
              </a:spcBef>
              <a:buSzPts val="1400"/>
              <a:buNone/>
              <a:defRPr sz="1300" b="0" i="0" u="none" strike="noStrike" cap="none">
                <a:solidFill>
                  <a:schemeClr val="dk1"/>
                </a:solidFill>
                <a:latin typeface="Arial"/>
                <a:ea typeface="Arial"/>
                <a:cs typeface="Arial"/>
                <a:sym typeface="Arial"/>
              </a:defRPr>
            </a:lvl3pPr>
            <a:lvl4pPr marL="939800" marR="0" lvl="3" indent="-12700" algn="l" rtl="0">
              <a:spcBef>
                <a:spcPts val="0"/>
              </a:spcBef>
              <a:buSzPts val="1400"/>
              <a:buNone/>
              <a:defRPr sz="1300" b="0" i="0" u="none" strike="noStrike" cap="none">
                <a:solidFill>
                  <a:schemeClr val="dk1"/>
                </a:solidFill>
                <a:latin typeface="Arial"/>
                <a:ea typeface="Arial"/>
                <a:cs typeface="Arial"/>
                <a:sym typeface="Arial"/>
              </a:defRPr>
            </a:lvl4pPr>
            <a:lvl5pPr marL="1257300" marR="0" lvl="4" indent="-12700" algn="l" rtl="0">
              <a:spcBef>
                <a:spcPts val="0"/>
              </a:spcBef>
              <a:buSzPts val="1400"/>
              <a:buNone/>
              <a:defRPr sz="1300" b="0" i="0" u="none" strike="noStrike" cap="none">
                <a:solidFill>
                  <a:schemeClr val="dk1"/>
                </a:solidFill>
                <a:latin typeface="Arial"/>
                <a:ea typeface="Arial"/>
                <a:cs typeface="Arial"/>
                <a:sym typeface="Arial"/>
              </a:defRPr>
            </a:lvl5pPr>
            <a:lvl6pPr marL="1549400" marR="0" lvl="5" indent="0" algn="l" rtl="0">
              <a:spcBef>
                <a:spcPts val="0"/>
              </a:spcBef>
              <a:buSzPts val="1400"/>
              <a:buNone/>
              <a:defRPr sz="1300" b="0" i="0" u="none" strike="noStrike" cap="none">
                <a:solidFill>
                  <a:schemeClr val="dk1"/>
                </a:solidFill>
                <a:latin typeface="Arial"/>
                <a:ea typeface="Arial"/>
                <a:cs typeface="Arial"/>
                <a:sym typeface="Arial"/>
              </a:defRPr>
            </a:lvl6pPr>
            <a:lvl7pPr marL="1866900" marR="0" lvl="6" indent="0" algn="l" rtl="0">
              <a:spcBef>
                <a:spcPts val="0"/>
              </a:spcBef>
              <a:buSzPts val="1400"/>
              <a:buNone/>
              <a:defRPr sz="1300" b="0" i="0" u="none" strike="noStrike" cap="none">
                <a:solidFill>
                  <a:schemeClr val="dk1"/>
                </a:solidFill>
                <a:latin typeface="Arial"/>
                <a:ea typeface="Arial"/>
                <a:cs typeface="Arial"/>
                <a:sym typeface="Arial"/>
              </a:defRPr>
            </a:lvl7pPr>
            <a:lvl8pPr marL="2184400" marR="0" lvl="7" indent="0" algn="l" rtl="0">
              <a:spcBef>
                <a:spcPts val="0"/>
              </a:spcBef>
              <a:buSzPts val="1400"/>
              <a:buNone/>
              <a:defRPr sz="1300" b="0" i="0" u="none" strike="noStrike" cap="none">
                <a:solidFill>
                  <a:schemeClr val="dk1"/>
                </a:solidFill>
                <a:latin typeface="Arial"/>
                <a:ea typeface="Arial"/>
                <a:cs typeface="Arial"/>
                <a:sym typeface="Arial"/>
              </a:defRPr>
            </a:lvl8pPr>
            <a:lvl9pPr marL="2501900" marR="0" lvl="8" indent="0" algn="l" rtl="0">
              <a:spcBef>
                <a:spcPts val="0"/>
              </a:spcBef>
              <a:buSzPts val="1400"/>
              <a:buNone/>
              <a:defRPr sz="1300" b="0" i="0" u="none" strike="noStrike" cap="none">
                <a:solidFill>
                  <a:schemeClr val="dk1"/>
                </a:solidFill>
                <a:latin typeface="Arial"/>
                <a:ea typeface="Arial"/>
                <a:cs typeface="Arial"/>
                <a:sym typeface="Arial"/>
              </a:defRPr>
            </a:lvl9pPr>
          </a:lstStyle>
          <a:p>
            <a:endParaRPr/>
          </a:p>
        </p:txBody>
      </p:sp>
      <p:sp>
        <p:nvSpPr>
          <p:cNvPr id="104" name="Shape 104"/>
          <p:cNvSpPr txBox="1">
            <a:spLocks noGrp="1"/>
          </p:cNvSpPr>
          <p:nvPr>
            <p:ph type="sldNum" idx="12"/>
          </p:nvPr>
        </p:nvSpPr>
        <p:spPr>
          <a:xfrm>
            <a:off x="5920753" y="5986911"/>
            <a:ext cx="159900" cy="213900"/>
          </a:xfrm>
          <a:prstGeom prst="rect">
            <a:avLst/>
          </a:prstGeom>
          <a:noFill/>
          <a:ln>
            <a:noFill/>
          </a:ln>
        </p:spPr>
        <p:txBody>
          <a:bodyPr wrap="square" lIns="136950" tIns="68500" rIns="136950" bIns="68500" anchor="t" anchorCtr="0">
            <a:noAutofit/>
          </a:bodyPr>
          <a:lstStyle/>
          <a:p>
            <a:pPr marL="0" marR="0" lvl="0" indent="0" algn="l" rtl="0">
              <a:spcBef>
                <a:spcPts val="0"/>
              </a:spcBef>
              <a:buNone/>
            </a:pPr>
            <a:fld id="{00000000-1234-1234-1234-123412341234}" type="slidenum">
              <a:rPr lang="en-US" sz="1300">
                <a:solidFill>
                  <a:schemeClr val="dk1"/>
                </a:solidFill>
                <a:latin typeface="Arial"/>
                <a:ea typeface="Arial"/>
                <a:cs typeface="Arial"/>
                <a:sym typeface="Arial"/>
              </a:rPr>
              <a:t>‹#›</a:t>
            </a:fld>
            <a:endParaRPr lang="en-US" sz="1300">
              <a:solidFill>
                <a:schemeClr val="dk1"/>
              </a:solidFill>
              <a:latin typeface="Arial"/>
              <a:ea typeface="Arial"/>
              <a:cs typeface="Arial"/>
              <a:sym typeface="Arial"/>
            </a:endParaRPr>
          </a:p>
        </p:txBody>
      </p:sp>
      <p:sp>
        <p:nvSpPr>
          <p:cNvPr id="105" name="Shape 105"/>
          <p:cNvSpPr txBox="1"/>
          <p:nvPr/>
        </p:nvSpPr>
        <p:spPr>
          <a:xfrm>
            <a:off x="1968801" y="5986911"/>
            <a:ext cx="2816400" cy="213900"/>
          </a:xfrm>
          <a:prstGeom prst="rect">
            <a:avLst/>
          </a:prstGeom>
          <a:noFill/>
          <a:ln>
            <a:noFill/>
          </a:ln>
        </p:spPr>
        <p:txBody>
          <a:bodyPr wrap="square" lIns="0" tIns="0" rIns="109525" bIns="0" anchor="b" anchorCtr="0">
            <a:noAutofit/>
          </a:bodyPr>
          <a:lstStyle/>
          <a:p>
            <a:pPr marL="0" marR="0" lvl="0" indent="0" algn="l" rtl="0">
              <a:spcBef>
                <a:spcPts val="0"/>
              </a:spcBef>
              <a:buNone/>
            </a:pPr>
            <a:r>
              <a:rPr lang="en-US" sz="500">
                <a:solidFill>
                  <a:schemeClr val="dk1"/>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Thank You">
    <p:bg>
      <p:bgPr>
        <a:solidFill>
          <a:schemeClr val="dk2"/>
        </a:solidFill>
        <a:effectLst/>
      </p:bgPr>
    </p:bg>
    <p:spTree>
      <p:nvGrpSpPr>
        <p:cNvPr id="1" name="Shape 106"/>
        <p:cNvGrpSpPr/>
        <p:nvPr/>
      </p:nvGrpSpPr>
      <p:grpSpPr>
        <a:xfrm>
          <a:off x="0" y="0"/>
          <a:ext cx="0" cy="0"/>
          <a:chOff x="0" y="0"/>
          <a:chExt cx="0" cy="0"/>
        </a:xfrm>
      </p:grpSpPr>
      <p:sp>
        <p:nvSpPr>
          <p:cNvPr id="107" name="Shape 107"/>
          <p:cNvSpPr txBox="1"/>
          <p:nvPr/>
        </p:nvSpPr>
        <p:spPr>
          <a:xfrm>
            <a:off x="320041" y="1366100"/>
            <a:ext cx="2880600" cy="853500"/>
          </a:xfrm>
          <a:prstGeom prst="rect">
            <a:avLst/>
          </a:prstGeom>
          <a:noFill/>
          <a:ln>
            <a:noFill/>
          </a:ln>
        </p:spPr>
        <p:txBody>
          <a:bodyPr wrap="square" lIns="0" tIns="0" rIns="0" bIns="0" anchor="t" anchorCtr="0">
            <a:noAutofit/>
          </a:bodyPr>
          <a:lstStyle/>
          <a:p>
            <a:pPr marL="0" marR="0" lvl="0" indent="0" algn="l" rtl="0">
              <a:lnSpc>
                <a:spcPct val="90000"/>
              </a:lnSpc>
              <a:spcBef>
                <a:spcPts val="0"/>
              </a:spcBef>
              <a:buNone/>
            </a:pPr>
            <a:r>
              <a:rPr lang="en-US" sz="3800" b="1">
                <a:solidFill>
                  <a:schemeClr val="lt1"/>
                </a:solidFill>
                <a:latin typeface="Arial"/>
                <a:ea typeface="Arial"/>
                <a:cs typeface="Arial"/>
                <a:sym typeface="Arial"/>
              </a:rPr>
              <a:t>Thank you.</a:t>
            </a:r>
          </a:p>
        </p:txBody>
      </p:sp>
      <p:sp>
        <p:nvSpPr>
          <p:cNvPr id="108" name="Shape 108"/>
          <p:cNvSpPr txBox="1">
            <a:spLocks noGrp="1"/>
          </p:cNvSpPr>
          <p:nvPr>
            <p:ph type="subTitle" idx="1"/>
          </p:nvPr>
        </p:nvSpPr>
        <p:spPr>
          <a:xfrm>
            <a:off x="320041" y="2432661"/>
            <a:ext cx="2880600" cy="639900"/>
          </a:xfrm>
          <a:prstGeom prst="rect">
            <a:avLst/>
          </a:prstGeom>
          <a:noFill/>
          <a:ln>
            <a:noFill/>
          </a:ln>
        </p:spPr>
        <p:txBody>
          <a:bodyPr wrap="square" lIns="86925" tIns="86925" rIns="86925" bIns="86925" anchor="t" anchorCtr="0"/>
          <a:lstStyle>
            <a:lvl1pPr marL="0" marR="0" lvl="0" indent="0" algn="l" rtl="0">
              <a:lnSpc>
                <a:spcPct val="80000"/>
              </a:lnSpc>
              <a:spcBef>
                <a:spcPts val="500"/>
              </a:spcBef>
              <a:buClr>
                <a:schemeClr val="lt1"/>
              </a:buClr>
              <a:buSzPts val="1400"/>
              <a:buFont typeface="Arial"/>
              <a:buNone/>
              <a:defRPr sz="1300" b="1" i="0" u="none" strike="noStrike" cap="none">
                <a:solidFill>
                  <a:schemeClr val="lt1"/>
                </a:solidFill>
                <a:latin typeface="Arial"/>
                <a:ea typeface="Arial"/>
                <a:cs typeface="Arial"/>
                <a:sym typeface="Arial"/>
              </a:defRPr>
            </a:lvl1pPr>
            <a:lvl2pPr marL="266700" marR="0" lvl="1" indent="0" algn="ctr" rtl="0">
              <a:lnSpc>
                <a:spcPct val="100000"/>
              </a:lnSpc>
              <a:spcBef>
                <a:spcPts val="700"/>
              </a:spcBef>
              <a:buClr>
                <a:schemeClr val="lt1"/>
              </a:buClr>
              <a:buSzPts val="1400"/>
              <a:buFont typeface="Arial"/>
              <a:buNone/>
              <a:defRPr sz="1100" b="0" i="0" u="none" strike="noStrike" cap="none">
                <a:solidFill>
                  <a:schemeClr val="lt1"/>
                </a:solidFill>
                <a:latin typeface="Arial"/>
                <a:ea typeface="Arial"/>
                <a:cs typeface="Arial"/>
                <a:sym typeface="Arial"/>
              </a:defRPr>
            </a:lvl2pPr>
            <a:lvl3pPr marL="558800" marR="0" lvl="2" indent="0" algn="ctr" rtl="0">
              <a:lnSpc>
                <a:spcPct val="100000"/>
              </a:lnSpc>
              <a:spcBef>
                <a:spcPts val="500"/>
              </a:spcBef>
              <a:buClr>
                <a:schemeClr val="lt1"/>
              </a:buClr>
              <a:buSzPts val="1100"/>
              <a:buFont typeface="Arial"/>
              <a:buNone/>
              <a:defRPr sz="1100" b="0" i="0" u="none" strike="noStrike" cap="none">
                <a:solidFill>
                  <a:schemeClr val="lt1"/>
                </a:solidFill>
                <a:latin typeface="Arial"/>
                <a:ea typeface="Arial"/>
                <a:cs typeface="Arial"/>
                <a:sym typeface="Arial"/>
              </a:defRPr>
            </a:lvl3pPr>
            <a:lvl4pPr marL="825500" marR="0" lvl="3" indent="0" algn="ctr" rtl="0">
              <a:lnSpc>
                <a:spcPct val="100000"/>
              </a:lnSpc>
              <a:spcBef>
                <a:spcPts val="500"/>
              </a:spcBef>
              <a:buClr>
                <a:schemeClr val="lt1"/>
              </a:buClr>
              <a:buSzPts val="1100"/>
              <a:buFont typeface="Arial"/>
              <a:buNone/>
              <a:defRPr sz="1100" b="0" i="0" u="none" strike="noStrike" cap="none">
                <a:solidFill>
                  <a:schemeClr val="lt1"/>
                </a:solidFill>
                <a:latin typeface="Arial"/>
                <a:ea typeface="Arial"/>
                <a:cs typeface="Arial"/>
                <a:sym typeface="Arial"/>
              </a:defRPr>
            </a:lvl4pPr>
            <a:lvl5pPr marL="1092200" marR="0" lvl="4" indent="0" algn="ctr" rtl="0">
              <a:lnSpc>
                <a:spcPct val="100000"/>
              </a:lnSpc>
              <a:spcBef>
                <a:spcPts val="500"/>
              </a:spcBef>
              <a:buClr>
                <a:schemeClr val="lt1"/>
              </a:buClr>
              <a:buSzPts val="1100"/>
              <a:buFont typeface="Arial"/>
              <a:buNone/>
              <a:defRPr sz="1100" b="0" i="0" u="none" strike="noStrike" cap="none">
                <a:solidFill>
                  <a:schemeClr val="lt1"/>
                </a:solidFill>
                <a:latin typeface="Arial"/>
                <a:ea typeface="Arial"/>
                <a:cs typeface="Arial"/>
                <a:sym typeface="Arial"/>
              </a:defRPr>
            </a:lvl5pPr>
            <a:lvl6pPr marL="1358900" marR="0" lvl="5" indent="0" algn="ctr" rtl="0">
              <a:spcBef>
                <a:spcPts val="200"/>
              </a:spcBef>
              <a:buClr>
                <a:schemeClr val="lt1"/>
              </a:buClr>
              <a:buSzPts val="1300"/>
              <a:buFont typeface="Arial"/>
              <a:buNone/>
              <a:defRPr sz="1300" b="0" i="0" u="none" strike="noStrike" cap="none">
                <a:solidFill>
                  <a:schemeClr val="lt1"/>
                </a:solidFill>
                <a:latin typeface="Arial"/>
                <a:ea typeface="Arial"/>
                <a:cs typeface="Arial"/>
                <a:sym typeface="Arial"/>
              </a:defRPr>
            </a:lvl6pPr>
            <a:lvl7pPr marL="1651000" marR="0" lvl="6" indent="0" algn="ctr" rtl="0">
              <a:spcBef>
                <a:spcPts val="200"/>
              </a:spcBef>
              <a:buClr>
                <a:schemeClr val="lt1"/>
              </a:buClr>
              <a:buSzPts val="1300"/>
              <a:buFont typeface="Arial"/>
              <a:buNone/>
              <a:defRPr sz="1300" b="0" i="0" u="none" strike="noStrike" cap="none">
                <a:solidFill>
                  <a:schemeClr val="lt1"/>
                </a:solidFill>
                <a:latin typeface="Arial"/>
                <a:ea typeface="Arial"/>
                <a:cs typeface="Arial"/>
                <a:sym typeface="Arial"/>
              </a:defRPr>
            </a:lvl7pPr>
            <a:lvl8pPr marL="1917700" marR="0" lvl="7" indent="0" algn="ctr" rtl="0">
              <a:spcBef>
                <a:spcPts val="200"/>
              </a:spcBef>
              <a:buClr>
                <a:schemeClr val="lt1"/>
              </a:buClr>
              <a:buSzPts val="1300"/>
              <a:buFont typeface="Arial"/>
              <a:buNone/>
              <a:defRPr sz="1300" b="0" i="0" u="none" strike="noStrike" cap="none">
                <a:solidFill>
                  <a:schemeClr val="lt1"/>
                </a:solidFill>
                <a:latin typeface="Arial"/>
                <a:ea typeface="Arial"/>
                <a:cs typeface="Arial"/>
                <a:sym typeface="Arial"/>
              </a:defRPr>
            </a:lvl8pPr>
            <a:lvl9pPr marL="2184400" marR="0" lvl="8" indent="0" algn="ctr" rtl="0">
              <a:spcBef>
                <a:spcPts val="200"/>
              </a:spcBef>
              <a:buClr>
                <a:schemeClr val="lt1"/>
              </a:buClr>
              <a:buSzPts val="1300"/>
              <a:buFont typeface="Arial"/>
              <a:buNone/>
              <a:defRPr sz="1300" b="0" i="0" u="none" strike="noStrike" cap="none">
                <a:solidFill>
                  <a:schemeClr val="lt1"/>
                </a:solidFill>
                <a:latin typeface="Arial"/>
                <a:ea typeface="Arial"/>
                <a:cs typeface="Arial"/>
                <a:sym typeface="Arial"/>
              </a:defRPr>
            </a:lvl9pPr>
          </a:lstStyle>
          <a:p>
            <a:endParaRPr/>
          </a:p>
        </p:txBody>
      </p:sp>
      <p:pic>
        <p:nvPicPr>
          <p:cNvPr id="109" name="Shape 109"/>
          <p:cNvPicPr preferRelativeResize="0"/>
          <p:nvPr/>
        </p:nvPicPr>
        <p:blipFill rotWithShape="1">
          <a:blip r:embed="rId2">
            <a:alphaModFix/>
          </a:blip>
          <a:srcRect/>
          <a:stretch/>
        </p:blipFill>
        <p:spPr>
          <a:xfrm>
            <a:off x="247678" y="5910441"/>
            <a:ext cx="749100" cy="371400"/>
          </a:xfrm>
          <a:prstGeom prst="rect">
            <a:avLst/>
          </a:prstGeom>
          <a:noFill/>
          <a:ln>
            <a:noFill/>
          </a:ln>
        </p:spPr>
      </p:pic>
      <p:sp>
        <p:nvSpPr>
          <p:cNvPr id="110" name="Shape 110"/>
          <p:cNvSpPr txBox="1"/>
          <p:nvPr/>
        </p:nvSpPr>
        <p:spPr>
          <a:xfrm>
            <a:off x="1968801" y="5986911"/>
            <a:ext cx="2816400" cy="213900"/>
          </a:xfrm>
          <a:prstGeom prst="rect">
            <a:avLst/>
          </a:prstGeom>
          <a:noFill/>
          <a:ln>
            <a:noFill/>
          </a:ln>
        </p:spPr>
        <p:txBody>
          <a:bodyPr wrap="square" lIns="0" tIns="0" rIns="109525" bIns="0" anchor="b" anchorCtr="0">
            <a:noAutofit/>
          </a:bodyPr>
          <a:lstStyle/>
          <a:p>
            <a:pPr marL="0" marR="0" lvl="0" indent="0" algn="l" rtl="0">
              <a:spcBef>
                <a:spcPts val="0"/>
              </a:spcBef>
              <a:buNone/>
            </a:pPr>
            <a:r>
              <a:rPr lang="en-US" sz="500">
                <a:solidFill>
                  <a:schemeClr val="lt1"/>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cSld name="Title Slide Photo">
    <p:spTree>
      <p:nvGrpSpPr>
        <p:cNvPr id="1" name="Shape 20"/>
        <p:cNvGrpSpPr/>
        <p:nvPr/>
      </p:nvGrpSpPr>
      <p:grpSpPr>
        <a:xfrm>
          <a:off x="0" y="0"/>
          <a:ext cx="0" cy="0"/>
          <a:chOff x="0" y="0"/>
          <a:chExt cx="0" cy="0"/>
        </a:xfrm>
      </p:grpSpPr>
      <p:sp>
        <p:nvSpPr>
          <p:cNvPr id="21" name="Shape 21"/>
          <p:cNvSpPr>
            <a:spLocks noGrp="1"/>
          </p:cNvSpPr>
          <p:nvPr>
            <p:ph type="pic" idx="2"/>
          </p:nvPr>
        </p:nvSpPr>
        <p:spPr>
          <a:xfrm>
            <a:off x="0" y="0"/>
            <a:ext cx="6400800" cy="6400800"/>
          </a:xfrm>
          <a:prstGeom prst="rect">
            <a:avLst/>
          </a:prstGeom>
          <a:solidFill>
            <a:schemeClr val="accent1"/>
          </a:solidFill>
          <a:ln>
            <a:noFill/>
          </a:ln>
        </p:spPr>
        <p:txBody>
          <a:bodyPr wrap="square" lIns="86925" tIns="86925" rIns="86925" bIns="86925" anchor="ctr" anchorCtr="0"/>
          <a:lstStyle>
            <a:lvl1pPr marL="0" marR="0" lvl="0" indent="0" algn="ctr" rtl="0">
              <a:lnSpc>
                <a:spcPct val="100000"/>
              </a:lnSpc>
              <a:spcBef>
                <a:spcPts val="700"/>
              </a:spcBef>
              <a:buClr>
                <a:schemeClr val="dk1"/>
              </a:buClr>
              <a:buSzPts val="1400"/>
              <a:buFont typeface="Arial"/>
              <a:buNone/>
              <a:defRPr sz="1100" b="0" i="0" u="none" strike="noStrike" cap="none">
                <a:solidFill>
                  <a:schemeClr val="dk1"/>
                </a:solidFill>
                <a:latin typeface="Arial"/>
                <a:ea typeface="Arial"/>
                <a:cs typeface="Arial"/>
                <a:sym typeface="Arial"/>
              </a:defRPr>
            </a:lvl1pPr>
            <a:lvl2pPr marL="0" marR="0" lvl="1" indent="0" algn="l" rtl="0">
              <a:lnSpc>
                <a:spcPct val="100000"/>
              </a:lnSpc>
              <a:spcBef>
                <a:spcPts val="700"/>
              </a:spcBef>
              <a:buClr>
                <a:schemeClr val="dk1"/>
              </a:buClr>
              <a:buSzPts val="1400"/>
              <a:buFont typeface="Arial"/>
              <a:buNone/>
              <a:defRPr sz="1100" b="0" i="0" u="none" strike="noStrike" cap="none">
                <a:solidFill>
                  <a:schemeClr val="dk1"/>
                </a:solidFill>
                <a:latin typeface="Arial"/>
                <a:ea typeface="Arial"/>
                <a:cs typeface="Arial"/>
                <a:sym typeface="Arial"/>
              </a:defRPr>
            </a:lvl2pPr>
            <a:lvl3pPr marL="139700" marR="0" lvl="2" indent="-76200" algn="l" rtl="0">
              <a:lnSpc>
                <a:spcPct val="100000"/>
              </a:lnSpc>
              <a:spcBef>
                <a:spcPts val="500"/>
              </a:spcBef>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266700" marR="0" lvl="3" indent="-88900" algn="l" rtl="0">
              <a:lnSpc>
                <a:spcPct val="100000"/>
              </a:lnSpc>
              <a:spcBef>
                <a:spcPts val="500"/>
              </a:spcBef>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406400" marR="0" lvl="4" indent="-76200" algn="l" rtl="0">
              <a:lnSpc>
                <a:spcPct val="100000"/>
              </a:lnSpc>
              <a:spcBef>
                <a:spcPts val="500"/>
              </a:spcBef>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1511300" marR="0" lvl="5" indent="-635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6pPr>
            <a:lvl7pPr marL="1778000" marR="0" lvl="6"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7pPr>
            <a:lvl8pPr marL="2070100" marR="0" lvl="7"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8pPr>
            <a:lvl9pPr marL="2336800" marR="0" lvl="8"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ctrTitle"/>
          </p:nvPr>
        </p:nvSpPr>
        <p:spPr>
          <a:xfrm>
            <a:off x="320041" y="1365507"/>
            <a:ext cx="2880600" cy="1621500"/>
          </a:xfrm>
          <a:prstGeom prst="rect">
            <a:avLst/>
          </a:prstGeom>
          <a:noFill/>
          <a:ln>
            <a:noFill/>
          </a:ln>
        </p:spPr>
        <p:txBody>
          <a:bodyPr wrap="square" lIns="86925" tIns="86925" rIns="86925" bIns="86925" anchor="t" anchorCtr="0"/>
          <a:lstStyle>
            <a:lvl1pPr marL="0" marR="0" lvl="0" indent="0" algn="l" rtl="0">
              <a:lnSpc>
                <a:spcPct val="80000"/>
              </a:lnSpc>
              <a:spcBef>
                <a:spcPts val="0"/>
              </a:spcBef>
              <a:buClr>
                <a:schemeClr val="lt1"/>
              </a:buClr>
              <a:buSzPts val="1400"/>
              <a:buFont typeface="Arial"/>
              <a:buNone/>
              <a:defRPr sz="2400" b="1" i="0" u="none" strike="noStrike" cap="none">
                <a:solidFill>
                  <a:schemeClr val="lt1"/>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23" name="Shape 23"/>
          <p:cNvSpPr txBox="1">
            <a:spLocks noGrp="1"/>
          </p:cNvSpPr>
          <p:nvPr>
            <p:ph type="subTitle" idx="1"/>
          </p:nvPr>
        </p:nvSpPr>
        <p:spPr>
          <a:xfrm>
            <a:off x="320041" y="3072391"/>
            <a:ext cx="2880600" cy="1280100"/>
          </a:xfrm>
          <a:prstGeom prst="rect">
            <a:avLst/>
          </a:prstGeom>
          <a:noFill/>
          <a:ln>
            <a:noFill/>
          </a:ln>
        </p:spPr>
        <p:txBody>
          <a:bodyPr wrap="square" lIns="86925" tIns="86925" rIns="86925" bIns="86925" anchor="t" anchorCtr="0"/>
          <a:lstStyle>
            <a:lvl1pPr marL="0" marR="0" lvl="0" indent="0" algn="l" rtl="0">
              <a:lnSpc>
                <a:spcPct val="80000"/>
              </a:lnSpc>
              <a:spcBef>
                <a:spcPts val="500"/>
              </a:spcBef>
              <a:buClr>
                <a:schemeClr val="lt1"/>
              </a:buClr>
              <a:buSzPts val="1400"/>
              <a:buFont typeface="Arial"/>
              <a:buNone/>
              <a:defRPr sz="1300" b="1" i="0" u="none" strike="noStrike" cap="none">
                <a:solidFill>
                  <a:schemeClr val="lt1"/>
                </a:solidFill>
                <a:latin typeface="Arial"/>
                <a:ea typeface="Arial"/>
                <a:cs typeface="Arial"/>
                <a:sym typeface="Arial"/>
              </a:defRPr>
            </a:lvl1pPr>
            <a:lvl2pPr marL="266700" marR="0" lvl="1" indent="0" algn="ctr" rtl="0">
              <a:lnSpc>
                <a:spcPct val="100000"/>
              </a:lnSpc>
              <a:spcBef>
                <a:spcPts val="700"/>
              </a:spcBef>
              <a:buClr>
                <a:srgbClr val="888888"/>
              </a:buClr>
              <a:buSzPts val="1400"/>
              <a:buFont typeface="Arial"/>
              <a:buNone/>
              <a:defRPr sz="1100" b="0" i="0" u="none" strike="noStrike" cap="none">
                <a:solidFill>
                  <a:srgbClr val="888888"/>
                </a:solidFill>
                <a:latin typeface="Arial"/>
                <a:ea typeface="Arial"/>
                <a:cs typeface="Arial"/>
                <a:sym typeface="Arial"/>
              </a:defRPr>
            </a:lvl2pPr>
            <a:lvl3pPr marL="558800" marR="0" lvl="2" indent="0" algn="ctr" rtl="0">
              <a:lnSpc>
                <a:spcPct val="100000"/>
              </a:lnSpc>
              <a:spcBef>
                <a:spcPts val="500"/>
              </a:spcBef>
              <a:buClr>
                <a:srgbClr val="888888"/>
              </a:buClr>
              <a:buSzPts val="1100"/>
              <a:buFont typeface="Arial"/>
              <a:buNone/>
              <a:defRPr sz="1100" b="0" i="0" u="none" strike="noStrike" cap="none">
                <a:solidFill>
                  <a:srgbClr val="888888"/>
                </a:solidFill>
                <a:latin typeface="Arial"/>
                <a:ea typeface="Arial"/>
                <a:cs typeface="Arial"/>
                <a:sym typeface="Arial"/>
              </a:defRPr>
            </a:lvl3pPr>
            <a:lvl4pPr marL="825500" marR="0" lvl="3" indent="0" algn="ctr" rtl="0">
              <a:lnSpc>
                <a:spcPct val="100000"/>
              </a:lnSpc>
              <a:spcBef>
                <a:spcPts val="500"/>
              </a:spcBef>
              <a:buClr>
                <a:srgbClr val="888888"/>
              </a:buClr>
              <a:buSzPts val="1100"/>
              <a:buFont typeface="Arial"/>
              <a:buNone/>
              <a:defRPr sz="1100" b="0" i="0" u="none" strike="noStrike" cap="none">
                <a:solidFill>
                  <a:srgbClr val="888888"/>
                </a:solidFill>
                <a:latin typeface="Arial"/>
                <a:ea typeface="Arial"/>
                <a:cs typeface="Arial"/>
                <a:sym typeface="Arial"/>
              </a:defRPr>
            </a:lvl4pPr>
            <a:lvl5pPr marL="1092200" marR="0" lvl="4" indent="0" algn="ctr" rtl="0">
              <a:lnSpc>
                <a:spcPct val="100000"/>
              </a:lnSpc>
              <a:spcBef>
                <a:spcPts val="500"/>
              </a:spcBef>
              <a:buClr>
                <a:srgbClr val="888888"/>
              </a:buClr>
              <a:buSzPts val="1100"/>
              <a:buFont typeface="Arial"/>
              <a:buNone/>
              <a:defRPr sz="1100" b="0" i="0" u="none" strike="noStrike" cap="none">
                <a:solidFill>
                  <a:srgbClr val="888888"/>
                </a:solidFill>
                <a:latin typeface="Arial"/>
                <a:ea typeface="Arial"/>
                <a:cs typeface="Arial"/>
                <a:sym typeface="Arial"/>
              </a:defRPr>
            </a:lvl5pPr>
            <a:lvl6pPr marL="1358900" marR="0" lvl="5" indent="0" algn="ctr" rtl="0">
              <a:spcBef>
                <a:spcPts val="200"/>
              </a:spcBef>
              <a:buClr>
                <a:srgbClr val="888888"/>
              </a:buClr>
              <a:buSzPts val="1300"/>
              <a:buFont typeface="Arial"/>
              <a:buNone/>
              <a:defRPr sz="1300" b="0" i="0" u="none" strike="noStrike" cap="none">
                <a:solidFill>
                  <a:srgbClr val="888888"/>
                </a:solidFill>
                <a:latin typeface="Arial"/>
                <a:ea typeface="Arial"/>
                <a:cs typeface="Arial"/>
                <a:sym typeface="Arial"/>
              </a:defRPr>
            </a:lvl6pPr>
            <a:lvl7pPr marL="1651000" marR="0" lvl="6" indent="0" algn="ctr" rtl="0">
              <a:spcBef>
                <a:spcPts val="200"/>
              </a:spcBef>
              <a:buClr>
                <a:srgbClr val="888888"/>
              </a:buClr>
              <a:buSzPts val="1300"/>
              <a:buFont typeface="Arial"/>
              <a:buNone/>
              <a:defRPr sz="1300" b="0" i="0" u="none" strike="noStrike" cap="none">
                <a:solidFill>
                  <a:srgbClr val="888888"/>
                </a:solidFill>
                <a:latin typeface="Arial"/>
                <a:ea typeface="Arial"/>
                <a:cs typeface="Arial"/>
                <a:sym typeface="Arial"/>
              </a:defRPr>
            </a:lvl7pPr>
            <a:lvl8pPr marL="1917700" marR="0" lvl="7" indent="0" algn="ctr" rtl="0">
              <a:spcBef>
                <a:spcPts val="200"/>
              </a:spcBef>
              <a:buClr>
                <a:srgbClr val="888888"/>
              </a:buClr>
              <a:buSzPts val="1300"/>
              <a:buFont typeface="Arial"/>
              <a:buNone/>
              <a:defRPr sz="1300" b="0" i="0" u="none" strike="noStrike" cap="none">
                <a:solidFill>
                  <a:srgbClr val="888888"/>
                </a:solidFill>
                <a:latin typeface="Arial"/>
                <a:ea typeface="Arial"/>
                <a:cs typeface="Arial"/>
                <a:sym typeface="Arial"/>
              </a:defRPr>
            </a:lvl8pPr>
            <a:lvl9pPr marL="2184400" marR="0" lvl="8" indent="0" algn="ctr" rtl="0">
              <a:spcBef>
                <a:spcPts val="200"/>
              </a:spcBef>
              <a:buClr>
                <a:srgbClr val="888888"/>
              </a:buClr>
              <a:buSzPts val="1300"/>
              <a:buFont typeface="Arial"/>
              <a:buNone/>
              <a:defRPr sz="1300" b="0" i="0" u="none" strike="noStrike" cap="none">
                <a:solidFill>
                  <a:srgbClr val="888888"/>
                </a:solidFill>
                <a:latin typeface="Arial"/>
                <a:ea typeface="Arial"/>
                <a:cs typeface="Arial"/>
                <a:sym typeface="Arial"/>
              </a:defRPr>
            </a:lvl9pPr>
          </a:lstStyle>
          <a:p>
            <a:endParaRPr/>
          </a:p>
        </p:txBody>
      </p:sp>
      <p:pic>
        <p:nvPicPr>
          <p:cNvPr id="24" name="Shape 24"/>
          <p:cNvPicPr preferRelativeResize="0"/>
          <p:nvPr/>
        </p:nvPicPr>
        <p:blipFill rotWithShape="1">
          <a:blip r:embed="rId2">
            <a:alphaModFix/>
          </a:blip>
          <a:srcRect/>
          <a:stretch/>
        </p:blipFill>
        <p:spPr>
          <a:xfrm>
            <a:off x="247678" y="5910441"/>
            <a:ext cx="749100" cy="371400"/>
          </a:xfrm>
          <a:prstGeom prst="rect">
            <a:avLst/>
          </a:prstGeom>
          <a:noFill/>
          <a:ln>
            <a:noFill/>
          </a:ln>
        </p:spPr>
      </p:pic>
      <p:sp>
        <p:nvSpPr>
          <p:cNvPr id="25" name="Shape 25"/>
          <p:cNvSpPr txBox="1"/>
          <p:nvPr/>
        </p:nvSpPr>
        <p:spPr>
          <a:xfrm>
            <a:off x="1968801" y="5986911"/>
            <a:ext cx="2816400" cy="213900"/>
          </a:xfrm>
          <a:prstGeom prst="rect">
            <a:avLst/>
          </a:prstGeom>
          <a:noFill/>
          <a:ln>
            <a:noFill/>
          </a:ln>
        </p:spPr>
        <p:txBody>
          <a:bodyPr wrap="square" lIns="0" tIns="0" rIns="109525" bIns="0" anchor="b" anchorCtr="0">
            <a:noAutofit/>
          </a:bodyPr>
          <a:lstStyle/>
          <a:p>
            <a:pPr marL="0" marR="0" lvl="0" indent="0" algn="l" rtl="0">
              <a:spcBef>
                <a:spcPts val="0"/>
              </a:spcBef>
              <a:buNone/>
            </a:pPr>
            <a:r>
              <a:rPr lang="en-US" sz="500">
                <a:solidFill>
                  <a:schemeClr val="dk1"/>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able of Contents">
    <p:spTree>
      <p:nvGrpSpPr>
        <p:cNvPr id="1" name="Shape 26"/>
        <p:cNvGrpSpPr/>
        <p:nvPr/>
      </p:nvGrpSpPr>
      <p:grpSpPr>
        <a:xfrm>
          <a:off x="0" y="0"/>
          <a:ext cx="0" cy="0"/>
          <a:chOff x="0" y="0"/>
          <a:chExt cx="0" cy="0"/>
        </a:xfrm>
      </p:grpSpPr>
      <p:sp>
        <p:nvSpPr>
          <p:cNvPr id="27" name="Shape 27"/>
          <p:cNvSpPr txBox="1">
            <a:spLocks noGrp="1"/>
          </p:cNvSpPr>
          <p:nvPr>
            <p:ph type="body" idx="1"/>
          </p:nvPr>
        </p:nvSpPr>
        <p:spPr>
          <a:xfrm>
            <a:off x="320041" y="1366101"/>
            <a:ext cx="4960500" cy="4392900"/>
          </a:xfrm>
          <a:prstGeom prst="rect">
            <a:avLst/>
          </a:prstGeom>
          <a:noFill/>
          <a:ln>
            <a:noFill/>
          </a:ln>
        </p:spPr>
        <p:txBody>
          <a:bodyPr wrap="square" lIns="86925" tIns="86925" rIns="86925" bIns="86925" anchor="t" anchorCtr="0"/>
          <a:lstStyle>
            <a:lvl1pPr marL="266700" marR="0" lvl="0" indent="-190500" algn="l" rtl="0">
              <a:lnSpc>
                <a:spcPct val="100000"/>
              </a:lnSpc>
              <a:spcBef>
                <a:spcPts val="700"/>
              </a:spcBef>
              <a:buClr>
                <a:schemeClr val="dk1"/>
              </a:buClr>
              <a:buSzPts val="1300"/>
              <a:buFont typeface="Arial"/>
              <a:buAutoNum type="arabicPeriod"/>
              <a:defRPr sz="1300" b="1" i="0" u="none" strike="noStrike" cap="none">
                <a:solidFill>
                  <a:schemeClr val="dk1"/>
                </a:solidFill>
                <a:latin typeface="Arial"/>
                <a:ea typeface="Arial"/>
                <a:cs typeface="Arial"/>
                <a:sym typeface="Arial"/>
              </a:defRPr>
            </a:lvl1pPr>
            <a:lvl2pPr marL="0" marR="0" lvl="1" indent="0" algn="l" rtl="0">
              <a:lnSpc>
                <a:spcPct val="100000"/>
              </a:lnSpc>
              <a:spcBef>
                <a:spcPts val="700"/>
              </a:spcBef>
              <a:buClr>
                <a:schemeClr val="dk1"/>
              </a:buClr>
              <a:buSzPts val="1400"/>
              <a:buFont typeface="Arial"/>
              <a:buNone/>
              <a:defRPr sz="1100" b="0" i="0" u="none" strike="noStrike" cap="none">
                <a:solidFill>
                  <a:schemeClr val="dk1"/>
                </a:solidFill>
                <a:latin typeface="Arial"/>
                <a:ea typeface="Arial"/>
                <a:cs typeface="Arial"/>
                <a:sym typeface="Arial"/>
              </a:defRPr>
            </a:lvl2pPr>
            <a:lvl3pPr marL="139700" marR="0" lvl="2" indent="-76200" algn="l" rtl="0">
              <a:lnSpc>
                <a:spcPct val="100000"/>
              </a:lnSpc>
              <a:spcBef>
                <a:spcPts val="500"/>
              </a:spcBef>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266700" marR="0" lvl="3" indent="-88900" algn="l" rtl="0">
              <a:lnSpc>
                <a:spcPct val="100000"/>
              </a:lnSpc>
              <a:spcBef>
                <a:spcPts val="500"/>
              </a:spcBef>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406400" marR="0" lvl="4" indent="-76200" algn="l" rtl="0">
              <a:lnSpc>
                <a:spcPct val="100000"/>
              </a:lnSpc>
              <a:spcBef>
                <a:spcPts val="500"/>
              </a:spcBef>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1511300" marR="0" lvl="5" indent="-635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6pPr>
            <a:lvl7pPr marL="1778000" marR="0" lvl="6"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7pPr>
            <a:lvl8pPr marL="2070100" marR="0" lvl="7"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8pPr>
            <a:lvl9pPr marL="2336800" marR="0" lvl="8"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5280671" y="5986911"/>
            <a:ext cx="640200" cy="213900"/>
          </a:xfrm>
          <a:prstGeom prst="rect">
            <a:avLst/>
          </a:prstGeom>
          <a:noFill/>
          <a:ln>
            <a:noFill/>
          </a:ln>
        </p:spPr>
        <p:txBody>
          <a:bodyPr wrap="square" lIns="86925" tIns="86925" rIns="86925" bIns="86925" anchor="t" anchorCtr="0"/>
          <a:lstStyle>
            <a:lvl1pPr marL="0" marR="0" lvl="0" indent="0" algn="l" rtl="0">
              <a:spcBef>
                <a:spcPts val="0"/>
              </a:spcBef>
              <a:buSzPts val="1400"/>
              <a:buNone/>
              <a:defRPr sz="1300">
                <a:solidFill>
                  <a:schemeClr val="dk1"/>
                </a:solidFill>
                <a:latin typeface="Arial"/>
                <a:ea typeface="Arial"/>
                <a:cs typeface="Arial"/>
                <a:sym typeface="Arial"/>
              </a:defRPr>
            </a:lvl1pPr>
            <a:lvl2pPr marL="317500" marR="0" lvl="1" indent="-12700" algn="l" rtl="0">
              <a:spcBef>
                <a:spcPts val="0"/>
              </a:spcBef>
              <a:buSzPts val="1400"/>
              <a:buNone/>
              <a:defRPr sz="1300" b="0" i="0" u="none" strike="noStrike" cap="none">
                <a:solidFill>
                  <a:schemeClr val="dk1"/>
                </a:solidFill>
                <a:latin typeface="Arial"/>
                <a:ea typeface="Arial"/>
                <a:cs typeface="Arial"/>
                <a:sym typeface="Arial"/>
              </a:defRPr>
            </a:lvl2pPr>
            <a:lvl3pPr marL="622300" marR="0" lvl="2" indent="-12700" algn="l" rtl="0">
              <a:spcBef>
                <a:spcPts val="0"/>
              </a:spcBef>
              <a:buSzPts val="1400"/>
              <a:buNone/>
              <a:defRPr sz="1300" b="0" i="0" u="none" strike="noStrike" cap="none">
                <a:solidFill>
                  <a:schemeClr val="dk1"/>
                </a:solidFill>
                <a:latin typeface="Arial"/>
                <a:ea typeface="Arial"/>
                <a:cs typeface="Arial"/>
                <a:sym typeface="Arial"/>
              </a:defRPr>
            </a:lvl3pPr>
            <a:lvl4pPr marL="939800" marR="0" lvl="3" indent="-12700" algn="l" rtl="0">
              <a:spcBef>
                <a:spcPts val="0"/>
              </a:spcBef>
              <a:buSzPts val="1400"/>
              <a:buNone/>
              <a:defRPr sz="1300" b="0" i="0" u="none" strike="noStrike" cap="none">
                <a:solidFill>
                  <a:schemeClr val="dk1"/>
                </a:solidFill>
                <a:latin typeface="Arial"/>
                <a:ea typeface="Arial"/>
                <a:cs typeface="Arial"/>
                <a:sym typeface="Arial"/>
              </a:defRPr>
            </a:lvl4pPr>
            <a:lvl5pPr marL="1257300" marR="0" lvl="4" indent="-12700" algn="l" rtl="0">
              <a:spcBef>
                <a:spcPts val="0"/>
              </a:spcBef>
              <a:buSzPts val="1400"/>
              <a:buNone/>
              <a:defRPr sz="1300" b="0" i="0" u="none" strike="noStrike" cap="none">
                <a:solidFill>
                  <a:schemeClr val="dk1"/>
                </a:solidFill>
                <a:latin typeface="Arial"/>
                <a:ea typeface="Arial"/>
                <a:cs typeface="Arial"/>
                <a:sym typeface="Arial"/>
              </a:defRPr>
            </a:lvl5pPr>
            <a:lvl6pPr marL="1549400" marR="0" lvl="5" indent="0" algn="l" rtl="0">
              <a:spcBef>
                <a:spcPts val="0"/>
              </a:spcBef>
              <a:buSzPts val="1400"/>
              <a:buNone/>
              <a:defRPr sz="1300" b="0" i="0" u="none" strike="noStrike" cap="none">
                <a:solidFill>
                  <a:schemeClr val="dk1"/>
                </a:solidFill>
                <a:latin typeface="Arial"/>
                <a:ea typeface="Arial"/>
                <a:cs typeface="Arial"/>
                <a:sym typeface="Arial"/>
              </a:defRPr>
            </a:lvl6pPr>
            <a:lvl7pPr marL="1866900" marR="0" lvl="6" indent="0" algn="l" rtl="0">
              <a:spcBef>
                <a:spcPts val="0"/>
              </a:spcBef>
              <a:buSzPts val="1400"/>
              <a:buNone/>
              <a:defRPr sz="1300" b="0" i="0" u="none" strike="noStrike" cap="none">
                <a:solidFill>
                  <a:schemeClr val="dk1"/>
                </a:solidFill>
                <a:latin typeface="Arial"/>
                <a:ea typeface="Arial"/>
                <a:cs typeface="Arial"/>
                <a:sym typeface="Arial"/>
              </a:defRPr>
            </a:lvl7pPr>
            <a:lvl8pPr marL="2184400" marR="0" lvl="7" indent="0" algn="l" rtl="0">
              <a:spcBef>
                <a:spcPts val="0"/>
              </a:spcBef>
              <a:buSzPts val="1400"/>
              <a:buNone/>
              <a:defRPr sz="1300" b="0" i="0" u="none" strike="noStrike" cap="none">
                <a:solidFill>
                  <a:schemeClr val="dk1"/>
                </a:solidFill>
                <a:latin typeface="Arial"/>
                <a:ea typeface="Arial"/>
                <a:cs typeface="Arial"/>
                <a:sym typeface="Arial"/>
              </a:defRPr>
            </a:lvl8pPr>
            <a:lvl9pPr marL="2501900" marR="0" lvl="8" indent="0" algn="l" rtl="0">
              <a:spcBef>
                <a:spcPts val="0"/>
              </a:spcBef>
              <a:buSzPts val="1400"/>
              <a:buNone/>
              <a:defRPr sz="13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5920753" y="5986911"/>
            <a:ext cx="159900" cy="213900"/>
          </a:xfrm>
          <a:prstGeom prst="rect">
            <a:avLst/>
          </a:prstGeom>
          <a:noFill/>
          <a:ln>
            <a:noFill/>
          </a:ln>
        </p:spPr>
        <p:txBody>
          <a:bodyPr wrap="square" lIns="136950" tIns="68500" rIns="136950" bIns="68500" anchor="t" anchorCtr="0">
            <a:noAutofit/>
          </a:bodyPr>
          <a:lstStyle/>
          <a:p>
            <a:pPr marL="0" marR="0" lvl="0" indent="0" algn="l" rtl="0">
              <a:spcBef>
                <a:spcPts val="0"/>
              </a:spcBef>
              <a:buNone/>
            </a:pPr>
            <a:fld id="{00000000-1234-1234-1234-123412341234}" type="slidenum">
              <a:rPr lang="en-US" sz="1300">
                <a:solidFill>
                  <a:schemeClr val="dk1"/>
                </a:solidFill>
                <a:latin typeface="Arial"/>
                <a:ea typeface="Arial"/>
                <a:cs typeface="Arial"/>
                <a:sym typeface="Arial"/>
              </a:rPr>
              <a:t>‹#›</a:t>
            </a:fld>
            <a:endParaRPr lang="en-US" sz="1300">
              <a:solidFill>
                <a:schemeClr val="dk1"/>
              </a:solidFill>
              <a:latin typeface="Arial"/>
              <a:ea typeface="Arial"/>
              <a:cs typeface="Arial"/>
              <a:sym typeface="Arial"/>
            </a:endParaRPr>
          </a:p>
        </p:txBody>
      </p:sp>
      <p:cxnSp>
        <p:nvCxnSpPr>
          <p:cNvPr id="30" name="Shape 30"/>
          <p:cNvCxnSpPr/>
          <p:nvPr/>
        </p:nvCxnSpPr>
        <p:spPr>
          <a:xfrm>
            <a:off x="320041" y="426721"/>
            <a:ext cx="5760600" cy="0"/>
          </a:xfrm>
          <a:prstGeom prst="straightConnector1">
            <a:avLst/>
          </a:prstGeom>
          <a:noFill/>
          <a:ln w="47625" cap="flat" cmpd="sng">
            <a:solidFill>
              <a:schemeClr val="dk1"/>
            </a:solidFill>
            <a:prstDash val="solid"/>
            <a:round/>
            <a:headEnd type="none" w="med" len="med"/>
            <a:tailEnd type="none" w="med" len="med"/>
          </a:ln>
        </p:spPr>
      </p:cxnSp>
      <p:sp>
        <p:nvSpPr>
          <p:cNvPr id="31" name="Shape 31"/>
          <p:cNvSpPr txBox="1">
            <a:spLocks noGrp="1"/>
          </p:cNvSpPr>
          <p:nvPr>
            <p:ph type="title"/>
          </p:nvPr>
        </p:nvSpPr>
        <p:spPr>
          <a:xfrm>
            <a:off x="320041" y="554737"/>
            <a:ext cx="4960500" cy="639900"/>
          </a:xfrm>
          <a:prstGeom prst="rect">
            <a:avLst/>
          </a:prstGeom>
          <a:noFill/>
          <a:ln>
            <a:noFill/>
          </a:ln>
        </p:spPr>
        <p:txBody>
          <a:bodyPr wrap="square" lIns="86925" tIns="86925" rIns="86925" bIns="86925" anchor="t" anchorCtr="0"/>
          <a:lstStyle>
            <a:lvl1pPr marL="0" marR="0" lvl="0" indent="0" algn="l" rtl="0">
              <a:lnSpc>
                <a:spcPct val="80000"/>
              </a:lnSpc>
              <a:spcBef>
                <a:spcPts val="0"/>
              </a:spcBef>
              <a:buClr>
                <a:schemeClr val="dk1"/>
              </a:buClr>
              <a:buSzPts val="1400"/>
              <a:buFont typeface="Arial"/>
              <a:buNone/>
              <a:defRPr sz="1400" b="1" i="0" u="none" strike="noStrike" cap="none">
                <a:solidFill>
                  <a:schemeClr val="dk1"/>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32"/>
        <p:cNvGrpSpPr/>
        <p:nvPr/>
      </p:nvGrpSpPr>
      <p:grpSpPr>
        <a:xfrm>
          <a:off x="0" y="0"/>
          <a:ext cx="0" cy="0"/>
          <a:chOff x="0" y="0"/>
          <a:chExt cx="0" cy="0"/>
        </a:xfrm>
      </p:grpSpPr>
      <p:sp>
        <p:nvSpPr>
          <p:cNvPr id="33" name="Shape 33"/>
          <p:cNvSpPr txBox="1">
            <a:spLocks noGrp="1"/>
          </p:cNvSpPr>
          <p:nvPr>
            <p:ph type="body" idx="1"/>
          </p:nvPr>
        </p:nvSpPr>
        <p:spPr>
          <a:xfrm>
            <a:off x="320041" y="1366101"/>
            <a:ext cx="4960500" cy="4392900"/>
          </a:xfrm>
          <a:prstGeom prst="rect">
            <a:avLst/>
          </a:prstGeom>
          <a:noFill/>
          <a:ln>
            <a:noFill/>
          </a:ln>
        </p:spPr>
        <p:txBody>
          <a:bodyPr wrap="square" lIns="86925" tIns="86925" rIns="86925" bIns="86925" anchor="t" anchorCtr="0"/>
          <a:lstStyle>
            <a:lvl1pPr marL="0" marR="0" lvl="0" indent="0" algn="l" rtl="0">
              <a:lnSpc>
                <a:spcPct val="100000"/>
              </a:lnSpc>
              <a:spcBef>
                <a:spcPts val="700"/>
              </a:spcBef>
              <a:buClr>
                <a:schemeClr val="dk1"/>
              </a:buClr>
              <a:buSzPts val="1400"/>
              <a:buFont typeface="Arial"/>
              <a:buNone/>
              <a:defRPr sz="1100" b="1" i="0" u="none" strike="noStrike" cap="none">
                <a:solidFill>
                  <a:schemeClr val="dk1"/>
                </a:solidFill>
                <a:latin typeface="Arial"/>
                <a:ea typeface="Arial"/>
                <a:cs typeface="Arial"/>
                <a:sym typeface="Arial"/>
              </a:defRPr>
            </a:lvl1pPr>
            <a:lvl2pPr marL="0" marR="0" lvl="1" indent="0" algn="l" rtl="0">
              <a:lnSpc>
                <a:spcPct val="100000"/>
              </a:lnSpc>
              <a:spcBef>
                <a:spcPts val="700"/>
              </a:spcBef>
              <a:buClr>
                <a:schemeClr val="dk1"/>
              </a:buClr>
              <a:buSzPts val="1400"/>
              <a:buFont typeface="Arial"/>
              <a:buNone/>
              <a:defRPr sz="1100" b="0" i="0" u="none" strike="noStrike" cap="none">
                <a:solidFill>
                  <a:schemeClr val="dk1"/>
                </a:solidFill>
                <a:latin typeface="Arial"/>
                <a:ea typeface="Arial"/>
                <a:cs typeface="Arial"/>
                <a:sym typeface="Arial"/>
              </a:defRPr>
            </a:lvl2pPr>
            <a:lvl3pPr marL="139700" marR="0" lvl="2" indent="-76200" algn="l" rtl="0">
              <a:lnSpc>
                <a:spcPct val="100000"/>
              </a:lnSpc>
              <a:spcBef>
                <a:spcPts val="500"/>
              </a:spcBef>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266700" marR="0" lvl="3" indent="-88900" algn="l" rtl="0">
              <a:lnSpc>
                <a:spcPct val="100000"/>
              </a:lnSpc>
              <a:spcBef>
                <a:spcPts val="500"/>
              </a:spcBef>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406400" marR="0" lvl="4" indent="-76200" algn="l" rtl="0">
              <a:lnSpc>
                <a:spcPct val="100000"/>
              </a:lnSpc>
              <a:spcBef>
                <a:spcPts val="500"/>
              </a:spcBef>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1511300" marR="0" lvl="5" indent="-635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6pPr>
            <a:lvl7pPr marL="1778000" marR="0" lvl="6"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7pPr>
            <a:lvl8pPr marL="2070100" marR="0" lvl="7"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8pPr>
            <a:lvl9pPr marL="2336800" marR="0" lvl="8"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dt" idx="10"/>
          </p:nvPr>
        </p:nvSpPr>
        <p:spPr>
          <a:xfrm>
            <a:off x="5280671" y="5986911"/>
            <a:ext cx="640200" cy="213900"/>
          </a:xfrm>
          <a:prstGeom prst="rect">
            <a:avLst/>
          </a:prstGeom>
          <a:noFill/>
          <a:ln>
            <a:noFill/>
          </a:ln>
        </p:spPr>
        <p:txBody>
          <a:bodyPr wrap="square" lIns="86925" tIns="86925" rIns="86925" bIns="86925" anchor="t" anchorCtr="0"/>
          <a:lstStyle>
            <a:lvl1pPr marL="0" marR="0" lvl="0" indent="0" algn="l" rtl="0">
              <a:spcBef>
                <a:spcPts val="0"/>
              </a:spcBef>
              <a:buSzPts val="1400"/>
              <a:buNone/>
              <a:defRPr sz="1300">
                <a:solidFill>
                  <a:schemeClr val="dk1"/>
                </a:solidFill>
                <a:latin typeface="Arial"/>
                <a:ea typeface="Arial"/>
                <a:cs typeface="Arial"/>
                <a:sym typeface="Arial"/>
              </a:defRPr>
            </a:lvl1pPr>
            <a:lvl2pPr marL="317500" marR="0" lvl="1" indent="-12700" algn="l" rtl="0">
              <a:spcBef>
                <a:spcPts val="0"/>
              </a:spcBef>
              <a:buSzPts val="1400"/>
              <a:buNone/>
              <a:defRPr sz="1300" b="0" i="0" u="none" strike="noStrike" cap="none">
                <a:solidFill>
                  <a:schemeClr val="dk1"/>
                </a:solidFill>
                <a:latin typeface="Arial"/>
                <a:ea typeface="Arial"/>
                <a:cs typeface="Arial"/>
                <a:sym typeface="Arial"/>
              </a:defRPr>
            </a:lvl2pPr>
            <a:lvl3pPr marL="622300" marR="0" lvl="2" indent="-12700" algn="l" rtl="0">
              <a:spcBef>
                <a:spcPts val="0"/>
              </a:spcBef>
              <a:buSzPts val="1400"/>
              <a:buNone/>
              <a:defRPr sz="1300" b="0" i="0" u="none" strike="noStrike" cap="none">
                <a:solidFill>
                  <a:schemeClr val="dk1"/>
                </a:solidFill>
                <a:latin typeface="Arial"/>
                <a:ea typeface="Arial"/>
                <a:cs typeface="Arial"/>
                <a:sym typeface="Arial"/>
              </a:defRPr>
            </a:lvl3pPr>
            <a:lvl4pPr marL="939800" marR="0" lvl="3" indent="-12700" algn="l" rtl="0">
              <a:spcBef>
                <a:spcPts val="0"/>
              </a:spcBef>
              <a:buSzPts val="1400"/>
              <a:buNone/>
              <a:defRPr sz="1300" b="0" i="0" u="none" strike="noStrike" cap="none">
                <a:solidFill>
                  <a:schemeClr val="dk1"/>
                </a:solidFill>
                <a:latin typeface="Arial"/>
                <a:ea typeface="Arial"/>
                <a:cs typeface="Arial"/>
                <a:sym typeface="Arial"/>
              </a:defRPr>
            </a:lvl4pPr>
            <a:lvl5pPr marL="1257300" marR="0" lvl="4" indent="-12700" algn="l" rtl="0">
              <a:spcBef>
                <a:spcPts val="0"/>
              </a:spcBef>
              <a:buSzPts val="1400"/>
              <a:buNone/>
              <a:defRPr sz="1300" b="0" i="0" u="none" strike="noStrike" cap="none">
                <a:solidFill>
                  <a:schemeClr val="dk1"/>
                </a:solidFill>
                <a:latin typeface="Arial"/>
                <a:ea typeface="Arial"/>
                <a:cs typeface="Arial"/>
                <a:sym typeface="Arial"/>
              </a:defRPr>
            </a:lvl5pPr>
            <a:lvl6pPr marL="1549400" marR="0" lvl="5" indent="0" algn="l" rtl="0">
              <a:spcBef>
                <a:spcPts val="0"/>
              </a:spcBef>
              <a:buSzPts val="1400"/>
              <a:buNone/>
              <a:defRPr sz="1300" b="0" i="0" u="none" strike="noStrike" cap="none">
                <a:solidFill>
                  <a:schemeClr val="dk1"/>
                </a:solidFill>
                <a:latin typeface="Arial"/>
                <a:ea typeface="Arial"/>
                <a:cs typeface="Arial"/>
                <a:sym typeface="Arial"/>
              </a:defRPr>
            </a:lvl6pPr>
            <a:lvl7pPr marL="1866900" marR="0" lvl="6" indent="0" algn="l" rtl="0">
              <a:spcBef>
                <a:spcPts val="0"/>
              </a:spcBef>
              <a:buSzPts val="1400"/>
              <a:buNone/>
              <a:defRPr sz="1300" b="0" i="0" u="none" strike="noStrike" cap="none">
                <a:solidFill>
                  <a:schemeClr val="dk1"/>
                </a:solidFill>
                <a:latin typeface="Arial"/>
                <a:ea typeface="Arial"/>
                <a:cs typeface="Arial"/>
                <a:sym typeface="Arial"/>
              </a:defRPr>
            </a:lvl7pPr>
            <a:lvl8pPr marL="2184400" marR="0" lvl="7" indent="0" algn="l" rtl="0">
              <a:spcBef>
                <a:spcPts val="0"/>
              </a:spcBef>
              <a:buSzPts val="1400"/>
              <a:buNone/>
              <a:defRPr sz="1300" b="0" i="0" u="none" strike="noStrike" cap="none">
                <a:solidFill>
                  <a:schemeClr val="dk1"/>
                </a:solidFill>
                <a:latin typeface="Arial"/>
                <a:ea typeface="Arial"/>
                <a:cs typeface="Arial"/>
                <a:sym typeface="Arial"/>
              </a:defRPr>
            </a:lvl8pPr>
            <a:lvl9pPr marL="2501900" marR="0" lvl="8" indent="0" algn="l" rtl="0">
              <a:spcBef>
                <a:spcPts val="0"/>
              </a:spcBef>
              <a:buSzPts val="1400"/>
              <a:buNone/>
              <a:defRPr sz="13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sldNum" idx="12"/>
          </p:nvPr>
        </p:nvSpPr>
        <p:spPr>
          <a:xfrm>
            <a:off x="5920753" y="5986911"/>
            <a:ext cx="159900" cy="213900"/>
          </a:xfrm>
          <a:prstGeom prst="rect">
            <a:avLst/>
          </a:prstGeom>
          <a:noFill/>
          <a:ln>
            <a:noFill/>
          </a:ln>
        </p:spPr>
        <p:txBody>
          <a:bodyPr wrap="square" lIns="136950" tIns="68500" rIns="136950" bIns="68500" anchor="t" anchorCtr="0">
            <a:noAutofit/>
          </a:bodyPr>
          <a:lstStyle/>
          <a:p>
            <a:pPr marL="0" marR="0" lvl="0" indent="0" algn="l" rtl="0">
              <a:spcBef>
                <a:spcPts val="0"/>
              </a:spcBef>
              <a:buNone/>
            </a:pPr>
            <a:fld id="{00000000-1234-1234-1234-123412341234}" type="slidenum">
              <a:rPr lang="en-US" sz="1300">
                <a:solidFill>
                  <a:schemeClr val="dk1"/>
                </a:solidFill>
                <a:latin typeface="Arial"/>
                <a:ea typeface="Arial"/>
                <a:cs typeface="Arial"/>
                <a:sym typeface="Arial"/>
              </a:rPr>
              <a:t>‹#›</a:t>
            </a:fld>
            <a:endParaRPr lang="en-US" sz="1300">
              <a:solidFill>
                <a:schemeClr val="dk1"/>
              </a:solidFill>
              <a:latin typeface="Arial"/>
              <a:ea typeface="Arial"/>
              <a:cs typeface="Arial"/>
              <a:sym typeface="Arial"/>
            </a:endParaRPr>
          </a:p>
        </p:txBody>
      </p:sp>
      <p:cxnSp>
        <p:nvCxnSpPr>
          <p:cNvPr id="36" name="Shape 36"/>
          <p:cNvCxnSpPr/>
          <p:nvPr/>
        </p:nvCxnSpPr>
        <p:spPr>
          <a:xfrm>
            <a:off x="320041" y="426721"/>
            <a:ext cx="5760600" cy="0"/>
          </a:xfrm>
          <a:prstGeom prst="straightConnector1">
            <a:avLst/>
          </a:prstGeom>
          <a:noFill/>
          <a:ln w="47625" cap="flat" cmpd="sng">
            <a:solidFill>
              <a:schemeClr val="dk1"/>
            </a:solidFill>
            <a:prstDash val="solid"/>
            <a:round/>
            <a:headEnd type="none" w="med" len="med"/>
            <a:tailEnd type="none" w="med" len="med"/>
          </a:ln>
        </p:spPr>
      </p:cxnSp>
      <p:sp>
        <p:nvSpPr>
          <p:cNvPr id="37" name="Shape 37"/>
          <p:cNvSpPr txBox="1">
            <a:spLocks noGrp="1"/>
          </p:cNvSpPr>
          <p:nvPr>
            <p:ph type="title"/>
          </p:nvPr>
        </p:nvSpPr>
        <p:spPr>
          <a:xfrm>
            <a:off x="320041" y="554737"/>
            <a:ext cx="4960500" cy="639900"/>
          </a:xfrm>
          <a:prstGeom prst="rect">
            <a:avLst/>
          </a:prstGeom>
          <a:noFill/>
          <a:ln>
            <a:noFill/>
          </a:ln>
        </p:spPr>
        <p:txBody>
          <a:bodyPr wrap="square" lIns="86925" tIns="86925" rIns="86925" bIns="86925" anchor="t" anchorCtr="0"/>
          <a:lstStyle>
            <a:lvl1pPr marL="0" marR="0" lvl="0" indent="0" algn="l" rtl="0">
              <a:lnSpc>
                <a:spcPct val="80000"/>
              </a:lnSpc>
              <a:spcBef>
                <a:spcPts val="0"/>
              </a:spcBef>
              <a:buClr>
                <a:schemeClr val="dk1"/>
              </a:buClr>
              <a:buSzPts val="1400"/>
              <a:buFont typeface="Arial"/>
              <a:buNone/>
              <a:defRPr sz="1400" b="1" i="0" u="none" strike="noStrike" cap="none">
                <a:solidFill>
                  <a:schemeClr val="dk1"/>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wo Column Content">
    <p:spTree>
      <p:nvGrpSpPr>
        <p:cNvPr id="1" name="Shape 38"/>
        <p:cNvGrpSpPr/>
        <p:nvPr/>
      </p:nvGrpSpPr>
      <p:grpSpPr>
        <a:xfrm>
          <a:off x="0" y="0"/>
          <a:ext cx="0" cy="0"/>
          <a:chOff x="0" y="0"/>
          <a:chExt cx="0" cy="0"/>
        </a:xfrm>
      </p:grpSpPr>
      <p:sp>
        <p:nvSpPr>
          <p:cNvPr id="39" name="Shape 39"/>
          <p:cNvSpPr txBox="1">
            <a:spLocks noGrp="1"/>
          </p:cNvSpPr>
          <p:nvPr>
            <p:ph type="body" idx="1"/>
          </p:nvPr>
        </p:nvSpPr>
        <p:spPr>
          <a:xfrm>
            <a:off x="320041" y="1366101"/>
            <a:ext cx="2784300" cy="4392900"/>
          </a:xfrm>
          <a:prstGeom prst="rect">
            <a:avLst/>
          </a:prstGeom>
          <a:noFill/>
          <a:ln>
            <a:noFill/>
          </a:ln>
        </p:spPr>
        <p:txBody>
          <a:bodyPr wrap="square" lIns="86925" tIns="86925" rIns="86925" bIns="86925" anchor="t" anchorCtr="0"/>
          <a:lstStyle>
            <a:lvl1pPr marL="0" marR="0" lvl="0" indent="0" algn="l" rtl="0">
              <a:lnSpc>
                <a:spcPct val="100000"/>
              </a:lnSpc>
              <a:spcBef>
                <a:spcPts val="700"/>
              </a:spcBef>
              <a:buClr>
                <a:schemeClr val="dk1"/>
              </a:buClr>
              <a:buSzPts val="1400"/>
              <a:buFont typeface="Arial"/>
              <a:buNone/>
              <a:defRPr sz="1100" b="1" i="0" u="none" strike="noStrike" cap="none">
                <a:solidFill>
                  <a:schemeClr val="dk1"/>
                </a:solidFill>
                <a:latin typeface="Arial"/>
                <a:ea typeface="Arial"/>
                <a:cs typeface="Arial"/>
                <a:sym typeface="Arial"/>
              </a:defRPr>
            </a:lvl1pPr>
            <a:lvl2pPr marL="0" marR="0" lvl="1" indent="0" algn="l" rtl="0">
              <a:lnSpc>
                <a:spcPct val="100000"/>
              </a:lnSpc>
              <a:spcBef>
                <a:spcPts val="700"/>
              </a:spcBef>
              <a:buClr>
                <a:schemeClr val="dk1"/>
              </a:buClr>
              <a:buSzPts val="1400"/>
              <a:buFont typeface="Arial"/>
              <a:buNone/>
              <a:defRPr sz="1100" b="0" i="0" u="none" strike="noStrike" cap="none">
                <a:solidFill>
                  <a:schemeClr val="dk1"/>
                </a:solidFill>
                <a:latin typeface="Arial"/>
                <a:ea typeface="Arial"/>
                <a:cs typeface="Arial"/>
                <a:sym typeface="Arial"/>
              </a:defRPr>
            </a:lvl2pPr>
            <a:lvl3pPr marL="139700" marR="0" lvl="2" indent="-76200" algn="l" rtl="0">
              <a:lnSpc>
                <a:spcPct val="100000"/>
              </a:lnSpc>
              <a:spcBef>
                <a:spcPts val="500"/>
              </a:spcBef>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266700" marR="0" lvl="3" indent="-88900" algn="l" rtl="0">
              <a:lnSpc>
                <a:spcPct val="100000"/>
              </a:lnSpc>
              <a:spcBef>
                <a:spcPts val="500"/>
              </a:spcBef>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406400" marR="0" lvl="4" indent="-76200" algn="l" rtl="0">
              <a:lnSpc>
                <a:spcPct val="100000"/>
              </a:lnSpc>
              <a:spcBef>
                <a:spcPts val="500"/>
              </a:spcBef>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1511300" marR="0" lvl="5" indent="-635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6pPr>
            <a:lvl7pPr marL="1778000" marR="0" lvl="6"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7pPr>
            <a:lvl8pPr marL="2070100" marR="0" lvl="7"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8pPr>
            <a:lvl9pPr marL="2336800" marR="0" lvl="8"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40" name="Shape 40"/>
          <p:cNvSpPr txBox="1">
            <a:spLocks noGrp="1"/>
          </p:cNvSpPr>
          <p:nvPr>
            <p:ph type="dt" idx="10"/>
          </p:nvPr>
        </p:nvSpPr>
        <p:spPr>
          <a:xfrm>
            <a:off x="5280671" y="5986911"/>
            <a:ext cx="640200" cy="213900"/>
          </a:xfrm>
          <a:prstGeom prst="rect">
            <a:avLst/>
          </a:prstGeom>
          <a:noFill/>
          <a:ln>
            <a:noFill/>
          </a:ln>
        </p:spPr>
        <p:txBody>
          <a:bodyPr wrap="square" lIns="86925" tIns="86925" rIns="86925" bIns="86925" anchor="t" anchorCtr="0"/>
          <a:lstStyle>
            <a:lvl1pPr marL="0" marR="0" lvl="0" indent="0" algn="l" rtl="0">
              <a:spcBef>
                <a:spcPts val="0"/>
              </a:spcBef>
              <a:buSzPts val="1400"/>
              <a:buNone/>
              <a:defRPr sz="1300">
                <a:solidFill>
                  <a:schemeClr val="dk1"/>
                </a:solidFill>
                <a:latin typeface="Arial"/>
                <a:ea typeface="Arial"/>
                <a:cs typeface="Arial"/>
                <a:sym typeface="Arial"/>
              </a:defRPr>
            </a:lvl1pPr>
            <a:lvl2pPr marL="317500" marR="0" lvl="1" indent="-12700" algn="l" rtl="0">
              <a:spcBef>
                <a:spcPts val="0"/>
              </a:spcBef>
              <a:buSzPts val="1400"/>
              <a:buNone/>
              <a:defRPr sz="1300" b="0" i="0" u="none" strike="noStrike" cap="none">
                <a:solidFill>
                  <a:schemeClr val="dk1"/>
                </a:solidFill>
                <a:latin typeface="Arial"/>
                <a:ea typeface="Arial"/>
                <a:cs typeface="Arial"/>
                <a:sym typeface="Arial"/>
              </a:defRPr>
            </a:lvl2pPr>
            <a:lvl3pPr marL="622300" marR="0" lvl="2" indent="-12700" algn="l" rtl="0">
              <a:spcBef>
                <a:spcPts val="0"/>
              </a:spcBef>
              <a:buSzPts val="1400"/>
              <a:buNone/>
              <a:defRPr sz="1300" b="0" i="0" u="none" strike="noStrike" cap="none">
                <a:solidFill>
                  <a:schemeClr val="dk1"/>
                </a:solidFill>
                <a:latin typeface="Arial"/>
                <a:ea typeface="Arial"/>
                <a:cs typeface="Arial"/>
                <a:sym typeface="Arial"/>
              </a:defRPr>
            </a:lvl3pPr>
            <a:lvl4pPr marL="939800" marR="0" lvl="3" indent="-12700" algn="l" rtl="0">
              <a:spcBef>
                <a:spcPts val="0"/>
              </a:spcBef>
              <a:buSzPts val="1400"/>
              <a:buNone/>
              <a:defRPr sz="1300" b="0" i="0" u="none" strike="noStrike" cap="none">
                <a:solidFill>
                  <a:schemeClr val="dk1"/>
                </a:solidFill>
                <a:latin typeface="Arial"/>
                <a:ea typeface="Arial"/>
                <a:cs typeface="Arial"/>
                <a:sym typeface="Arial"/>
              </a:defRPr>
            </a:lvl4pPr>
            <a:lvl5pPr marL="1257300" marR="0" lvl="4" indent="-12700" algn="l" rtl="0">
              <a:spcBef>
                <a:spcPts val="0"/>
              </a:spcBef>
              <a:buSzPts val="1400"/>
              <a:buNone/>
              <a:defRPr sz="1300" b="0" i="0" u="none" strike="noStrike" cap="none">
                <a:solidFill>
                  <a:schemeClr val="dk1"/>
                </a:solidFill>
                <a:latin typeface="Arial"/>
                <a:ea typeface="Arial"/>
                <a:cs typeface="Arial"/>
                <a:sym typeface="Arial"/>
              </a:defRPr>
            </a:lvl5pPr>
            <a:lvl6pPr marL="1549400" marR="0" lvl="5" indent="0" algn="l" rtl="0">
              <a:spcBef>
                <a:spcPts val="0"/>
              </a:spcBef>
              <a:buSzPts val="1400"/>
              <a:buNone/>
              <a:defRPr sz="1300" b="0" i="0" u="none" strike="noStrike" cap="none">
                <a:solidFill>
                  <a:schemeClr val="dk1"/>
                </a:solidFill>
                <a:latin typeface="Arial"/>
                <a:ea typeface="Arial"/>
                <a:cs typeface="Arial"/>
                <a:sym typeface="Arial"/>
              </a:defRPr>
            </a:lvl6pPr>
            <a:lvl7pPr marL="1866900" marR="0" lvl="6" indent="0" algn="l" rtl="0">
              <a:spcBef>
                <a:spcPts val="0"/>
              </a:spcBef>
              <a:buSzPts val="1400"/>
              <a:buNone/>
              <a:defRPr sz="1300" b="0" i="0" u="none" strike="noStrike" cap="none">
                <a:solidFill>
                  <a:schemeClr val="dk1"/>
                </a:solidFill>
                <a:latin typeface="Arial"/>
                <a:ea typeface="Arial"/>
                <a:cs typeface="Arial"/>
                <a:sym typeface="Arial"/>
              </a:defRPr>
            </a:lvl7pPr>
            <a:lvl8pPr marL="2184400" marR="0" lvl="7" indent="0" algn="l" rtl="0">
              <a:spcBef>
                <a:spcPts val="0"/>
              </a:spcBef>
              <a:buSzPts val="1400"/>
              <a:buNone/>
              <a:defRPr sz="1300" b="0" i="0" u="none" strike="noStrike" cap="none">
                <a:solidFill>
                  <a:schemeClr val="dk1"/>
                </a:solidFill>
                <a:latin typeface="Arial"/>
                <a:ea typeface="Arial"/>
                <a:cs typeface="Arial"/>
                <a:sym typeface="Arial"/>
              </a:defRPr>
            </a:lvl8pPr>
            <a:lvl9pPr marL="2501900" marR="0" lvl="8" indent="0" algn="l" rtl="0">
              <a:spcBef>
                <a:spcPts val="0"/>
              </a:spcBef>
              <a:buSzPts val="1400"/>
              <a:buNone/>
              <a:defRPr sz="13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sldNum" idx="12"/>
          </p:nvPr>
        </p:nvSpPr>
        <p:spPr>
          <a:xfrm>
            <a:off x="5920753" y="5986911"/>
            <a:ext cx="159900" cy="213900"/>
          </a:xfrm>
          <a:prstGeom prst="rect">
            <a:avLst/>
          </a:prstGeom>
          <a:noFill/>
          <a:ln>
            <a:noFill/>
          </a:ln>
        </p:spPr>
        <p:txBody>
          <a:bodyPr wrap="square" lIns="136950" tIns="68500" rIns="136950" bIns="68500" anchor="t" anchorCtr="0">
            <a:noAutofit/>
          </a:bodyPr>
          <a:lstStyle/>
          <a:p>
            <a:pPr marL="0" marR="0" lvl="0" indent="0" algn="l" rtl="0">
              <a:spcBef>
                <a:spcPts val="0"/>
              </a:spcBef>
              <a:buNone/>
            </a:pPr>
            <a:fld id="{00000000-1234-1234-1234-123412341234}" type="slidenum">
              <a:rPr lang="en-US" sz="1300">
                <a:solidFill>
                  <a:schemeClr val="dk1"/>
                </a:solidFill>
                <a:latin typeface="Arial"/>
                <a:ea typeface="Arial"/>
                <a:cs typeface="Arial"/>
                <a:sym typeface="Arial"/>
              </a:rPr>
              <a:t>‹#›</a:t>
            </a:fld>
            <a:endParaRPr lang="en-US" sz="1300">
              <a:solidFill>
                <a:schemeClr val="dk1"/>
              </a:solidFill>
              <a:latin typeface="Arial"/>
              <a:ea typeface="Arial"/>
              <a:cs typeface="Arial"/>
              <a:sym typeface="Arial"/>
            </a:endParaRPr>
          </a:p>
        </p:txBody>
      </p:sp>
      <p:cxnSp>
        <p:nvCxnSpPr>
          <p:cNvPr id="42" name="Shape 42"/>
          <p:cNvCxnSpPr/>
          <p:nvPr/>
        </p:nvCxnSpPr>
        <p:spPr>
          <a:xfrm>
            <a:off x="320041" y="426721"/>
            <a:ext cx="5760600" cy="0"/>
          </a:xfrm>
          <a:prstGeom prst="straightConnector1">
            <a:avLst/>
          </a:prstGeom>
          <a:noFill/>
          <a:ln w="47625" cap="flat" cmpd="sng">
            <a:solidFill>
              <a:schemeClr val="dk1"/>
            </a:solidFill>
            <a:prstDash val="solid"/>
            <a:round/>
            <a:headEnd type="none" w="med" len="med"/>
            <a:tailEnd type="none" w="med" len="med"/>
          </a:ln>
        </p:spPr>
      </p:cxnSp>
      <p:sp>
        <p:nvSpPr>
          <p:cNvPr id="43" name="Shape 43"/>
          <p:cNvSpPr txBox="1">
            <a:spLocks noGrp="1"/>
          </p:cNvSpPr>
          <p:nvPr>
            <p:ph type="body" idx="2"/>
          </p:nvPr>
        </p:nvSpPr>
        <p:spPr>
          <a:xfrm>
            <a:off x="3296419" y="1366101"/>
            <a:ext cx="2784300" cy="4392900"/>
          </a:xfrm>
          <a:prstGeom prst="rect">
            <a:avLst/>
          </a:prstGeom>
          <a:noFill/>
          <a:ln>
            <a:noFill/>
          </a:ln>
        </p:spPr>
        <p:txBody>
          <a:bodyPr wrap="square" lIns="86925" tIns="86925" rIns="86925" bIns="86925" anchor="t" anchorCtr="0"/>
          <a:lstStyle>
            <a:lvl1pPr marL="0" marR="0" lvl="0" indent="0" algn="l" rtl="0">
              <a:lnSpc>
                <a:spcPct val="100000"/>
              </a:lnSpc>
              <a:spcBef>
                <a:spcPts val="700"/>
              </a:spcBef>
              <a:buClr>
                <a:schemeClr val="dk1"/>
              </a:buClr>
              <a:buSzPts val="1400"/>
              <a:buFont typeface="Arial"/>
              <a:buNone/>
              <a:defRPr sz="1100" b="1" i="0" u="none" strike="noStrike" cap="none">
                <a:solidFill>
                  <a:schemeClr val="dk1"/>
                </a:solidFill>
                <a:latin typeface="Arial"/>
                <a:ea typeface="Arial"/>
                <a:cs typeface="Arial"/>
                <a:sym typeface="Arial"/>
              </a:defRPr>
            </a:lvl1pPr>
            <a:lvl2pPr marL="0" marR="0" lvl="1" indent="0" algn="l" rtl="0">
              <a:lnSpc>
                <a:spcPct val="100000"/>
              </a:lnSpc>
              <a:spcBef>
                <a:spcPts val="700"/>
              </a:spcBef>
              <a:buClr>
                <a:schemeClr val="dk1"/>
              </a:buClr>
              <a:buSzPts val="1400"/>
              <a:buFont typeface="Arial"/>
              <a:buNone/>
              <a:defRPr sz="1100" b="0" i="0" u="none" strike="noStrike" cap="none">
                <a:solidFill>
                  <a:schemeClr val="dk1"/>
                </a:solidFill>
                <a:latin typeface="Arial"/>
                <a:ea typeface="Arial"/>
                <a:cs typeface="Arial"/>
                <a:sym typeface="Arial"/>
              </a:defRPr>
            </a:lvl2pPr>
            <a:lvl3pPr marL="139700" marR="0" lvl="2" indent="-76200" algn="l" rtl="0">
              <a:lnSpc>
                <a:spcPct val="100000"/>
              </a:lnSpc>
              <a:spcBef>
                <a:spcPts val="500"/>
              </a:spcBef>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266700" marR="0" lvl="3" indent="-88900" algn="l" rtl="0">
              <a:lnSpc>
                <a:spcPct val="100000"/>
              </a:lnSpc>
              <a:spcBef>
                <a:spcPts val="500"/>
              </a:spcBef>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406400" marR="0" lvl="4" indent="-76200" algn="l" rtl="0">
              <a:lnSpc>
                <a:spcPct val="100000"/>
              </a:lnSpc>
              <a:spcBef>
                <a:spcPts val="500"/>
              </a:spcBef>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1511300" marR="0" lvl="5" indent="-635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6pPr>
            <a:lvl7pPr marL="1778000" marR="0" lvl="6"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7pPr>
            <a:lvl8pPr marL="2070100" marR="0" lvl="7"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8pPr>
            <a:lvl9pPr marL="2336800" marR="0" lvl="8"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title"/>
          </p:nvPr>
        </p:nvSpPr>
        <p:spPr>
          <a:xfrm>
            <a:off x="320041" y="554737"/>
            <a:ext cx="4960500" cy="639900"/>
          </a:xfrm>
          <a:prstGeom prst="rect">
            <a:avLst/>
          </a:prstGeom>
          <a:noFill/>
          <a:ln>
            <a:noFill/>
          </a:ln>
        </p:spPr>
        <p:txBody>
          <a:bodyPr wrap="square" lIns="86925" tIns="86925" rIns="86925" bIns="86925" anchor="t" anchorCtr="0"/>
          <a:lstStyle>
            <a:lvl1pPr marL="0" marR="0" lvl="0" indent="0" algn="l" rtl="0">
              <a:lnSpc>
                <a:spcPct val="80000"/>
              </a:lnSpc>
              <a:spcBef>
                <a:spcPts val="0"/>
              </a:spcBef>
              <a:buClr>
                <a:schemeClr val="dk1"/>
              </a:buClr>
              <a:buSzPts val="1400"/>
              <a:buFont typeface="Arial"/>
              <a:buNone/>
              <a:defRPr sz="1400" b="1" i="0" u="none" strike="noStrike" cap="none">
                <a:solidFill>
                  <a:schemeClr val="dk1"/>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Section Header">
    <p:bg>
      <p:bgPr>
        <a:solidFill>
          <a:schemeClr val="accent2"/>
        </a:solidFill>
        <a:effectLst/>
      </p:bgPr>
    </p:bg>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320041" y="554144"/>
            <a:ext cx="4960500" cy="1494000"/>
          </a:xfrm>
          <a:prstGeom prst="rect">
            <a:avLst/>
          </a:prstGeom>
          <a:noFill/>
          <a:ln>
            <a:noFill/>
          </a:ln>
        </p:spPr>
        <p:txBody>
          <a:bodyPr wrap="square" lIns="86925" tIns="86925" rIns="86925" bIns="86925" anchor="t" anchorCtr="0"/>
          <a:lstStyle>
            <a:lvl1pPr marL="0" marR="0" lvl="0" indent="0" algn="l" rtl="0">
              <a:lnSpc>
                <a:spcPct val="80000"/>
              </a:lnSpc>
              <a:spcBef>
                <a:spcPts val="0"/>
              </a:spcBef>
              <a:buClr>
                <a:schemeClr val="lt1"/>
              </a:buClr>
              <a:buSzPts val="1400"/>
              <a:buFont typeface="Arial"/>
              <a:buNone/>
              <a:defRPr sz="2400" b="1" i="0" u="none" strike="noStrike" cap="none">
                <a:solidFill>
                  <a:schemeClr val="lt1"/>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cxnSp>
        <p:nvCxnSpPr>
          <p:cNvPr id="47" name="Shape 47"/>
          <p:cNvCxnSpPr/>
          <p:nvPr/>
        </p:nvCxnSpPr>
        <p:spPr>
          <a:xfrm>
            <a:off x="320041" y="426721"/>
            <a:ext cx="5760600" cy="0"/>
          </a:xfrm>
          <a:prstGeom prst="straightConnector1">
            <a:avLst/>
          </a:prstGeom>
          <a:noFill/>
          <a:ln w="47625" cap="flat" cmpd="sng">
            <a:solidFill>
              <a:schemeClr val="lt1"/>
            </a:solidFill>
            <a:prstDash val="solid"/>
            <a:round/>
            <a:headEnd type="none" w="med" len="med"/>
            <a:tailEnd type="none" w="med" len="med"/>
          </a:ln>
        </p:spPr>
      </p:cxnSp>
      <p:sp>
        <p:nvSpPr>
          <p:cNvPr id="48" name="Shape 48"/>
          <p:cNvSpPr txBox="1">
            <a:spLocks noGrp="1"/>
          </p:cNvSpPr>
          <p:nvPr>
            <p:ph type="body" idx="1"/>
          </p:nvPr>
        </p:nvSpPr>
        <p:spPr>
          <a:xfrm>
            <a:off x="320041" y="2133605"/>
            <a:ext cx="4960500" cy="3625800"/>
          </a:xfrm>
          <a:prstGeom prst="rect">
            <a:avLst/>
          </a:prstGeom>
          <a:noFill/>
          <a:ln>
            <a:noFill/>
          </a:ln>
        </p:spPr>
        <p:txBody>
          <a:bodyPr wrap="square" lIns="86925" tIns="86925" rIns="86925" bIns="86925" anchor="t" anchorCtr="0"/>
          <a:lstStyle>
            <a:lvl1pPr marL="0" marR="0" lvl="0" indent="0" algn="l" rtl="0">
              <a:lnSpc>
                <a:spcPct val="100000"/>
              </a:lnSpc>
              <a:spcBef>
                <a:spcPts val="700"/>
              </a:spcBef>
              <a:buClr>
                <a:schemeClr val="lt1"/>
              </a:buClr>
              <a:buSzPts val="1400"/>
              <a:buFont typeface="Arial"/>
              <a:buNone/>
              <a:defRPr sz="1400" b="1" i="0" u="none" strike="noStrike" cap="none">
                <a:solidFill>
                  <a:schemeClr val="lt1"/>
                </a:solidFill>
                <a:latin typeface="Arial"/>
                <a:ea typeface="Arial"/>
                <a:cs typeface="Arial"/>
                <a:sym typeface="Arial"/>
              </a:defRPr>
            </a:lvl1pPr>
            <a:lvl2pPr marL="0" marR="0" lvl="1" indent="0" algn="l" rtl="0">
              <a:lnSpc>
                <a:spcPct val="100000"/>
              </a:lnSpc>
              <a:spcBef>
                <a:spcPts val="700"/>
              </a:spcBef>
              <a:buClr>
                <a:schemeClr val="lt1"/>
              </a:buClr>
              <a:buSzPts val="1400"/>
              <a:buFont typeface="Arial"/>
              <a:buNone/>
              <a:defRPr sz="1400" b="0" i="0" u="none" strike="noStrike" cap="none">
                <a:solidFill>
                  <a:schemeClr val="lt1"/>
                </a:solidFill>
                <a:latin typeface="Arial"/>
                <a:ea typeface="Arial"/>
                <a:cs typeface="Arial"/>
                <a:sym typeface="Arial"/>
              </a:defRPr>
            </a:lvl2pPr>
            <a:lvl3pPr marL="139700" marR="0" lvl="2" indent="-63500" algn="l" rtl="0">
              <a:lnSpc>
                <a:spcPct val="100000"/>
              </a:lnSpc>
              <a:spcBef>
                <a:spcPts val="500"/>
              </a:spcBef>
              <a:buClr>
                <a:schemeClr val="lt1"/>
              </a:buClr>
              <a:buSzPts val="1400"/>
              <a:buFont typeface="Arial"/>
              <a:buChar char="•"/>
              <a:defRPr sz="1400" b="0" i="0" u="none" strike="noStrike" cap="none">
                <a:solidFill>
                  <a:schemeClr val="lt1"/>
                </a:solidFill>
                <a:latin typeface="Arial"/>
                <a:ea typeface="Arial"/>
                <a:cs typeface="Arial"/>
                <a:sym typeface="Arial"/>
              </a:defRPr>
            </a:lvl3pPr>
            <a:lvl4pPr marL="266700" marR="0" lvl="3" indent="-38100" algn="l" rtl="0">
              <a:lnSpc>
                <a:spcPct val="100000"/>
              </a:lnSpc>
              <a:spcBef>
                <a:spcPts val="500"/>
              </a:spcBef>
              <a:buClr>
                <a:schemeClr val="lt1"/>
              </a:buClr>
              <a:buSzPts val="1400"/>
              <a:buFont typeface="Arial"/>
              <a:buChar char="–"/>
              <a:defRPr sz="1400" b="0" i="0" u="none" strike="noStrike" cap="none">
                <a:solidFill>
                  <a:schemeClr val="lt1"/>
                </a:solidFill>
                <a:latin typeface="Arial"/>
                <a:ea typeface="Arial"/>
                <a:cs typeface="Arial"/>
                <a:sym typeface="Arial"/>
              </a:defRPr>
            </a:lvl4pPr>
            <a:lvl5pPr marL="406400" marR="0" lvl="4" indent="-63500" algn="l" rtl="0">
              <a:lnSpc>
                <a:spcPct val="100000"/>
              </a:lnSpc>
              <a:spcBef>
                <a:spcPts val="500"/>
              </a:spcBef>
              <a:buClr>
                <a:schemeClr val="lt1"/>
              </a:buClr>
              <a:buSzPts val="1400"/>
              <a:buFont typeface="Arial"/>
              <a:buChar char="–"/>
              <a:defRPr sz="1400" b="0" i="0" u="none" strike="noStrike" cap="none">
                <a:solidFill>
                  <a:schemeClr val="lt1"/>
                </a:solidFill>
                <a:latin typeface="Arial"/>
                <a:ea typeface="Arial"/>
                <a:cs typeface="Arial"/>
                <a:sym typeface="Arial"/>
              </a:defRPr>
            </a:lvl5pPr>
            <a:lvl6pPr marL="1511300" marR="0" lvl="5" indent="-635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6pPr>
            <a:lvl7pPr marL="1778000" marR="0" lvl="6"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7pPr>
            <a:lvl8pPr marL="2070100" marR="0" lvl="7"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8pPr>
            <a:lvl9pPr marL="2336800" marR="0" lvl="8"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9pPr>
          </a:lstStyle>
          <a:p>
            <a:endParaRPr/>
          </a:p>
        </p:txBody>
      </p:sp>
      <p:pic>
        <p:nvPicPr>
          <p:cNvPr id="49" name="Shape 49"/>
          <p:cNvPicPr preferRelativeResize="0"/>
          <p:nvPr/>
        </p:nvPicPr>
        <p:blipFill rotWithShape="1">
          <a:blip r:embed="rId2">
            <a:alphaModFix/>
          </a:blip>
          <a:srcRect/>
          <a:stretch/>
        </p:blipFill>
        <p:spPr>
          <a:xfrm>
            <a:off x="247678" y="5910441"/>
            <a:ext cx="749100" cy="371400"/>
          </a:xfrm>
          <a:prstGeom prst="rect">
            <a:avLst/>
          </a:prstGeom>
          <a:noFill/>
          <a:ln>
            <a:noFill/>
          </a:ln>
        </p:spPr>
      </p:pic>
      <p:sp>
        <p:nvSpPr>
          <p:cNvPr id="50" name="Shape 50"/>
          <p:cNvSpPr txBox="1"/>
          <p:nvPr/>
        </p:nvSpPr>
        <p:spPr>
          <a:xfrm>
            <a:off x="1968801" y="5986911"/>
            <a:ext cx="2816400" cy="213900"/>
          </a:xfrm>
          <a:prstGeom prst="rect">
            <a:avLst/>
          </a:prstGeom>
          <a:noFill/>
          <a:ln>
            <a:noFill/>
          </a:ln>
        </p:spPr>
        <p:txBody>
          <a:bodyPr wrap="square" lIns="0" tIns="0" rIns="109525" bIns="0" anchor="b" anchorCtr="0">
            <a:noAutofit/>
          </a:bodyPr>
          <a:lstStyle/>
          <a:p>
            <a:pPr marL="0" marR="0" lvl="0" indent="0" algn="l" rtl="0">
              <a:spcBef>
                <a:spcPts val="0"/>
              </a:spcBef>
              <a:buNone/>
            </a:pPr>
            <a:r>
              <a:rPr lang="en-US" sz="500">
                <a:solidFill>
                  <a:schemeClr val="lt1"/>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lternate Section Header">
    <p:spTree>
      <p:nvGrpSpPr>
        <p:cNvPr id="1" name="Shape 51"/>
        <p:cNvGrpSpPr/>
        <p:nvPr/>
      </p:nvGrpSpPr>
      <p:grpSpPr>
        <a:xfrm>
          <a:off x="0" y="0"/>
          <a:ext cx="0" cy="0"/>
          <a:chOff x="0" y="0"/>
          <a:chExt cx="0" cy="0"/>
        </a:xfrm>
      </p:grpSpPr>
      <p:cxnSp>
        <p:nvCxnSpPr>
          <p:cNvPr id="52" name="Shape 52"/>
          <p:cNvCxnSpPr/>
          <p:nvPr/>
        </p:nvCxnSpPr>
        <p:spPr>
          <a:xfrm>
            <a:off x="320041" y="426721"/>
            <a:ext cx="5760600" cy="0"/>
          </a:xfrm>
          <a:prstGeom prst="straightConnector1">
            <a:avLst/>
          </a:prstGeom>
          <a:noFill/>
          <a:ln w="47625" cap="flat" cmpd="sng">
            <a:solidFill>
              <a:schemeClr val="dk1"/>
            </a:solidFill>
            <a:prstDash val="solid"/>
            <a:round/>
            <a:headEnd type="none" w="med" len="med"/>
            <a:tailEnd type="none" w="med" len="med"/>
          </a:ln>
        </p:spPr>
      </p:cxnSp>
      <p:sp>
        <p:nvSpPr>
          <p:cNvPr id="53" name="Shape 53"/>
          <p:cNvSpPr txBox="1">
            <a:spLocks noGrp="1"/>
          </p:cNvSpPr>
          <p:nvPr>
            <p:ph type="title"/>
          </p:nvPr>
        </p:nvSpPr>
        <p:spPr>
          <a:xfrm>
            <a:off x="320041" y="554146"/>
            <a:ext cx="4960500" cy="1494000"/>
          </a:xfrm>
          <a:prstGeom prst="rect">
            <a:avLst/>
          </a:prstGeom>
          <a:noFill/>
          <a:ln>
            <a:noFill/>
          </a:ln>
        </p:spPr>
        <p:txBody>
          <a:bodyPr wrap="square" lIns="86925" tIns="86925" rIns="86925" bIns="86925" anchor="t" anchorCtr="0"/>
          <a:lstStyle>
            <a:lvl1pPr marL="0" marR="0" lvl="0" indent="0" algn="l" rtl="0">
              <a:lnSpc>
                <a:spcPct val="80000"/>
              </a:lnSpc>
              <a:spcBef>
                <a:spcPts val="0"/>
              </a:spcBef>
              <a:buClr>
                <a:schemeClr val="dk1"/>
              </a:buClr>
              <a:buSzPts val="1400"/>
              <a:buFont typeface="Arial"/>
              <a:buNone/>
              <a:defRPr sz="2400" b="1" i="0" u="none" strike="noStrike" cap="none">
                <a:solidFill>
                  <a:schemeClr val="dk1"/>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54" name="Shape 54"/>
          <p:cNvSpPr txBox="1">
            <a:spLocks noGrp="1"/>
          </p:cNvSpPr>
          <p:nvPr>
            <p:ph type="body" idx="1"/>
          </p:nvPr>
        </p:nvSpPr>
        <p:spPr>
          <a:xfrm>
            <a:off x="320041" y="2133605"/>
            <a:ext cx="4960500" cy="3625800"/>
          </a:xfrm>
          <a:prstGeom prst="rect">
            <a:avLst/>
          </a:prstGeom>
          <a:noFill/>
          <a:ln>
            <a:noFill/>
          </a:ln>
        </p:spPr>
        <p:txBody>
          <a:bodyPr wrap="square" lIns="86925" tIns="86925" rIns="86925" bIns="86925" anchor="t" anchorCtr="0"/>
          <a:lstStyle>
            <a:lvl1pPr marL="0" marR="0" lvl="0" indent="0" algn="l" rtl="0">
              <a:lnSpc>
                <a:spcPct val="100000"/>
              </a:lnSpc>
              <a:spcBef>
                <a:spcPts val="700"/>
              </a:spcBef>
              <a:buClr>
                <a:schemeClr val="dk1"/>
              </a:buClr>
              <a:buSzPts val="1400"/>
              <a:buFont typeface="Arial"/>
              <a:buNone/>
              <a:defRPr sz="1400" b="1" i="0" u="none" strike="noStrike" cap="none">
                <a:solidFill>
                  <a:schemeClr val="dk1"/>
                </a:solidFill>
                <a:latin typeface="Arial"/>
                <a:ea typeface="Arial"/>
                <a:cs typeface="Arial"/>
                <a:sym typeface="Arial"/>
              </a:defRPr>
            </a:lvl1pPr>
            <a:lvl2pPr marL="0" marR="0" lvl="1" indent="0" algn="l" rtl="0">
              <a:lnSpc>
                <a:spcPct val="100000"/>
              </a:lnSpc>
              <a:spcBef>
                <a:spcPts val="700"/>
              </a:spcBef>
              <a:buClr>
                <a:schemeClr val="dk1"/>
              </a:buClr>
              <a:buSzPts val="1400"/>
              <a:buFont typeface="Arial"/>
              <a:buNone/>
              <a:defRPr sz="1400" b="0" i="0" u="none" strike="noStrike" cap="none">
                <a:solidFill>
                  <a:schemeClr val="dk1"/>
                </a:solidFill>
                <a:latin typeface="Arial"/>
                <a:ea typeface="Arial"/>
                <a:cs typeface="Arial"/>
                <a:sym typeface="Arial"/>
              </a:defRPr>
            </a:lvl2pPr>
            <a:lvl3pPr marL="139700" marR="0" lvl="2" indent="-63500" algn="l" rtl="0">
              <a:lnSpc>
                <a:spcPct val="100000"/>
              </a:lnSpc>
              <a:spcBef>
                <a:spcPts val="500"/>
              </a:spcBef>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266700" marR="0" lvl="3" indent="-38100" algn="l" rtl="0">
              <a:lnSpc>
                <a:spcPct val="100000"/>
              </a:lnSpc>
              <a:spcBef>
                <a:spcPts val="500"/>
              </a:spcBef>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406400" marR="0" lvl="4" indent="-63500" algn="l" rtl="0">
              <a:lnSpc>
                <a:spcPct val="100000"/>
              </a:lnSpc>
              <a:spcBef>
                <a:spcPts val="500"/>
              </a:spcBef>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1511300" marR="0" lvl="5" indent="-635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6pPr>
            <a:lvl7pPr marL="1778000" marR="0" lvl="6"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7pPr>
            <a:lvl8pPr marL="2070100" marR="0" lvl="7"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8pPr>
            <a:lvl9pPr marL="2336800" marR="0" lvl="8"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Statement">
    <p:bg>
      <p:bgPr>
        <a:solidFill>
          <a:schemeClr val="dk2"/>
        </a:solidFill>
        <a:effectLst/>
      </p:bgPr>
    </p:bg>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320039" y="1368746"/>
            <a:ext cx="4160400" cy="1920300"/>
          </a:xfrm>
          <a:prstGeom prst="rect">
            <a:avLst/>
          </a:prstGeom>
          <a:noFill/>
          <a:ln>
            <a:noFill/>
          </a:ln>
        </p:spPr>
        <p:txBody>
          <a:bodyPr wrap="square" lIns="86925" tIns="86925" rIns="86925" bIns="86925" anchor="t" anchorCtr="0"/>
          <a:lstStyle>
            <a:lvl1pPr marL="0" marR="0" lvl="0" indent="0" algn="l" rtl="0">
              <a:lnSpc>
                <a:spcPct val="80000"/>
              </a:lnSpc>
              <a:spcBef>
                <a:spcPts val="0"/>
              </a:spcBef>
              <a:buClr>
                <a:schemeClr val="accent2"/>
              </a:buClr>
              <a:buSzPts val="1400"/>
              <a:buFont typeface="Arial"/>
              <a:buNone/>
              <a:defRPr sz="2400" b="1" i="0" u="none" strike="noStrike" cap="none">
                <a:solidFill>
                  <a:schemeClr val="accent2"/>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57" name="Shape 57"/>
          <p:cNvSpPr txBox="1">
            <a:spLocks noGrp="1"/>
          </p:cNvSpPr>
          <p:nvPr>
            <p:ph type="dt" idx="10"/>
          </p:nvPr>
        </p:nvSpPr>
        <p:spPr>
          <a:xfrm>
            <a:off x="5280671" y="5986911"/>
            <a:ext cx="640200" cy="213900"/>
          </a:xfrm>
          <a:prstGeom prst="rect">
            <a:avLst/>
          </a:prstGeom>
          <a:noFill/>
          <a:ln>
            <a:noFill/>
          </a:ln>
        </p:spPr>
        <p:txBody>
          <a:bodyPr wrap="square" lIns="86925" tIns="86925" rIns="86925" bIns="86925" anchor="t" anchorCtr="0"/>
          <a:lstStyle>
            <a:lvl1pPr marL="0" marR="0" lvl="0" indent="0" algn="l" rtl="0">
              <a:spcBef>
                <a:spcPts val="0"/>
              </a:spcBef>
              <a:buSzPts val="1400"/>
              <a:buNone/>
              <a:defRPr sz="1300">
                <a:solidFill>
                  <a:schemeClr val="lt1"/>
                </a:solidFill>
                <a:latin typeface="Arial"/>
                <a:ea typeface="Arial"/>
                <a:cs typeface="Arial"/>
                <a:sym typeface="Arial"/>
              </a:defRPr>
            </a:lvl1pPr>
            <a:lvl2pPr marL="317500" marR="0" lvl="1" indent="-12700" algn="l" rtl="0">
              <a:spcBef>
                <a:spcPts val="0"/>
              </a:spcBef>
              <a:buSzPts val="1400"/>
              <a:buNone/>
              <a:defRPr sz="1300" b="0" i="0" u="none" strike="noStrike" cap="none">
                <a:solidFill>
                  <a:schemeClr val="lt1"/>
                </a:solidFill>
                <a:latin typeface="Arial"/>
                <a:ea typeface="Arial"/>
                <a:cs typeface="Arial"/>
                <a:sym typeface="Arial"/>
              </a:defRPr>
            </a:lvl2pPr>
            <a:lvl3pPr marL="622300" marR="0" lvl="2" indent="-12700" algn="l" rtl="0">
              <a:spcBef>
                <a:spcPts val="0"/>
              </a:spcBef>
              <a:buSzPts val="1400"/>
              <a:buNone/>
              <a:defRPr sz="1300" b="0" i="0" u="none" strike="noStrike" cap="none">
                <a:solidFill>
                  <a:schemeClr val="lt1"/>
                </a:solidFill>
                <a:latin typeface="Arial"/>
                <a:ea typeface="Arial"/>
                <a:cs typeface="Arial"/>
                <a:sym typeface="Arial"/>
              </a:defRPr>
            </a:lvl3pPr>
            <a:lvl4pPr marL="939800" marR="0" lvl="3" indent="-12700" algn="l" rtl="0">
              <a:spcBef>
                <a:spcPts val="0"/>
              </a:spcBef>
              <a:buSzPts val="1400"/>
              <a:buNone/>
              <a:defRPr sz="1300" b="0" i="0" u="none" strike="noStrike" cap="none">
                <a:solidFill>
                  <a:schemeClr val="lt1"/>
                </a:solidFill>
                <a:latin typeface="Arial"/>
                <a:ea typeface="Arial"/>
                <a:cs typeface="Arial"/>
                <a:sym typeface="Arial"/>
              </a:defRPr>
            </a:lvl4pPr>
            <a:lvl5pPr marL="1257300" marR="0" lvl="4" indent="-12700" algn="l" rtl="0">
              <a:spcBef>
                <a:spcPts val="0"/>
              </a:spcBef>
              <a:buSzPts val="1400"/>
              <a:buNone/>
              <a:defRPr sz="1300" b="0" i="0" u="none" strike="noStrike" cap="none">
                <a:solidFill>
                  <a:schemeClr val="lt1"/>
                </a:solidFill>
                <a:latin typeface="Arial"/>
                <a:ea typeface="Arial"/>
                <a:cs typeface="Arial"/>
                <a:sym typeface="Arial"/>
              </a:defRPr>
            </a:lvl5pPr>
            <a:lvl6pPr marL="1549400" marR="0" lvl="5" indent="0" algn="l" rtl="0">
              <a:spcBef>
                <a:spcPts val="0"/>
              </a:spcBef>
              <a:buSzPts val="1400"/>
              <a:buNone/>
              <a:defRPr sz="1300" b="0" i="0" u="none" strike="noStrike" cap="none">
                <a:solidFill>
                  <a:schemeClr val="lt1"/>
                </a:solidFill>
                <a:latin typeface="Arial"/>
                <a:ea typeface="Arial"/>
                <a:cs typeface="Arial"/>
                <a:sym typeface="Arial"/>
              </a:defRPr>
            </a:lvl6pPr>
            <a:lvl7pPr marL="1866900" marR="0" lvl="6" indent="0" algn="l" rtl="0">
              <a:spcBef>
                <a:spcPts val="0"/>
              </a:spcBef>
              <a:buSzPts val="1400"/>
              <a:buNone/>
              <a:defRPr sz="1300" b="0" i="0" u="none" strike="noStrike" cap="none">
                <a:solidFill>
                  <a:schemeClr val="lt1"/>
                </a:solidFill>
                <a:latin typeface="Arial"/>
                <a:ea typeface="Arial"/>
                <a:cs typeface="Arial"/>
                <a:sym typeface="Arial"/>
              </a:defRPr>
            </a:lvl7pPr>
            <a:lvl8pPr marL="2184400" marR="0" lvl="7" indent="0" algn="l" rtl="0">
              <a:spcBef>
                <a:spcPts val="0"/>
              </a:spcBef>
              <a:buSzPts val="1400"/>
              <a:buNone/>
              <a:defRPr sz="1300" b="0" i="0" u="none" strike="noStrike" cap="none">
                <a:solidFill>
                  <a:schemeClr val="lt1"/>
                </a:solidFill>
                <a:latin typeface="Arial"/>
                <a:ea typeface="Arial"/>
                <a:cs typeface="Arial"/>
                <a:sym typeface="Arial"/>
              </a:defRPr>
            </a:lvl8pPr>
            <a:lvl9pPr marL="2501900" marR="0" lvl="8" indent="0" algn="l" rtl="0">
              <a:spcBef>
                <a:spcPts val="0"/>
              </a:spcBef>
              <a:buSzPts val="1400"/>
              <a:buNone/>
              <a:defRPr sz="1300" b="0" i="0" u="none" strike="noStrike" cap="none">
                <a:solidFill>
                  <a:schemeClr val="lt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5920753" y="5986911"/>
            <a:ext cx="159900" cy="213900"/>
          </a:xfrm>
          <a:prstGeom prst="rect">
            <a:avLst/>
          </a:prstGeom>
          <a:noFill/>
          <a:ln>
            <a:noFill/>
          </a:ln>
        </p:spPr>
        <p:txBody>
          <a:bodyPr wrap="square" lIns="136950" tIns="68500" rIns="136950" bIns="68500" anchor="t" anchorCtr="0">
            <a:noAutofit/>
          </a:bodyPr>
          <a:lstStyle/>
          <a:p>
            <a:pPr marL="0" marR="0" lvl="0" indent="0" algn="l" rtl="0">
              <a:spcBef>
                <a:spcPts val="0"/>
              </a:spcBef>
              <a:buNone/>
            </a:pPr>
            <a:fld id="{00000000-1234-1234-1234-123412341234}" type="slidenum">
              <a:rPr lang="en-US" sz="1300">
                <a:solidFill>
                  <a:schemeClr val="lt1"/>
                </a:solidFill>
                <a:latin typeface="Arial"/>
                <a:ea typeface="Arial"/>
                <a:cs typeface="Arial"/>
                <a:sym typeface="Arial"/>
              </a:rPr>
              <a:t>‹#›</a:t>
            </a:fld>
            <a:endParaRPr lang="en-US" sz="1300">
              <a:solidFill>
                <a:schemeClr val="lt1"/>
              </a:solidFill>
              <a:latin typeface="Arial"/>
              <a:ea typeface="Arial"/>
              <a:cs typeface="Arial"/>
              <a:sym typeface="Arial"/>
            </a:endParaRPr>
          </a:p>
        </p:txBody>
      </p:sp>
      <p:pic>
        <p:nvPicPr>
          <p:cNvPr id="59" name="Shape 59"/>
          <p:cNvPicPr preferRelativeResize="0"/>
          <p:nvPr/>
        </p:nvPicPr>
        <p:blipFill rotWithShape="1">
          <a:blip r:embed="rId2">
            <a:alphaModFix/>
          </a:blip>
          <a:srcRect/>
          <a:stretch/>
        </p:blipFill>
        <p:spPr>
          <a:xfrm>
            <a:off x="247678" y="5910441"/>
            <a:ext cx="749100" cy="371400"/>
          </a:xfrm>
          <a:prstGeom prst="rect">
            <a:avLst/>
          </a:prstGeom>
          <a:noFill/>
          <a:ln>
            <a:noFill/>
          </a:ln>
        </p:spPr>
      </p:pic>
      <p:sp>
        <p:nvSpPr>
          <p:cNvPr id="60" name="Shape 60"/>
          <p:cNvSpPr txBox="1"/>
          <p:nvPr/>
        </p:nvSpPr>
        <p:spPr>
          <a:xfrm>
            <a:off x="1968801" y="5986911"/>
            <a:ext cx="2816400" cy="213900"/>
          </a:xfrm>
          <a:prstGeom prst="rect">
            <a:avLst/>
          </a:prstGeom>
          <a:noFill/>
          <a:ln>
            <a:noFill/>
          </a:ln>
        </p:spPr>
        <p:txBody>
          <a:bodyPr wrap="square" lIns="0" tIns="0" rIns="109525" bIns="0" anchor="b" anchorCtr="0">
            <a:noAutofit/>
          </a:bodyPr>
          <a:lstStyle/>
          <a:p>
            <a:pPr marL="0" marR="0" lvl="0" indent="0" algn="l" rtl="0">
              <a:spcBef>
                <a:spcPts val="0"/>
              </a:spcBef>
              <a:buNone/>
            </a:pPr>
            <a:r>
              <a:rPr lang="en-US" sz="500">
                <a:solidFill>
                  <a:schemeClr val="lt1"/>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Alternate Statem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320041" y="1366100"/>
            <a:ext cx="4160400" cy="1920300"/>
          </a:xfrm>
          <a:prstGeom prst="rect">
            <a:avLst/>
          </a:prstGeom>
          <a:noFill/>
          <a:ln>
            <a:noFill/>
          </a:ln>
        </p:spPr>
        <p:txBody>
          <a:bodyPr wrap="square" lIns="86925" tIns="86925" rIns="86925" bIns="86925" anchor="t" anchorCtr="0"/>
          <a:lstStyle>
            <a:lvl1pPr marL="0" marR="0" lvl="0" indent="0" algn="l" rtl="0">
              <a:lnSpc>
                <a:spcPct val="80000"/>
              </a:lnSpc>
              <a:spcBef>
                <a:spcPts val="0"/>
              </a:spcBef>
              <a:buClr>
                <a:schemeClr val="dk1"/>
              </a:buClr>
              <a:buSzPts val="1400"/>
              <a:buFont typeface="Arial"/>
              <a:buNone/>
              <a:defRPr sz="2400" b="1" i="0" u="none" strike="noStrike" cap="none">
                <a:solidFill>
                  <a:schemeClr val="dk1"/>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63" name="Shape 63"/>
          <p:cNvSpPr txBox="1">
            <a:spLocks noGrp="1"/>
          </p:cNvSpPr>
          <p:nvPr>
            <p:ph type="dt" idx="10"/>
          </p:nvPr>
        </p:nvSpPr>
        <p:spPr>
          <a:xfrm>
            <a:off x="5280671" y="5986911"/>
            <a:ext cx="640200" cy="213900"/>
          </a:xfrm>
          <a:prstGeom prst="rect">
            <a:avLst/>
          </a:prstGeom>
          <a:noFill/>
          <a:ln>
            <a:noFill/>
          </a:ln>
        </p:spPr>
        <p:txBody>
          <a:bodyPr wrap="square" lIns="86925" tIns="86925" rIns="86925" bIns="86925" anchor="t" anchorCtr="0"/>
          <a:lstStyle>
            <a:lvl1pPr marL="0" marR="0" lvl="0" indent="0" algn="l" rtl="0">
              <a:spcBef>
                <a:spcPts val="0"/>
              </a:spcBef>
              <a:buSzPts val="1400"/>
              <a:buNone/>
              <a:defRPr sz="1300">
                <a:solidFill>
                  <a:schemeClr val="dk1"/>
                </a:solidFill>
                <a:latin typeface="Arial"/>
                <a:ea typeface="Arial"/>
                <a:cs typeface="Arial"/>
                <a:sym typeface="Arial"/>
              </a:defRPr>
            </a:lvl1pPr>
            <a:lvl2pPr marL="317500" marR="0" lvl="1" indent="-12700" algn="l" rtl="0">
              <a:spcBef>
                <a:spcPts val="0"/>
              </a:spcBef>
              <a:buSzPts val="1400"/>
              <a:buNone/>
              <a:defRPr sz="1300" b="0" i="0" u="none" strike="noStrike" cap="none">
                <a:solidFill>
                  <a:schemeClr val="dk1"/>
                </a:solidFill>
                <a:latin typeface="Arial"/>
                <a:ea typeface="Arial"/>
                <a:cs typeface="Arial"/>
                <a:sym typeface="Arial"/>
              </a:defRPr>
            </a:lvl2pPr>
            <a:lvl3pPr marL="622300" marR="0" lvl="2" indent="-12700" algn="l" rtl="0">
              <a:spcBef>
                <a:spcPts val="0"/>
              </a:spcBef>
              <a:buSzPts val="1400"/>
              <a:buNone/>
              <a:defRPr sz="1300" b="0" i="0" u="none" strike="noStrike" cap="none">
                <a:solidFill>
                  <a:schemeClr val="dk1"/>
                </a:solidFill>
                <a:latin typeface="Arial"/>
                <a:ea typeface="Arial"/>
                <a:cs typeface="Arial"/>
                <a:sym typeface="Arial"/>
              </a:defRPr>
            </a:lvl3pPr>
            <a:lvl4pPr marL="939800" marR="0" lvl="3" indent="-12700" algn="l" rtl="0">
              <a:spcBef>
                <a:spcPts val="0"/>
              </a:spcBef>
              <a:buSzPts val="1400"/>
              <a:buNone/>
              <a:defRPr sz="1300" b="0" i="0" u="none" strike="noStrike" cap="none">
                <a:solidFill>
                  <a:schemeClr val="dk1"/>
                </a:solidFill>
                <a:latin typeface="Arial"/>
                <a:ea typeface="Arial"/>
                <a:cs typeface="Arial"/>
                <a:sym typeface="Arial"/>
              </a:defRPr>
            </a:lvl4pPr>
            <a:lvl5pPr marL="1257300" marR="0" lvl="4" indent="-12700" algn="l" rtl="0">
              <a:spcBef>
                <a:spcPts val="0"/>
              </a:spcBef>
              <a:buSzPts val="1400"/>
              <a:buNone/>
              <a:defRPr sz="1300" b="0" i="0" u="none" strike="noStrike" cap="none">
                <a:solidFill>
                  <a:schemeClr val="dk1"/>
                </a:solidFill>
                <a:latin typeface="Arial"/>
                <a:ea typeface="Arial"/>
                <a:cs typeface="Arial"/>
                <a:sym typeface="Arial"/>
              </a:defRPr>
            </a:lvl5pPr>
            <a:lvl6pPr marL="1549400" marR="0" lvl="5" indent="0" algn="l" rtl="0">
              <a:spcBef>
                <a:spcPts val="0"/>
              </a:spcBef>
              <a:buSzPts val="1400"/>
              <a:buNone/>
              <a:defRPr sz="1300" b="0" i="0" u="none" strike="noStrike" cap="none">
                <a:solidFill>
                  <a:schemeClr val="dk1"/>
                </a:solidFill>
                <a:latin typeface="Arial"/>
                <a:ea typeface="Arial"/>
                <a:cs typeface="Arial"/>
                <a:sym typeface="Arial"/>
              </a:defRPr>
            </a:lvl6pPr>
            <a:lvl7pPr marL="1866900" marR="0" lvl="6" indent="0" algn="l" rtl="0">
              <a:spcBef>
                <a:spcPts val="0"/>
              </a:spcBef>
              <a:buSzPts val="1400"/>
              <a:buNone/>
              <a:defRPr sz="1300" b="0" i="0" u="none" strike="noStrike" cap="none">
                <a:solidFill>
                  <a:schemeClr val="dk1"/>
                </a:solidFill>
                <a:latin typeface="Arial"/>
                <a:ea typeface="Arial"/>
                <a:cs typeface="Arial"/>
                <a:sym typeface="Arial"/>
              </a:defRPr>
            </a:lvl7pPr>
            <a:lvl8pPr marL="2184400" marR="0" lvl="7" indent="0" algn="l" rtl="0">
              <a:spcBef>
                <a:spcPts val="0"/>
              </a:spcBef>
              <a:buSzPts val="1400"/>
              <a:buNone/>
              <a:defRPr sz="1300" b="0" i="0" u="none" strike="noStrike" cap="none">
                <a:solidFill>
                  <a:schemeClr val="dk1"/>
                </a:solidFill>
                <a:latin typeface="Arial"/>
                <a:ea typeface="Arial"/>
                <a:cs typeface="Arial"/>
                <a:sym typeface="Arial"/>
              </a:defRPr>
            </a:lvl8pPr>
            <a:lvl9pPr marL="2501900" marR="0" lvl="8" indent="0" algn="l" rtl="0">
              <a:spcBef>
                <a:spcPts val="0"/>
              </a:spcBef>
              <a:buSzPts val="1400"/>
              <a:buNone/>
              <a:defRPr sz="13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sldNum" idx="12"/>
          </p:nvPr>
        </p:nvSpPr>
        <p:spPr>
          <a:xfrm>
            <a:off x="5920753" y="5986911"/>
            <a:ext cx="159900" cy="213900"/>
          </a:xfrm>
          <a:prstGeom prst="rect">
            <a:avLst/>
          </a:prstGeom>
          <a:noFill/>
          <a:ln>
            <a:noFill/>
          </a:ln>
        </p:spPr>
        <p:txBody>
          <a:bodyPr wrap="square" lIns="136950" tIns="68500" rIns="136950" bIns="68500" anchor="t" anchorCtr="0">
            <a:noAutofit/>
          </a:bodyPr>
          <a:lstStyle/>
          <a:p>
            <a:pPr marL="0" marR="0" lvl="0" indent="0" algn="l" rtl="0">
              <a:spcBef>
                <a:spcPts val="0"/>
              </a:spcBef>
              <a:buNone/>
            </a:pPr>
            <a:fld id="{00000000-1234-1234-1234-123412341234}" type="slidenum">
              <a:rPr lang="en-US" sz="1300">
                <a:solidFill>
                  <a:schemeClr val="dk1"/>
                </a:solidFill>
                <a:latin typeface="Arial"/>
                <a:ea typeface="Arial"/>
                <a:cs typeface="Arial"/>
                <a:sym typeface="Arial"/>
              </a:rPr>
              <a:t>‹#›</a:t>
            </a:fld>
            <a:endParaRPr lang="en-US" sz="1300">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20041" y="554737"/>
            <a:ext cx="4960500" cy="639900"/>
          </a:xfrm>
          <a:prstGeom prst="rect">
            <a:avLst/>
          </a:prstGeom>
          <a:noFill/>
          <a:ln>
            <a:noFill/>
          </a:ln>
        </p:spPr>
        <p:txBody>
          <a:bodyPr wrap="square" lIns="86925" tIns="86925" rIns="86925" bIns="86925" anchor="t" anchorCtr="0"/>
          <a:lstStyle>
            <a:lvl1pPr marL="0" marR="0" lvl="0" indent="0" algn="l" rtl="0">
              <a:lnSpc>
                <a:spcPct val="80000"/>
              </a:lnSpc>
              <a:spcBef>
                <a:spcPts val="0"/>
              </a:spcBef>
              <a:buClr>
                <a:schemeClr val="dk1"/>
              </a:buClr>
              <a:buSzPts val="1400"/>
              <a:buFont typeface="Arial"/>
              <a:buNone/>
              <a:defRPr sz="1400" b="1" i="0" u="none" strike="noStrike" cap="none">
                <a:solidFill>
                  <a:schemeClr val="dk1"/>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1" name="Shape 11"/>
          <p:cNvSpPr txBox="1">
            <a:spLocks noGrp="1"/>
          </p:cNvSpPr>
          <p:nvPr>
            <p:ph type="body" idx="1"/>
          </p:nvPr>
        </p:nvSpPr>
        <p:spPr>
          <a:xfrm>
            <a:off x="320041" y="1365507"/>
            <a:ext cx="4960500" cy="4395300"/>
          </a:xfrm>
          <a:prstGeom prst="rect">
            <a:avLst/>
          </a:prstGeom>
          <a:noFill/>
          <a:ln>
            <a:noFill/>
          </a:ln>
        </p:spPr>
        <p:txBody>
          <a:bodyPr wrap="square" lIns="86925" tIns="86925" rIns="86925" bIns="86925" anchor="t" anchorCtr="0"/>
          <a:lstStyle>
            <a:lvl1pPr marL="0" marR="0" lvl="0" indent="0" algn="l" rtl="0">
              <a:lnSpc>
                <a:spcPct val="100000"/>
              </a:lnSpc>
              <a:spcBef>
                <a:spcPts val="700"/>
              </a:spcBef>
              <a:buClr>
                <a:schemeClr val="dk1"/>
              </a:buClr>
              <a:buSzPts val="1400"/>
              <a:buFont typeface="Arial"/>
              <a:buNone/>
              <a:defRPr sz="1100" b="1" i="0" u="none" strike="noStrike" cap="none">
                <a:solidFill>
                  <a:schemeClr val="dk1"/>
                </a:solidFill>
                <a:latin typeface="Arial"/>
                <a:ea typeface="Arial"/>
                <a:cs typeface="Arial"/>
                <a:sym typeface="Arial"/>
              </a:defRPr>
            </a:lvl1pPr>
            <a:lvl2pPr marL="0" marR="0" lvl="1" indent="0" algn="l" rtl="0">
              <a:lnSpc>
                <a:spcPct val="100000"/>
              </a:lnSpc>
              <a:spcBef>
                <a:spcPts val="700"/>
              </a:spcBef>
              <a:buClr>
                <a:schemeClr val="dk1"/>
              </a:buClr>
              <a:buSzPts val="1400"/>
              <a:buFont typeface="Arial"/>
              <a:buNone/>
              <a:defRPr sz="1100" b="0" i="0" u="none" strike="noStrike" cap="none">
                <a:solidFill>
                  <a:schemeClr val="dk1"/>
                </a:solidFill>
                <a:latin typeface="Arial"/>
                <a:ea typeface="Arial"/>
                <a:cs typeface="Arial"/>
                <a:sym typeface="Arial"/>
              </a:defRPr>
            </a:lvl2pPr>
            <a:lvl3pPr marL="139700" marR="0" lvl="2" indent="-76200" algn="l" rtl="0">
              <a:lnSpc>
                <a:spcPct val="100000"/>
              </a:lnSpc>
              <a:spcBef>
                <a:spcPts val="500"/>
              </a:spcBef>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266700" marR="0" lvl="3" indent="-88900" algn="l" rtl="0">
              <a:lnSpc>
                <a:spcPct val="100000"/>
              </a:lnSpc>
              <a:spcBef>
                <a:spcPts val="500"/>
              </a:spcBef>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406400" marR="0" lvl="4" indent="-76200" algn="l" rtl="0">
              <a:lnSpc>
                <a:spcPct val="100000"/>
              </a:lnSpc>
              <a:spcBef>
                <a:spcPts val="500"/>
              </a:spcBef>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1511300" marR="0" lvl="5" indent="-635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6pPr>
            <a:lvl7pPr marL="1778000" marR="0" lvl="6"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7pPr>
            <a:lvl8pPr marL="2070100" marR="0" lvl="7"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8pPr>
            <a:lvl9pPr marL="2336800" marR="0" lvl="8" indent="-76200" algn="l" rtl="0">
              <a:spcBef>
                <a:spcPts val="200"/>
              </a:spcBef>
              <a:buClr>
                <a:schemeClr val="dk1"/>
              </a:buClr>
              <a:buSzPts val="1300"/>
              <a:buFont typeface="Arial"/>
              <a:buChar char="•"/>
              <a:defRPr sz="13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dod.nyc/" TargetMode="External"/><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20" name="Shape 120"/>
          <p:cNvPicPr preferRelativeResize="0">
            <a:picLocks noChangeAspect="1"/>
          </p:cNvPicPr>
          <p:nvPr/>
        </p:nvPicPr>
        <p:blipFill>
          <a:blip r:embed="rId3">
            <a:alphaModFix/>
          </a:blip>
          <a:stretch>
            <a:fillRect/>
          </a:stretch>
        </p:blipFill>
        <p:spPr>
          <a:xfrm>
            <a:off x="495052" y="1446704"/>
            <a:ext cx="2490744" cy="2786243"/>
          </a:xfrm>
          <a:prstGeom prst="rect">
            <a:avLst/>
          </a:prstGeom>
          <a:noFill/>
          <a:ln>
            <a:noFill/>
          </a:ln>
        </p:spPr>
      </p:pic>
      <p:sp>
        <p:nvSpPr>
          <p:cNvPr id="116" name="Shape 116"/>
          <p:cNvSpPr txBox="1">
            <a:spLocks noGrp="1"/>
          </p:cNvSpPr>
          <p:nvPr>
            <p:ph type="subTitle" idx="1"/>
          </p:nvPr>
        </p:nvSpPr>
        <p:spPr>
          <a:xfrm>
            <a:off x="495052" y="4403981"/>
            <a:ext cx="5396032" cy="275426"/>
          </a:xfrm>
          <a:prstGeom prst="rect">
            <a:avLst/>
          </a:prstGeom>
          <a:noFill/>
          <a:ln>
            <a:noFill/>
          </a:ln>
        </p:spPr>
        <p:txBody>
          <a:bodyPr wrap="square" lIns="0" tIns="0" rIns="0" bIns="0" anchor="b" anchorCtr="0">
            <a:noAutofit/>
          </a:bodyPr>
          <a:lstStyle/>
          <a:p>
            <a:pPr lvl="0" algn="ctr">
              <a:lnSpc>
                <a:spcPts val="2100"/>
              </a:lnSpc>
              <a:spcBef>
                <a:spcPts val="0"/>
              </a:spcBef>
              <a:spcAft>
                <a:spcPts val="1000"/>
              </a:spcAft>
            </a:pPr>
            <a:r>
              <a:rPr lang="en-US" dirty="0" smtClean="0">
                <a:solidFill>
                  <a:srgbClr val="2B6E9F"/>
                </a:solidFill>
                <a:highlight>
                  <a:srgbClr val="FFFFFF"/>
                </a:highlight>
              </a:rPr>
              <a:t>Presentations </a:t>
            </a:r>
            <a:r>
              <a:rPr lang="en-US" dirty="0">
                <a:solidFill>
                  <a:srgbClr val="2B6E9F"/>
                </a:solidFill>
                <a:highlight>
                  <a:srgbClr val="FFFFFF"/>
                </a:highlight>
              </a:rPr>
              <a:t>∙ </a:t>
            </a:r>
            <a:r>
              <a:rPr lang="en-US" dirty="0" smtClean="0">
                <a:solidFill>
                  <a:srgbClr val="2B6E9F"/>
                </a:solidFill>
                <a:highlight>
                  <a:srgbClr val="FFFFFF"/>
                </a:highlight>
              </a:rPr>
              <a:t>Ignite Talks </a:t>
            </a:r>
            <a:r>
              <a:rPr lang="en-US" dirty="0">
                <a:solidFill>
                  <a:srgbClr val="2B6E9F"/>
                </a:solidFill>
                <a:highlight>
                  <a:srgbClr val="FFFFFF"/>
                </a:highlight>
              </a:rPr>
              <a:t>∙ </a:t>
            </a:r>
            <a:r>
              <a:rPr lang="en-US" dirty="0" smtClean="0">
                <a:solidFill>
                  <a:srgbClr val="2B6E9F"/>
                </a:solidFill>
                <a:highlight>
                  <a:srgbClr val="FFFFFF"/>
                </a:highlight>
              </a:rPr>
              <a:t>Community ∙ Open Spaces</a:t>
            </a:r>
          </a:p>
        </p:txBody>
      </p:sp>
      <p:sp>
        <p:nvSpPr>
          <p:cNvPr id="117" name="Shape 117"/>
          <p:cNvSpPr txBox="1">
            <a:spLocks noGrp="1"/>
          </p:cNvSpPr>
          <p:nvPr>
            <p:ph type="subTitle" idx="1"/>
          </p:nvPr>
        </p:nvSpPr>
        <p:spPr>
          <a:xfrm>
            <a:off x="3213496" y="1446704"/>
            <a:ext cx="2632050" cy="2517635"/>
          </a:xfrm>
          <a:prstGeom prst="rect">
            <a:avLst/>
          </a:prstGeom>
          <a:noFill/>
          <a:ln>
            <a:noFill/>
          </a:ln>
        </p:spPr>
        <p:txBody>
          <a:bodyPr wrap="square" lIns="0" tIns="0" rIns="0" bIns="0" anchor="ctr" anchorCtr="0">
            <a:noAutofit/>
          </a:bodyPr>
          <a:lstStyle/>
          <a:p>
            <a:pPr lvl="0">
              <a:lnSpc>
                <a:spcPct val="100000"/>
              </a:lnSpc>
              <a:spcBef>
                <a:spcPts val="0"/>
              </a:spcBef>
            </a:pPr>
            <a:r>
              <a:rPr lang="en-US" b="0" dirty="0"/>
              <a:t>The event will bring together 300 development, infrastructure, operations, information security, management &amp; leadership professionals together to discuss DevOps tools &amp; culture for making better organizations &amp; innovative products.</a:t>
            </a:r>
          </a:p>
        </p:txBody>
      </p:sp>
      <p:sp>
        <p:nvSpPr>
          <p:cNvPr id="118" name="Shape 118"/>
          <p:cNvSpPr txBox="1"/>
          <p:nvPr/>
        </p:nvSpPr>
        <p:spPr>
          <a:xfrm>
            <a:off x="495052" y="885462"/>
            <a:ext cx="5374262" cy="497026"/>
          </a:xfrm>
          <a:prstGeom prst="rect">
            <a:avLst/>
          </a:prstGeom>
          <a:noFill/>
          <a:ln>
            <a:noFill/>
          </a:ln>
        </p:spPr>
        <p:txBody>
          <a:bodyPr wrap="square" lIns="0" tIns="0" rIns="0" bIns="0" anchor="t" anchorCtr="0">
            <a:noAutofit/>
          </a:bodyPr>
          <a:lstStyle/>
          <a:p>
            <a:pPr>
              <a:lnSpc>
                <a:spcPct val="96454"/>
              </a:lnSpc>
            </a:pPr>
            <a:r>
              <a:rPr lang="en-US" sz="2400" b="1" dirty="0" smtClean="0"/>
              <a:t>January </a:t>
            </a:r>
            <a:r>
              <a:rPr lang="en-US" sz="2400" b="1" dirty="0"/>
              <a:t>18-19, </a:t>
            </a:r>
            <a:r>
              <a:rPr lang="en-US" sz="2400" b="1" dirty="0" smtClean="0"/>
              <a:t>2018</a:t>
            </a:r>
            <a:r>
              <a:rPr lang="en-US" sz="400" b="1" dirty="0" smtClean="0"/>
              <a:t>                                 </a:t>
            </a:r>
            <a:r>
              <a:rPr lang="en-US" sz="2400" b="1" dirty="0" smtClean="0">
                <a:solidFill>
                  <a:srgbClr val="0088CE"/>
                </a:solidFill>
                <a:highlight>
                  <a:srgbClr val="FFFFFF"/>
                </a:highlight>
              </a:rPr>
              <a:t>http://dod.nyc</a:t>
            </a:r>
            <a:endParaRPr lang="en-US" sz="2400" b="1" dirty="0">
              <a:solidFill>
                <a:srgbClr val="0088CE"/>
              </a:solidFill>
              <a:highlight>
                <a:srgbClr val="FFFFFF"/>
              </a:highlight>
              <a:hlinkClick r:id="rId4"/>
            </a:endParaRPr>
          </a:p>
        </p:txBody>
      </p:sp>
      <p:sp>
        <p:nvSpPr>
          <p:cNvPr id="7" name="Shape 118"/>
          <p:cNvSpPr txBox="1"/>
          <p:nvPr/>
        </p:nvSpPr>
        <p:spPr>
          <a:xfrm>
            <a:off x="495052" y="150604"/>
            <a:ext cx="5396031" cy="734858"/>
          </a:xfrm>
          <a:prstGeom prst="rect">
            <a:avLst/>
          </a:prstGeom>
          <a:noFill/>
          <a:ln>
            <a:noFill/>
          </a:ln>
        </p:spPr>
        <p:txBody>
          <a:bodyPr wrap="square" lIns="0" tIns="0" rIns="0" bIns="0" anchor="t" anchorCtr="0">
            <a:noAutofit/>
          </a:bodyPr>
          <a:lstStyle/>
          <a:p>
            <a:pPr lvl="0" rtl="0">
              <a:lnSpc>
                <a:spcPct val="96454"/>
              </a:lnSpc>
              <a:spcBef>
                <a:spcPts val="0"/>
              </a:spcBef>
              <a:buNone/>
            </a:pPr>
            <a:r>
              <a:rPr lang="en-US" sz="4900" b="1" dirty="0" smtClean="0">
                <a:solidFill>
                  <a:srgbClr val="2B6E9F"/>
                </a:solidFill>
              </a:rPr>
              <a:t>DevOpsDays</a:t>
            </a:r>
            <a:r>
              <a:rPr lang="en-US" sz="500" b="1" dirty="0" smtClean="0">
                <a:solidFill>
                  <a:srgbClr val="2B6E9F"/>
                </a:solidFill>
              </a:rPr>
              <a:t>              </a:t>
            </a:r>
            <a:r>
              <a:rPr lang="en-US" sz="4900" b="1" dirty="0" smtClean="0"/>
              <a:t>NYC</a:t>
            </a:r>
            <a:endParaRPr lang="en-US" sz="4900" b="1" dirty="0"/>
          </a:p>
        </p:txBody>
      </p:sp>
      <p:sp>
        <p:nvSpPr>
          <p:cNvPr id="17" name="Shape 116"/>
          <p:cNvSpPr txBox="1">
            <a:spLocks/>
          </p:cNvSpPr>
          <p:nvPr/>
        </p:nvSpPr>
        <p:spPr>
          <a:xfrm>
            <a:off x="783570" y="5975943"/>
            <a:ext cx="2989285" cy="275426"/>
          </a:xfrm>
          <a:prstGeom prst="rect">
            <a:avLst/>
          </a:prstGeom>
          <a:noFill/>
          <a:ln>
            <a:noFill/>
          </a:ln>
        </p:spPr>
        <p:txBody>
          <a:bodyPr wrap="square" lIns="0" tIns="0" rIns="0" bIns="0" anchor="b" anchorCtr="0">
            <a:noAutofit/>
          </a:bodyPr>
          <a:lstStyle>
            <a:defPPr marR="0" lvl="0" algn="l" rtl="0">
              <a:lnSpc>
                <a:spcPct val="100000"/>
              </a:lnSpc>
              <a:spcBef>
                <a:spcPts val="0"/>
              </a:spcBef>
              <a:spcAft>
                <a:spcPts val="0"/>
              </a:spcAft>
            </a:defPPr>
            <a:lvl1pPr marL="0" marR="0" lvl="0" indent="0" algn="l" rtl="0">
              <a:lnSpc>
                <a:spcPct val="80000"/>
              </a:lnSpc>
              <a:spcBef>
                <a:spcPts val="500"/>
              </a:spcBef>
              <a:spcAft>
                <a:spcPts val="0"/>
              </a:spcAft>
              <a:buClr>
                <a:schemeClr val="dk1"/>
              </a:buClr>
              <a:buSzPts val="1400"/>
              <a:buFont typeface="Arial"/>
              <a:buNone/>
              <a:defRPr sz="1300" b="1" i="0" u="none" strike="noStrike" cap="none">
                <a:solidFill>
                  <a:schemeClr val="dk1"/>
                </a:solidFill>
                <a:latin typeface="Arial"/>
                <a:ea typeface="Arial"/>
                <a:cs typeface="Arial"/>
                <a:sym typeface="Arial"/>
              </a:defRPr>
            </a:lvl1pPr>
            <a:lvl2pPr marL="266700" marR="0" lvl="1" indent="0" algn="ctr" rtl="0">
              <a:lnSpc>
                <a:spcPct val="100000"/>
              </a:lnSpc>
              <a:spcBef>
                <a:spcPts val="700"/>
              </a:spcBef>
              <a:spcAft>
                <a:spcPts val="0"/>
              </a:spcAft>
              <a:buClr>
                <a:srgbClr val="888888"/>
              </a:buClr>
              <a:buSzPts val="1400"/>
              <a:buFont typeface="Arial"/>
              <a:buNone/>
              <a:defRPr sz="1100" b="0" i="0" u="none" strike="noStrike" cap="none">
                <a:solidFill>
                  <a:srgbClr val="888888"/>
                </a:solidFill>
                <a:latin typeface="Arial"/>
                <a:ea typeface="Arial"/>
                <a:cs typeface="Arial"/>
                <a:sym typeface="Arial"/>
              </a:defRPr>
            </a:lvl2pPr>
            <a:lvl3pPr marL="558800" marR="0" lvl="2" indent="0" algn="ctr" rtl="0">
              <a:lnSpc>
                <a:spcPct val="100000"/>
              </a:lnSpc>
              <a:spcBef>
                <a:spcPts val="500"/>
              </a:spcBef>
              <a:spcAft>
                <a:spcPts val="0"/>
              </a:spcAft>
              <a:buClr>
                <a:srgbClr val="888888"/>
              </a:buClr>
              <a:buSzPts val="1100"/>
              <a:buFont typeface="Arial"/>
              <a:buNone/>
              <a:defRPr sz="1100" b="0" i="0" u="none" strike="noStrike" cap="none">
                <a:solidFill>
                  <a:srgbClr val="888888"/>
                </a:solidFill>
                <a:latin typeface="Arial"/>
                <a:ea typeface="Arial"/>
                <a:cs typeface="Arial"/>
                <a:sym typeface="Arial"/>
              </a:defRPr>
            </a:lvl3pPr>
            <a:lvl4pPr marL="825500" marR="0" lvl="3" indent="0" algn="ctr" rtl="0">
              <a:lnSpc>
                <a:spcPct val="100000"/>
              </a:lnSpc>
              <a:spcBef>
                <a:spcPts val="500"/>
              </a:spcBef>
              <a:spcAft>
                <a:spcPts val="0"/>
              </a:spcAft>
              <a:buClr>
                <a:srgbClr val="888888"/>
              </a:buClr>
              <a:buSzPts val="1100"/>
              <a:buFont typeface="Arial"/>
              <a:buNone/>
              <a:defRPr sz="1100" b="0" i="0" u="none" strike="noStrike" cap="none">
                <a:solidFill>
                  <a:srgbClr val="888888"/>
                </a:solidFill>
                <a:latin typeface="Arial"/>
                <a:ea typeface="Arial"/>
                <a:cs typeface="Arial"/>
                <a:sym typeface="Arial"/>
              </a:defRPr>
            </a:lvl4pPr>
            <a:lvl5pPr marL="1092200" marR="0" lvl="4" indent="0" algn="ctr" rtl="0">
              <a:lnSpc>
                <a:spcPct val="100000"/>
              </a:lnSpc>
              <a:spcBef>
                <a:spcPts val="500"/>
              </a:spcBef>
              <a:spcAft>
                <a:spcPts val="0"/>
              </a:spcAft>
              <a:buClr>
                <a:srgbClr val="888888"/>
              </a:buClr>
              <a:buSzPts val="1100"/>
              <a:buFont typeface="Arial"/>
              <a:buNone/>
              <a:defRPr sz="1100" b="0" i="0" u="none" strike="noStrike" cap="none">
                <a:solidFill>
                  <a:srgbClr val="888888"/>
                </a:solidFill>
                <a:latin typeface="Arial"/>
                <a:ea typeface="Arial"/>
                <a:cs typeface="Arial"/>
                <a:sym typeface="Arial"/>
              </a:defRPr>
            </a:lvl5pPr>
            <a:lvl6pPr marL="1358900" marR="0" lvl="5" indent="0" algn="ctr" rtl="0">
              <a:lnSpc>
                <a:spcPct val="100000"/>
              </a:lnSpc>
              <a:spcBef>
                <a:spcPts val="200"/>
              </a:spcBef>
              <a:spcAft>
                <a:spcPts val="0"/>
              </a:spcAft>
              <a:buClr>
                <a:srgbClr val="888888"/>
              </a:buClr>
              <a:buSzPts val="1300"/>
              <a:buFont typeface="Arial"/>
              <a:buNone/>
              <a:defRPr sz="1300" b="0" i="0" u="none" strike="noStrike" cap="none">
                <a:solidFill>
                  <a:srgbClr val="888888"/>
                </a:solidFill>
                <a:latin typeface="Arial"/>
                <a:ea typeface="Arial"/>
                <a:cs typeface="Arial"/>
                <a:sym typeface="Arial"/>
              </a:defRPr>
            </a:lvl6pPr>
            <a:lvl7pPr marL="1651000" marR="0" lvl="6" indent="0" algn="ctr" rtl="0">
              <a:lnSpc>
                <a:spcPct val="100000"/>
              </a:lnSpc>
              <a:spcBef>
                <a:spcPts val="200"/>
              </a:spcBef>
              <a:spcAft>
                <a:spcPts val="0"/>
              </a:spcAft>
              <a:buClr>
                <a:srgbClr val="888888"/>
              </a:buClr>
              <a:buSzPts val="1300"/>
              <a:buFont typeface="Arial"/>
              <a:buNone/>
              <a:defRPr sz="1300" b="0" i="0" u="none" strike="noStrike" cap="none">
                <a:solidFill>
                  <a:srgbClr val="888888"/>
                </a:solidFill>
                <a:latin typeface="Arial"/>
                <a:ea typeface="Arial"/>
                <a:cs typeface="Arial"/>
                <a:sym typeface="Arial"/>
              </a:defRPr>
            </a:lvl7pPr>
            <a:lvl8pPr marL="1917700" marR="0" lvl="7" indent="0" algn="ctr" rtl="0">
              <a:lnSpc>
                <a:spcPct val="100000"/>
              </a:lnSpc>
              <a:spcBef>
                <a:spcPts val="200"/>
              </a:spcBef>
              <a:spcAft>
                <a:spcPts val="0"/>
              </a:spcAft>
              <a:buClr>
                <a:srgbClr val="888888"/>
              </a:buClr>
              <a:buSzPts val="1300"/>
              <a:buFont typeface="Arial"/>
              <a:buNone/>
              <a:defRPr sz="1300" b="0" i="0" u="none" strike="noStrike" cap="none">
                <a:solidFill>
                  <a:srgbClr val="888888"/>
                </a:solidFill>
                <a:latin typeface="Arial"/>
                <a:ea typeface="Arial"/>
                <a:cs typeface="Arial"/>
                <a:sym typeface="Arial"/>
              </a:defRPr>
            </a:lvl8pPr>
            <a:lvl9pPr marL="2184400" marR="0" lvl="8" indent="0" algn="ctr" rtl="0">
              <a:lnSpc>
                <a:spcPct val="100000"/>
              </a:lnSpc>
              <a:spcBef>
                <a:spcPts val="200"/>
              </a:spcBef>
              <a:spcAft>
                <a:spcPts val="0"/>
              </a:spcAft>
              <a:buClr>
                <a:srgbClr val="888888"/>
              </a:buClr>
              <a:buSzPts val="1300"/>
              <a:buFont typeface="Arial"/>
              <a:buNone/>
              <a:defRPr sz="1300" b="0" i="0" u="none" strike="noStrike" cap="none">
                <a:solidFill>
                  <a:srgbClr val="888888"/>
                </a:solidFill>
                <a:latin typeface="Arial"/>
                <a:ea typeface="Arial"/>
                <a:cs typeface="Arial"/>
                <a:sym typeface="Arial"/>
              </a:defRPr>
            </a:lvl9pPr>
          </a:lstStyle>
          <a:p>
            <a:pPr>
              <a:lnSpc>
                <a:spcPts val="2100"/>
              </a:lnSpc>
              <a:spcBef>
                <a:spcPts val="0"/>
              </a:spcBef>
              <a:spcAft>
                <a:spcPts val="1000"/>
              </a:spcAft>
            </a:pPr>
            <a:r>
              <a:rPr lang="en-US" dirty="0" smtClean="0">
                <a:solidFill>
                  <a:srgbClr val="2B6E9F"/>
                </a:solidFill>
                <a:highlight>
                  <a:srgbClr val="FFFFFF"/>
                </a:highlight>
              </a:rPr>
              <a:t>Microsoft Technology Center, NYC</a:t>
            </a:r>
          </a:p>
        </p:txBody>
      </p:sp>
      <p:pic>
        <p:nvPicPr>
          <p:cNvPr id="2" name="Picture 1"/>
          <p:cNvPicPr>
            <a:picLocks noChangeAspect="1"/>
          </p:cNvPicPr>
          <p:nvPr/>
        </p:nvPicPr>
        <p:blipFill>
          <a:blip r:embed="rId5"/>
          <a:stretch>
            <a:fillRect/>
          </a:stretch>
        </p:blipFill>
        <p:spPr>
          <a:xfrm>
            <a:off x="4121767" y="5987568"/>
            <a:ext cx="226362" cy="241453"/>
          </a:xfrm>
          <a:prstGeom prst="rect">
            <a:avLst/>
          </a:prstGeom>
        </p:spPr>
      </p:pic>
      <p:pic>
        <p:nvPicPr>
          <p:cNvPr id="4" name="Picture 3"/>
          <p:cNvPicPr>
            <a:picLocks noChangeAspect="1"/>
          </p:cNvPicPr>
          <p:nvPr/>
        </p:nvPicPr>
        <p:blipFill rotWithShape="1">
          <a:blip r:embed="rId6"/>
          <a:srcRect t="1621" b="10676"/>
          <a:stretch/>
        </p:blipFill>
        <p:spPr>
          <a:xfrm>
            <a:off x="624524" y="4943783"/>
            <a:ext cx="4011384" cy="671639"/>
          </a:xfrm>
          <a:prstGeom prst="rect">
            <a:avLst/>
          </a:prstGeom>
        </p:spPr>
      </p:pic>
      <p:pic>
        <p:nvPicPr>
          <p:cNvPr id="5" name="Picture 4"/>
          <p:cNvPicPr>
            <a:picLocks noChangeAspect="1"/>
          </p:cNvPicPr>
          <p:nvPr/>
        </p:nvPicPr>
        <p:blipFill>
          <a:blip r:embed="rId7"/>
          <a:stretch>
            <a:fillRect/>
          </a:stretch>
        </p:blipFill>
        <p:spPr>
          <a:xfrm>
            <a:off x="4866453" y="4982802"/>
            <a:ext cx="722667" cy="579436"/>
          </a:xfrm>
          <a:prstGeom prst="rect">
            <a:avLst/>
          </a:prstGeom>
        </p:spPr>
      </p:pic>
      <p:pic>
        <p:nvPicPr>
          <p:cNvPr id="6" name="Picture 5"/>
          <p:cNvPicPr>
            <a:picLocks noChangeAspect="1"/>
          </p:cNvPicPr>
          <p:nvPr/>
        </p:nvPicPr>
        <p:blipFill>
          <a:blip r:embed="rId8"/>
          <a:stretch>
            <a:fillRect/>
          </a:stretch>
        </p:blipFill>
        <p:spPr>
          <a:xfrm>
            <a:off x="526393" y="6010873"/>
            <a:ext cx="228600" cy="247650"/>
          </a:xfrm>
          <a:prstGeom prst="rect">
            <a:avLst/>
          </a:prstGeom>
        </p:spPr>
      </p:pic>
      <p:sp>
        <p:nvSpPr>
          <p:cNvPr id="19" name="Shape 116"/>
          <p:cNvSpPr txBox="1">
            <a:spLocks/>
          </p:cNvSpPr>
          <p:nvPr/>
        </p:nvSpPr>
        <p:spPr>
          <a:xfrm>
            <a:off x="4314795" y="5955098"/>
            <a:ext cx="1591318" cy="275426"/>
          </a:xfrm>
          <a:prstGeom prst="rect">
            <a:avLst/>
          </a:prstGeom>
          <a:noFill/>
          <a:ln>
            <a:noFill/>
          </a:ln>
        </p:spPr>
        <p:txBody>
          <a:bodyPr wrap="square" lIns="0" tIns="0" rIns="0" bIns="0" anchor="b" anchorCtr="0">
            <a:noAutofit/>
          </a:bodyPr>
          <a:lstStyle>
            <a:defPPr marR="0" lvl="0" algn="l" rtl="0">
              <a:lnSpc>
                <a:spcPct val="100000"/>
              </a:lnSpc>
              <a:spcBef>
                <a:spcPts val="0"/>
              </a:spcBef>
              <a:spcAft>
                <a:spcPts val="0"/>
              </a:spcAft>
            </a:defPPr>
            <a:lvl1pPr marL="0" marR="0" lvl="0" indent="0" algn="l" rtl="0">
              <a:lnSpc>
                <a:spcPct val="80000"/>
              </a:lnSpc>
              <a:spcBef>
                <a:spcPts val="500"/>
              </a:spcBef>
              <a:spcAft>
                <a:spcPts val="0"/>
              </a:spcAft>
              <a:buClr>
                <a:schemeClr val="dk1"/>
              </a:buClr>
              <a:buSzPts val="1400"/>
              <a:buFont typeface="Arial"/>
              <a:buNone/>
              <a:defRPr sz="1300" b="1" i="0" u="none" strike="noStrike" cap="none">
                <a:solidFill>
                  <a:schemeClr val="dk1"/>
                </a:solidFill>
                <a:latin typeface="Arial"/>
                <a:ea typeface="Arial"/>
                <a:cs typeface="Arial"/>
                <a:sym typeface="Arial"/>
              </a:defRPr>
            </a:lvl1pPr>
            <a:lvl2pPr marL="266700" marR="0" lvl="1" indent="0" algn="ctr" rtl="0">
              <a:lnSpc>
                <a:spcPct val="100000"/>
              </a:lnSpc>
              <a:spcBef>
                <a:spcPts val="700"/>
              </a:spcBef>
              <a:spcAft>
                <a:spcPts val="0"/>
              </a:spcAft>
              <a:buClr>
                <a:srgbClr val="888888"/>
              </a:buClr>
              <a:buSzPts val="1400"/>
              <a:buFont typeface="Arial"/>
              <a:buNone/>
              <a:defRPr sz="1100" b="0" i="0" u="none" strike="noStrike" cap="none">
                <a:solidFill>
                  <a:srgbClr val="888888"/>
                </a:solidFill>
                <a:latin typeface="Arial"/>
                <a:ea typeface="Arial"/>
                <a:cs typeface="Arial"/>
                <a:sym typeface="Arial"/>
              </a:defRPr>
            </a:lvl2pPr>
            <a:lvl3pPr marL="558800" marR="0" lvl="2" indent="0" algn="ctr" rtl="0">
              <a:lnSpc>
                <a:spcPct val="100000"/>
              </a:lnSpc>
              <a:spcBef>
                <a:spcPts val="500"/>
              </a:spcBef>
              <a:spcAft>
                <a:spcPts val="0"/>
              </a:spcAft>
              <a:buClr>
                <a:srgbClr val="888888"/>
              </a:buClr>
              <a:buSzPts val="1100"/>
              <a:buFont typeface="Arial"/>
              <a:buNone/>
              <a:defRPr sz="1100" b="0" i="0" u="none" strike="noStrike" cap="none">
                <a:solidFill>
                  <a:srgbClr val="888888"/>
                </a:solidFill>
                <a:latin typeface="Arial"/>
                <a:ea typeface="Arial"/>
                <a:cs typeface="Arial"/>
                <a:sym typeface="Arial"/>
              </a:defRPr>
            </a:lvl3pPr>
            <a:lvl4pPr marL="825500" marR="0" lvl="3" indent="0" algn="ctr" rtl="0">
              <a:lnSpc>
                <a:spcPct val="100000"/>
              </a:lnSpc>
              <a:spcBef>
                <a:spcPts val="500"/>
              </a:spcBef>
              <a:spcAft>
                <a:spcPts val="0"/>
              </a:spcAft>
              <a:buClr>
                <a:srgbClr val="888888"/>
              </a:buClr>
              <a:buSzPts val="1100"/>
              <a:buFont typeface="Arial"/>
              <a:buNone/>
              <a:defRPr sz="1100" b="0" i="0" u="none" strike="noStrike" cap="none">
                <a:solidFill>
                  <a:srgbClr val="888888"/>
                </a:solidFill>
                <a:latin typeface="Arial"/>
                <a:ea typeface="Arial"/>
                <a:cs typeface="Arial"/>
                <a:sym typeface="Arial"/>
              </a:defRPr>
            </a:lvl4pPr>
            <a:lvl5pPr marL="1092200" marR="0" lvl="4" indent="0" algn="ctr" rtl="0">
              <a:lnSpc>
                <a:spcPct val="100000"/>
              </a:lnSpc>
              <a:spcBef>
                <a:spcPts val="500"/>
              </a:spcBef>
              <a:spcAft>
                <a:spcPts val="0"/>
              </a:spcAft>
              <a:buClr>
                <a:srgbClr val="888888"/>
              </a:buClr>
              <a:buSzPts val="1100"/>
              <a:buFont typeface="Arial"/>
              <a:buNone/>
              <a:defRPr sz="1100" b="0" i="0" u="none" strike="noStrike" cap="none">
                <a:solidFill>
                  <a:srgbClr val="888888"/>
                </a:solidFill>
                <a:latin typeface="Arial"/>
                <a:ea typeface="Arial"/>
                <a:cs typeface="Arial"/>
                <a:sym typeface="Arial"/>
              </a:defRPr>
            </a:lvl5pPr>
            <a:lvl6pPr marL="1358900" marR="0" lvl="5" indent="0" algn="ctr" rtl="0">
              <a:lnSpc>
                <a:spcPct val="100000"/>
              </a:lnSpc>
              <a:spcBef>
                <a:spcPts val="200"/>
              </a:spcBef>
              <a:spcAft>
                <a:spcPts val="0"/>
              </a:spcAft>
              <a:buClr>
                <a:srgbClr val="888888"/>
              </a:buClr>
              <a:buSzPts val="1300"/>
              <a:buFont typeface="Arial"/>
              <a:buNone/>
              <a:defRPr sz="1300" b="0" i="0" u="none" strike="noStrike" cap="none">
                <a:solidFill>
                  <a:srgbClr val="888888"/>
                </a:solidFill>
                <a:latin typeface="Arial"/>
                <a:ea typeface="Arial"/>
                <a:cs typeface="Arial"/>
                <a:sym typeface="Arial"/>
              </a:defRPr>
            </a:lvl6pPr>
            <a:lvl7pPr marL="1651000" marR="0" lvl="6" indent="0" algn="ctr" rtl="0">
              <a:lnSpc>
                <a:spcPct val="100000"/>
              </a:lnSpc>
              <a:spcBef>
                <a:spcPts val="200"/>
              </a:spcBef>
              <a:spcAft>
                <a:spcPts val="0"/>
              </a:spcAft>
              <a:buClr>
                <a:srgbClr val="888888"/>
              </a:buClr>
              <a:buSzPts val="1300"/>
              <a:buFont typeface="Arial"/>
              <a:buNone/>
              <a:defRPr sz="1300" b="0" i="0" u="none" strike="noStrike" cap="none">
                <a:solidFill>
                  <a:srgbClr val="888888"/>
                </a:solidFill>
                <a:latin typeface="Arial"/>
                <a:ea typeface="Arial"/>
                <a:cs typeface="Arial"/>
                <a:sym typeface="Arial"/>
              </a:defRPr>
            </a:lvl7pPr>
            <a:lvl8pPr marL="1917700" marR="0" lvl="7" indent="0" algn="ctr" rtl="0">
              <a:lnSpc>
                <a:spcPct val="100000"/>
              </a:lnSpc>
              <a:spcBef>
                <a:spcPts val="200"/>
              </a:spcBef>
              <a:spcAft>
                <a:spcPts val="0"/>
              </a:spcAft>
              <a:buClr>
                <a:srgbClr val="888888"/>
              </a:buClr>
              <a:buSzPts val="1300"/>
              <a:buFont typeface="Arial"/>
              <a:buNone/>
              <a:defRPr sz="1300" b="0" i="0" u="none" strike="noStrike" cap="none">
                <a:solidFill>
                  <a:srgbClr val="888888"/>
                </a:solidFill>
                <a:latin typeface="Arial"/>
                <a:ea typeface="Arial"/>
                <a:cs typeface="Arial"/>
                <a:sym typeface="Arial"/>
              </a:defRPr>
            </a:lvl8pPr>
            <a:lvl9pPr marL="2184400" marR="0" lvl="8" indent="0" algn="ctr" rtl="0">
              <a:lnSpc>
                <a:spcPct val="100000"/>
              </a:lnSpc>
              <a:spcBef>
                <a:spcPts val="200"/>
              </a:spcBef>
              <a:spcAft>
                <a:spcPts val="0"/>
              </a:spcAft>
              <a:buClr>
                <a:srgbClr val="888888"/>
              </a:buClr>
              <a:buSzPts val="1300"/>
              <a:buFont typeface="Arial"/>
              <a:buNone/>
              <a:defRPr sz="1300" b="0" i="0" u="none" strike="noStrike" cap="none">
                <a:solidFill>
                  <a:srgbClr val="888888"/>
                </a:solidFill>
                <a:latin typeface="Arial"/>
                <a:ea typeface="Arial"/>
                <a:cs typeface="Arial"/>
                <a:sym typeface="Arial"/>
              </a:defRPr>
            </a:lvl9pPr>
          </a:lstStyle>
          <a:p>
            <a:pPr algn="r">
              <a:lnSpc>
                <a:spcPts val="2100"/>
              </a:lnSpc>
              <a:spcBef>
                <a:spcPts val="0"/>
              </a:spcBef>
              <a:spcAft>
                <a:spcPts val="1000"/>
              </a:spcAft>
            </a:pPr>
            <a:r>
              <a:rPr lang="en-US" dirty="0" smtClean="0">
                <a:solidFill>
                  <a:srgbClr val="2B6E9F"/>
                </a:solidFill>
                <a:highlight>
                  <a:srgbClr val="FFFFFF"/>
                </a:highlight>
              </a:rPr>
              <a:t>@</a:t>
            </a:r>
            <a:r>
              <a:rPr lang="en-US" dirty="0" err="1" smtClean="0">
                <a:solidFill>
                  <a:srgbClr val="2B6E9F"/>
                </a:solidFill>
                <a:highlight>
                  <a:srgbClr val="FFFFFF"/>
                </a:highlight>
              </a:rPr>
              <a:t>DevOpsDaysNYC</a:t>
            </a:r>
            <a:endParaRPr lang="en-US" dirty="0" smtClean="0">
              <a:solidFill>
                <a:srgbClr val="2B6E9F"/>
              </a:solidFill>
              <a:highlight>
                <a:srgbClr val="FFFFFF"/>
              </a:highlight>
            </a:endParaRPr>
          </a:p>
        </p:txBody>
      </p:sp>
      <p:cxnSp>
        <p:nvCxnSpPr>
          <p:cNvPr id="10" name="Straight Connector 9"/>
          <p:cNvCxnSpPr/>
          <p:nvPr/>
        </p:nvCxnSpPr>
        <p:spPr>
          <a:xfrm>
            <a:off x="495052" y="4358261"/>
            <a:ext cx="53742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95051" y="4717128"/>
            <a:ext cx="53742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16822" y="5932586"/>
            <a:ext cx="53742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95051" y="1375216"/>
            <a:ext cx="537426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7843227"/>
      </p:ext>
    </p:extLst>
  </p:cSld>
  <p:clrMapOvr>
    <a:masterClrMapping/>
  </p:clrMapOvr>
</p:sld>
</file>

<file path=ppt/theme/theme1.xml><?xml version="1.0" encoding="utf-8"?>
<a:theme xmlns:a="http://schemas.openxmlformats.org/drawingml/2006/main" name="Verizon PowerPoint 2017">
  <a:themeElements>
    <a:clrScheme name="Verizon PowerPoint 2017">
      <a:dk1>
        <a:srgbClr val="000000"/>
      </a:dk1>
      <a:lt1>
        <a:srgbClr val="FFFFFF"/>
      </a:lt1>
      <a:dk2>
        <a:srgbClr val="000000"/>
      </a:dk2>
      <a:lt2>
        <a:srgbClr val="FFFFFF"/>
      </a:lt2>
      <a:accent1>
        <a:srgbClr val="ADAFAF"/>
      </a:accent1>
      <a:accent2>
        <a:srgbClr val="ED1C24"/>
      </a:accent2>
      <a:accent3>
        <a:srgbClr val="FFBC3D"/>
      </a:accent3>
      <a:accent4>
        <a:srgbClr val="FF7900"/>
      </a:accent4>
      <a:accent5>
        <a:srgbClr val="00AF3F"/>
      </a:accent5>
      <a:accent6>
        <a:srgbClr val="0088CE"/>
      </a:accent6>
      <a:hlink>
        <a:srgbClr val="0088CE"/>
      </a:hlink>
      <a:folHlink>
        <a:srgbClr val="0088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TotalTime>
  <Words>60</Words>
  <Application>Microsoft Macintosh PowerPoint</Application>
  <PresentationFormat>Custom</PresentationFormat>
  <Paragraphs>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Arial Narrow</vt:lpstr>
      <vt:lpstr>Verizon PowerPoint 2017</vt:lpstr>
      <vt:lpstr>PowerPoint Presentation</vt:lpstr>
    </vt:vector>
  </TitlesOfParts>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Olah, Kristen A</dc:creator>
  <cp:lastModifiedBy>Microsoft Office User</cp:lastModifiedBy>
  <cp:revision>21</cp:revision>
  <cp:lastPrinted>2017-11-30T16:41:47Z</cp:lastPrinted>
  <dcterms:modified xsi:type="dcterms:W3CDTF">2017-12-11T20:36:34Z</dcterms:modified>
</cp:coreProperties>
</file>