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7" r:id="rId2"/>
  </p:sldIdLst>
  <p:sldSz cx="6858000" cy="9906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485" y="860917"/>
            <a:ext cx="5632880" cy="4642418"/>
          </a:xfrm>
        </p:spPr>
        <p:txBody>
          <a:bodyPr anchor="b">
            <a:normAutofit/>
          </a:bodyPr>
          <a:lstStyle>
            <a:lvl1pPr algn="ctr">
              <a:defRPr sz="3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485" y="5613400"/>
            <a:ext cx="5632880" cy="3205378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7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58" y="6323034"/>
            <a:ext cx="5559755" cy="1310841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259" y="1438938"/>
            <a:ext cx="5476070" cy="43060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258" y="7633875"/>
            <a:ext cx="5559755" cy="118021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8258" y="8928609"/>
            <a:ext cx="4002959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3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860915"/>
            <a:ext cx="5633606" cy="4532352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6273800"/>
            <a:ext cx="5633606" cy="254028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7864" y="124262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617" y="431300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07" y="860916"/>
            <a:ext cx="5230586" cy="4397003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42327" y="5273098"/>
            <a:ext cx="4973346" cy="5503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1" y="6703964"/>
            <a:ext cx="5633605" cy="20912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5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5205151"/>
            <a:ext cx="5634254" cy="2121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62" y="7326751"/>
            <a:ext cx="5634254" cy="14873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7864" y="1088896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668" y="4159275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07" y="860916"/>
            <a:ext cx="5230586" cy="4108533"/>
          </a:xfrm>
        </p:spPr>
        <p:txBody>
          <a:bodyPr anchor="ctr">
            <a:normAutofit/>
          </a:bodyPr>
          <a:lstStyle>
            <a:lvl1pPr algn="l">
              <a:defRPr sz="21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3760" y="5613400"/>
            <a:ext cx="5634254" cy="152195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7135356"/>
            <a:ext cx="5634254" cy="167873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2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0" y="860916"/>
            <a:ext cx="5633605" cy="39820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3760" y="5319804"/>
            <a:ext cx="5633605" cy="151563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0" y="6835435"/>
            <a:ext cx="5633604" cy="1978652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1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3761" y="860915"/>
            <a:ext cx="5633605" cy="18958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1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3781" y="860915"/>
            <a:ext cx="1333584" cy="79531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761" y="860915"/>
            <a:ext cx="4218103" cy="795317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7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85" y="4724342"/>
            <a:ext cx="5632880" cy="2633663"/>
          </a:xfrm>
        </p:spPr>
        <p:txBody>
          <a:bodyPr anchor="b">
            <a:normAutofit/>
          </a:bodyPr>
          <a:lstStyle>
            <a:lvl1pPr algn="r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485" y="7372170"/>
            <a:ext cx="5632880" cy="1441917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761" y="2976853"/>
            <a:ext cx="2763805" cy="5823034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6" y="2976853"/>
            <a:ext cx="2766929" cy="582303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2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30" y="2976853"/>
            <a:ext cx="2547835" cy="1059639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761" y="4024262"/>
            <a:ext cx="2763805" cy="4789825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2612" y="2976853"/>
            <a:ext cx="2564753" cy="1047409"/>
          </a:xfrm>
        </p:spPr>
        <p:txBody>
          <a:bodyPr anchor="b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74" y="4024262"/>
            <a:ext cx="2776140" cy="4789825"/>
          </a:xfrm>
        </p:spPr>
        <p:txBody>
          <a:bodyPr anchor="t"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9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0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1" y="2534896"/>
            <a:ext cx="2047142" cy="1981200"/>
          </a:xfrm>
        </p:spPr>
        <p:txBody>
          <a:bodyPr anchor="b">
            <a:normAutofit/>
          </a:bodyPr>
          <a:lstStyle>
            <a:lvl1pPr algn="l">
              <a:defRPr sz="165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642" y="860916"/>
            <a:ext cx="3375723" cy="7953170"/>
          </a:xfrm>
        </p:spPr>
        <p:txBody>
          <a:bodyPr anchor="ctr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3761" y="4516096"/>
            <a:ext cx="2047142" cy="264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2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61" y="2741944"/>
            <a:ext cx="3317852" cy="19812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581" y="-26416"/>
            <a:ext cx="1875047" cy="997204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989" y="4723144"/>
            <a:ext cx="3317852" cy="264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92737" y="8928609"/>
            <a:ext cx="538877" cy="527403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3761" y="8928609"/>
            <a:ext cx="2778975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18196" y="8928608"/>
            <a:ext cx="228890" cy="47558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0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761" y="860915"/>
            <a:ext cx="5633605" cy="1895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761" y="2976853"/>
            <a:ext cx="5633604" cy="5837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3781" y="8924154"/>
            <a:ext cx="96559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3761" y="8924154"/>
            <a:ext cx="421810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7902" y="8924154"/>
            <a:ext cx="31011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1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3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8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15174" y="1633739"/>
            <a:ext cx="5887509" cy="790602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zh-CN" alt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金庸群侠传</a:t>
            </a:r>
            <a:r>
              <a:rPr lang="en-US" altLang="zh-CN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MOD</a:t>
            </a:r>
            <a:r>
              <a:rPr lang="zh-CN" alt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制作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3103" y="2813297"/>
            <a:ext cx="6228158" cy="4281858"/>
            <a:chOff x="343103" y="2813297"/>
            <a:chExt cx="6228158" cy="42818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03" y="2813297"/>
              <a:ext cx="6228158" cy="4281858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064712" y="3031299"/>
              <a:ext cx="4784943" cy="1252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2080422" y="2748964"/>
            <a:ext cx="4258858" cy="882935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zh-CN" alt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从入门到</a:t>
            </a:r>
            <a:r>
              <a:rPr lang="zh-CN" altLang="en-US" sz="5400" b="1" i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放弃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6047" y="9350489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www.dawuxia.net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荣誉出品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27C4C3-46DF-4990-9D63-6F87CBB09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93459"/>
              </p:ext>
            </p:extLst>
          </p:nvPr>
        </p:nvGraphicFramePr>
        <p:xfrm>
          <a:off x="1755648" y="6978222"/>
          <a:ext cx="45836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75">
                  <a:extLst>
                    <a:ext uri="{9D8B030D-6E8A-4147-A177-3AD203B41FA5}">
                      <a16:colId xmlns:a16="http://schemas.microsoft.com/office/drawing/2014/main" val="3265218306"/>
                    </a:ext>
                  </a:extLst>
                </a:gridCol>
                <a:gridCol w="3648257">
                  <a:extLst>
                    <a:ext uri="{9D8B030D-6E8A-4147-A177-3AD203B41FA5}">
                      <a16:colId xmlns:a16="http://schemas.microsoft.com/office/drawing/2014/main" val="401410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编委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BTTT KG KA 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天帝 风神 王子 朱棣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41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乌鸦 厂公 床叔 泥巴蛋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3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统筹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鸟帝 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赞助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豆姐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26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28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15</TotalTime>
  <Words>39</Words>
  <Application>Microsoft Office PowerPoint</Application>
  <PresentationFormat>A4 纸张(210x297 毫米)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Century Gothic</vt:lpstr>
      <vt:lpstr>网状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 Sun</dc:creator>
  <cp:lastModifiedBy>Sun TY</cp:lastModifiedBy>
  <cp:revision>5</cp:revision>
  <cp:lastPrinted>2016-04-06T15:39:20Z</cp:lastPrinted>
  <dcterms:created xsi:type="dcterms:W3CDTF">2016-04-06T15:27:29Z</dcterms:created>
  <dcterms:modified xsi:type="dcterms:W3CDTF">2019-05-30T06:58:44Z</dcterms:modified>
</cp:coreProperties>
</file>