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4" r:id="rId1"/>
    <p:sldMasterId id="2147483891" r:id="rId2"/>
  </p:sldMasterIdLst>
  <p:notesMasterIdLst>
    <p:notesMasterId r:id="rId9"/>
  </p:notesMasterIdLst>
  <p:handoutMasterIdLst>
    <p:handoutMasterId r:id="rId10"/>
  </p:handoutMasterIdLst>
  <p:sldIdLst>
    <p:sldId id="440" r:id="rId3"/>
    <p:sldId id="451" r:id="rId4"/>
    <p:sldId id="446" r:id="rId5"/>
    <p:sldId id="447" r:id="rId6"/>
    <p:sldId id="449" r:id="rId7"/>
    <p:sldId id="450" r:id="rId8"/>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6C8FF"/>
    <a:srgbClr val="0043CE"/>
    <a:srgbClr val="DFDFDF"/>
    <a:srgbClr val="002D9C"/>
    <a:srgbClr val="054ADA"/>
    <a:srgbClr val="3D3D3D"/>
    <a:srgbClr val="E0E0E0"/>
    <a:srgbClr val="323232"/>
    <a:srgbClr val="F2F4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756"/>
    <p:restoredTop sz="96327"/>
  </p:normalViewPr>
  <p:slideViewPr>
    <p:cSldViewPr snapToGrid="0" snapToObjects="1">
      <p:cViewPr varScale="1">
        <p:scale>
          <a:sx n="131" d="100"/>
          <a:sy n="131" d="100"/>
        </p:scale>
        <p:origin x="192" y="728"/>
      </p:cViewPr>
      <p:guideLst>
        <p:guide orient="horz" pos="1620"/>
        <p:guide pos="2880"/>
      </p:guideLst>
    </p:cSldViewPr>
  </p:slideViewPr>
  <p:outlineViewPr>
    <p:cViewPr>
      <p:scale>
        <a:sx n="33" d="100"/>
        <a:sy n="33" d="100"/>
      </p:scale>
      <p:origin x="0" y="-8620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4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panose="020B0503050203000203" pitchFamily="34" charset="0"/>
        <a:ea typeface="+mn-ea"/>
        <a:cs typeface="+mn-cs"/>
      </a:defRPr>
    </a:lvl1pPr>
    <a:lvl2pPr marL="174625" indent="-169863"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IBM Plex Sans" panose="020B0503050203000203" pitchFamily="34" charset="0"/>
        <a:ea typeface="+mn-ea"/>
        <a:cs typeface="+mn-cs"/>
      </a:defRPr>
    </a:lvl3pPr>
    <a:lvl4pPr marL="630936" indent="-173736" algn="l" defTabSz="914400" rtl="0" eaLnBrk="1" latinLnBrk="0" hangingPunct="1">
      <a:spcBef>
        <a:spcPts val="600"/>
      </a:spcBef>
      <a:buFont typeface="System Font Regular"/>
      <a:buChar char="–"/>
      <a:tabLst/>
      <a:defRPr sz="1000" b="0" i="0" kern="1200">
        <a:solidFill>
          <a:schemeClr val="bg1"/>
        </a:solidFill>
        <a:latin typeface="IBM Plex Sans"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sz="1000" b="0" i="0" kern="1200">
        <a:solidFill>
          <a:schemeClr val="bg1"/>
        </a:solidFill>
        <a:latin typeface="IBM Plex Sans"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line)">
    <p:bg>
      <p:bgRef idx="1001">
        <a:schemeClr val="bg1"/>
      </p:bgRef>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p:nvPr>
        </p:nvSpPr>
        <p:spPr>
          <a:xfrm>
            <a:off x="210312" y="201170"/>
            <a:ext cx="4133089" cy="363606"/>
          </a:xfrm>
        </p:spPr>
        <p:txBody>
          <a:bodyPr/>
          <a:lstStyle>
            <a:lvl1pPr>
              <a:defRPr/>
            </a:lvl1pPr>
          </a:lstStyle>
          <a:p>
            <a:r>
              <a:rPr lang="en-GB"/>
              <a:t>Click to edit Master title style</a:t>
            </a:r>
            <a:endParaRPr lang="en-US" dirty="0"/>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990317"/>
            <a:ext cx="4118013" cy="25121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256728"/>
            <a:ext cx="4118013" cy="251344"/>
          </a:xfrm>
        </p:spPr>
        <p:txBody>
          <a:bodyPr/>
          <a:lstStyle/>
          <a:p>
            <a:r>
              <a:rPr lang="en-US" dirty="0"/>
              <a:t>Job Title</a:t>
            </a:r>
          </a:p>
        </p:txBody>
      </p:sp>
      <p:pic>
        <p:nvPicPr>
          <p:cNvPr id="11" name="Picture 10">
            <a:extLst>
              <a:ext uri="{FF2B5EF4-FFF2-40B4-BE49-F238E27FC236}">
                <a16:creationId xmlns:a16="http://schemas.microsoft.com/office/drawing/2014/main" id="{7ED11481-A6FB-DE4F-A358-807E3D7CB19E}"/>
              </a:ext>
            </a:extLst>
          </p:cNvPr>
          <p:cNvPicPr>
            <a:picLocks noChangeAspect="1"/>
          </p:cNvPicPr>
          <p:nvPr userDrawn="1"/>
        </p:nvPicPr>
        <p:blipFill>
          <a:blip r:embed="rId2"/>
          <a:stretch>
            <a:fillRect/>
          </a:stretch>
        </p:blipFill>
        <p:spPr>
          <a:xfrm>
            <a:off x="7551876" y="4526742"/>
            <a:ext cx="1605280" cy="616758"/>
          </a:xfrm>
          <a:prstGeom prst="rect">
            <a:avLst/>
          </a:prstGeom>
        </p:spPr>
      </p:pic>
      <p:pic>
        <p:nvPicPr>
          <p:cNvPr id="9" name="Graphic 8">
            <a:extLst>
              <a:ext uri="{FF2B5EF4-FFF2-40B4-BE49-F238E27FC236}">
                <a16:creationId xmlns:a16="http://schemas.microsoft.com/office/drawing/2014/main" id="{3BD8C90A-F675-CD42-889E-328F3F7F487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28666" y="781662"/>
            <a:ext cx="1438910" cy="13970"/>
          </a:xfrm>
          <a:prstGeom prst="rect">
            <a:avLst/>
          </a:prstGeom>
        </p:spPr>
      </p:pic>
    </p:spTree>
    <p:extLst>
      <p:ext uri="{BB962C8B-B14F-4D97-AF65-F5344CB8AC3E}">
        <p14:creationId xmlns:p14="http://schemas.microsoft.com/office/powerpoint/2010/main" val="35766800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divider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EF04BD5F-CEAE-9249-AC0F-4EF97A2B285B}"/>
              </a:ext>
            </a:extLst>
          </p:cNvPr>
          <p:cNvSpPr>
            <a:spLocks noGrp="1"/>
          </p:cNvSpPr>
          <p:nvPr>
            <p:ph type="title" hasCustomPrompt="1"/>
          </p:nvPr>
        </p:nvSpPr>
        <p:spPr>
          <a:xfrm>
            <a:off x="210312" y="201168"/>
            <a:ext cx="4142232" cy="1359777"/>
          </a:xfrm>
        </p:spPr>
        <p:txBody>
          <a:bodyPr/>
          <a:lstStyle/>
          <a:p>
            <a:r>
              <a:rPr lang="en-US" dirty="0"/>
              <a:t>Click to edit Master title style (3 sizes for title text available) - with footer</a:t>
            </a:r>
          </a:p>
        </p:txBody>
      </p:sp>
      <p:pic>
        <p:nvPicPr>
          <p:cNvPr id="7" name="Picture 6">
            <a:extLst>
              <a:ext uri="{FF2B5EF4-FFF2-40B4-BE49-F238E27FC236}">
                <a16:creationId xmlns:a16="http://schemas.microsoft.com/office/drawing/2014/main" id="{42D2E41E-4947-9F4A-A22A-FAB43A2DE943}"/>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86536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divider (blue)">
    <p:bg>
      <p:bgPr>
        <a:solidFill>
          <a:schemeClr val="accent1"/>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itle 5">
            <a:extLst>
              <a:ext uri="{FF2B5EF4-FFF2-40B4-BE49-F238E27FC236}">
                <a16:creationId xmlns:a16="http://schemas.microsoft.com/office/drawing/2014/main" id="{5D677529-0580-5640-87D8-6219EDE5C095}"/>
              </a:ext>
            </a:extLst>
          </p:cNvPr>
          <p:cNvSpPr>
            <a:spLocks noGrp="1"/>
          </p:cNvSpPr>
          <p:nvPr>
            <p:ph type="title" hasCustomPrompt="1"/>
          </p:nvPr>
        </p:nvSpPr>
        <p:spPr>
          <a:xfrm>
            <a:off x="210312" y="201168"/>
            <a:ext cx="4142232" cy="1470614"/>
          </a:xfrm>
        </p:spPr>
        <p:txBody>
          <a:bodyPr/>
          <a:lstStyle/>
          <a:p>
            <a:r>
              <a:rPr lang="en-US" dirty="0"/>
              <a:t>Click to edit Master title style (3 sizes for title text available) – blue divider</a:t>
            </a:r>
          </a:p>
        </p:txBody>
      </p:sp>
      <p:pic>
        <p:nvPicPr>
          <p:cNvPr id="8" name="Picture 7">
            <a:extLst>
              <a:ext uri="{FF2B5EF4-FFF2-40B4-BE49-F238E27FC236}">
                <a16:creationId xmlns:a16="http://schemas.microsoft.com/office/drawing/2014/main" id="{B923E7D4-2DC2-0743-BE51-9206E1319186}"/>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770909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Xl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chemeClr val="accent4"/>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30210F52-CF6C-094F-952B-902FB639B49E}"/>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201123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2144"/>
            <a:ext cx="4206240" cy="3361944"/>
          </a:xfrm>
        </p:spPr>
        <p:txBody>
          <a:bodyPr/>
          <a:lstStyle>
            <a:lvl1pPr>
              <a:lnSpc>
                <a:spcPct val="90000"/>
              </a:lnSpc>
              <a:defRPr sz="9200" b="0" i="0">
                <a:solidFill>
                  <a:schemeClr val="accent4"/>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3819BBD0-4F00-B447-A473-76BA52FA8048}"/>
              </a:ext>
            </a:extLst>
          </p:cNvPr>
          <p:cNvSpPr>
            <a:spLocks noGrp="1"/>
          </p:cNvSpPr>
          <p:nvPr>
            <p:ph type="body" sz="quarter" idx="15"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12" name="Picture 11">
            <a:extLst>
              <a:ext uri="{FF2B5EF4-FFF2-40B4-BE49-F238E27FC236}">
                <a16:creationId xmlns:a16="http://schemas.microsoft.com/office/drawing/2014/main" id="{C1D23A3E-7144-694C-B46D-9297D4F76D22}"/>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768128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03DEF12C-8D9D-364C-AEC2-B435FF41B7C7}"/>
              </a:ext>
            </a:extLst>
          </p:cNvPr>
          <p:cNvSpPr>
            <a:spLocks noGrp="1"/>
          </p:cNvSpPr>
          <p:nvPr>
            <p:ph type="title" hasCustomPrompt="1"/>
          </p:nvPr>
        </p:nvSpPr>
        <p:spPr>
          <a:xfrm>
            <a:off x="73152" y="201168"/>
            <a:ext cx="5465275" cy="1729232"/>
          </a:xfrm>
        </p:spPr>
        <p:txBody>
          <a:bodyPr/>
          <a:lstStyle>
            <a:lvl1pPr marL="164592" indent="-164592">
              <a:defRPr>
                <a:solidFill>
                  <a:schemeClr val="accent4"/>
                </a:solidFill>
              </a:defRPr>
            </a:lvl1pPr>
          </a:lstStyle>
          <a:p>
            <a:r>
              <a:rPr lang="en-US" dirty="0"/>
              <a:t>“Add quote, four line maximum.”</a:t>
            </a:r>
          </a:p>
        </p:txBody>
      </p:sp>
      <p:sp>
        <p:nvSpPr>
          <p:cNvPr id="12" name="Text Placeholder 11">
            <a:extLst>
              <a:ext uri="{FF2B5EF4-FFF2-40B4-BE49-F238E27FC236}">
                <a16:creationId xmlns:a16="http://schemas.microsoft.com/office/drawing/2014/main" id="{67826A83-0471-7649-B205-FFC505DA313F}"/>
              </a:ext>
            </a:extLst>
          </p:cNvPr>
          <p:cNvSpPr>
            <a:spLocks noGrp="1"/>
          </p:cNvSpPr>
          <p:nvPr>
            <p:ph type="body" sz="quarter" idx="14" hasCustomPrompt="1"/>
          </p:nvPr>
        </p:nvSpPr>
        <p:spPr>
          <a:xfrm>
            <a:off x="219456" y="1943280"/>
            <a:ext cx="4123944" cy="246888"/>
          </a:xfrm>
        </p:spPr>
        <p:txBody>
          <a:bodyPr/>
          <a:lstStyle>
            <a:lvl1pPr>
              <a:defRPr>
                <a:solidFill>
                  <a:schemeClr val="tx2"/>
                </a:solidFill>
              </a:defRPr>
            </a:lvl1pPr>
            <a:lvl2pPr marL="0" indent="0">
              <a:buNone/>
              <a:defRPr/>
            </a:lvl2pPr>
          </a:lstStyle>
          <a:p>
            <a:pPr lvl="0"/>
            <a:r>
              <a:rPr lang="en-US" dirty="0" err="1"/>
              <a:t>Firstname</a:t>
            </a:r>
            <a:r>
              <a:rPr lang="en-US" dirty="0"/>
              <a:t> </a:t>
            </a:r>
            <a:r>
              <a:rPr lang="en-US" dirty="0" err="1"/>
              <a:t>Lastname</a:t>
            </a:r>
            <a:endParaRPr lang="en-US" dirty="0"/>
          </a:p>
        </p:txBody>
      </p:sp>
      <p:sp>
        <p:nvSpPr>
          <p:cNvPr id="14" name="Text Placeholder 13">
            <a:extLst>
              <a:ext uri="{FF2B5EF4-FFF2-40B4-BE49-F238E27FC236}">
                <a16:creationId xmlns:a16="http://schemas.microsoft.com/office/drawing/2014/main" id="{48B5E467-58C7-4043-A863-8B0F691F403C}"/>
              </a:ext>
            </a:extLst>
          </p:cNvPr>
          <p:cNvSpPr>
            <a:spLocks noGrp="1"/>
          </p:cNvSpPr>
          <p:nvPr>
            <p:ph type="body" sz="quarter" idx="15" hasCustomPrompt="1"/>
          </p:nvPr>
        </p:nvSpPr>
        <p:spPr>
          <a:xfrm>
            <a:off x="219456" y="2201719"/>
            <a:ext cx="4114800" cy="246888"/>
          </a:xfrm>
        </p:spPr>
        <p:txBody>
          <a:bodyPr/>
          <a:lstStyle>
            <a:lvl1pPr>
              <a:defRPr b="0" i="1">
                <a:solidFill>
                  <a:schemeClr val="tx2"/>
                </a:solidFill>
                <a:latin typeface="IBM Plex Sans" panose="020B0503050203000203" pitchFamily="34" charset="0"/>
              </a:defRPr>
            </a:lvl1pPr>
            <a:lvl2pPr marL="0" indent="0">
              <a:buNone/>
              <a:defRPr/>
            </a:lvl2pPr>
          </a:lstStyle>
          <a:p>
            <a:pPr lvl="0"/>
            <a:r>
              <a:rPr lang="en-US" dirty="0"/>
              <a:t>Source, Date</a:t>
            </a:r>
          </a:p>
        </p:txBody>
      </p:sp>
      <p:pic>
        <p:nvPicPr>
          <p:cNvPr id="17" name="Picture 16">
            <a:extLst>
              <a:ext uri="{FF2B5EF4-FFF2-40B4-BE49-F238E27FC236}">
                <a16:creationId xmlns:a16="http://schemas.microsoft.com/office/drawing/2014/main" id="{EDB3CCE8-33C3-F24F-B4C1-88AC1A4E4BEB}"/>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677631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0" cy="3867150"/>
          </a:xfrm>
        </p:spPr>
        <p:txBody>
          <a:bodyPr lIns="91440" tIns="91440" rIns="91440" bIns="91440"/>
          <a:lstStyle/>
          <a:p>
            <a:r>
              <a:rPr lang="en-GB"/>
              <a:t>Click icon to add picture</a:t>
            </a:r>
            <a:endParaRPr lang="en-US" dirty="0"/>
          </a:p>
        </p:txBody>
      </p:sp>
      <p:sp>
        <p:nvSpPr>
          <p:cNvPr id="6" name="Title 5">
            <a:extLst>
              <a:ext uri="{FF2B5EF4-FFF2-40B4-BE49-F238E27FC236}">
                <a16:creationId xmlns:a16="http://schemas.microsoft.com/office/drawing/2014/main" id="{0DE8E457-FCF1-FB4D-B0AD-3250264B8242}"/>
              </a:ext>
            </a:extLst>
          </p:cNvPr>
          <p:cNvSpPr>
            <a:spLocks noGrp="1"/>
          </p:cNvSpPr>
          <p:nvPr>
            <p:ph type="title"/>
          </p:nvPr>
        </p:nvSpPr>
        <p:spPr>
          <a:xfrm>
            <a:off x="71803158" y="424434"/>
            <a:ext cx="4142232" cy="4294632"/>
          </a:xfrm>
        </p:spPr>
        <p:txBody>
          <a:bodyPr/>
          <a:lstStyle/>
          <a:p>
            <a:r>
              <a:rPr lang="en-GB"/>
              <a:t>Click to edit Master title style</a:t>
            </a:r>
            <a:endParaRPr lang="en-US"/>
          </a:p>
        </p:txBody>
      </p:sp>
      <p:sp>
        <p:nvSpPr>
          <p:cNvPr id="11" name="Text Placeholder 10">
            <a:extLst>
              <a:ext uri="{FF2B5EF4-FFF2-40B4-BE49-F238E27FC236}">
                <a16:creationId xmlns:a16="http://schemas.microsoft.com/office/drawing/2014/main" id="{F721CEEA-2F0E-BC48-998B-4A0A2A47691B}"/>
              </a:ext>
            </a:extLst>
          </p:cNvPr>
          <p:cNvSpPr>
            <a:spLocks noGrp="1"/>
          </p:cNvSpPr>
          <p:nvPr>
            <p:ph type="body" sz="quarter" idx="14" hasCustomPrompt="1"/>
          </p:nvPr>
        </p:nvSpPr>
        <p:spPr>
          <a:xfrm>
            <a:off x="219456" y="173736"/>
            <a:ext cx="4123944" cy="987552"/>
          </a:xfrm>
        </p:spPr>
        <p:txBody>
          <a:bodyPr/>
          <a:lstStyle>
            <a:lvl1pPr>
              <a:defRPr sz="2000"/>
            </a:lvl1pPr>
            <a:lvl2pPr marL="0" indent="0">
              <a:buNone/>
              <a:defRPr/>
            </a:lvl2pPr>
          </a:lstStyle>
          <a:p>
            <a:pPr lvl="0"/>
            <a:r>
              <a:rPr lang="en-US" dirty="0"/>
              <a:t>Title + image below</a:t>
            </a:r>
          </a:p>
        </p:txBody>
      </p:sp>
      <p:pic>
        <p:nvPicPr>
          <p:cNvPr id="12" name="Picture 11">
            <a:extLst>
              <a:ext uri="{FF2B5EF4-FFF2-40B4-BE49-F238E27FC236}">
                <a16:creationId xmlns:a16="http://schemas.microsoft.com/office/drawing/2014/main" id="{F57CD09D-1912-4D47-BBB5-FE17D9C3F1DF}"/>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880521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FAC4EC2A-3331-2F49-83D7-3DCDA8B9B9FE}"/>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3373257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4791456" y="1243584"/>
            <a:ext cx="4123944" cy="3252216"/>
          </a:xfrm>
        </p:spPr>
        <p:txBody>
          <a:bodyPr/>
          <a:lstStyle>
            <a:lvl1pPr>
              <a:defRPr sz="1400"/>
            </a:lvl1pPr>
          </a:lstStyle>
          <a:p>
            <a:pPr lvl="0"/>
            <a:r>
              <a:rPr lang="en-GB"/>
              <a:t>Click to edit Master text styles</a:t>
            </a:r>
          </a:p>
        </p:txBody>
      </p:sp>
      <p:sp>
        <p:nvSpPr>
          <p:cNvPr id="6" name="Text Placeholder"/>
          <p:cNvSpPr>
            <a:spLocks noGrp="1"/>
          </p:cNvSpPr>
          <p:nvPr>
            <p:ph type="body" sz="quarter" idx="12"/>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978F0CCF-A937-E443-A6FB-F8B14F44A44D}"/>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253502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10" name="Picture 9">
            <a:extLst>
              <a:ext uri="{FF2B5EF4-FFF2-40B4-BE49-F238E27FC236}">
                <a16:creationId xmlns:a16="http://schemas.microsoft.com/office/drawing/2014/main" id="{81D5E6BF-59B9-B34B-BF38-33B20B0A1BA1}"/>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55676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9"/>
            <a:ext cx="4142232" cy="886221"/>
          </a:xfrm>
        </p:spPr>
        <p:txBody>
          <a:bodyPr/>
          <a:lstStyle>
            <a:lvl1pPr>
              <a:defRPr/>
            </a:lvl1pPr>
          </a:lstStyle>
          <a:p>
            <a:r>
              <a:rPr lang="en-US" dirty="0"/>
              <a:t>IBM Quantum template, two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372140"/>
            <a:ext cx="4138953" cy="247768"/>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638549"/>
            <a:ext cx="4135463" cy="243953"/>
          </a:xfrm>
        </p:spPr>
        <p:txBody>
          <a:bodyPr/>
          <a:lstStyle/>
          <a:p>
            <a:r>
              <a:rPr lang="en-US" dirty="0"/>
              <a:t>Job Title</a:t>
            </a:r>
          </a:p>
        </p:txBody>
      </p:sp>
      <p:pic>
        <p:nvPicPr>
          <p:cNvPr id="11" name="Picture 10">
            <a:extLst>
              <a:ext uri="{FF2B5EF4-FFF2-40B4-BE49-F238E27FC236}">
                <a16:creationId xmlns:a16="http://schemas.microsoft.com/office/drawing/2014/main" id="{277AD26A-F556-0148-903F-39C184671977}"/>
              </a:ext>
            </a:extLst>
          </p:cNvPr>
          <p:cNvPicPr>
            <a:picLocks noChangeAspect="1"/>
          </p:cNvPicPr>
          <p:nvPr userDrawn="1"/>
        </p:nvPicPr>
        <p:blipFill>
          <a:blip r:embed="rId2"/>
          <a:stretch>
            <a:fillRect/>
          </a:stretch>
        </p:blipFill>
        <p:spPr>
          <a:xfrm>
            <a:off x="7551876" y="4526742"/>
            <a:ext cx="1605280" cy="616758"/>
          </a:xfrm>
          <a:prstGeom prst="rect">
            <a:avLst/>
          </a:prstGeom>
        </p:spPr>
      </p:pic>
      <p:pic>
        <p:nvPicPr>
          <p:cNvPr id="8" name="Graphic 7">
            <a:extLst>
              <a:ext uri="{FF2B5EF4-FFF2-40B4-BE49-F238E27FC236}">
                <a16:creationId xmlns:a16="http://schemas.microsoft.com/office/drawing/2014/main" id="{9ECCC668-B7CA-DF45-8599-14962B6E5CC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28666" y="1144916"/>
            <a:ext cx="1438910" cy="13970"/>
          </a:xfrm>
          <a:prstGeom prst="rect">
            <a:avLst/>
          </a:prstGeom>
        </p:spPr>
      </p:pic>
    </p:spTree>
    <p:extLst>
      <p:ext uri="{BB962C8B-B14F-4D97-AF65-F5344CB8AC3E}">
        <p14:creationId xmlns:p14="http://schemas.microsoft.com/office/powerpoint/2010/main" val="83750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23944" cy="3252216"/>
          </a:xfrm>
        </p:spPr>
        <p:txBody>
          <a:bodyPr/>
          <a:lstStyle>
            <a:lvl1pPr>
              <a:defRPr sz="1400"/>
            </a:lvl1pPr>
          </a:lstStyle>
          <a:p>
            <a:pPr lvl="0"/>
            <a:r>
              <a:rPr lang="en-GB"/>
              <a:t>Click to edit Master text styles</a:t>
            </a:r>
          </a:p>
        </p:txBody>
      </p:sp>
      <p:pic>
        <p:nvPicPr>
          <p:cNvPr id="9" name="Picture 8">
            <a:extLst>
              <a:ext uri="{FF2B5EF4-FFF2-40B4-BE49-F238E27FC236}">
                <a16:creationId xmlns:a16="http://schemas.microsoft.com/office/drawing/2014/main" id="{7CD126F8-5E18-E040-A49A-773E7C50111D}"/>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8291410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3" name="Picture 12">
            <a:extLst>
              <a:ext uri="{FF2B5EF4-FFF2-40B4-BE49-F238E27FC236}">
                <a16:creationId xmlns:a16="http://schemas.microsoft.com/office/drawing/2014/main" id="{EE416F5B-7A52-2146-8678-DF09FD3E8E77}"/>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230125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09944"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p:spPr>
        <p:txBody>
          <a:bodyPr/>
          <a:lstStyle>
            <a:lvl1pPr>
              <a:defRPr sz="2800" b="1">
                <a:solidFill>
                  <a:schemeClr val="accent4"/>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1">
                <a:solidFill>
                  <a:schemeClr val="accent4"/>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1">
                <a:solidFill>
                  <a:schemeClr val="accent4"/>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1">
                <a:solidFill>
                  <a:schemeClr val="accent4"/>
                </a:solidFill>
              </a:defRPr>
            </a:lvl1pPr>
          </a:lstStyle>
          <a:p>
            <a:pPr lvl="0"/>
            <a:r>
              <a:rPr lang="en-US" dirty="0"/>
              <a:t>4</a:t>
            </a:r>
          </a:p>
        </p:txBody>
      </p:sp>
      <p:pic>
        <p:nvPicPr>
          <p:cNvPr id="15" name="Picture 14">
            <a:extLst>
              <a:ext uri="{FF2B5EF4-FFF2-40B4-BE49-F238E27FC236}">
                <a16:creationId xmlns:a16="http://schemas.microsoft.com/office/drawing/2014/main" id="{8998DFD5-0DEB-FC4C-83C9-6DD845527BFD}"/>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293800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E8846C6D-86C7-0B4C-9F26-55C25A7FBD3F}"/>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2887990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7EA6A383-07D5-524B-BF7F-0F76981746B1}"/>
              </a:ext>
            </a:extLst>
          </p:cNvPr>
          <p:cNvSpPr>
            <a:spLocks noGrp="1"/>
          </p:cNvSpPr>
          <p:nvPr>
            <p:ph type="body" sz="quarter" idx="16"/>
          </p:nvPr>
        </p:nvSpPr>
        <p:spPr>
          <a:xfrm>
            <a:off x="2505457" y="1243584"/>
            <a:ext cx="1837943" cy="3255264"/>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11" name="Picture 10">
            <a:extLst>
              <a:ext uri="{FF2B5EF4-FFF2-40B4-BE49-F238E27FC236}">
                <a16:creationId xmlns:a16="http://schemas.microsoft.com/office/drawing/2014/main" id="{D251EFC2-2F84-0640-8243-0FECE45E9233}"/>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794904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a:extLst>
              <a:ext uri="{FF2B5EF4-FFF2-40B4-BE49-F238E27FC236}">
                <a16:creationId xmlns:a16="http://schemas.microsoft.com/office/drawing/2014/main" id="{04D33261-655B-3E45-B50C-20AED52A1304}"/>
              </a:ext>
            </a:extLst>
          </p:cNvPr>
          <p:cNvSpPr>
            <a:spLocks noGrp="1"/>
          </p:cNvSpPr>
          <p:nvPr>
            <p:ph type="body" sz="quarter" idx="14" hasCustomPrompt="1"/>
          </p:nvPr>
        </p:nvSpPr>
        <p:spPr>
          <a:xfrm>
            <a:off x="219456" y="201168"/>
            <a:ext cx="1837944" cy="1729232"/>
          </a:xfrm>
        </p:spPr>
        <p:txBody>
          <a:bodyPr/>
          <a:lstStyle/>
          <a:p>
            <a:pPr lvl="0"/>
            <a:r>
              <a:rPr lang="en-US" dirty="0"/>
              <a:t>Small title, image or content on right  </a:t>
            </a:r>
          </a:p>
          <a:p>
            <a:pPr lvl="0"/>
            <a:endParaRPr lang="en-US" dirty="0"/>
          </a:p>
        </p:txBody>
      </p:sp>
    </p:spTree>
    <p:extLst>
      <p:ext uri="{BB962C8B-B14F-4D97-AF65-F5344CB8AC3E}">
        <p14:creationId xmlns:p14="http://schemas.microsoft.com/office/powerpoint/2010/main" val="8901314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eft panel title + 4 column">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2505456" y="1243584"/>
            <a:ext cx="1833373" cy="3206750"/>
          </a:xfrm>
        </p:spPr>
        <p:txBody>
          <a:bodyPr/>
          <a:lstStyle>
            <a:lvl1pPr>
              <a:defRPr b="0" i="0">
                <a:solidFill>
                  <a:schemeClr val="tx1"/>
                </a:solidFill>
                <a:latin typeface="IBM Plex Sans" panose="020B0503050203000203" pitchFamily="34" charset="77"/>
              </a:defRPr>
            </a:lvl1pPr>
            <a:lvl2pPr>
              <a:buClr>
                <a:schemeClr val="tx1"/>
              </a:buClr>
              <a:defRPr b="0" i="0">
                <a:solidFill>
                  <a:schemeClr val="tx1"/>
                </a:solidFill>
                <a:latin typeface="IBM Plex Sans" panose="020B0503050203000203" pitchFamily="34" charset="77"/>
              </a:defRPr>
            </a:lvl2pPr>
            <a:lvl3pPr>
              <a:buClr>
                <a:schemeClr val="tx1"/>
              </a:buClr>
              <a:defRPr b="0" i="0">
                <a:solidFill>
                  <a:schemeClr val="tx1"/>
                </a:solidFill>
                <a:latin typeface="IBM Plex Sans" panose="020B0503050203000203" pitchFamily="34" charset="77"/>
              </a:defRPr>
            </a:lvl3pPr>
            <a:lvl4pPr>
              <a:buClr>
                <a:schemeClr val="tx1"/>
              </a:buClr>
              <a:defRPr b="0" i="0">
                <a:solidFill>
                  <a:schemeClr val="tx1"/>
                </a:solidFill>
                <a:latin typeface="IBM Plex Sans" panose="020B0503050203000203" pitchFamily="34" charset="77"/>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tx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4"/>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14" name="Text Placeholder 13">
            <a:extLst>
              <a:ext uri="{FF2B5EF4-FFF2-40B4-BE49-F238E27FC236}">
                <a16:creationId xmlns:a16="http://schemas.microsoft.com/office/drawing/2014/main" id="{BF4B8F92-FCB3-BE4F-A16C-6C34CAC842F0}"/>
              </a:ext>
            </a:extLst>
          </p:cNvPr>
          <p:cNvSpPr>
            <a:spLocks noGrp="1"/>
          </p:cNvSpPr>
          <p:nvPr>
            <p:ph type="body" sz="quarter" idx="17"/>
          </p:nvPr>
        </p:nvSpPr>
        <p:spPr>
          <a:xfrm>
            <a:off x="219456" y="1243583"/>
            <a:ext cx="1837943" cy="1325880"/>
          </a:xfrm>
        </p:spPr>
        <p:txBody>
          <a:bodyPr/>
          <a:lstStyle/>
          <a:p>
            <a:pPr lvl="0"/>
            <a:r>
              <a:rPr lang="en-GB"/>
              <a:t>Click to edit Master text styles</a:t>
            </a:r>
          </a:p>
        </p:txBody>
      </p:sp>
      <p:sp>
        <p:nvSpPr>
          <p:cNvPr id="20" name="Text Placeholder 19">
            <a:extLst>
              <a:ext uri="{FF2B5EF4-FFF2-40B4-BE49-F238E27FC236}">
                <a16:creationId xmlns:a16="http://schemas.microsoft.com/office/drawing/2014/main" id="{F3766875-DA6A-9740-9D33-ECA36383356C}"/>
              </a:ext>
            </a:extLst>
          </p:cNvPr>
          <p:cNvSpPr>
            <a:spLocks noGrp="1"/>
          </p:cNvSpPr>
          <p:nvPr>
            <p:ph type="body" sz="quarter" idx="19"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a:p>
            <a:pPr lvl="0"/>
            <a:endParaRPr lang="en-US" dirty="0"/>
          </a:p>
        </p:txBody>
      </p:sp>
      <p:pic>
        <p:nvPicPr>
          <p:cNvPr id="21" name="Picture 20">
            <a:extLst>
              <a:ext uri="{FF2B5EF4-FFF2-40B4-BE49-F238E27FC236}">
                <a16:creationId xmlns:a16="http://schemas.microsoft.com/office/drawing/2014/main" id="{0CB1340F-CAA9-3448-A471-45D0FDFEAC9E}"/>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052878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bg2"/>
        </a:solidFill>
        <a:effectLst/>
      </p:bgPr>
    </p:bg>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flipH="1">
            <a:off x="-1" y="0"/>
            <a:ext cx="2285999" cy="5143500"/>
          </a:xfrm>
          <a:solidFill>
            <a:schemeClr val="bg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p:cNvSpPr>
            <a:spLocks noGrp="1"/>
          </p:cNvSpPr>
          <p:nvPr>
            <p:ph type="pic" sz="quarter" idx="14"/>
          </p:nvPr>
        </p:nvSpPr>
        <p:spPr>
          <a:xfrm>
            <a:off x="2286000" y="0"/>
            <a:ext cx="6858000" cy="5148072"/>
          </a:xfrm>
        </p:spPr>
        <p:txBody>
          <a:bodyPr lIns="91440" tIns="91440" rIns="91440" bIns="91440"/>
          <a:lstStyle/>
          <a:p>
            <a:r>
              <a:rPr lang="en-GB"/>
              <a:t>Click icon to add picture</a:t>
            </a:r>
            <a:endParaRPr lang="en-US" dirty="0"/>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tx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14" name="Text Placeholder 13">
            <a:extLst>
              <a:ext uri="{FF2B5EF4-FFF2-40B4-BE49-F238E27FC236}">
                <a16:creationId xmlns:a16="http://schemas.microsoft.com/office/drawing/2014/main" id="{334CB433-950A-F74F-B4FC-8B9B9D4C23A1}"/>
              </a:ext>
            </a:extLst>
          </p:cNvPr>
          <p:cNvSpPr>
            <a:spLocks noGrp="1"/>
          </p:cNvSpPr>
          <p:nvPr>
            <p:ph type="body" sz="quarter" idx="18"/>
          </p:nvPr>
        </p:nvSpPr>
        <p:spPr>
          <a:xfrm>
            <a:off x="219456" y="1243585"/>
            <a:ext cx="1837944" cy="1328166"/>
          </a:xfrm>
        </p:spPr>
        <p:txBody>
          <a:bodyPr/>
          <a:lstStyle>
            <a:lvl2pPr marL="0" indent="0">
              <a:buNone/>
              <a:defRPr/>
            </a:lvl2pPr>
          </a:lstStyle>
          <a:p>
            <a:pPr lvl="0"/>
            <a:r>
              <a:rPr lang="en-GB"/>
              <a:t>Click to edit Master text styles</a:t>
            </a:r>
          </a:p>
        </p:txBody>
      </p:sp>
      <p:sp>
        <p:nvSpPr>
          <p:cNvPr id="16" name="Text Placeholder 15">
            <a:extLst>
              <a:ext uri="{FF2B5EF4-FFF2-40B4-BE49-F238E27FC236}">
                <a16:creationId xmlns:a16="http://schemas.microsoft.com/office/drawing/2014/main" id="{B4BE86EA-0139-954C-B8A7-C0AB2D333B42}"/>
              </a:ext>
            </a:extLst>
          </p:cNvPr>
          <p:cNvSpPr>
            <a:spLocks noGrp="1"/>
          </p:cNvSpPr>
          <p:nvPr>
            <p:ph type="body" sz="quarter" idx="19"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pic>
        <p:nvPicPr>
          <p:cNvPr id="17" name="Picture 16">
            <a:extLst>
              <a:ext uri="{FF2B5EF4-FFF2-40B4-BE49-F238E27FC236}">
                <a16:creationId xmlns:a16="http://schemas.microsoft.com/office/drawing/2014/main" id="{92F63234-9A2E-3E47-A2F0-56DF7F671E24}"/>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998328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bg2"/>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en-GB"/>
              <a:t>Click to edit Master text styles</a:t>
            </a:r>
          </a:p>
        </p:txBody>
      </p:sp>
      <p:sp>
        <p:nvSpPr>
          <p:cNvPr id="6" name="Text Placeholder"/>
          <p:cNvSpPr>
            <a:spLocks noGrp="1"/>
          </p:cNvSpPr>
          <p:nvPr>
            <p:ph type="body" sz="quarter" idx="12"/>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C8E2AC3E-DB70-B245-BFBE-2FC1EC57ABBB}"/>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960158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GB"/>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1"/>
          <p:cNvSpPr>
            <a:spLocks noGrp="1"/>
          </p:cNvSpPr>
          <p:nvPr>
            <p:ph sz="quarter" idx="17"/>
          </p:nvPr>
        </p:nvSpPr>
        <p:spPr>
          <a:xfrm>
            <a:off x="4572000" y="0"/>
            <a:ext cx="2286000" cy="2571750"/>
          </a:xfrm>
          <a:solidFill>
            <a:schemeClr val="accent1"/>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0" name="Content Placeholder 2"/>
          <p:cNvSpPr>
            <a:spLocks noGrp="1"/>
          </p:cNvSpPr>
          <p:nvPr>
            <p:ph sz="quarter" idx="18"/>
          </p:nvPr>
        </p:nvSpPr>
        <p:spPr>
          <a:xfrm>
            <a:off x="6858000" y="0"/>
            <a:ext cx="2286000" cy="2571750"/>
          </a:xfrm>
          <a:solidFill>
            <a:schemeClr val="accent2"/>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2" name="Content Placeholder 3"/>
          <p:cNvSpPr>
            <a:spLocks noGrp="1"/>
          </p:cNvSpPr>
          <p:nvPr>
            <p:ph sz="quarter" idx="19"/>
          </p:nvPr>
        </p:nvSpPr>
        <p:spPr>
          <a:xfrm>
            <a:off x="4572000" y="2570163"/>
            <a:ext cx="4572000" cy="2573337"/>
          </a:xfrm>
          <a:solidFill>
            <a:srgbClr val="282828"/>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8"/>
            <a:ext cx="4142232" cy="1222891"/>
          </a:xfrm>
        </p:spPr>
        <p:txBody>
          <a:bodyPr/>
          <a:lstStyle>
            <a:lvl1pPr>
              <a:defRPr/>
            </a:lvl1pPr>
          </a:lstStyle>
          <a:p>
            <a:r>
              <a:rPr lang="en-US" dirty="0"/>
              <a:t>IBM Quantum template on black background, three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754892"/>
            <a:ext cx="4135463" cy="247330"/>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2021302"/>
            <a:ext cx="4131973" cy="251396"/>
          </a:xfrm>
        </p:spPr>
        <p:txBody>
          <a:bodyPr/>
          <a:lstStyle/>
          <a:p>
            <a:r>
              <a:rPr lang="en-US" dirty="0"/>
              <a:t>Job Title</a:t>
            </a:r>
          </a:p>
        </p:txBody>
      </p:sp>
      <p:pic>
        <p:nvPicPr>
          <p:cNvPr id="11" name="Picture 10">
            <a:extLst>
              <a:ext uri="{FF2B5EF4-FFF2-40B4-BE49-F238E27FC236}">
                <a16:creationId xmlns:a16="http://schemas.microsoft.com/office/drawing/2014/main" id="{AD69D01F-02E8-AF42-A163-4B4ACD3F4EE1}"/>
              </a:ext>
            </a:extLst>
          </p:cNvPr>
          <p:cNvPicPr>
            <a:picLocks noChangeAspect="1"/>
          </p:cNvPicPr>
          <p:nvPr userDrawn="1"/>
        </p:nvPicPr>
        <p:blipFill>
          <a:blip r:embed="rId2"/>
          <a:stretch>
            <a:fillRect/>
          </a:stretch>
        </p:blipFill>
        <p:spPr>
          <a:xfrm>
            <a:off x="7551876" y="4526742"/>
            <a:ext cx="1605280" cy="616758"/>
          </a:xfrm>
          <a:prstGeom prst="rect">
            <a:avLst/>
          </a:prstGeom>
        </p:spPr>
      </p:pic>
      <p:pic>
        <p:nvPicPr>
          <p:cNvPr id="8" name="Graphic 7">
            <a:extLst>
              <a:ext uri="{FF2B5EF4-FFF2-40B4-BE49-F238E27FC236}">
                <a16:creationId xmlns:a16="http://schemas.microsoft.com/office/drawing/2014/main" id="{2147AFE4-9180-9643-8522-EA89FE23437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28666" y="1526959"/>
            <a:ext cx="1438910" cy="13970"/>
          </a:xfrm>
          <a:prstGeom prst="rect">
            <a:avLst/>
          </a:prstGeom>
        </p:spPr>
      </p:pic>
    </p:spTree>
    <p:extLst>
      <p:ext uri="{BB962C8B-B14F-4D97-AF65-F5344CB8AC3E}">
        <p14:creationId xmlns:p14="http://schemas.microsoft.com/office/powerpoint/2010/main" val="7031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1 column + 3 boxes gray">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GB"/>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lvl5pPr marL="915299" indent="-285750">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1"/>
          <p:cNvSpPr>
            <a:spLocks noGrp="1"/>
          </p:cNvSpPr>
          <p:nvPr>
            <p:ph sz="quarter" idx="17"/>
          </p:nvPr>
        </p:nvSpPr>
        <p:spPr>
          <a:xfrm>
            <a:off x="4572000" y="0"/>
            <a:ext cx="2286000" cy="2571750"/>
          </a:xfrm>
          <a:solidFill>
            <a:srgbClr val="565656"/>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0" name="Content Placeholder 2"/>
          <p:cNvSpPr>
            <a:spLocks noGrp="1"/>
          </p:cNvSpPr>
          <p:nvPr>
            <p:ph sz="quarter" idx="18"/>
          </p:nvPr>
        </p:nvSpPr>
        <p:spPr>
          <a:xfrm>
            <a:off x="6858000" y="0"/>
            <a:ext cx="2286000" cy="2571750"/>
          </a:xfrm>
          <a:solidFill>
            <a:schemeClr val="accent6"/>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2" name="Content Placeholder 3"/>
          <p:cNvSpPr>
            <a:spLocks noGrp="1"/>
          </p:cNvSpPr>
          <p:nvPr>
            <p:ph sz="quarter" idx="19"/>
          </p:nvPr>
        </p:nvSpPr>
        <p:spPr>
          <a:xfrm>
            <a:off x="4572000" y="2570163"/>
            <a:ext cx="4572000" cy="2573337"/>
          </a:xfrm>
          <a:solidFill>
            <a:srgbClr val="282828"/>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2091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4 boxes">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GB"/>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282828"/>
          </a:solidFill>
        </p:spPr>
        <p:txBody>
          <a:bodyPr lIns="219456" tIns="201168" rIns="228600" bIns="228600"/>
          <a:lstStyle>
            <a:lvl1pPr>
              <a:defRPr>
                <a:solidFill>
                  <a:schemeClr val="tx1"/>
                </a:solidFill>
              </a:defRPr>
            </a:lvl1pPr>
          </a:lstStyle>
          <a:p>
            <a:pPr lvl="0"/>
            <a:r>
              <a:rPr lang="en-GB"/>
              <a:t>Click to edit Master text styles</a:t>
            </a:r>
          </a:p>
        </p:txBody>
      </p:sp>
      <p:sp>
        <p:nvSpPr>
          <p:cNvPr id="14" name="Content Placeholder 2"/>
          <p:cNvSpPr>
            <a:spLocks noGrp="1"/>
          </p:cNvSpPr>
          <p:nvPr>
            <p:ph sz="quarter" idx="19"/>
          </p:nvPr>
        </p:nvSpPr>
        <p:spPr>
          <a:xfrm>
            <a:off x="2286001" y="2570163"/>
            <a:ext cx="2286000" cy="2573337"/>
          </a:xfrm>
          <a:solidFill>
            <a:schemeClr val="accent1"/>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6" name="Content Placeholder 3"/>
          <p:cNvSpPr>
            <a:spLocks noGrp="1"/>
          </p:cNvSpPr>
          <p:nvPr>
            <p:ph sz="quarter" idx="17"/>
          </p:nvPr>
        </p:nvSpPr>
        <p:spPr>
          <a:xfrm>
            <a:off x="4572000" y="2570162"/>
            <a:ext cx="2286000" cy="2573338"/>
          </a:xfrm>
          <a:solidFill>
            <a:schemeClr val="accent3"/>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1" name="Content Placeholder 4"/>
          <p:cNvSpPr>
            <a:spLocks noGrp="1"/>
          </p:cNvSpPr>
          <p:nvPr>
            <p:ph sz="quarter" idx="18"/>
          </p:nvPr>
        </p:nvSpPr>
        <p:spPr>
          <a:xfrm>
            <a:off x="6858000" y="2570162"/>
            <a:ext cx="2286000" cy="2573338"/>
          </a:xfrm>
          <a:solidFill>
            <a:schemeClr val="accent2"/>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F2F9A2B2-5103-3A4E-BA17-7C36133CC296}"/>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10629819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4 boxes gray">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GB"/>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282828"/>
          </a:solidFill>
        </p:spPr>
        <p:txBody>
          <a:bodyPr lIns="219456" tIns="201168" rIns="228600" bIns="228600"/>
          <a:lstStyle>
            <a:lvl1pPr>
              <a:defRPr>
                <a:solidFill>
                  <a:schemeClr val="tx1"/>
                </a:solidFill>
              </a:defRPr>
            </a:lvl1pPr>
          </a:lstStyle>
          <a:p>
            <a:pPr lvl="0"/>
            <a:r>
              <a:rPr lang="en-GB"/>
              <a:t>Click to edit Master text styles</a:t>
            </a:r>
          </a:p>
        </p:txBody>
      </p:sp>
      <p:sp>
        <p:nvSpPr>
          <p:cNvPr id="14" name="Content Placeholder 2"/>
          <p:cNvSpPr>
            <a:spLocks noGrp="1"/>
          </p:cNvSpPr>
          <p:nvPr>
            <p:ph sz="quarter" idx="19"/>
          </p:nvPr>
        </p:nvSpPr>
        <p:spPr>
          <a:xfrm>
            <a:off x="2286001" y="2570163"/>
            <a:ext cx="2286000" cy="2573337"/>
          </a:xfrm>
          <a:solidFill>
            <a:srgbClr val="3D3D3D"/>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6" name="Content Placeholder 3"/>
          <p:cNvSpPr>
            <a:spLocks noGrp="1"/>
          </p:cNvSpPr>
          <p:nvPr>
            <p:ph sz="quarter" idx="17"/>
          </p:nvPr>
        </p:nvSpPr>
        <p:spPr>
          <a:xfrm>
            <a:off x="4572000" y="2570162"/>
            <a:ext cx="2286000" cy="2573338"/>
          </a:xfrm>
          <a:solidFill>
            <a:srgbClr val="565656"/>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11" name="Content Placeholder 4"/>
          <p:cNvSpPr>
            <a:spLocks noGrp="1"/>
          </p:cNvSpPr>
          <p:nvPr>
            <p:ph sz="quarter" idx="18"/>
          </p:nvPr>
        </p:nvSpPr>
        <p:spPr>
          <a:xfrm>
            <a:off x="6858000" y="2570162"/>
            <a:ext cx="2286000" cy="2573338"/>
          </a:xfrm>
          <a:solidFill>
            <a:srgbClr val="6F6F6F"/>
          </a:solidFill>
          <a:ln>
            <a:noFill/>
          </a:ln>
        </p:spPr>
        <p:txBody>
          <a:bodyPr lIns="219456" tIns="201168" rIns="228600" bIns="228600"/>
          <a:lstStyle>
            <a:lvl1pPr>
              <a:defRPr>
                <a:solidFill>
                  <a:schemeClr val="tx1"/>
                </a:solidFill>
              </a:defRPr>
            </a:lvl1pPr>
          </a:lstStyle>
          <a:p>
            <a:pPr lvl="0"/>
            <a:r>
              <a:rPr lang="en-GB"/>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1E099F1A-F030-F54C-BEF7-B089B74D8A44}"/>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26313302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2"/>
          <p:cNvSpPr>
            <a:spLocks noGrp="1"/>
          </p:cNvSpPr>
          <p:nvPr>
            <p:ph sz="quarter" idx="13"/>
          </p:nvPr>
        </p:nvSpPr>
        <p:spPr>
          <a:xfrm>
            <a:off x="3044952" y="0"/>
            <a:ext cx="3044952" cy="5148072"/>
          </a:xfrm>
          <a:solidFill>
            <a:schemeClr val="accent3"/>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3"/>
          <p:cNvSpPr>
            <a:spLocks noGrp="1"/>
          </p:cNvSpPr>
          <p:nvPr>
            <p:ph sz="quarter" idx="14"/>
          </p:nvPr>
        </p:nvSpPr>
        <p:spPr>
          <a:xfrm>
            <a:off x="6090348" y="0"/>
            <a:ext cx="3044952"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IBM Quantum / © 2021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490549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chemeClr val="bg1"/>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2"/>
          <p:cNvSpPr>
            <a:spLocks noGrp="1"/>
          </p:cNvSpPr>
          <p:nvPr>
            <p:ph sz="quarter" idx="13"/>
          </p:nvPr>
        </p:nvSpPr>
        <p:spPr>
          <a:xfrm>
            <a:off x="3044952" y="0"/>
            <a:ext cx="3044952" cy="5148072"/>
          </a:xfrm>
          <a:solidFill>
            <a:srgbClr val="282828"/>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3"/>
          <p:cNvSpPr>
            <a:spLocks noGrp="1"/>
          </p:cNvSpPr>
          <p:nvPr>
            <p:ph sz="quarter" idx="14"/>
          </p:nvPr>
        </p:nvSpPr>
        <p:spPr>
          <a:xfrm>
            <a:off x="6090348" y="0"/>
            <a:ext cx="3044952" cy="5148072"/>
          </a:xfrm>
          <a:solidFill>
            <a:srgbClr val="3D3D3D"/>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IBM Quantum / © 2021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A6D54B52-90D8-C640-BC3C-25ADFC716E62}"/>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25785889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2"/>
          <p:cNvSpPr>
            <a:spLocks noGrp="1"/>
          </p:cNvSpPr>
          <p:nvPr>
            <p:ph sz="quarter" idx="13"/>
          </p:nvPr>
        </p:nvSpPr>
        <p:spPr>
          <a:xfrm>
            <a:off x="2286000" y="0"/>
            <a:ext cx="2286000" cy="5148072"/>
          </a:xfrm>
          <a:solidFill>
            <a:schemeClr val="accent3"/>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3"/>
          <p:cNvSpPr>
            <a:spLocks noGrp="1"/>
          </p:cNvSpPr>
          <p:nvPr>
            <p:ph sz="quarter" idx="14"/>
          </p:nvPr>
        </p:nvSpPr>
        <p:spPr>
          <a:xfrm>
            <a:off x="4572000" y="0"/>
            <a:ext cx="2286000" cy="5148072"/>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4"/>
          <p:cNvSpPr>
            <a:spLocks noGrp="1"/>
          </p:cNvSpPr>
          <p:nvPr>
            <p:ph sz="quarter" idx="15"/>
          </p:nvPr>
        </p:nvSpPr>
        <p:spPr>
          <a:xfrm>
            <a:off x="6858000" y="0"/>
            <a:ext cx="2286000" cy="5148072"/>
          </a:xfrm>
          <a:solidFill>
            <a:schemeClr val="accent2"/>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IBM Quantum / © 2021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bg1"/>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2"/>
          <p:cNvSpPr>
            <a:spLocks noGrp="1"/>
          </p:cNvSpPr>
          <p:nvPr>
            <p:ph sz="quarter" idx="13"/>
          </p:nvPr>
        </p:nvSpPr>
        <p:spPr>
          <a:xfrm>
            <a:off x="2286000" y="0"/>
            <a:ext cx="2286000" cy="5148072"/>
          </a:xfrm>
          <a:solidFill>
            <a:srgbClr val="282828"/>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3"/>
          <p:cNvSpPr>
            <a:spLocks noGrp="1"/>
          </p:cNvSpPr>
          <p:nvPr>
            <p:ph sz="quarter" idx="14"/>
          </p:nvPr>
        </p:nvSpPr>
        <p:spPr>
          <a:xfrm>
            <a:off x="4572000" y="0"/>
            <a:ext cx="2286000" cy="5148072"/>
          </a:xfrm>
          <a:solidFill>
            <a:srgbClr val="3D3D3D"/>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915299" indent="-285750">
              <a:buClrTx/>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4"/>
          <p:cNvSpPr>
            <a:spLocks noGrp="1"/>
          </p:cNvSpPr>
          <p:nvPr>
            <p:ph sz="quarter" idx="15"/>
          </p:nvPr>
        </p:nvSpPr>
        <p:spPr>
          <a:xfrm>
            <a:off x="6858000" y="0"/>
            <a:ext cx="2286000" cy="5148072"/>
          </a:xfrm>
          <a:solidFill>
            <a:srgbClr val="565656"/>
          </a:solidFill>
        </p:spPr>
        <p:txBody>
          <a:bodyPr lIns="219456" tIns="1243584"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915299" indent="-285750">
              <a:buClr>
                <a:schemeClr val="tx1"/>
              </a:buClr>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IBM Quantum / © 2021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EAB79DFD-294C-6348-A9F4-BBFCAE1E62AD}"/>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931546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23085" y="1254615"/>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798D5E28-FCC8-924A-86A3-246054DC76B5}"/>
              </a:ext>
            </a:extLst>
          </p:cNvPr>
          <p:cNvPicPr>
            <a:picLocks noChangeAspect="1"/>
          </p:cNvPicPr>
          <p:nvPr userDrawn="1"/>
        </p:nvPicPr>
        <p:blipFill>
          <a:blip r:embed="rId2"/>
          <a:stretch>
            <a:fillRect/>
          </a:stretch>
        </p:blipFill>
        <p:spPr>
          <a:xfrm>
            <a:off x="2883781" y="1923126"/>
            <a:ext cx="3376437" cy="1297247"/>
          </a:xfrm>
          <a:prstGeom prst="rect">
            <a:avLst/>
          </a:prstGeom>
        </p:spPr>
      </p:pic>
    </p:spTree>
    <p:extLst>
      <p:ext uri="{BB962C8B-B14F-4D97-AF65-F5344CB8AC3E}">
        <p14:creationId xmlns:p14="http://schemas.microsoft.com/office/powerpoint/2010/main" val="3260669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with graphic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p:nvPr>
        </p:nvSpPr>
        <p:spPr>
          <a:xfrm>
            <a:off x="210312" y="201170"/>
            <a:ext cx="4133089" cy="363606"/>
          </a:xfrm>
        </p:spPr>
        <p:txBody>
          <a:bodyPr/>
          <a:lstStyle>
            <a:lvl1pPr>
              <a:defRPr/>
            </a:lvl1pPr>
          </a:lstStyle>
          <a:p>
            <a:r>
              <a:rPr lang="en-GB"/>
              <a:t>Click to edit Master title style</a:t>
            </a:r>
            <a:endParaRPr lang="en-US" dirty="0"/>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990317"/>
            <a:ext cx="4118013" cy="25121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256728"/>
            <a:ext cx="4118013" cy="251344"/>
          </a:xfrm>
        </p:spPr>
        <p:txBody>
          <a:bodyPr/>
          <a:lstStyle/>
          <a:p>
            <a:r>
              <a:rPr lang="en-US" dirty="0"/>
              <a:t>Job Title</a:t>
            </a:r>
          </a:p>
        </p:txBody>
      </p:sp>
      <p:pic>
        <p:nvPicPr>
          <p:cNvPr id="11" name="Picture 10">
            <a:extLst>
              <a:ext uri="{FF2B5EF4-FFF2-40B4-BE49-F238E27FC236}">
                <a16:creationId xmlns:a16="http://schemas.microsoft.com/office/drawing/2014/main" id="{7ED11481-A6FB-DE4F-A358-807E3D7CB19E}"/>
              </a:ext>
            </a:extLst>
          </p:cNvPr>
          <p:cNvPicPr>
            <a:picLocks noChangeAspect="1"/>
          </p:cNvPicPr>
          <p:nvPr userDrawn="1"/>
        </p:nvPicPr>
        <p:blipFill>
          <a:blip r:embed="rId2"/>
          <a:stretch>
            <a:fillRect/>
          </a:stretch>
        </p:blipFill>
        <p:spPr>
          <a:xfrm>
            <a:off x="7551876" y="4526742"/>
            <a:ext cx="1605280" cy="616758"/>
          </a:xfrm>
          <a:prstGeom prst="rect">
            <a:avLst/>
          </a:prstGeom>
        </p:spPr>
      </p:pic>
      <p:cxnSp>
        <p:nvCxnSpPr>
          <p:cNvPr id="10" name="Straight Connector 9">
            <a:extLst>
              <a:ext uri="{FF2B5EF4-FFF2-40B4-BE49-F238E27FC236}">
                <a16:creationId xmlns:a16="http://schemas.microsoft.com/office/drawing/2014/main" id="{4F59B4DF-699F-B94B-BA28-ADE98C9B65A8}"/>
              </a:ext>
            </a:extLst>
          </p:cNvPr>
          <p:cNvCxnSpPr>
            <a:cxnSpLocks/>
          </p:cNvCxnSpPr>
          <p:nvPr userDrawn="1"/>
        </p:nvCxnSpPr>
        <p:spPr bwMode="auto">
          <a:xfrm>
            <a:off x="225953" y="793218"/>
            <a:ext cx="368407" cy="0"/>
          </a:xfrm>
          <a:prstGeom prst="line">
            <a:avLst/>
          </a:prstGeom>
          <a:ln w="12700">
            <a:solidFill>
              <a:schemeClr val="accent5"/>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39940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no footer)">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4676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footer)">
    <p:bg>
      <p:bgPr>
        <a:solidFill>
          <a:schemeClr val="tx1"/>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C0CA2F38-20CE-244D-9F18-6922B667D651}"/>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8414122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no footer</a:t>
            </a:r>
          </a:p>
        </p:txBody>
      </p:sp>
      <p:pic>
        <p:nvPicPr>
          <p:cNvPr id="6" name="Picture 5">
            <a:extLst>
              <a:ext uri="{FF2B5EF4-FFF2-40B4-BE49-F238E27FC236}">
                <a16:creationId xmlns:a16="http://schemas.microsoft.com/office/drawing/2014/main" id="{99DCD91D-6EEE-A449-BBBB-4C464064DE56}"/>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41127628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7"/>
            <a:ext cx="4142232" cy="1454637"/>
          </a:xfrm>
        </p:spPr>
        <p:txBody>
          <a:bodyPr/>
          <a:lstStyle>
            <a:lvl1pPr>
              <a:lnSpc>
                <a:spcPct val="90000"/>
              </a:lnSpc>
              <a:defRPr/>
            </a:lvl1pPr>
          </a:lstStyle>
          <a:p>
            <a:r>
              <a:rPr lang="en-US" dirty="0"/>
              <a:t>Click to edit Master title style (3 sizes for title text available) - with footer</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50AF778C-C865-FE4B-B4D9-4D45652EBE81}"/>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4851297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Xlg tex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37160" y="91440"/>
            <a:ext cx="6949440" cy="4404360"/>
          </a:xfrm>
        </p:spPr>
        <p:txBody>
          <a:bodyPr/>
          <a:lstStyle>
            <a:lvl1pPr>
              <a:lnSpc>
                <a:spcPct val="90000"/>
              </a:lnSpc>
              <a:defRPr sz="9200" b="0" i="0">
                <a:solidFill>
                  <a:srgbClr val="0062FF"/>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A727ED31-09B9-2F4F-8BF7-FD8ADC695F5B}"/>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38876759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155448" y="1155627"/>
            <a:ext cx="4206240" cy="3361944"/>
          </a:xfrm>
        </p:spPr>
        <p:txBody>
          <a:bodyPr/>
          <a:lstStyle>
            <a:lvl1pPr>
              <a:lnSpc>
                <a:spcPct val="90000"/>
              </a:lnSpc>
              <a:defRPr sz="9200" b="0" i="0">
                <a:solidFill>
                  <a:srgbClr val="0062FF"/>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Click icon to add picture</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8">
            <a:extLst>
              <a:ext uri="{FF2B5EF4-FFF2-40B4-BE49-F238E27FC236}">
                <a16:creationId xmlns:a16="http://schemas.microsoft.com/office/drawing/2014/main" id="{D72E93A7-C278-A142-AB3D-EA0C25ABB392}"/>
              </a:ext>
            </a:extLst>
          </p:cNvPr>
          <p:cNvSpPr>
            <a:spLocks noGrp="1"/>
          </p:cNvSpPr>
          <p:nvPr>
            <p:ph type="body" sz="quarter" idx="14" hasCustomPrompt="1"/>
          </p:nvPr>
        </p:nvSpPr>
        <p:spPr>
          <a:xfrm>
            <a:off x="219456" y="173736"/>
            <a:ext cx="3794760" cy="859536"/>
          </a:xfrm>
        </p:spPr>
        <p:txBody>
          <a:bodyPr/>
          <a:lstStyle>
            <a:lvl1pPr>
              <a:defRPr sz="2000"/>
            </a:lvl1pPr>
            <a:lvl2pPr marL="0" indent="0">
              <a:buNone/>
              <a:defRPr/>
            </a:lvl2pPr>
          </a:lstStyle>
          <a:p>
            <a:pPr lvl="0"/>
            <a:r>
              <a:rPr lang="en-US" dirty="0"/>
              <a:t>Title with </a:t>
            </a:r>
            <a:r>
              <a:rPr lang="en-US" dirty="0" err="1"/>
              <a:t>xlg</a:t>
            </a:r>
            <a:r>
              <a:rPr lang="en-US" dirty="0"/>
              <a:t> text + optional ½ image</a:t>
            </a:r>
          </a:p>
        </p:txBody>
      </p:sp>
      <p:pic>
        <p:nvPicPr>
          <p:cNvPr id="10" name="Picture 9">
            <a:extLst>
              <a:ext uri="{FF2B5EF4-FFF2-40B4-BE49-F238E27FC236}">
                <a16:creationId xmlns:a16="http://schemas.microsoft.com/office/drawing/2014/main" id="{EC740996-FB94-4C41-BF5C-7C66E91DF28D}"/>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7243641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73152" y="201169"/>
            <a:ext cx="5705856" cy="1729232"/>
          </a:xfrm>
        </p:spPr>
        <p:txBody>
          <a:bodyPr lIns="0" rIns="0"/>
          <a:lstStyle>
            <a:lvl1pPr marL="164592" indent="-164592">
              <a:defRPr>
                <a:solidFill>
                  <a:srgbClr val="0062FF"/>
                </a:solidFill>
              </a:defRPr>
            </a:lvl1pPr>
          </a:lstStyle>
          <a:p>
            <a:r>
              <a:rPr lang="en-US" dirty="0"/>
              <a:t>“Add quote, four line maximum.”</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05A10955-0FA2-0B41-9E47-492323D6BFB2}"/>
              </a:ext>
            </a:extLst>
          </p:cNvPr>
          <p:cNvSpPr>
            <a:spLocks noGrp="1"/>
          </p:cNvSpPr>
          <p:nvPr>
            <p:ph type="body" sz="quarter" idx="14" hasCustomPrompt="1"/>
          </p:nvPr>
        </p:nvSpPr>
        <p:spPr>
          <a:xfrm>
            <a:off x="219456" y="1947672"/>
            <a:ext cx="4123944" cy="246888"/>
          </a:xfrm>
        </p:spPr>
        <p:txBody>
          <a:bodyPr/>
          <a:lstStyle>
            <a:lvl1pPr>
              <a:defRPr>
                <a:solidFill>
                  <a:schemeClr val="bg2"/>
                </a:solidFill>
              </a:defRPr>
            </a:lvl1pPr>
            <a:lvl2pPr marL="0" indent="0">
              <a:buNone/>
              <a:defRPr/>
            </a:lvl2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128095EB-9F92-1242-9308-650B1A6E2BD7}"/>
              </a:ext>
            </a:extLst>
          </p:cNvPr>
          <p:cNvSpPr>
            <a:spLocks noGrp="1"/>
          </p:cNvSpPr>
          <p:nvPr>
            <p:ph type="body" sz="quarter" idx="15" hasCustomPrompt="1"/>
          </p:nvPr>
        </p:nvSpPr>
        <p:spPr>
          <a:xfrm>
            <a:off x="219456" y="2203704"/>
            <a:ext cx="4123944" cy="246888"/>
          </a:xfrm>
        </p:spPr>
        <p:txBody>
          <a:bodyPr/>
          <a:lstStyle>
            <a:lvl1pPr>
              <a:defRPr b="0" i="1">
                <a:solidFill>
                  <a:schemeClr val="bg2"/>
                </a:solidFill>
                <a:latin typeface="IBM Plex Sans" panose="020B0503050203000203" pitchFamily="34" charset="0"/>
              </a:defRPr>
            </a:lvl1pPr>
            <a:lvl2pPr marL="0" indent="0">
              <a:buNone/>
              <a:defRPr/>
            </a:lvl2pPr>
          </a:lstStyle>
          <a:p>
            <a:pPr lvl="0"/>
            <a:r>
              <a:rPr lang="en-US" dirty="0"/>
              <a:t>Source, Date</a:t>
            </a:r>
          </a:p>
        </p:txBody>
      </p:sp>
      <p:pic>
        <p:nvPicPr>
          <p:cNvPr id="14" name="Picture 13">
            <a:extLst>
              <a:ext uri="{FF2B5EF4-FFF2-40B4-BE49-F238E27FC236}">
                <a16:creationId xmlns:a16="http://schemas.microsoft.com/office/drawing/2014/main" id="{4FA9BBB0-25AA-FB46-A614-A914AAB4DD0F}"/>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8960679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0" y="1276350"/>
            <a:ext cx="9144000" cy="3867150"/>
          </a:xfrm>
        </p:spPr>
        <p:txBody>
          <a:bodyPr lIns="91440" tIns="91440" rIns="91440" bIns="91440"/>
          <a:lstStyle/>
          <a:p>
            <a:r>
              <a:rPr lang="en-US" dirty="0"/>
              <a:t>Click icon to add picture</a:t>
            </a:r>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19456" y="173736"/>
            <a:ext cx="4142232" cy="804672"/>
          </a:xfrm>
        </p:spPr>
        <p:txBody>
          <a:bodyPr/>
          <a:lstStyle>
            <a:lvl1pPr>
              <a:defRPr sz="2000"/>
            </a:lvl1pPr>
            <a:lvl2pPr marL="0" indent="0">
              <a:buNone/>
              <a:defRPr/>
            </a:lvl2pPr>
          </a:lstStyle>
          <a:p>
            <a:pPr lvl="0"/>
            <a:r>
              <a:rPr lang="en-US" dirty="0"/>
              <a:t>Title + image below</a:t>
            </a:r>
          </a:p>
        </p:txBody>
      </p:sp>
      <p:pic>
        <p:nvPicPr>
          <p:cNvPr id="9" name="Picture 8">
            <a:extLst>
              <a:ext uri="{FF2B5EF4-FFF2-40B4-BE49-F238E27FC236}">
                <a16:creationId xmlns:a16="http://schemas.microsoft.com/office/drawing/2014/main" id="{E6247D1C-5440-784F-BE29-75456EAC64CA}"/>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074894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4294632"/>
          </a:xfrm>
        </p:spPr>
        <p:txBody>
          <a:bodyPr/>
          <a:lstStyle/>
          <a:p>
            <a:r>
              <a:rPr lang="en-US" dirty="0"/>
              <a:t>Title + content right</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48154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1" y="201168"/>
            <a:ext cx="6437623" cy="804672"/>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19456" y="1243584"/>
            <a:ext cx="8705269"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7" name="Picture 6">
            <a:extLst>
              <a:ext uri="{FF2B5EF4-FFF2-40B4-BE49-F238E27FC236}">
                <a16:creationId xmlns:a16="http://schemas.microsoft.com/office/drawing/2014/main" id="{E1A63CAA-CD94-4445-9635-ACF0C2BB7BAE}"/>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545482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with graphic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9"/>
            <a:ext cx="4142232" cy="886221"/>
          </a:xfrm>
        </p:spPr>
        <p:txBody>
          <a:bodyPr/>
          <a:lstStyle>
            <a:lvl1pPr>
              <a:defRPr/>
            </a:lvl1pPr>
          </a:lstStyle>
          <a:p>
            <a:r>
              <a:rPr lang="en-US" dirty="0"/>
              <a:t>IBM Quantum template, two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372140"/>
            <a:ext cx="4138953" cy="247768"/>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1638549"/>
            <a:ext cx="4135463" cy="243953"/>
          </a:xfrm>
        </p:spPr>
        <p:txBody>
          <a:bodyPr/>
          <a:lstStyle/>
          <a:p>
            <a:r>
              <a:rPr lang="en-US" dirty="0"/>
              <a:t>Job Title</a:t>
            </a:r>
          </a:p>
        </p:txBody>
      </p:sp>
      <p:pic>
        <p:nvPicPr>
          <p:cNvPr id="11" name="Picture 10">
            <a:extLst>
              <a:ext uri="{FF2B5EF4-FFF2-40B4-BE49-F238E27FC236}">
                <a16:creationId xmlns:a16="http://schemas.microsoft.com/office/drawing/2014/main" id="{277AD26A-F556-0148-903F-39C184671977}"/>
              </a:ext>
            </a:extLst>
          </p:cNvPr>
          <p:cNvPicPr>
            <a:picLocks noChangeAspect="1"/>
          </p:cNvPicPr>
          <p:nvPr userDrawn="1"/>
        </p:nvPicPr>
        <p:blipFill>
          <a:blip r:embed="rId2"/>
          <a:stretch>
            <a:fillRect/>
          </a:stretch>
        </p:blipFill>
        <p:spPr>
          <a:xfrm>
            <a:off x="7551876" y="4526742"/>
            <a:ext cx="1605280" cy="616758"/>
          </a:xfrm>
          <a:prstGeom prst="rect">
            <a:avLst/>
          </a:prstGeom>
        </p:spPr>
      </p:pic>
      <p:cxnSp>
        <p:nvCxnSpPr>
          <p:cNvPr id="9" name="Straight Connector 8">
            <a:extLst>
              <a:ext uri="{FF2B5EF4-FFF2-40B4-BE49-F238E27FC236}">
                <a16:creationId xmlns:a16="http://schemas.microsoft.com/office/drawing/2014/main" id="{1D3ED234-DBE9-DF49-80FE-40A61D9D742D}"/>
              </a:ext>
            </a:extLst>
          </p:cNvPr>
          <p:cNvCxnSpPr>
            <a:cxnSpLocks/>
          </p:cNvCxnSpPr>
          <p:nvPr userDrawn="1"/>
        </p:nvCxnSpPr>
        <p:spPr bwMode="auto">
          <a:xfrm>
            <a:off x="225953" y="1153941"/>
            <a:ext cx="368407" cy="0"/>
          </a:xfrm>
          <a:prstGeom prst="line">
            <a:avLst/>
          </a:prstGeom>
          <a:ln w="12700">
            <a:solidFill>
              <a:schemeClr val="accent5"/>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21080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12E6C3BF-3922-6641-BF4A-443633640296}"/>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8800972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4791456" y="1243584"/>
            <a:ext cx="4142232" cy="3279648"/>
          </a:xfrm>
        </p:spPr>
        <p:txBody>
          <a:bodyPr/>
          <a:lstStyle>
            <a:lvl1pPr>
              <a:defRPr sz="1400"/>
            </a:lvl1pPr>
          </a:lstStyle>
          <a:p>
            <a:pPr lvl="0"/>
            <a:r>
              <a:rPr lang="en-US" dirty="0"/>
              <a:t>Click to edit Master text styles</a:t>
            </a:r>
          </a:p>
        </p:txBody>
      </p:sp>
      <p:pic>
        <p:nvPicPr>
          <p:cNvPr id="10" name="Picture 9">
            <a:extLst>
              <a:ext uri="{FF2B5EF4-FFF2-40B4-BE49-F238E27FC236}">
                <a16:creationId xmlns:a16="http://schemas.microsoft.com/office/drawing/2014/main" id="{0A41A6EC-62E3-B64F-8916-4A69B1CEE782}"/>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5152784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419088" cy="804672"/>
          </a:xfrm>
        </p:spPr>
        <p:txBody>
          <a:bodyPr/>
          <a:lstStyle/>
          <a:p>
            <a:r>
              <a:rPr lang="en-US" dirty="0"/>
              <a:t>Title + 4 columns (¼)</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5456" y="1243584"/>
            <a:ext cx="1837944" cy="3252216"/>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243584"/>
            <a:ext cx="1837944" cy="3252216"/>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243584"/>
            <a:ext cx="1837944" cy="3252216"/>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1" name="Picture 10">
            <a:extLst>
              <a:ext uri="{FF2B5EF4-FFF2-40B4-BE49-F238E27FC236}">
                <a16:creationId xmlns:a16="http://schemas.microsoft.com/office/drawing/2014/main" id="{AD298876-C1E6-EC4B-A655-096B6E6D40B5}"/>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40560348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6876289" cy="804672"/>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19456" y="1929384"/>
            <a:ext cx="1837944" cy="23848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hasCustomPrompt="1"/>
          </p:nvPr>
        </p:nvSpPr>
        <p:spPr>
          <a:xfrm>
            <a:off x="2500884" y="1930400"/>
            <a:ext cx="1837944" cy="2384899"/>
          </a:xfrm>
        </p:spPr>
        <p:txBody>
          <a:bodyPr/>
          <a:lstStyle/>
          <a:p>
            <a:pPr lvl="0"/>
            <a:r>
              <a:rPr lang="en-US" dirty="0"/>
              <a:t>Optional 2nd </a:t>
            </a:r>
          </a:p>
        </p:txBody>
      </p:sp>
      <p:sp>
        <p:nvSpPr>
          <p:cNvPr id="10" name="Text Placeholder 3"/>
          <p:cNvSpPr>
            <a:spLocks noGrp="1"/>
          </p:cNvSpPr>
          <p:nvPr>
            <p:ph type="body" sz="quarter" idx="14" hasCustomPrompt="1"/>
          </p:nvPr>
        </p:nvSpPr>
        <p:spPr>
          <a:xfrm>
            <a:off x="4791456" y="1929384"/>
            <a:ext cx="1837944" cy="2384900"/>
          </a:xfrm>
        </p:spPr>
        <p:txBody>
          <a:bodyPr/>
          <a:lstStyle/>
          <a:p>
            <a:pPr lvl="0"/>
            <a:r>
              <a:rPr lang="en-US" dirty="0"/>
              <a:t>Optional 3rd</a:t>
            </a:r>
          </a:p>
        </p:txBody>
      </p:sp>
      <p:sp>
        <p:nvSpPr>
          <p:cNvPr id="12" name="Text Placeholder 4"/>
          <p:cNvSpPr>
            <a:spLocks noGrp="1"/>
          </p:cNvSpPr>
          <p:nvPr>
            <p:ph type="body" sz="quarter" idx="15" hasCustomPrompt="1"/>
          </p:nvPr>
        </p:nvSpPr>
        <p:spPr>
          <a:xfrm>
            <a:off x="7086600" y="1930399"/>
            <a:ext cx="1837944" cy="2384900"/>
          </a:xfrm>
        </p:spPr>
        <p:txBody>
          <a:bodyPr/>
          <a:lstStyle/>
          <a:p>
            <a:pPr lvl="0"/>
            <a:r>
              <a:rPr lang="en-US" dirty="0"/>
              <a:t>Optional 4th</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228666" y="1289050"/>
            <a:ext cx="763296" cy="460715"/>
          </a:xfrm>
        </p:spPr>
        <p:txBody>
          <a:bodyPr/>
          <a:lstStyle>
            <a:lvl1pPr>
              <a:defRPr sz="2800" b="1">
                <a:solidFill>
                  <a:schemeClr val="accent1"/>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2514666" y="1303009"/>
            <a:ext cx="763296" cy="460715"/>
          </a:xfrm>
        </p:spPr>
        <p:txBody>
          <a:bodyPr/>
          <a:lstStyle>
            <a:lvl1pPr>
              <a:defRPr sz="2800" b="1">
                <a:solidFill>
                  <a:schemeClr val="accent1"/>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4800666" y="1303008"/>
            <a:ext cx="763296" cy="460715"/>
          </a:xfrm>
        </p:spPr>
        <p:txBody>
          <a:bodyPr/>
          <a:lstStyle>
            <a:lvl1pPr>
              <a:defRPr sz="2800" b="1">
                <a:solidFill>
                  <a:schemeClr val="accent1"/>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7086600" y="1285916"/>
            <a:ext cx="763296" cy="460715"/>
          </a:xfrm>
        </p:spPr>
        <p:txBody>
          <a:bodyPr/>
          <a:lstStyle>
            <a:lvl1pPr>
              <a:defRPr sz="2800" b="1">
                <a:solidFill>
                  <a:schemeClr val="accent1"/>
                </a:solidFill>
              </a:defRPr>
            </a:lvl1pPr>
          </a:lstStyle>
          <a:p>
            <a:pPr lvl="0"/>
            <a:r>
              <a:rPr lang="en-US" dirty="0"/>
              <a:t>4</a:t>
            </a:r>
          </a:p>
        </p:txBody>
      </p:sp>
      <p:pic>
        <p:nvPicPr>
          <p:cNvPr id="16" name="Picture 15">
            <a:extLst>
              <a:ext uri="{FF2B5EF4-FFF2-40B4-BE49-F238E27FC236}">
                <a16:creationId xmlns:a16="http://schemas.microsoft.com/office/drawing/2014/main" id="{3C0F0089-2AF8-784E-BDFC-C82D162A2588}"/>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8049953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+ 1 column + full bleed image </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FD009232-E2BC-3C46-BBA7-E52FB6EFC2DB}"/>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57236964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42232" cy="804672"/>
          </a:xfrm>
        </p:spPr>
        <p:txBody>
          <a:bodyPr/>
          <a:lstStyle/>
          <a:p>
            <a:r>
              <a:rPr lang="en-US" dirty="0"/>
              <a:t>Title + 2 column + full bleed image </a:t>
            </a:r>
          </a:p>
        </p:txBody>
      </p:sp>
      <p:sp>
        <p:nvSpPr>
          <p:cNvPr id="8" name="Text Placeholder"/>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2AD16343-3128-3240-BC32-2E94E02D825C}"/>
              </a:ext>
            </a:extLst>
          </p:cNvPr>
          <p:cNvSpPr>
            <a:spLocks noGrp="1"/>
          </p:cNvSpPr>
          <p:nvPr>
            <p:ph type="body" sz="quarter" idx="16"/>
          </p:nvPr>
        </p:nvSpPr>
        <p:spPr>
          <a:xfrm>
            <a:off x="2505456" y="1243584"/>
            <a:ext cx="1837943" cy="32552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a:extLst>
              <a:ext uri="{FF2B5EF4-FFF2-40B4-BE49-F238E27FC236}">
                <a16:creationId xmlns:a16="http://schemas.microsoft.com/office/drawing/2014/main" id="{5C276499-CBE5-D346-BF22-FD93B3FAD4C2}"/>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0321320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2505456" y="201168"/>
            <a:ext cx="6400800" cy="4306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F5C57F9-E2FB-6641-A078-B8758C68659C}"/>
              </a:ext>
            </a:extLst>
          </p:cNvPr>
          <p:cNvSpPr>
            <a:spLocks noGrp="1"/>
          </p:cNvSpPr>
          <p:nvPr>
            <p:ph type="body" sz="quarter" idx="14" hasCustomPrompt="1"/>
          </p:nvPr>
        </p:nvSpPr>
        <p:spPr>
          <a:xfrm>
            <a:off x="219456" y="201168"/>
            <a:ext cx="1828800" cy="2370582"/>
          </a:xfrm>
        </p:spPr>
        <p:txBody>
          <a:bodyPr/>
          <a:lstStyle>
            <a:lvl2pPr marL="0" indent="0">
              <a:buNone/>
              <a:defRPr/>
            </a:lvl2pPr>
          </a:lstStyle>
          <a:p>
            <a:pPr lvl="0"/>
            <a:r>
              <a:rPr lang="en-US" dirty="0"/>
              <a:t>Small title, image or content on right  </a:t>
            </a:r>
          </a:p>
        </p:txBody>
      </p:sp>
    </p:spTree>
    <p:extLst>
      <p:ext uri="{BB962C8B-B14F-4D97-AF65-F5344CB8AC3E}">
        <p14:creationId xmlns:p14="http://schemas.microsoft.com/office/powerpoint/2010/main" val="1011570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Left panel title + 4 column">
    <p:bg>
      <p:bgPr>
        <a:solidFill>
          <a:schemeClr val="tx2"/>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4791456" y="1243584"/>
            <a:ext cx="1833373" cy="3195066"/>
          </a:xfrm>
        </p:spPr>
        <p:txBody>
          <a:bodyPr/>
          <a:lstStyle>
            <a:lvl1pPr>
              <a:lnSpc>
                <a:spcPct val="130000"/>
              </a:lnSpc>
              <a:defRPr sz="1100"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7086600" y="1243584"/>
            <a:ext cx="1833373" cy="3182811"/>
          </a:xfrm>
        </p:spPr>
        <p:txBody>
          <a:bodyPr/>
          <a:lstStyle>
            <a:lvl1pPr>
              <a:lnSpc>
                <a:spcPct val="110000"/>
              </a:lnSpc>
              <a:defRPr lang="en-US" sz="1400" dirty="0">
                <a:solidFill>
                  <a:schemeClr val="accent1"/>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19456" y="173736"/>
            <a:ext cx="1892807" cy="841248"/>
          </a:xfrm>
        </p:spPr>
        <p:txBody>
          <a:bodyPr/>
          <a:lstStyle>
            <a:lvl1pPr>
              <a:defRPr sz="2000"/>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19456" y="1243584"/>
            <a:ext cx="1837944" cy="1328166"/>
          </a:xfrm>
        </p:spPr>
        <p:txBody>
          <a:bodyPr/>
          <a:lstStyle>
            <a:lvl2pPr marL="0" indent="0">
              <a:buNone/>
              <a:defRPr/>
            </a:lvl2pPr>
          </a:lstStyle>
          <a:p>
            <a:pPr lvl="0"/>
            <a:r>
              <a:rPr lang="en-US" dirty="0"/>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2505456" y="1243584"/>
            <a:ext cx="1828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a:extLst>
              <a:ext uri="{FF2B5EF4-FFF2-40B4-BE49-F238E27FC236}">
                <a16:creationId xmlns:a16="http://schemas.microsoft.com/office/drawing/2014/main" id="{35E93564-0997-F943-A427-D795A61EC1AE}"/>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2196729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tx2"/>
        </a:solidFill>
        <a:effectLst/>
      </p:bgPr>
    </p:bg>
    <p:spTree>
      <p:nvGrpSpPr>
        <p:cNvPr id="1" name=""/>
        <p:cNvGrpSpPr/>
        <p:nvPr/>
      </p:nvGrpSpPr>
      <p:grpSpPr>
        <a:xfrm>
          <a:off x="0" y="0"/>
          <a:ext cx="0" cy="0"/>
          <a:chOff x="0" y="0"/>
          <a:chExt cx="0" cy="0"/>
        </a:xfrm>
      </p:grpSpPr>
      <p:sp>
        <p:nvSpPr>
          <p:cNvPr id="11" name="Cool gray 10 rectangle">
            <a:extLst>
              <a:ext uri="{FF2B5EF4-FFF2-40B4-BE49-F238E27FC236}">
                <a16:creationId xmlns:a16="http://schemas.microsoft.com/office/drawing/2014/main" id="{AC7071F7-7B2A-D945-9E7A-B87CA754F3F3}"/>
              </a:ext>
              <a:ext uri="{C183D7F6-B498-43B3-948B-1728B52AA6E4}">
                <adec:decorative xmlns:adec="http://schemas.microsoft.com/office/drawing/2017/decorative" val="1"/>
              </a:ext>
            </a:extLst>
          </p:cNvPr>
          <p:cNvSpPr/>
          <p:nvPr userDrawn="1"/>
        </p:nvSpPr>
        <p:spPr>
          <a:xfrm>
            <a:off x="2304535" y="0"/>
            <a:ext cx="6839465"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pic>
        <p:nvPicPr>
          <p:cNvPr id="13" name="Picture 12">
            <a:extLst>
              <a:ext uri="{FF2B5EF4-FFF2-40B4-BE49-F238E27FC236}">
                <a16:creationId xmlns:a16="http://schemas.microsoft.com/office/drawing/2014/main" id="{DA89792B-7DE7-4945-814D-8C9E3FB89901}"/>
              </a:ext>
            </a:extLst>
          </p:cNvPr>
          <p:cNvPicPr>
            <a:picLocks noChangeAspect="1"/>
          </p:cNvPicPr>
          <p:nvPr userDrawn="1"/>
        </p:nvPicPr>
        <p:blipFill>
          <a:blip r:embed="rId2"/>
          <a:stretch>
            <a:fillRect/>
          </a:stretch>
        </p:blipFill>
        <p:spPr>
          <a:xfrm>
            <a:off x="7549414" y="0"/>
            <a:ext cx="1594586" cy="612648"/>
          </a:xfrm>
          <a:prstGeom prst="rect">
            <a:avLst/>
          </a:prstGeom>
        </p:spPr>
      </p:pic>
      <p:sp>
        <p:nvSpPr>
          <p:cNvPr id="9" name="Picture Placeholder"/>
          <p:cNvSpPr>
            <a:spLocks noGrp="1"/>
          </p:cNvSpPr>
          <p:nvPr>
            <p:ph type="pic" sz="quarter" idx="14"/>
          </p:nvPr>
        </p:nvSpPr>
        <p:spPr>
          <a:xfrm>
            <a:off x="2286000" y="0"/>
            <a:ext cx="6858000" cy="5148072"/>
          </a:xfrm>
          <a:solidFill>
            <a:schemeClr val="tx1"/>
          </a:solidFill>
        </p:spPr>
        <p:txBody>
          <a:bodyPr lIns="91440" tIns="91440" rIns="91440" bIns="91440"/>
          <a:lstStyle/>
          <a:p>
            <a:r>
              <a:rPr lang="en-US" dirty="0"/>
              <a:t>Click icon to add picture</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19779" y="4327588"/>
            <a:ext cx="1865621" cy="166688"/>
          </a:xfrm>
        </p:spPr>
        <p:txBody>
          <a:bodyPr/>
          <a:lstStyle>
            <a:lvl1pPr>
              <a:defRPr lang="en-US" sz="1000" b="0" i="1" dirty="0">
                <a:solidFill>
                  <a:schemeClr val="bg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100"/>
              </a:spcBef>
              <a:spcAft>
                <a:spcPct val="0"/>
              </a:spcAft>
              <a:buClr>
                <a:srgbClr val="6D6E70"/>
              </a:buClr>
              <a:buSzPct val="90000"/>
              <a:buFont typeface="Wingdings" pitchFamily="2" charset="2"/>
              <a:buNone/>
            </a:pPr>
            <a:r>
              <a:rPr lang="en-US" dirty="0"/>
              <a:t>Optional image caption styling</a:t>
            </a:r>
          </a:p>
        </p:txBody>
      </p:sp>
      <p:sp>
        <p:nvSpPr>
          <p:cNvPr id="6" name="Text Placeholder 5">
            <a:extLst>
              <a:ext uri="{FF2B5EF4-FFF2-40B4-BE49-F238E27FC236}">
                <a16:creationId xmlns:a16="http://schemas.microsoft.com/office/drawing/2014/main" id="{EE96722A-5328-BD4F-BCAA-57403E973996}"/>
              </a:ext>
            </a:extLst>
          </p:cNvPr>
          <p:cNvSpPr>
            <a:spLocks noGrp="1"/>
          </p:cNvSpPr>
          <p:nvPr>
            <p:ph type="body" sz="quarter" idx="16" hasCustomPrompt="1"/>
          </p:nvPr>
        </p:nvSpPr>
        <p:spPr>
          <a:xfrm>
            <a:off x="219456" y="173736"/>
            <a:ext cx="1892807" cy="841248"/>
          </a:xfrm>
        </p:spPr>
        <p:txBody>
          <a:bodyPr/>
          <a:lstStyle>
            <a:lvl1pPr>
              <a:defRPr sz="2000"/>
            </a:lvl1pPr>
          </a:lstStyle>
          <a:p>
            <a:pPr lvl="0"/>
            <a:r>
              <a:rPr lang="en-US" dirty="0"/>
              <a:t>Left panel title + description</a:t>
            </a:r>
          </a:p>
        </p:txBody>
      </p:sp>
      <p:sp>
        <p:nvSpPr>
          <p:cNvPr id="14" name="Text Placeholder 13">
            <a:extLst>
              <a:ext uri="{FF2B5EF4-FFF2-40B4-BE49-F238E27FC236}">
                <a16:creationId xmlns:a16="http://schemas.microsoft.com/office/drawing/2014/main" id="{47003850-CA02-794E-82E9-2765B21076B6}"/>
              </a:ext>
            </a:extLst>
          </p:cNvPr>
          <p:cNvSpPr>
            <a:spLocks noGrp="1"/>
          </p:cNvSpPr>
          <p:nvPr>
            <p:ph type="body" sz="quarter" idx="17"/>
          </p:nvPr>
        </p:nvSpPr>
        <p:spPr>
          <a:xfrm>
            <a:off x="219457" y="1243584"/>
            <a:ext cx="1837944" cy="1328166"/>
          </a:xfrm>
        </p:spPr>
        <p:txBody>
          <a:bodyPr/>
          <a:lstStyle/>
          <a:p>
            <a:pPr lvl="0"/>
            <a:r>
              <a:rPr lang="en-US" dirty="0"/>
              <a:t>Click to edit Master text styles</a:t>
            </a:r>
          </a:p>
        </p:txBody>
      </p:sp>
    </p:spTree>
    <p:extLst>
      <p:ext uri="{BB962C8B-B14F-4D97-AF65-F5344CB8AC3E}">
        <p14:creationId xmlns:p14="http://schemas.microsoft.com/office/powerpoint/2010/main" val="19392020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bg>
      <p:bgPr>
        <a:solidFill>
          <a:schemeClr val="tx2"/>
        </a:solidFill>
        <a:effectLst/>
      </p:bgPr>
    </p:bg>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10311" y="201168"/>
            <a:ext cx="4114735" cy="804672"/>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4791456" y="1243584"/>
            <a:ext cx="4142232" cy="3279648"/>
          </a:xfrm>
        </p:spPr>
        <p:txBody>
          <a:bodyPr/>
          <a:lstStyle>
            <a:lvl1pPr>
              <a:defRPr sz="1400"/>
            </a:lvl1pPr>
          </a:lstStyle>
          <a:p>
            <a:pPr lvl="0"/>
            <a:r>
              <a:rPr lang="en-US" dirty="0"/>
              <a:t>Click to edit Master text styles</a:t>
            </a:r>
          </a:p>
        </p:txBody>
      </p:sp>
      <p:sp>
        <p:nvSpPr>
          <p:cNvPr id="6" name="Text Placeholder"/>
          <p:cNvSpPr>
            <a:spLocks noGrp="1"/>
          </p:cNvSpPr>
          <p:nvPr>
            <p:ph type="body" sz="quarter" idx="12"/>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D7850CD9-0F56-5C4D-8CF7-2F109E172934}"/>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122956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with graphic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10312" y="201168"/>
            <a:ext cx="4142232" cy="1222891"/>
          </a:xfrm>
        </p:spPr>
        <p:txBody>
          <a:bodyPr/>
          <a:lstStyle>
            <a:lvl1pPr>
              <a:defRPr/>
            </a:lvl1pPr>
          </a:lstStyle>
          <a:p>
            <a:r>
              <a:rPr lang="en-US" dirty="0"/>
              <a:t>IBM Quantum template on black background, three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16662" y="1754892"/>
            <a:ext cx="4135463" cy="247330"/>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16661" y="2021302"/>
            <a:ext cx="4131973" cy="251396"/>
          </a:xfrm>
        </p:spPr>
        <p:txBody>
          <a:bodyPr/>
          <a:lstStyle/>
          <a:p>
            <a:r>
              <a:rPr lang="en-US" dirty="0"/>
              <a:t>Job Title</a:t>
            </a:r>
          </a:p>
        </p:txBody>
      </p:sp>
      <p:pic>
        <p:nvPicPr>
          <p:cNvPr id="11" name="Picture 10">
            <a:extLst>
              <a:ext uri="{FF2B5EF4-FFF2-40B4-BE49-F238E27FC236}">
                <a16:creationId xmlns:a16="http://schemas.microsoft.com/office/drawing/2014/main" id="{AD69D01F-02E8-AF42-A163-4B4ACD3F4EE1}"/>
              </a:ext>
            </a:extLst>
          </p:cNvPr>
          <p:cNvPicPr>
            <a:picLocks noChangeAspect="1"/>
          </p:cNvPicPr>
          <p:nvPr userDrawn="1"/>
        </p:nvPicPr>
        <p:blipFill>
          <a:blip r:embed="rId2"/>
          <a:stretch>
            <a:fillRect/>
          </a:stretch>
        </p:blipFill>
        <p:spPr>
          <a:xfrm>
            <a:off x="7551876" y="4526742"/>
            <a:ext cx="1605280" cy="616758"/>
          </a:xfrm>
          <a:prstGeom prst="rect">
            <a:avLst/>
          </a:prstGeom>
        </p:spPr>
      </p:pic>
      <p:cxnSp>
        <p:nvCxnSpPr>
          <p:cNvPr id="9" name="Straight Connector 8">
            <a:extLst>
              <a:ext uri="{FF2B5EF4-FFF2-40B4-BE49-F238E27FC236}">
                <a16:creationId xmlns:a16="http://schemas.microsoft.com/office/drawing/2014/main" id="{E94BEDD3-84EF-2A46-861A-4BCD41BF4585}"/>
              </a:ext>
            </a:extLst>
          </p:cNvPr>
          <p:cNvCxnSpPr>
            <a:cxnSpLocks/>
          </p:cNvCxnSpPr>
          <p:nvPr userDrawn="1"/>
        </p:nvCxnSpPr>
        <p:spPr bwMode="auto">
          <a:xfrm>
            <a:off x="225953" y="1532402"/>
            <a:ext cx="368407" cy="0"/>
          </a:xfrm>
          <a:prstGeom prst="line">
            <a:avLst/>
          </a:prstGeom>
          <a:ln w="12700">
            <a:solidFill>
              <a:schemeClr val="accent5"/>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016610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bg1"/>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chemeClr val="accent1"/>
          </a:solidFill>
          <a:ln>
            <a:noFill/>
          </a:ln>
        </p:spPr>
        <p:txBody>
          <a:bodyPr lIns="219456" tIns="201168" rIns="228600" bIns="228600"/>
          <a:lstStyle>
            <a:lvl1pPr>
              <a:defRPr>
                <a:solidFill>
                  <a:schemeClr val="tx2"/>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2130764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 1 column + 3 boxes gray">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tx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DCDCDC"/>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rgbClr val="BEBEBE"/>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906814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 4 boxes (alt)">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chemeClr val="bg1"/>
          </a:solidFill>
        </p:spPr>
        <p:txBody>
          <a:bodyPr lIns="219456" tIns="201168" rIns="228600" bIns="228600"/>
          <a:lstStyle>
            <a:lvl1pPr>
              <a:defRPr>
                <a:solidFill>
                  <a:schemeClr val="tx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chemeClr val="accent1"/>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chemeClr val="accent4"/>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chemeClr val="accent3"/>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642FF73-135D-9049-908B-399CD5E79550}"/>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4854986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 4 boxes (alt) gray">
    <p:spTree>
      <p:nvGrpSpPr>
        <p:cNvPr id="1" name=""/>
        <p:cNvGrpSpPr/>
        <p:nvPr/>
      </p:nvGrpSpPr>
      <p:grpSpPr>
        <a:xfrm>
          <a:off x="0" y="0"/>
          <a:ext cx="0" cy="0"/>
          <a:chOff x="0" y="0"/>
          <a:chExt cx="0" cy="0"/>
        </a:xfrm>
      </p:grpSpPr>
      <p:sp>
        <p:nvSpPr>
          <p:cNvPr id="2" name="Title"/>
          <p:cNvSpPr>
            <a:spLocks noGrp="1"/>
          </p:cNvSpPr>
          <p:nvPr>
            <p:ph type="title"/>
          </p:nvPr>
        </p:nvSpPr>
        <p:spPr>
          <a:xfrm>
            <a:off x="0" y="-1"/>
            <a:ext cx="7086601" cy="2569463"/>
          </a:xfrm>
          <a:noFill/>
        </p:spPr>
        <p:txBody>
          <a:bodyPr lIns="192024" tIns="137160" rIns="228600" bIns="228600"/>
          <a:lstStyle>
            <a:lvl1pPr>
              <a:lnSpc>
                <a:spcPts val="5000"/>
              </a:lnSpc>
              <a:defRPr sz="4200"/>
            </a:lvl1pPr>
          </a:lstStyle>
          <a:p>
            <a:r>
              <a:rPr lang="en-US" dirty="0"/>
              <a:t>Click to edit Master title style</a:t>
            </a:r>
          </a:p>
        </p:txBody>
      </p:sp>
      <p:sp>
        <p:nvSpPr>
          <p:cNvPr id="7" name="Content Placeholder 1"/>
          <p:cNvSpPr>
            <a:spLocks noGrp="1"/>
          </p:cNvSpPr>
          <p:nvPr>
            <p:ph sz="quarter" idx="20"/>
          </p:nvPr>
        </p:nvSpPr>
        <p:spPr>
          <a:xfrm>
            <a:off x="0" y="2570163"/>
            <a:ext cx="2286000" cy="2573337"/>
          </a:xfrm>
          <a:solidFill>
            <a:schemeClr val="tx2"/>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2"/>
          <p:cNvSpPr>
            <a:spLocks noGrp="1"/>
          </p:cNvSpPr>
          <p:nvPr>
            <p:ph sz="quarter" idx="19"/>
          </p:nvPr>
        </p:nvSpPr>
        <p:spPr>
          <a:xfrm>
            <a:off x="2286001" y="2570163"/>
            <a:ext cx="2286000" cy="2573337"/>
          </a:xfrm>
          <a:solidFill>
            <a:srgbClr val="DCDCDC"/>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6" name="Content Placeholder 3"/>
          <p:cNvSpPr>
            <a:spLocks noGrp="1"/>
          </p:cNvSpPr>
          <p:nvPr>
            <p:ph sz="quarter" idx="17"/>
          </p:nvPr>
        </p:nvSpPr>
        <p:spPr>
          <a:xfrm>
            <a:off x="4572000" y="2570162"/>
            <a:ext cx="2286000" cy="2573338"/>
          </a:xfrm>
          <a:solidFill>
            <a:srgbClr val="BEBEBE"/>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4"/>
          <p:cNvSpPr>
            <a:spLocks noGrp="1"/>
          </p:cNvSpPr>
          <p:nvPr>
            <p:ph sz="quarter" idx="18"/>
          </p:nvPr>
        </p:nvSpPr>
        <p:spPr>
          <a:xfrm>
            <a:off x="6858000" y="2570162"/>
            <a:ext cx="2286000" cy="2573338"/>
          </a:xfrm>
          <a:solidFill>
            <a:srgbClr val="A4A4A4"/>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Quantum / © 2021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642FF73-135D-9049-908B-399CD5E79550}"/>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6252871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rgbClr val="FFFFFF"/>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chemeClr val="accent1"/>
          </a:solidFill>
        </p:spPr>
        <p:txBody>
          <a:bodyPr lIns="219456" tIns="201168" rIns="228600" bIns="228600"/>
          <a:lstStyle>
            <a:lvl1pP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chemeClr val="accent4"/>
          </a:solidFill>
        </p:spPr>
        <p:txBody>
          <a:bodyPr lIns="219456" tIns="201168" rIns="228600" bIns="228600"/>
          <a:lstStyle>
            <a:lvl1pP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Quantum / © 2021 IBM Corporation</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45163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4952" cy="5148072"/>
          </a:xfrm>
          <a:solidFill>
            <a:srgbClr val="FFFFFF"/>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4951" y="0"/>
            <a:ext cx="3044952" cy="5148072"/>
          </a:xfrm>
          <a:solidFill>
            <a:srgbClr val="F3F3F3"/>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0348" y="0"/>
            <a:ext cx="3044952" cy="5148072"/>
          </a:xfrm>
          <a:solidFill>
            <a:srgbClr val="DCDCDC"/>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Quantum / © 2021 IBM Corporation</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B8BDF67B-42AF-FB48-9926-C225A9833879}"/>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34598679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bg1"/>
          </a:solidFill>
        </p:spPr>
        <p:txBody>
          <a:bodyPr lIns="219456" tIns="201168" rIns="228600" bIns="228600"/>
          <a:lstStyle>
            <a:lvl1pP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chemeClr val="accent1"/>
          </a:solidFill>
        </p:spPr>
        <p:txBody>
          <a:bodyPr lIns="219456" tIns="201168" rIns="228600" bIns="228600"/>
          <a:lstStyle>
            <a:lvl1pPr>
              <a:defRPr>
                <a:solidFill>
                  <a:schemeClr val="tx1"/>
                </a:solidFill>
              </a:defRPr>
            </a:lvl1pPr>
            <a:lvl2pPr>
              <a:buClr>
                <a:schemeClr val="bg1"/>
              </a:buClr>
              <a:defRPr>
                <a:solidFill>
                  <a:schemeClr val="tx1"/>
                </a:solidFill>
              </a:defRPr>
            </a:lvl2pPr>
            <a:lvl3pPr>
              <a:buClr>
                <a:schemeClr val="bg1"/>
              </a:buClr>
              <a:defRPr>
                <a:solidFill>
                  <a:schemeClr val="tx1"/>
                </a:solidFill>
              </a:defRPr>
            </a:lvl3pPr>
            <a:lvl4pPr>
              <a:buClr>
                <a:schemeClr val="bg1"/>
              </a:buClr>
              <a:defRPr>
                <a:solidFill>
                  <a:schemeClr val="tx1"/>
                </a:solidFill>
              </a:defRPr>
            </a:lvl4pPr>
            <a:lvl5pPr>
              <a:buClr>
                <a:schemeClr val="bg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chemeClr val="accent4"/>
          </a:solidFill>
        </p:spPr>
        <p:txBody>
          <a:bodyPr lIns="219456" tIns="201168" rIns="228600" bIns="228600"/>
          <a:lstStyle>
            <a:lvl1pP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Quantum / © 2021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579898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tx1"/>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chemeClr val="tx2"/>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DCDCDC"/>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BEBEBE"/>
          </a:solidFill>
        </p:spPr>
        <p:txBody>
          <a:bodyPr lIns="219456" tIns="1243584" rIns="228600" bIns="22860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IBM Quantum / © 2021 IBM Corporation</a:t>
            </a:r>
          </a:p>
        </p:txBody>
      </p:sp>
      <p:sp>
        <p:nvSpPr>
          <p:cNvPr id="4" name="Slide Number Placeholde"/>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6BCFE05A-7200-A940-9456-D3383C4107FF}"/>
              </a:ext>
            </a:extLst>
          </p:cNvPr>
          <p:cNvPicPr>
            <a:picLocks/>
          </p:cNvPicPr>
          <p:nvPr userDrawn="1"/>
        </p:nvPicPr>
        <p:blipFill>
          <a:blip r:embed="rId2"/>
          <a:stretch>
            <a:fillRect/>
          </a:stretch>
        </p:blipFill>
        <p:spPr>
          <a:xfrm>
            <a:off x="7553976" y="0"/>
            <a:ext cx="1609344" cy="612648"/>
          </a:xfrm>
          <a:prstGeom prst="rect">
            <a:avLst/>
          </a:prstGeom>
        </p:spPr>
      </p:pic>
    </p:spTree>
    <p:extLst>
      <p:ext uri="{BB962C8B-B14F-4D97-AF65-F5344CB8AC3E}">
        <p14:creationId xmlns:p14="http://schemas.microsoft.com/office/powerpoint/2010/main" val="19659235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10312" y="201168"/>
            <a:ext cx="4133088" cy="804672"/>
          </a:xfrm>
        </p:spPr>
        <p:txBody>
          <a:bodyPr/>
          <a:lstStyle/>
          <a:p>
            <a:r>
              <a:rPr lang="en-US" dirty="0"/>
              <a:t>Thank you</a:t>
            </a:r>
          </a:p>
        </p:txBody>
      </p:sp>
      <p:sp>
        <p:nvSpPr>
          <p:cNvPr id="8" name="Text Placeholder 1"/>
          <p:cNvSpPr>
            <a:spLocks noGrp="1"/>
          </p:cNvSpPr>
          <p:nvPr>
            <p:ph type="body" sz="quarter" idx="13" hasCustomPrompt="1"/>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086963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CFF5C387-486D-AB4A-BFE7-AD6AF72450BA}"/>
              </a:ext>
            </a:extLst>
          </p:cNvPr>
          <p:cNvPicPr>
            <a:picLocks noChangeAspect="1"/>
          </p:cNvPicPr>
          <p:nvPr userDrawn="1"/>
        </p:nvPicPr>
        <p:blipFill>
          <a:blip r:embed="rId2"/>
          <a:stretch>
            <a:fillRect/>
          </a:stretch>
        </p:blipFill>
        <p:spPr>
          <a:xfrm>
            <a:off x="2882215" y="1922526"/>
            <a:ext cx="3379570" cy="1298448"/>
          </a:xfrm>
          <a:prstGeom prst="rect">
            <a:avLst/>
          </a:prstGeom>
        </p:spPr>
      </p:pic>
    </p:spTree>
    <p:extLst>
      <p:ext uri="{BB962C8B-B14F-4D97-AF65-F5344CB8AC3E}">
        <p14:creationId xmlns:p14="http://schemas.microsoft.com/office/powerpoint/2010/main" val="280591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50026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descr="IBM 8-bar logo">
            <a:extLst>
              <a:ext uri="{FF2B5EF4-FFF2-40B4-BE49-F238E27FC236}">
                <a16:creationId xmlns:a16="http://schemas.microsoft.com/office/drawing/2014/main" id="{0C50FF1F-2B6D-2A45-A175-27DFE88C5352}"/>
              </a:ext>
            </a:extLst>
          </p:cNvPr>
          <p:cNvPicPr>
            <a:picLocks noChangeAspect="1"/>
          </p:cNvPicPr>
          <p:nvPr userDrawn="1"/>
        </p:nvPicPr>
        <p:blipFill>
          <a:blip r:embed="rId2"/>
          <a:stretch>
            <a:fillRect/>
          </a:stretch>
        </p:blipFill>
        <p:spPr>
          <a:xfrm>
            <a:off x="3923196" y="2312885"/>
            <a:ext cx="1297608" cy="517732"/>
          </a:xfrm>
          <a:prstGeom prst="rect">
            <a:avLst/>
          </a:prstGeom>
        </p:spPr>
      </p:pic>
    </p:spTree>
    <p:extLst>
      <p:ext uri="{BB962C8B-B14F-4D97-AF65-F5344CB8AC3E}">
        <p14:creationId xmlns:p14="http://schemas.microsoft.com/office/powerpoint/2010/main" val="219836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IBM Quantum / © 2021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a:extLst>
              <a:ext uri="{FF2B5EF4-FFF2-40B4-BE49-F238E27FC236}">
                <a16:creationId xmlns:a16="http://schemas.microsoft.com/office/drawing/2014/main" id="{4E077E17-3B69-4644-BD04-6785219BC1C0}"/>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578817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divider (no foo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2B4E5F-15AA-7142-8D54-876791D3731F}"/>
              </a:ext>
            </a:extLst>
          </p:cNvPr>
          <p:cNvSpPr>
            <a:spLocks noGrp="1"/>
          </p:cNvSpPr>
          <p:nvPr>
            <p:ph type="title" hasCustomPrompt="1"/>
          </p:nvPr>
        </p:nvSpPr>
        <p:spPr>
          <a:xfrm>
            <a:off x="210312" y="201168"/>
            <a:ext cx="4142232" cy="1258177"/>
          </a:xfrm>
        </p:spPr>
        <p:txBody>
          <a:bodyPr/>
          <a:lstStyle/>
          <a:p>
            <a:r>
              <a:rPr lang="en-US" dirty="0"/>
              <a:t>Click to edit Master title style (3 sizes for title text available) - no footer</a:t>
            </a:r>
          </a:p>
        </p:txBody>
      </p:sp>
      <p:pic>
        <p:nvPicPr>
          <p:cNvPr id="5" name="Picture 4">
            <a:extLst>
              <a:ext uri="{FF2B5EF4-FFF2-40B4-BE49-F238E27FC236}">
                <a16:creationId xmlns:a16="http://schemas.microsoft.com/office/drawing/2014/main" id="{D0832194-9F9F-4A4B-847F-9B8502AF1E18}"/>
              </a:ext>
            </a:extLst>
          </p:cNvPr>
          <p:cNvPicPr>
            <a:picLocks noChangeAspect="1"/>
          </p:cNvPicPr>
          <p:nvPr userDrawn="1"/>
        </p:nvPicPr>
        <p:blipFill>
          <a:blip r:embed="rId2"/>
          <a:stretch>
            <a:fillRect/>
          </a:stretch>
        </p:blipFill>
        <p:spPr>
          <a:xfrm>
            <a:off x="7554820" y="-3220"/>
            <a:ext cx="1605280" cy="616758"/>
          </a:xfrm>
          <a:prstGeom prst="rect">
            <a:avLst/>
          </a:prstGeom>
        </p:spPr>
      </p:pic>
    </p:spTree>
    <p:extLst>
      <p:ext uri="{BB962C8B-B14F-4D97-AF65-F5344CB8AC3E}">
        <p14:creationId xmlns:p14="http://schemas.microsoft.com/office/powerpoint/2010/main" val="332808232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theme" Target="../theme/theme2.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GB"/>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IBM Plex Sans" panose="020B0503050203000203" pitchFamily="34" charset="0"/>
              </a:defRPr>
            </a:lvl1pPr>
          </a:lstStyle>
          <a:p>
            <a:r>
              <a:rPr lang="en-US" dirty="0"/>
              <a:t>IBM Quantum / © 2021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969" r:id="rId1"/>
    <p:sldLayoutId id="2147483967" r:id="rId2"/>
    <p:sldLayoutId id="2147483968" r:id="rId3"/>
    <p:sldLayoutId id="2147484025" r:id="rId4"/>
    <p:sldLayoutId id="2147484026" r:id="rId5"/>
    <p:sldLayoutId id="2147484027" r:id="rId6"/>
    <p:sldLayoutId id="2147483981" r:id="rId7"/>
    <p:sldLayoutId id="2147483982" r:id="rId8"/>
    <p:sldLayoutId id="2147483974" r:id="rId9"/>
    <p:sldLayoutId id="2147483826" r:id="rId10"/>
    <p:sldLayoutId id="2147483975" r:id="rId11"/>
    <p:sldLayoutId id="2147483830" r:id="rId12"/>
    <p:sldLayoutId id="2147483829" r:id="rId13"/>
    <p:sldLayoutId id="2147483831" r:id="rId14"/>
    <p:sldLayoutId id="2147483842" r:id="rId15"/>
    <p:sldLayoutId id="2147483832" r:id="rId16"/>
    <p:sldLayoutId id="2147484015" r:id="rId17"/>
    <p:sldLayoutId id="2147483834" r:id="rId18"/>
    <p:sldLayoutId id="2147483976" r:id="rId19"/>
    <p:sldLayoutId id="2147483977" r:id="rId20"/>
    <p:sldLayoutId id="2147483835" r:id="rId21"/>
    <p:sldLayoutId id="2147483979" r:id="rId22"/>
    <p:sldLayoutId id="2147483836" r:id="rId23"/>
    <p:sldLayoutId id="2147483983" r:id="rId24"/>
    <p:sldLayoutId id="2147483985" r:id="rId25"/>
    <p:sldLayoutId id="2147483839" r:id="rId26"/>
    <p:sldLayoutId id="2147483847" r:id="rId27"/>
    <p:sldLayoutId id="2147483978" r:id="rId28"/>
    <p:sldLayoutId id="2147483843" r:id="rId29"/>
    <p:sldLayoutId id="2147484018" r:id="rId30"/>
    <p:sldLayoutId id="2147483845" r:id="rId31"/>
    <p:sldLayoutId id="2147484019" r:id="rId32"/>
    <p:sldLayoutId id="2147483980" r:id="rId33"/>
    <p:sldLayoutId id="2147484017" r:id="rId34"/>
    <p:sldLayoutId id="2147483848" r:id="rId35"/>
    <p:sldLayoutId id="2147484016" r:id="rId36"/>
    <p:sldLayoutId id="2147483856" r:id="rId37"/>
    <p:sldLayoutId id="2147484013" r:id="rId38"/>
    <p:sldLayoutId id="2147483857" r:id="rId39"/>
  </p:sldLayoutIdLst>
  <p:hf hdr="0" dt="0"/>
  <p:txStyles>
    <p:titleStyle>
      <a:lvl1pPr algn="l" rtl="0" eaLnBrk="1" fontAlgn="base" hangingPunct="1">
        <a:lnSpc>
          <a:spcPct val="90000"/>
        </a:lnSpc>
        <a:spcBef>
          <a:spcPct val="0"/>
        </a:spcBef>
        <a:spcAft>
          <a:spcPct val="0"/>
        </a:spcAft>
        <a:defRPr sz="2800"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10000"/>
        </a:lnSpc>
        <a:spcBef>
          <a:spcPts val="1100"/>
        </a:spcBef>
        <a:spcAft>
          <a:spcPct val="0"/>
        </a:spcAft>
        <a:buClr>
          <a:srgbClr val="6D6E70"/>
        </a:buClr>
        <a:buSzPct val="90000"/>
        <a:buFont typeface="Wingdings" pitchFamily="2" charset="2"/>
        <a:buNone/>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Tx/>
        <a:buSzPct val="80000"/>
        <a:buFont typeface="System Font Regular"/>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Tx/>
        <a:buSzPct val="80000"/>
        <a:buFont typeface="Arial" panose="020B0604020202020204" pitchFamily="34" charset="0"/>
        <a:buChar char="•"/>
        <a:tabLst/>
        <a:defRPr sz="140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Tx/>
        <a:buSzPct val="80000"/>
        <a:buFont typeface=".AppleSystemUIFont" charset="-120"/>
        <a:buChar char="–"/>
        <a:tabLst/>
        <a:defRPr sz="1400"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182880" indent="-164592" algn="l" rtl="0" eaLnBrk="1" fontAlgn="base" hangingPunct="1">
        <a:lnSpc>
          <a:spcPct val="110000"/>
        </a:lnSpc>
        <a:spcBef>
          <a:spcPts val="1100"/>
        </a:spcBef>
        <a:spcAft>
          <a:spcPct val="0"/>
        </a:spcAft>
        <a:buClrTx/>
        <a:buSzPct val="80000"/>
        <a:buFontTx/>
        <a:buNone/>
        <a:tabLst/>
        <a:defRPr lang="en-US" sz="1400"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dirty="0"/>
              <a:t>IBM Quantum / © 2021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1011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987" r:id="rId1"/>
    <p:sldLayoutId id="2147483986"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 id="2147483999" r:id="rId14"/>
    <p:sldLayoutId id="2147484000" r:id="rId15"/>
    <p:sldLayoutId id="2147484001" r:id="rId16"/>
    <p:sldLayoutId id="2147484002" r:id="rId17"/>
    <p:sldLayoutId id="2147484003" r:id="rId18"/>
    <p:sldLayoutId id="2147484004" r:id="rId19"/>
    <p:sldLayoutId id="2147484005" r:id="rId20"/>
    <p:sldLayoutId id="2147484006" r:id="rId21"/>
    <p:sldLayoutId id="2147484020" r:id="rId22"/>
    <p:sldLayoutId id="2147484008" r:id="rId23"/>
    <p:sldLayoutId id="2147484021" r:id="rId24"/>
    <p:sldLayoutId id="2147484024" r:id="rId25"/>
    <p:sldLayoutId id="2147484023" r:id="rId26"/>
    <p:sldLayoutId id="2147484010" r:id="rId27"/>
    <p:sldLayoutId id="2147484022" r:id="rId28"/>
    <p:sldLayoutId id="2147484011" r:id="rId29"/>
    <p:sldLayoutId id="2147484014" r:id="rId30"/>
    <p:sldLayoutId id="2147484012" r:id="rId31"/>
  </p:sldLayoutIdLst>
  <p:hf hdr="0" dt="0"/>
  <p:txStyles>
    <p:titleStyle>
      <a:lvl1pPr algn="l" rtl="0" eaLnBrk="1" fontAlgn="base" hangingPunct="1">
        <a:lnSpc>
          <a:spcPct val="90000"/>
        </a:lnSpc>
        <a:spcBef>
          <a:spcPct val="0"/>
        </a:spcBef>
        <a:spcAft>
          <a:spcPct val="0"/>
        </a:spcAft>
        <a:defRPr sz="2800"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220">
          <a:solidFill>
            <a:srgbClr val="191919"/>
          </a:solidFill>
          <a:latin typeface="HelvNeue Light for IBM" pitchFamily="34" charset="0"/>
        </a:defRPr>
      </a:lvl2pPr>
      <a:lvl3pPr algn="l" rtl="0" eaLnBrk="1" fontAlgn="base" hangingPunct="1">
        <a:lnSpc>
          <a:spcPct val="90000"/>
        </a:lnSpc>
        <a:spcBef>
          <a:spcPct val="0"/>
        </a:spcBef>
        <a:spcAft>
          <a:spcPct val="0"/>
        </a:spcAft>
        <a:defRPr sz="2220">
          <a:solidFill>
            <a:srgbClr val="191919"/>
          </a:solidFill>
          <a:latin typeface="HelvNeue Light for IBM" pitchFamily="34" charset="0"/>
        </a:defRPr>
      </a:lvl3pPr>
      <a:lvl4pPr algn="l" rtl="0" eaLnBrk="1" fontAlgn="base" hangingPunct="1">
        <a:lnSpc>
          <a:spcPct val="90000"/>
        </a:lnSpc>
        <a:spcBef>
          <a:spcPct val="0"/>
        </a:spcBef>
        <a:spcAft>
          <a:spcPct val="0"/>
        </a:spcAft>
        <a:defRPr sz="2220">
          <a:solidFill>
            <a:srgbClr val="191919"/>
          </a:solidFill>
          <a:latin typeface="HelvNeue Light for IBM" pitchFamily="34" charset="0"/>
        </a:defRPr>
      </a:lvl4pPr>
      <a:lvl5pPr algn="l" rtl="0" eaLnBrk="1" fontAlgn="base" hangingPunct="1">
        <a:lnSpc>
          <a:spcPct val="90000"/>
        </a:lnSpc>
        <a:spcBef>
          <a:spcPct val="0"/>
        </a:spcBef>
        <a:spcAft>
          <a:spcPct val="0"/>
        </a:spcAft>
        <a:defRPr sz="2220">
          <a:solidFill>
            <a:srgbClr val="191919"/>
          </a:solidFill>
          <a:latin typeface="HelvNeue Light for IBM" pitchFamily="34" charset="0"/>
        </a:defRPr>
      </a:lvl5pPr>
      <a:lvl6pPr marL="362568" algn="l" rtl="0" eaLnBrk="1" fontAlgn="base" hangingPunct="1">
        <a:lnSpc>
          <a:spcPct val="90000"/>
        </a:lnSpc>
        <a:spcBef>
          <a:spcPct val="0"/>
        </a:spcBef>
        <a:spcAft>
          <a:spcPct val="0"/>
        </a:spcAft>
        <a:defRPr sz="2220">
          <a:solidFill>
            <a:srgbClr val="191919"/>
          </a:solidFill>
          <a:latin typeface="HelvNeue Light for IBM" pitchFamily="34" charset="0"/>
        </a:defRPr>
      </a:lvl6pPr>
      <a:lvl7pPr marL="725139" algn="l" rtl="0" eaLnBrk="1" fontAlgn="base" hangingPunct="1">
        <a:lnSpc>
          <a:spcPct val="90000"/>
        </a:lnSpc>
        <a:spcBef>
          <a:spcPct val="0"/>
        </a:spcBef>
        <a:spcAft>
          <a:spcPct val="0"/>
        </a:spcAft>
        <a:defRPr sz="2220">
          <a:solidFill>
            <a:srgbClr val="191919"/>
          </a:solidFill>
          <a:latin typeface="HelvNeue Light for IBM" pitchFamily="34" charset="0"/>
        </a:defRPr>
      </a:lvl7pPr>
      <a:lvl8pPr marL="1087707" algn="l" rtl="0" eaLnBrk="1" fontAlgn="base" hangingPunct="1">
        <a:lnSpc>
          <a:spcPct val="90000"/>
        </a:lnSpc>
        <a:spcBef>
          <a:spcPct val="0"/>
        </a:spcBef>
        <a:spcAft>
          <a:spcPct val="0"/>
        </a:spcAft>
        <a:defRPr sz="2220">
          <a:solidFill>
            <a:srgbClr val="191919"/>
          </a:solidFill>
          <a:latin typeface="HelvNeue Light for IBM" pitchFamily="34" charset="0"/>
        </a:defRPr>
      </a:lvl8pPr>
      <a:lvl9pPr marL="1450276" algn="l" rtl="0" eaLnBrk="1" fontAlgn="base" hangingPunct="1">
        <a:lnSpc>
          <a:spcPct val="90000"/>
        </a:lnSpc>
        <a:spcBef>
          <a:spcPct val="0"/>
        </a:spcBef>
        <a:spcAft>
          <a:spcPct val="0"/>
        </a:spcAft>
        <a:defRPr sz="2220">
          <a:solidFill>
            <a:srgbClr val="191919"/>
          </a:solidFill>
          <a:latin typeface="HelvNeue Light for IBM" pitchFamily="34" charset="0"/>
        </a:defRPr>
      </a:lvl9pPr>
    </p:titleStyle>
    <p:bodyStyle>
      <a:lvl1pPr marL="0" indent="0" algn="l" rtl="0" eaLnBrk="1" fontAlgn="base" hangingPunct="1">
        <a:lnSpc>
          <a:spcPct val="110000"/>
        </a:lnSpc>
        <a:spcBef>
          <a:spcPts val="1100"/>
        </a:spcBef>
        <a:spcAft>
          <a:spcPct val="0"/>
        </a:spcAft>
        <a:buClr>
          <a:srgbClr val="161616"/>
        </a:buClr>
        <a:buSzPct val="90000"/>
        <a:buFont typeface="Arial" panose="020B0604020202020204" pitchFamily="34" charset="0"/>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37160" indent="-137160" algn="l" rtl="0" eaLnBrk="1" fontAlgn="base" hangingPunct="1">
        <a:lnSpc>
          <a:spcPct val="110000"/>
        </a:lnSpc>
        <a:spcBef>
          <a:spcPts val="1100"/>
        </a:spcBef>
        <a:spcAft>
          <a:spcPct val="0"/>
        </a:spcAft>
        <a:buClr>
          <a:schemeClr val="bg1"/>
        </a:buClr>
        <a:buSzPct val="80000"/>
        <a:buFont typeface="System Font Regular"/>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283464" indent="-100584" algn="l" rtl="0" eaLnBrk="1" fontAlgn="base" hangingPunct="1">
        <a:lnSpc>
          <a:spcPct val="110000"/>
        </a:lnSpc>
        <a:spcBef>
          <a:spcPts val="1100"/>
        </a:spcBef>
        <a:spcAft>
          <a:spcPct val="0"/>
        </a:spcAft>
        <a:buClr>
          <a:schemeClr val="bg1"/>
        </a:buClr>
        <a:buSzPct val="8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512064" indent="-137160" algn="l" rtl="0" eaLnBrk="1" fontAlgn="base" hangingPunct="1">
        <a:lnSpc>
          <a:spcPct val="110000"/>
        </a:lnSpc>
        <a:spcBef>
          <a:spcPts val="1100"/>
        </a:spcBef>
        <a:spcAft>
          <a:spcPct val="0"/>
        </a:spcAft>
        <a:buClr>
          <a:schemeClr val="bg1"/>
        </a:buClr>
        <a:buSzPct val="80000"/>
        <a:buFont typeface=".AppleSystemUIFont"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10000"/>
        </a:lnSpc>
        <a:spcBef>
          <a:spcPts val="1100"/>
        </a:spcBef>
        <a:spcAft>
          <a:spcPct val="0"/>
        </a:spcAft>
        <a:buClr>
          <a:schemeClr val="bg1"/>
        </a:buClr>
        <a:buSzPct val="80000"/>
        <a:buFont typeface=".AppleSystemUIFont"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Arial"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Arial"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Arial"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Arial"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26" Type="http://schemas.openxmlformats.org/officeDocument/2006/relationships/image" Target="NULL"/><Relationship Id="rId3" Type="http://schemas.openxmlformats.org/officeDocument/2006/relationships/image" Target="NULL"/><Relationship Id="rId21"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5" Type="http://schemas.openxmlformats.org/officeDocument/2006/relationships/image" Target="NULL"/><Relationship Id="rId2" Type="http://schemas.openxmlformats.org/officeDocument/2006/relationships/image" Target="NULL"/><Relationship Id="rId16" Type="http://schemas.openxmlformats.org/officeDocument/2006/relationships/image" Target="NULL"/><Relationship Id="rId20" Type="http://schemas.openxmlformats.org/officeDocument/2006/relationships/image" Target="NULL"/><Relationship Id="rId1" Type="http://schemas.openxmlformats.org/officeDocument/2006/relationships/slideLayout" Target="../slideLayouts/slideLayout40.xml"/><Relationship Id="rId6" Type="http://schemas.openxmlformats.org/officeDocument/2006/relationships/image" Target="NULL"/><Relationship Id="rId11" Type="http://schemas.openxmlformats.org/officeDocument/2006/relationships/image" Target="NULL"/><Relationship Id="rId24"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23" Type="http://schemas.openxmlformats.org/officeDocument/2006/relationships/image" Target="NULL"/><Relationship Id="rId28" Type="http://schemas.openxmlformats.org/officeDocument/2006/relationships/image" Target="NULL"/><Relationship Id="rId10" Type="http://schemas.openxmlformats.org/officeDocument/2006/relationships/image" Target="NULL"/><Relationship Id="rId19"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 Id="rId22" Type="http://schemas.openxmlformats.org/officeDocument/2006/relationships/image" Target="NULL"/><Relationship Id="rId27" Type="http://schemas.openxmlformats.org/officeDocument/2006/relationships/image" Target="NUL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0.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0.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40.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E479A620-784C-EF4D-9A98-28E08659FEA6}"/>
              </a:ext>
            </a:extLst>
          </p:cNvPr>
          <p:cNvGrpSpPr/>
          <p:nvPr/>
        </p:nvGrpSpPr>
        <p:grpSpPr>
          <a:xfrm>
            <a:off x="235131" y="2938994"/>
            <a:ext cx="2451176" cy="1268856"/>
            <a:chOff x="428374" y="2856363"/>
            <a:chExt cx="2451176" cy="1268856"/>
          </a:xfrm>
        </p:grpSpPr>
        <p:cxnSp>
          <p:nvCxnSpPr>
            <p:cNvPr id="43" name="Straight Connector 42">
              <a:extLst>
                <a:ext uri="{FF2B5EF4-FFF2-40B4-BE49-F238E27FC236}">
                  <a16:creationId xmlns:a16="http://schemas.microsoft.com/office/drawing/2014/main" id="{7329B60B-A46B-FB45-8FC8-2BE56B3D0AA6}"/>
                </a:ext>
              </a:extLst>
            </p:cNvPr>
            <p:cNvCxnSpPr>
              <a:cxnSpLocks/>
              <a:endCxn id="48" idx="3"/>
            </p:cNvCxnSpPr>
            <p:nvPr/>
          </p:nvCxnSpPr>
          <p:spPr>
            <a:xfrm>
              <a:off x="821305" y="3978516"/>
              <a:ext cx="1669843" cy="4912"/>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CA97669-3920-9B4B-9C6B-EDEC491BFB22}"/>
                </a:ext>
              </a:extLst>
            </p:cNvPr>
            <p:cNvCxnSpPr>
              <a:cxnSpLocks/>
              <a:endCxn id="47" idx="3"/>
            </p:cNvCxnSpPr>
            <p:nvPr/>
          </p:nvCxnSpPr>
          <p:spPr>
            <a:xfrm>
              <a:off x="821305" y="3383889"/>
              <a:ext cx="1664476" cy="49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3E0AC185-70E4-B849-9762-04D6AA8DB2FD}"/>
                </a:ext>
              </a:extLst>
            </p:cNvPr>
            <p:cNvCxnSpPr>
              <a:cxnSpLocks/>
            </p:cNvCxnSpPr>
            <p:nvPr/>
          </p:nvCxnSpPr>
          <p:spPr>
            <a:xfrm>
              <a:off x="821305" y="3030564"/>
              <a:ext cx="1669843"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BAE666B2-0358-854D-B079-C0BDB5B4B642}"/>
                </a:ext>
              </a:extLst>
            </p:cNvPr>
            <p:cNvSpPr/>
            <p:nvPr/>
          </p:nvSpPr>
          <p:spPr>
            <a:xfrm>
              <a:off x="2210769" y="2876257"/>
              <a:ext cx="273012" cy="273012"/>
            </a:xfrm>
            <a:prstGeom prst="rect">
              <a:avLst/>
            </a:prstGeom>
            <a:solidFill>
              <a:schemeClr val="tx1"/>
            </a:solidFill>
            <a:ln w="19050">
              <a:solidFill>
                <a:srgbClr val="000000"/>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47" name="Rectangle 46">
              <a:extLst>
                <a:ext uri="{FF2B5EF4-FFF2-40B4-BE49-F238E27FC236}">
                  <a16:creationId xmlns:a16="http://schemas.microsoft.com/office/drawing/2014/main" id="{04342DE6-AFE1-9E4D-ACAB-A3C67DA684BD}"/>
                </a:ext>
              </a:extLst>
            </p:cNvPr>
            <p:cNvSpPr/>
            <p:nvPr/>
          </p:nvSpPr>
          <p:spPr>
            <a:xfrm>
              <a:off x="2212769" y="3247873"/>
              <a:ext cx="273012" cy="273012"/>
            </a:xfrm>
            <a:prstGeom prst="rect">
              <a:avLst/>
            </a:prstGeom>
            <a:solidFill>
              <a:schemeClr val="tx1"/>
            </a:solidFill>
            <a:ln w="19050">
              <a:solidFill>
                <a:srgbClr val="000000"/>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48" name="Rectangle 47">
              <a:extLst>
                <a:ext uri="{FF2B5EF4-FFF2-40B4-BE49-F238E27FC236}">
                  <a16:creationId xmlns:a16="http://schemas.microsoft.com/office/drawing/2014/main" id="{8C4D591F-52F8-9F41-A7B2-0B2605B476F0}"/>
                </a:ext>
              </a:extLst>
            </p:cNvPr>
            <p:cNvSpPr/>
            <p:nvPr/>
          </p:nvSpPr>
          <p:spPr>
            <a:xfrm>
              <a:off x="2218136" y="3846922"/>
              <a:ext cx="273012" cy="273012"/>
            </a:xfrm>
            <a:prstGeom prst="rect">
              <a:avLst/>
            </a:prstGeom>
            <a:solidFill>
              <a:schemeClr val="tx1"/>
            </a:solidFill>
            <a:ln w="19050">
              <a:solidFill>
                <a:srgbClr val="000000"/>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49" name="Rectangle 48">
              <a:extLst>
                <a:ext uri="{FF2B5EF4-FFF2-40B4-BE49-F238E27FC236}">
                  <a16:creationId xmlns:a16="http://schemas.microsoft.com/office/drawing/2014/main" id="{F6BCD701-6443-4740-9E63-D2F8460CDEFF}"/>
                </a:ext>
              </a:extLst>
            </p:cNvPr>
            <p:cNvSpPr/>
            <p:nvPr/>
          </p:nvSpPr>
          <p:spPr>
            <a:xfrm>
              <a:off x="980561" y="2881541"/>
              <a:ext cx="435860" cy="1243678"/>
            </a:xfrm>
            <a:prstGeom prst="rect">
              <a:avLst/>
            </a:prstGeom>
            <a:solidFill>
              <a:schemeClr val="tx1"/>
            </a:solidFill>
            <a:ln w="19050">
              <a:solidFill>
                <a:srgbClr val="D12765"/>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51" name="TextBox 50">
              <a:extLst>
                <a:ext uri="{FF2B5EF4-FFF2-40B4-BE49-F238E27FC236}">
                  <a16:creationId xmlns:a16="http://schemas.microsoft.com/office/drawing/2014/main" id="{5541C5A1-82AA-9A48-82B5-823039F5E6A7}"/>
                </a:ext>
              </a:extLst>
            </p:cNvPr>
            <p:cNvSpPr txBox="1"/>
            <p:nvPr/>
          </p:nvSpPr>
          <p:spPr>
            <a:xfrm rot="16200000">
              <a:off x="402578" y="3473539"/>
              <a:ext cx="405215" cy="353623"/>
            </a:xfrm>
            <a:prstGeom prst="rect">
              <a:avLst/>
            </a:prstGeom>
            <a:noFill/>
            <a:effectLst/>
          </p:spPr>
          <p:txBody>
            <a:bodyPr wrap="square" rtlCol="0">
              <a:spAutoFit/>
            </a:bodyPr>
            <a:lstStyle/>
            <a:p>
              <a:r>
                <a:rPr lang="en-US" sz="1700" dirty="0">
                  <a:solidFill>
                    <a:srgbClr val="000000"/>
                  </a:solidFill>
                  <a:latin typeface="IBM Plex Sans" panose="020B0503050203000203" pitchFamily="34" charset="0"/>
                </a:rPr>
                <a:t>...</a:t>
              </a:r>
            </a:p>
          </p:txBody>
        </p:sp>
        <p:sp>
          <p:nvSpPr>
            <p:cNvPr id="52" name="Rectangle 51">
              <a:extLst>
                <a:ext uri="{FF2B5EF4-FFF2-40B4-BE49-F238E27FC236}">
                  <a16:creationId xmlns:a16="http://schemas.microsoft.com/office/drawing/2014/main" id="{888C435F-C2F7-ED4F-B99E-797D4663E39A}"/>
                </a:ext>
              </a:extLst>
            </p:cNvPr>
            <p:cNvSpPr/>
            <p:nvPr/>
          </p:nvSpPr>
          <p:spPr>
            <a:xfrm>
              <a:off x="1587711" y="2876256"/>
              <a:ext cx="435860" cy="1243678"/>
            </a:xfrm>
            <a:prstGeom prst="rect">
              <a:avLst/>
            </a:prstGeom>
            <a:solidFill>
              <a:schemeClr val="tx1"/>
            </a:solidFill>
            <a:ln w="19050">
              <a:solidFill>
                <a:srgbClr val="4F2196"/>
              </a:solidFill>
            </a:ln>
            <a:effectLst/>
          </p:spPr>
          <p:txBody>
            <a:bodyPr wrap="square" lIns="0" tIns="0" rIns="0" bIns="0" rtlCol="0" anchor="ctr">
              <a:noAutofit/>
            </a:bodyPr>
            <a:lstStyle/>
            <a:p>
              <a:pPr algn="ctr"/>
              <a:endParaRPr lang="en-US" sz="1200" dirty="0" err="1">
                <a:solidFill>
                  <a:srgbClr val="6E32C9"/>
                </a:solidFill>
                <a:latin typeface="IBM Plex Sans" panose="020B0503050203000203" pitchFamily="34" charset="0"/>
                <a:cs typeface="Arial"/>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DC1C528-1715-7144-AD47-B6CE29B3F0EB}"/>
                    </a:ext>
                  </a:extLst>
                </p:cNvPr>
                <p:cNvSpPr txBox="1"/>
                <p:nvPr/>
              </p:nvSpPr>
              <p:spPr>
                <a:xfrm rot="16200000">
                  <a:off x="1477614" y="3340711"/>
                  <a:ext cx="618759" cy="314766"/>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1" i="1" smtClean="0">
                            <a:solidFill>
                              <a:srgbClr val="4F2196"/>
                            </a:solidFill>
                            <a:latin typeface="Cambria Math" panose="02040503050406030204" pitchFamily="18" charset="0"/>
                          </a:rPr>
                          <m:t>𝑾</m:t>
                        </m:r>
                        <m:r>
                          <a:rPr lang="en-US" sz="1800" b="1" i="1" smtClean="0">
                            <a:solidFill>
                              <a:srgbClr val="4F2196"/>
                            </a:solidFill>
                            <a:latin typeface="Cambria Math" panose="02040503050406030204" pitchFamily="18" charset="0"/>
                          </a:rPr>
                          <m:t>(</m:t>
                        </m:r>
                        <m:acc>
                          <m:accPr>
                            <m:chr m:val="⃗"/>
                            <m:ctrlPr>
                              <a:rPr lang="en-US" sz="1800" b="1" i="1" smtClean="0">
                                <a:solidFill>
                                  <a:srgbClr val="4F2196"/>
                                </a:solidFill>
                                <a:latin typeface="Cambria Math" panose="02040503050406030204" pitchFamily="18" charset="0"/>
                              </a:rPr>
                            </m:ctrlPr>
                          </m:accPr>
                          <m:e>
                            <m:r>
                              <a:rPr lang="en-US" sz="1800" b="1" i="1" smtClean="0">
                                <a:solidFill>
                                  <a:srgbClr val="4F2196"/>
                                </a:solidFill>
                                <a:latin typeface="Cambria Math" panose="02040503050406030204" pitchFamily="18" charset="0"/>
                                <a:ea typeface="Cambria Math" panose="02040503050406030204" pitchFamily="18" charset="0"/>
                              </a:rPr>
                              <m:t>𝜽</m:t>
                            </m:r>
                          </m:e>
                        </m:acc>
                        <m:r>
                          <a:rPr lang="en-US" sz="1800" b="1" i="1" smtClean="0">
                            <a:solidFill>
                              <a:srgbClr val="4F2196"/>
                            </a:solidFill>
                            <a:latin typeface="Cambria Math" panose="02040503050406030204" pitchFamily="18" charset="0"/>
                          </a:rPr>
                          <m:t>)</m:t>
                        </m:r>
                      </m:oMath>
                    </m:oMathPara>
                  </a14:m>
                  <a:endParaRPr lang="en-US" sz="1800" b="1" dirty="0">
                    <a:solidFill>
                      <a:srgbClr val="4F2196"/>
                    </a:solidFill>
                    <a:latin typeface="IBM Plex Sans" panose="020B0503050203000203" pitchFamily="34" charset="0"/>
                  </a:endParaRPr>
                </a:p>
              </p:txBody>
            </p:sp>
          </mc:Choice>
          <mc:Fallback xmlns="">
            <p:sp>
              <p:nvSpPr>
                <p:cNvPr id="53" name="TextBox 52">
                  <a:extLst>
                    <a:ext uri="{FF2B5EF4-FFF2-40B4-BE49-F238E27FC236}">
                      <a16:creationId xmlns:a16="http://schemas.microsoft.com/office/drawing/2014/main" id="{0DC1C528-1715-7144-AD47-B6CE29B3F0EB}"/>
                    </a:ext>
                  </a:extLst>
                </p:cNvPr>
                <p:cNvSpPr txBox="1">
                  <a:spLocks noRot="1" noChangeAspect="1" noMove="1" noResize="1" noEditPoints="1" noAdjustHandles="1" noChangeArrowheads="1" noChangeShapeType="1" noTextEdit="1"/>
                </p:cNvSpPr>
                <p:nvPr/>
              </p:nvSpPr>
              <p:spPr>
                <a:xfrm rot="16200000">
                  <a:off x="1477614" y="3340711"/>
                  <a:ext cx="618759" cy="314766"/>
                </a:xfrm>
                <a:prstGeom prst="rect">
                  <a:avLst/>
                </a:prstGeom>
                <a:blipFill>
                  <a:blip r:embed="rId2"/>
                  <a:stretch>
                    <a:fillRect t="-12000" r="-32000" b="-8000"/>
                  </a:stretch>
                </a:blipFill>
                <a:effectLst/>
              </p:spPr>
              <p:txBody>
                <a:bodyPr/>
                <a:lstStyle/>
                <a:p>
                  <a:r>
                    <a:rPr lang="en-AU">
                      <a:noFill/>
                    </a:rPr>
                    <a:t> </a:t>
                  </a:r>
                </a:p>
              </p:txBody>
            </p:sp>
          </mc:Fallback>
        </mc:AlternateContent>
        <p:sp>
          <p:nvSpPr>
            <p:cNvPr id="55" name="Oval 54">
              <a:extLst>
                <a:ext uri="{FF2B5EF4-FFF2-40B4-BE49-F238E27FC236}">
                  <a16:creationId xmlns:a16="http://schemas.microsoft.com/office/drawing/2014/main" id="{8E9BB2DC-440F-BF4E-A280-14186251C43F}"/>
                </a:ext>
              </a:extLst>
            </p:cNvPr>
            <p:cNvSpPr/>
            <p:nvPr/>
          </p:nvSpPr>
          <p:spPr>
            <a:xfrm>
              <a:off x="2254338" y="2961171"/>
              <a:ext cx="175533" cy="175533"/>
            </a:xfrm>
            <a:prstGeom prst="ellipse">
              <a:avLst/>
            </a:prstGeom>
            <a:noFill/>
            <a:ln w="9525">
              <a:solidFill>
                <a:srgbClr val="000000"/>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56" name="Rectangle 55">
              <a:extLst>
                <a:ext uri="{FF2B5EF4-FFF2-40B4-BE49-F238E27FC236}">
                  <a16:creationId xmlns:a16="http://schemas.microsoft.com/office/drawing/2014/main" id="{55151BF1-B4FD-844F-9BB6-FAA569AEF0B2}"/>
                </a:ext>
              </a:extLst>
            </p:cNvPr>
            <p:cNvSpPr/>
            <p:nvPr/>
          </p:nvSpPr>
          <p:spPr>
            <a:xfrm>
              <a:off x="2238372" y="3042262"/>
              <a:ext cx="210889" cy="94442"/>
            </a:xfrm>
            <a:prstGeom prst="rect">
              <a:avLst/>
            </a:prstGeom>
            <a:solidFill>
              <a:schemeClr val="tx1"/>
            </a:solidFill>
            <a:ln>
              <a:solidFill>
                <a:schemeClr val="tx1"/>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cxnSp>
          <p:nvCxnSpPr>
            <p:cNvPr id="57" name="Straight Connector 56">
              <a:extLst>
                <a:ext uri="{FF2B5EF4-FFF2-40B4-BE49-F238E27FC236}">
                  <a16:creationId xmlns:a16="http://schemas.microsoft.com/office/drawing/2014/main" id="{3220AE7E-1217-654F-A061-8791C2325C93}"/>
                </a:ext>
              </a:extLst>
            </p:cNvPr>
            <p:cNvCxnSpPr>
              <a:cxnSpLocks/>
            </p:cNvCxnSpPr>
            <p:nvPr/>
          </p:nvCxnSpPr>
          <p:spPr>
            <a:xfrm flipH="1">
              <a:off x="2332593" y="2936491"/>
              <a:ext cx="53486" cy="136564"/>
            </a:xfrm>
            <a:prstGeom prst="line">
              <a:avLst/>
            </a:prstGeom>
            <a:ln w="952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8" name="Oval 57">
              <a:extLst>
                <a:ext uri="{FF2B5EF4-FFF2-40B4-BE49-F238E27FC236}">
                  <a16:creationId xmlns:a16="http://schemas.microsoft.com/office/drawing/2014/main" id="{F07A0EEB-9C7A-2044-98C3-7C7C77FE14D0}"/>
                </a:ext>
              </a:extLst>
            </p:cNvPr>
            <p:cNvSpPr/>
            <p:nvPr/>
          </p:nvSpPr>
          <p:spPr>
            <a:xfrm>
              <a:off x="2259796" y="3322401"/>
              <a:ext cx="175533" cy="175533"/>
            </a:xfrm>
            <a:prstGeom prst="ellipse">
              <a:avLst/>
            </a:prstGeom>
            <a:noFill/>
            <a:ln w="9525">
              <a:solidFill>
                <a:srgbClr val="000000"/>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59" name="Rectangle 58">
              <a:extLst>
                <a:ext uri="{FF2B5EF4-FFF2-40B4-BE49-F238E27FC236}">
                  <a16:creationId xmlns:a16="http://schemas.microsoft.com/office/drawing/2014/main" id="{800889F1-46ED-E84C-8E1C-BC09ACCA9D93}"/>
                </a:ext>
              </a:extLst>
            </p:cNvPr>
            <p:cNvSpPr/>
            <p:nvPr/>
          </p:nvSpPr>
          <p:spPr>
            <a:xfrm>
              <a:off x="2243830" y="3403492"/>
              <a:ext cx="210889" cy="94442"/>
            </a:xfrm>
            <a:prstGeom prst="rect">
              <a:avLst/>
            </a:prstGeom>
            <a:solidFill>
              <a:schemeClr val="tx1"/>
            </a:solidFill>
            <a:ln>
              <a:solidFill>
                <a:schemeClr val="tx1"/>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cxnSp>
          <p:nvCxnSpPr>
            <p:cNvPr id="60" name="Straight Connector 59">
              <a:extLst>
                <a:ext uri="{FF2B5EF4-FFF2-40B4-BE49-F238E27FC236}">
                  <a16:creationId xmlns:a16="http://schemas.microsoft.com/office/drawing/2014/main" id="{EC0170C9-412A-304B-A76B-BB8A573F4B08}"/>
                </a:ext>
              </a:extLst>
            </p:cNvPr>
            <p:cNvCxnSpPr>
              <a:cxnSpLocks/>
            </p:cNvCxnSpPr>
            <p:nvPr/>
          </p:nvCxnSpPr>
          <p:spPr>
            <a:xfrm flipH="1">
              <a:off x="2338051" y="3297721"/>
              <a:ext cx="53486" cy="136564"/>
            </a:xfrm>
            <a:prstGeom prst="line">
              <a:avLst/>
            </a:prstGeom>
            <a:ln w="952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1" name="Oval 60">
              <a:extLst>
                <a:ext uri="{FF2B5EF4-FFF2-40B4-BE49-F238E27FC236}">
                  <a16:creationId xmlns:a16="http://schemas.microsoft.com/office/drawing/2014/main" id="{1EAC184E-138E-B947-9FBC-B1BC217ADD48}"/>
                </a:ext>
              </a:extLst>
            </p:cNvPr>
            <p:cNvSpPr/>
            <p:nvPr/>
          </p:nvSpPr>
          <p:spPr>
            <a:xfrm>
              <a:off x="2266206" y="3921997"/>
              <a:ext cx="175533" cy="175533"/>
            </a:xfrm>
            <a:prstGeom prst="ellipse">
              <a:avLst/>
            </a:prstGeom>
            <a:noFill/>
            <a:ln w="9525">
              <a:solidFill>
                <a:srgbClr val="000000"/>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62" name="Rectangle 61">
              <a:extLst>
                <a:ext uri="{FF2B5EF4-FFF2-40B4-BE49-F238E27FC236}">
                  <a16:creationId xmlns:a16="http://schemas.microsoft.com/office/drawing/2014/main" id="{4C1CD468-3E30-2F40-8A4A-FFCB532A7DFA}"/>
                </a:ext>
              </a:extLst>
            </p:cNvPr>
            <p:cNvSpPr/>
            <p:nvPr/>
          </p:nvSpPr>
          <p:spPr>
            <a:xfrm>
              <a:off x="2250240" y="4003088"/>
              <a:ext cx="210889" cy="94442"/>
            </a:xfrm>
            <a:prstGeom prst="rect">
              <a:avLst/>
            </a:prstGeom>
            <a:solidFill>
              <a:schemeClr val="tx1"/>
            </a:solidFill>
            <a:ln>
              <a:solidFill>
                <a:schemeClr val="tx1"/>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cxnSp>
          <p:nvCxnSpPr>
            <p:cNvPr id="63" name="Straight Connector 62">
              <a:extLst>
                <a:ext uri="{FF2B5EF4-FFF2-40B4-BE49-F238E27FC236}">
                  <a16:creationId xmlns:a16="http://schemas.microsoft.com/office/drawing/2014/main" id="{53430C01-3C8D-BB43-984A-A8D2A108A572}"/>
                </a:ext>
              </a:extLst>
            </p:cNvPr>
            <p:cNvCxnSpPr>
              <a:cxnSpLocks/>
            </p:cNvCxnSpPr>
            <p:nvPr/>
          </p:nvCxnSpPr>
          <p:spPr>
            <a:xfrm flipH="1">
              <a:off x="2344461" y="3897317"/>
              <a:ext cx="53486" cy="136564"/>
            </a:xfrm>
            <a:prstGeom prst="line">
              <a:avLst/>
            </a:prstGeom>
            <a:ln w="952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72E84A0F-7217-0E41-AE27-12AE69E7A2DB}"/>
                </a:ext>
              </a:extLst>
            </p:cNvPr>
            <p:cNvCxnSpPr>
              <a:cxnSpLocks/>
            </p:cNvCxnSpPr>
            <p:nvPr/>
          </p:nvCxnSpPr>
          <p:spPr>
            <a:xfrm>
              <a:off x="2474727" y="3004773"/>
              <a:ext cx="196334"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81E540FC-214E-FC4B-99C3-5460C6706D9F}"/>
                </a:ext>
              </a:extLst>
            </p:cNvPr>
            <p:cNvCxnSpPr>
              <a:cxnSpLocks/>
            </p:cNvCxnSpPr>
            <p:nvPr/>
          </p:nvCxnSpPr>
          <p:spPr>
            <a:xfrm>
              <a:off x="2476727" y="3048580"/>
              <a:ext cx="196334"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A936B90A-B9AA-F049-86FD-226925D580CA}"/>
                </a:ext>
              </a:extLst>
            </p:cNvPr>
            <p:cNvCxnSpPr>
              <a:cxnSpLocks/>
            </p:cNvCxnSpPr>
            <p:nvPr/>
          </p:nvCxnSpPr>
          <p:spPr>
            <a:xfrm>
              <a:off x="2483781" y="3366003"/>
              <a:ext cx="196334"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0FB46E2B-2645-8A4B-983C-2F45C7BC5DC9}"/>
                </a:ext>
              </a:extLst>
            </p:cNvPr>
            <p:cNvCxnSpPr>
              <a:cxnSpLocks/>
            </p:cNvCxnSpPr>
            <p:nvPr/>
          </p:nvCxnSpPr>
          <p:spPr>
            <a:xfrm>
              <a:off x="2485781" y="3409810"/>
              <a:ext cx="196334"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10E8F646-293C-5C49-A557-5B4F5BDB1B80}"/>
                </a:ext>
              </a:extLst>
            </p:cNvPr>
            <p:cNvCxnSpPr>
              <a:cxnSpLocks/>
            </p:cNvCxnSpPr>
            <p:nvPr/>
          </p:nvCxnSpPr>
          <p:spPr>
            <a:xfrm>
              <a:off x="2489148" y="3965956"/>
              <a:ext cx="196334"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895E7376-D6BC-4849-9146-DF6CABB850EF}"/>
                </a:ext>
              </a:extLst>
            </p:cNvPr>
            <p:cNvCxnSpPr>
              <a:cxnSpLocks/>
            </p:cNvCxnSpPr>
            <p:nvPr/>
          </p:nvCxnSpPr>
          <p:spPr>
            <a:xfrm>
              <a:off x="2491148" y="4009763"/>
              <a:ext cx="196334"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B0E9144-7D7A-DD40-8AAE-ED579E3D9FDF}"/>
                    </a:ext>
                  </a:extLst>
                </p:cNvPr>
                <p:cNvSpPr txBox="1"/>
                <p:nvPr/>
              </p:nvSpPr>
              <p:spPr>
                <a:xfrm>
                  <a:off x="2644542" y="2856363"/>
                  <a:ext cx="235008" cy="300082"/>
                </a:xfrm>
                <a:prstGeom prst="rect">
                  <a:avLst/>
                </a:prstGeom>
                <a:noFill/>
                <a:effectLst/>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𝑧</m:t>
                            </m:r>
                          </m:e>
                          <m:sub>
                            <m:r>
                              <a:rPr lang="en-US" b="0" i="1" smtClean="0">
                                <a:solidFill>
                                  <a:srgbClr val="000000"/>
                                </a:solidFill>
                                <a:latin typeface="Cambria Math" panose="02040503050406030204" pitchFamily="18" charset="0"/>
                              </a:rPr>
                              <m:t>1</m:t>
                            </m:r>
                          </m:sub>
                        </m:sSub>
                      </m:oMath>
                    </m:oMathPara>
                  </a14:m>
                  <a:endParaRPr lang="en-US" dirty="0">
                    <a:solidFill>
                      <a:srgbClr val="000000"/>
                    </a:solidFill>
                    <a:latin typeface="IBM Plex Sans" panose="020B0503050203000203" pitchFamily="34" charset="0"/>
                  </a:endParaRPr>
                </a:p>
              </p:txBody>
            </p:sp>
          </mc:Choice>
          <mc:Fallback xmlns="">
            <p:sp>
              <p:nvSpPr>
                <p:cNvPr id="70" name="TextBox 69">
                  <a:extLst>
                    <a:ext uri="{FF2B5EF4-FFF2-40B4-BE49-F238E27FC236}">
                      <a16:creationId xmlns:a16="http://schemas.microsoft.com/office/drawing/2014/main" id="{AB0E9144-7D7A-DD40-8AAE-ED579E3D9FDF}"/>
                    </a:ext>
                  </a:extLst>
                </p:cNvPr>
                <p:cNvSpPr txBox="1">
                  <a:spLocks noRot="1" noChangeAspect="1" noMove="1" noResize="1" noEditPoints="1" noAdjustHandles="1" noChangeArrowheads="1" noChangeShapeType="1" noTextEdit="1"/>
                </p:cNvSpPr>
                <p:nvPr/>
              </p:nvSpPr>
              <p:spPr>
                <a:xfrm>
                  <a:off x="2644542" y="2856363"/>
                  <a:ext cx="235008" cy="300082"/>
                </a:xfrm>
                <a:prstGeom prst="rect">
                  <a:avLst/>
                </a:prstGeom>
                <a:blipFill>
                  <a:blip r:embed="rId3"/>
                  <a:stretch>
                    <a:fillRect r="-20000"/>
                  </a:stretch>
                </a:blipFill>
                <a:effec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CFFAC1E6-BB27-8044-A8A3-44B961896E99}"/>
                    </a:ext>
                  </a:extLst>
                </p:cNvPr>
                <p:cNvSpPr txBox="1"/>
                <p:nvPr/>
              </p:nvSpPr>
              <p:spPr>
                <a:xfrm>
                  <a:off x="2644542" y="3215962"/>
                  <a:ext cx="235008" cy="300082"/>
                </a:xfrm>
                <a:prstGeom prst="rect">
                  <a:avLst/>
                </a:prstGeom>
                <a:noFill/>
                <a:effectLst/>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𝑧</m:t>
                            </m:r>
                          </m:e>
                          <m:sub>
                            <m:r>
                              <a:rPr lang="en-US" b="0" i="1" smtClean="0">
                                <a:solidFill>
                                  <a:srgbClr val="000000"/>
                                </a:solidFill>
                                <a:latin typeface="Cambria Math" panose="02040503050406030204" pitchFamily="18" charset="0"/>
                              </a:rPr>
                              <m:t>2</m:t>
                            </m:r>
                          </m:sub>
                        </m:sSub>
                      </m:oMath>
                    </m:oMathPara>
                  </a14:m>
                  <a:endParaRPr lang="en-US" dirty="0">
                    <a:solidFill>
                      <a:srgbClr val="000000"/>
                    </a:solidFill>
                    <a:latin typeface="IBM Plex Sans" panose="020B0503050203000203" pitchFamily="34" charset="0"/>
                  </a:endParaRPr>
                </a:p>
              </p:txBody>
            </p:sp>
          </mc:Choice>
          <mc:Fallback xmlns="">
            <p:sp>
              <p:nvSpPr>
                <p:cNvPr id="71" name="TextBox 70">
                  <a:extLst>
                    <a:ext uri="{FF2B5EF4-FFF2-40B4-BE49-F238E27FC236}">
                      <a16:creationId xmlns:a16="http://schemas.microsoft.com/office/drawing/2014/main" id="{CFFAC1E6-BB27-8044-A8A3-44B961896E99}"/>
                    </a:ext>
                  </a:extLst>
                </p:cNvPr>
                <p:cNvSpPr txBox="1">
                  <a:spLocks noRot="1" noChangeAspect="1" noMove="1" noResize="1" noEditPoints="1" noAdjustHandles="1" noChangeArrowheads="1" noChangeShapeType="1" noTextEdit="1"/>
                </p:cNvSpPr>
                <p:nvPr/>
              </p:nvSpPr>
              <p:spPr>
                <a:xfrm>
                  <a:off x="2644542" y="3215962"/>
                  <a:ext cx="235008" cy="300082"/>
                </a:xfrm>
                <a:prstGeom prst="rect">
                  <a:avLst/>
                </a:prstGeom>
                <a:blipFill>
                  <a:blip r:embed="rId4"/>
                  <a:stretch>
                    <a:fillRect r="-20000"/>
                  </a:stretch>
                </a:blipFill>
                <a:effec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9058F6D-CABF-574C-8369-2C60C80A1764}"/>
                    </a:ext>
                  </a:extLst>
                </p:cNvPr>
                <p:cNvSpPr txBox="1"/>
                <p:nvPr/>
              </p:nvSpPr>
              <p:spPr>
                <a:xfrm>
                  <a:off x="2643367" y="3813556"/>
                  <a:ext cx="235008" cy="300082"/>
                </a:xfrm>
                <a:prstGeom prst="rect">
                  <a:avLst/>
                </a:prstGeom>
                <a:noFill/>
                <a:effectLst/>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𝑧</m:t>
                            </m:r>
                          </m:e>
                          <m:sub>
                            <m:r>
                              <a:rPr lang="en-US" b="0" i="1" smtClean="0">
                                <a:solidFill>
                                  <a:srgbClr val="000000"/>
                                </a:solidFill>
                                <a:latin typeface="Cambria Math" panose="02040503050406030204" pitchFamily="18" charset="0"/>
                              </a:rPr>
                              <m:t>𝑛</m:t>
                            </m:r>
                          </m:sub>
                        </m:sSub>
                      </m:oMath>
                    </m:oMathPara>
                  </a14:m>
                  <a:endParaRPr lang="en-US" dirty="0">
                    <a:solidFill>
                      <a:srgbClr val="000000"/>
                    </a:solidFill>
                    <a:latin typeface="IBM Plex Sans" panose="020B0503050203000203" pitchFamily="34" charset="0"/>
                  </a:endParaRPr>
                </a:p>
              </p:txBody>
            </p:sp>
          </mc:Choice>
          <mc:Fallback xmlns="">
            <p:sp>
              <p:nvSpPr>
                <p:cNvPr id="72" name="TextBox 71">
                  <a:extLst>
                    <a:ext uri="{FF2B5EF4-FFF2-40B4-BE49-F238E27FC236}">
                      <a16:creationId xmlns:a16="http://schemas.microsoft.com/office/drawing/2014/main" id="{19058F6D-CABF-574C-8369-2C60C80A1764}"/>
                    </a:ext>
                  </a:extLst>
                </p:cNvPr>
                <p:cNvSpPr txBox="1">
                  <a:spLocks noRot="1" noChangeAspect="1" noMove="1" noResize="1" noEditPoints="1" noAdjustHandles="1" noChangeArrowheads="1" noChangeShapeType="1" noTextEdit="1"/>
                </p:cNvSpPr>
                <p:nvPr/>
              </p:nvSpPr>
              <p:spPr>
                <a:xfrm>
                  <a:off x="2643367" y="3813556"/>
                  <a:ext cx="235008" cy="300082"/>
                </a:xfrm>
                <a:prstGeom prst="rect">
                  <a:avLst/>
                </a:prstGeom>
                <a:blipFill>
                  <a:blip r:embed="rId5"/>
                  <a:stretch>
                    <a:fillRect r="-20000"/>
                  </a:stretch>
                </a:blipFill>
                <a:effectLst/>
              </p:spPr>
              <p:txBody>
                <a:bodyPr/>
                <a:lstStyle/>
                <a:p>
                  <a:r>
                    <a:rPr lang="en-AU">
                      <a:noFill/>
                    </a:rPr>
                    <a:t> </a:t>
                  </a:r>
                </a:p>
              </p:txBody>
            </p:sp>
          </mc:Fallback>
        </mc:AlternateContent>
        <p:sp>
          <p:nvSpPr>
            <p:cNvPr id="73" name="TextBox 72">
              <a:extLst>
                <a:ext uri="{FF2B5EF4-FFF2-40B4-BE49-F238E27FC236}">
                  <a16:creationId xmlns:a16="http://schemas.microsoft.com/office/drawing/2014/main" id="{6909C185-B24C-DD47-8425-5B55A1BD3781}"/>
                </a:ext>
              </a:extLst>
            </p:cNvPr>
            <p:cNvSpPr txBox="1"/>
            <p:nvPr/>
          </p:nvSpPr>
          <p:spPr>
            <a:xfrm rot="16200000">
              <a:off x="2090781" y="3482405"/>
              <a:ext cx="405215" cy="353623"/>
            </a:xfrm>
            <a:prstGeom prst="rect">
              <a:avLst/>
            </a:prstGeom>
            <a:noFill/>
            <a:effectLst/>
          </p:spPr>
          <p:txBody>
            <a:bodyPr wrap="square" rtlCol="0">
              <a:spAutoFit/>
            </a:bodyPr>
            <a:lstStyle/>
            <a:p>
              <a:r>
                <a:rPr lang="en-US" sz="1700" dirty="0">
                  <a:solidFill>
                    <a:srgbClr val="000000"/>
                  </a:solidFill>
                  <a:latin typeface="IBM Plex Sans" panose="020B0503050203000203" pitchFamily="34" charset="0"/>
                </a:rPr>
                <a:t>...</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0F242472-395E-144F-BEE7-C989DB02A43C}"/>
                    </a:ext>
                  </a:extLst>
                </p:cNvPr>
                <p:cNvSpPr txBox="1"/>
                <p:nvPr/>
              </p:nvSpPr>
              <p:spPr>
                <a:xfrm>
                  <a:off x="554587" y="2926996"/>
                  <a:ext cx="252954" cy="207749"/>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m:t>
                        </m:r>
                        <m:d>
                          <m:dPr>
                            <m:begChr m:val=""/>
                            <m:endChr m:val="⟩"/>
                            <m:ctrlPr>
                              <a:rPr lang="en-US"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0</m:t>
                            </m:r>
                          </m:e>
                        </m:d>
                      </m:oMath>
                    </m:oMathPara>
                  </a14:m>
                  <a:endParaRPr lang="en-US" dirty="0">
                    <a:solidFill>
                      <a:srgbClr val="000000"/>
                    </a:solidFill>
                    <a:latin typeface="IBM Plex Sans" panose="020B0503050203000203" pitchFamily="34" charset="0"/>
                  </a:endParaRPr>
                </a:p>
              </p:txBody>
            </p:sp>
          </mc:Choice>
          <mc:Fallback xmlns="">
            <p:sp>
              <p:nvSpPr>
                <p:cNvPr id="74" name="TextBox 73">
                  <a:extLst>
                    <a:ext uri="{FF2B5EF4-FFF2-40B4-BE49-F238E27FC236}">
                      <a16:creationId xmlns:a16="http://schemas.microsoft.com/office/drawing/2014/main" id="{0F242472-395E-144F-BEE7-C989DB02A43C}"/>
                    </a:ext>
                  </a:extLst>
                </p:cNvPr>
                <p:cNvSpPr txBox="1">
                  <a:spLocks noRot="1" noChangeAspect="1" noMove="1" noResize="1" noEditPoints="1" noAdjustHandles="1" noChangeArrowheads="1" noChangeShapeType="1" noTextEdit="1"/>
                </p:cNvSpPr>
                <p:nvPr/>
              </p:nvSpPr>
              <p:spPr>
                <a:xfrm>
                  <a:off x="554587" y="2926996"/>
                  <a:ext cx="252954" cy="207749"/>
                </a:xfrm>
                <a:prstGeom prst="rect">
                  <a:avLst/>
                </a:prstGeom>
                <a:blipFill>
                  <a:blip r:embed="rId6"/>
                  <a:stretch>
                    <a:fillRect l="-61905" t="-176471" r="-95238" b="-264706"/>
                  </a:stretch>
                </a:blipFill>
                <a:effec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F3407A7A-2BC1-1045-B3D7-BAB8E50FBB74}"/>
                    </a:ext>
                  </a:extLst>
                </p:cNvPr>
                <p:cNvSpPr txBox="1"/>
                <p:nvPr/>
              </p:nvSpPr>
              <p:spPr>
                <a:xfrm>
                  <a:off x="552820" y="3262128"/>
                  <a:ext cx="252954" cy="207749"/>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m:t>
                        </m:r>
                        <m:d>
                          <m:dPr>
                            <m:begChr m:val=""/>
                            <m:endChr m:val="⟩"/>
                            <m:ctrlPr>
                              <a:rPr lang="en-US"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0</m:t>
                            </m:r>
                          </m:e>
                        </m:d>
                      </m:oMath>
                    </m:oMathPara>
                  </a14:m>
                  <a:endParaRPr lang="en-US" dirty="0">
                    <a:solidFill>
                      <a:srgbClr val="000000"/>
                    </a:solidFill>
                    <a:latin typeface="IBM Plex Sans" panose="020B0503050203000203" pitchFamily="34" charset="0"/>
                  </a:endParaRPr>
                </a:p>
              </p:txBody>
            </p:sp>
          </mc:Choice>
          <mc:Fallback xmlns="">
            <p:sp>
              <p:nvSpPr>
                <p:cNvPr id="75" name="TextBox 74">
                  <a:extLst>
                    <a:ext uri="{FF2B5EF4-FFF2-40B4-BE49-F238E27FC236}">
                      <a16:creationId xmlns:a16="http://schemas.microsoft.com/office/drawing/2014/main" id="{F3407A7A-2BC1-1045-B3D7-BAB8E50FBB74}"/>
                    </a:ext>
                  </a:extLst>
                </p:cNvPr>
                <p:cNvSpPr txBox="1">
                  <a:spLocks noRot="1" noChangeAspect="1" noMove="1" noResize="1" noEditPoints="1" noAdjustHandles="1" noChangeArrowheads="1" noChangeShapeType="1" noTextEdit="1"/>
                </p:cNvSpPr>
                <p:nvPr/>
              </p:nvSpPr>
              <p:spPr>
                <a:xfrm>
                  <a:off x="552820" y="3262128"/>
                  <a:ext cx="252954" cy="207749"/>
                </a:xfrm>
                <a:prstGeom prst="rect">
                  <a:avLst/>
                </a:prstGeom>
                <a:blipFill>
                  <a:blip r:embed="rId7"/>
                  <a:stretch>
                    <a:fillRect l="-65000" t="-176471" r="-105000" b="-264706"/>
                  </a:stretch>
                </a:blipFill>
                <a:effec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6A5BEE4F-46D8-E64F-B2EF-7BA26D0A08B7}"/>
                    </a:ext>
                  </a:extLst>
                </p:cNvPr>
                <p:cNvSpPr txBox="1"/>
                <p:nvPr/>
              </p:nvSpPr>
              <p:spPr>
                <a:xfrm>
                  <a:off x="547403" y="3874641"/>
                  <a:ext cx="252954" cy="207749"/>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m:t>
                        </m:r>
                        <m:d>
                          <m:dPr>
                            <m:begChr m:val=""/>
                            <m:endChr m:val="⟩"/>
                            <m:ctrlPr>
                              <a:rPr lang="en-US"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0</m:t>
                            </m:r>
                          </m:e>
                        </m:d>
                      </m:oMath>
                    </m:oMathPara>
                  </a14:m>
                  <a:endParaRPr lang="en-US" dirty="0">
                    <a:solidFill>
                      <a:srgbClr val="000000"/>
                    </a:solidFill>
                    <a:latin typeface="IBM Plex Sans" panose="020B0503050203000203" pitchFamily="34" charset="0"/>
                  </a:endParaRPr>
                </a:p>
              </p:txBody>
            </p:sp>
          </mc:Choice>
          <mc:Fallback xmlns="">
            <p:sp>
              <p:nvSpPr>
                <p:cNvPr id="76" name="TextBox 75">
                  <a:extLst>
                    <a:ext uri="{FF2B5EF4-FFF2-40B4-BE49-F238E27FC236}">
                      <a16:creationId xmlns:a16="http://schemas.microsoft.com/office/drawing/2014/main" id="{6A5BEE4F-46D8-E64F-B2EF-7BA26D0A08B7}"/>
                    </a:ext>
                  </a:extLst>
                </p:cNvPr>
                <p:cNvSpPr txBox="1">
                  <a:spLocks noRot="1" noChangeAspect="1" noMove="1" noResize="1" noEditPoints="1" noAdjustHandles="1" noChangeArrowheads="1" noChangeShapeType="1" noTextEdit="1"/>
                </p:cNvSpPr>
                <p:nvPr/>
              </p:nvSpPr>
              <p:spPr>
                <a:xfrm>
                  <a:off x="547403" y="3874641"/>
                  <a:ext cx="252954" cy="207749"/>
                </a:xfrm>
                <a:prstGeom prst="rect">
                  <a:avLst/>
                </a:prstGeom>
                <a:blipFill>
                  <a:blip r:embed="rId8"/>
                  <a:stretch>
                    <a:fillRect l="-61905" t="-176471" r="-95238" b="-270588"/>
                  </a:stretch>
                </a:blipFill>
                <a:effec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FC343B70-08AE-D34C-8F60-5DCF2BA047D8}"/>
                    </a:ext>
                  </a:extLst>
                </p:cNvPr>
                <p:cNvSpPr txBox="1"/>
                <p:nvPr/>
              </p:nvSpPr>
              <p:spPr>
                <a:xfrm rot="16200000">
                  <a:off x="878201" y="3427573"/>
                  <a:ext cx="633122" cy="306366"/>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solidFill>
                                  <a:srgbClr val="D12765"/>
                                </a:solidFill>
                                <a:latin typeface="Cambria Math" panose="02040503050406030204" pitchFamily="18" charset="0"/>
                              </a:rPr>
                            </m:ctrlPr>
                          </m:sSubPr>
                          <m:e>
                            <m:r>
                              <a:rPr lang="en-US" sz="1800" b="1" i="1" smtClean="0">
                                <a:solidFill>
                                  <a:srgbClr val="D12765"/>
                                </a:solidFill>
                                <a:latin typeface="Cambria Math" panose="02040503050406030204" pitchFamily="18" charset="0"/>
                                <a:ea typeface="Cambria Math" panose="02040503050406030204" pitchFamily="18" charset="0"/>
                              </a:rPr>
                              <m:t>𝓤</m:t>
                            </m:r>
                          </m:e>
                          <m:sub>
                            <m:r>
                              <a:rPr lang="el-GR" sz="1800" b="1" i="1" smtClean="0">
                                <a:solidFill>
                                  <a:srgbClr val="D12765"/>
                                </a:solidFill>
                                <a:latin typeface="Cambria Math" panose="02040503050406030204" pitchFamily="18" charset="0"/>
                                <a:ea typeface="Cambria Math" panose="02040503050406030204" pitchFamily="18" charset="0"/>
                              </a:rPr>
                              <m:t>𝜱</m:t>
                            </m:r>
                            <m:r>
                              <a:rPr lang="en-US" sz="1800" b="1" i="1" smtClean="0">
                                <a:solidFill>
                                  <a:srgbClr val="D12765"/>
                                </a:solidFill>
                                <a:latin typeface="Cambria Math" panose="02040503050406030204" pitchFamily="18" charset="0"/>
                                <a:ea typeface="Cambria Math" panose="02040503050406030204" pitchFamily="18" charset="0"/>
                              </a:rPr>
                              <m:t>(</m:t>
                            </m:r>
                            <m:acc>
                              <m:accPr>
                                <m:chr m:val="⃗"/>
                                <m:ctrlPr>
                                  <a:rPr lang="en-US" sz="1800" b="1" i="1" smtClean="0">
                                    <a:solidFill>
                                      <a:srgbClr val="D12765"/>
                                    </a:solidFill>
                                    <a:latin typeface="Cambria Math" panose="02040503050406030204" pitchFamily="18" charset="0"/>
                                    <a:ea typeface="Cambria Math" panose="02040503050406030204" pitchFamily="18" charset="0"/>
                                  </a:rPr>
                                </m:ctrlPr>
                              </m:accPr>
                              <m:e>
                                <m:r>
                                  <a:rPr lang="en-US" sz="1800" b="1" i="1" smtClean="0">
                                    <a:solidFill>
                                      <a:srgbClr val="D12765"/>
                                    </a:solidFill>
                                    <a:latin typeface="Cambria Math" panose="02040503050406030204" pitchFamily="18" charset="0"/>
                                    <a:ea typeface="Cambria Math" panose="02040503050406030204" pitchFamily="18" charset="0"/>
                                  </a:rPr>
                                  <m:t>𝒙</m:t>
                                </m:r>
                              </m:e>
                            </m:acc>
                            <m:r>
                              <a:rPr lang="en-US" sz="1800" b="1" i="1" smtClean="0">
                                <a:solidFill>
                                  <a:srgbClr val="D12765"/>
                                </a:solidFill>
                                <a:latin typeface="Cambria Math" panose="02040503050406030204" pitchFamily="18" charset="0"/>
                                <a:ea typeface="Cambria Math" panose="02040503050406030204" pitchFamily="18" charset="0"/>
                              </a:rPr>
                              <m:t>)</m:t>
                            </m:r>
                          </m:sub>
                        </m:sSub>
                      </m:oMath>
                    </m:oMathPara>
                  </a14:m>
                  <a:endParaRPr lang="en-US" sz="1800" b="1" dirty="0">
                    <a:solidFill>
                      <a:srgbClr val="D12765"/>
                    </a:solidFill>
                    <a:latin typeface="IBM Plex Sans" panose="020B0503050203000203" pitchFamily="34" charset="0"/>
                  </a:endParaRPr>
                </a:p>
              </p:txBody>
            </p:sp>
          </mc:Choice>
          <mc:Fallback xmlns="">
            <p:sp>
              <p:nvSpPr>
                <p:cNvPr id="80" name="TextBox 79">
                  <a:extLst>
                    <a:ext uri="{FF2B5EF4-FFF2-40B4-BE49-F238E27FC236}">
                      <a16:creationId xmlns:a16="http://schemas.microsoft.com/office/drawing/2014/main" id="{FC343B70-08AE-D34C-8F60-5DCF2BA047D8}"/>
                    </a:ext>
                  </a:extLst>
                </p:cNvPr>
                <p:cNvSpPr txBox="1">
                  <a:spLocks noRot="1" noChangeAspect="1" noMove="1" noResize="1" noEditPoints="1" noAdjustHandles="1" noChangeArrowheads="1" noChangeShapeType="1" noTextEdit="1"/>
                </p:cNvSpPr>
                <p:nvPr/>
              </p:nvSpPr>
              <p:spPr>
                <a:xfrm rot="16200000">
                  <a:off x="878201" y="3427573"/>
                  <a:ext cx="633122" cy="306366"/>
                </a:xfrm>
                <a:prstGeom prst="rect">
                  <a:avLst/>
                </a:prstGeom>
                <a:blipFill>
                  <a:blip r:embed="rId9"/>
                  <a:stretch>
                    <a:fillRect t="-5882" r="-24000" b="-7843"/>
                  </a:stretch>
                </a:blipFill>
                <a:effectLst/>
              </p:spPr>
              <p:txBody>
                <a:bodyPr/>
                <a:lstStyle/>
                <a:p>
                  <a:r>
                    <a:rPr lang="en-AU">
                      <a:noFill/>
                    </a:rPr>
                    <a:t> </a:t>
                  </a:r>
                </a:p>
              </p:txBody>
            </p:sp>
          </mc:Fallback>
        </mc:AlternateContent>
      </p:grpSp>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C92A199B-3E9C-3D4E-BD64-99AC1821D9A3}"/>
                  </a:ext>
                </a:extLst>
              </p:cNvPr>
              <p:cNvSpPr txBox="1"/>
              <p:nvPr/>
            </p:nvSpPr>
            <p:spPr>
              <a:xfrm>
                <a:off x="4240214" y="425529"/>
                <a:ext cx="2795444" cy="541559"/>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solidFill>
                                <a:srgbClr val="00BAB6"/>
                              </a:solidFill>
                              <a:latin typeface="Cambria Math" panose="02040503050406030204" pitchFamily="18" charset="0"/>
                            </a:rPr>
                          </m:ctrlPr>
                        </m:sSubPr>
                        <m:e>
                          <m:r>
                            <a:rPr lang="en-US" sz="1800" b="1" i="1" smtClean="0">
                              <a:solidFill>
                                <a:srgbClr val="00BAB6"/>
                              </a:solidFill>
                              <a:latin typeface="Cambria Math" panose="02040503050406030204" pitchFamily="18" charset="0"/>
                            </a:rPr>
                            <m:t>𝑲</m:t>
                          </m:r>
                        </m:e>
                        <m:sub>
                          <m:r>
                            <a:rPr lang="en-US" sz="1800" b="1" i="1" smtClean="0">
                              <a:solidFill>
                                <a:srgbClr val="00BAB6"/>
                              </a:solidFill>
                              <a:latin typeface="Cambria Math" panose="02040503050406030204" pitchFamily="18" charset="0"/>
                            </a:rPr>
                            <m:t>𝒊𝒋</m:t>
                          </m:r>
                        </m:sub>
                      </m:sSub>
                      <m:r>
                        <a:rPr lang="en-US" sz="1800" b="1" i="1" smtClean="0">
                          <a:solidFill>
                            <a:schemeClr val="bg1"/>
                          </a:solidFill>
                          <a:latin typeface="Cambria Math" panose="02040503050406030204" pitchFamily="18" charset="0"/>
                        </a:rPr>
                        <m:t>=</m:t>
                      </m:r>
                      <m:sSup>
                        <m:sSupPr>
                          <m:ctrlPr>
                            <a:rPr lang="en-US" sz="1800" b="1" i="1" smtClean="0">
                              <a:solidFill>
                                <a:schemeClr val="bg1"/>
                              </a:solidFill>
                              <a:latin typeface="Cambria Math" panose="02040503050406030204" pitchFamily="18" charset="0"/>
                            </a:rPr>
                          </m:ctrlPr>
                        </m:sSupPr>
                        <m:e>
                          <m:d>
                            <m:dPr>
                              <m:begChr m:val="|"/>
                              <m:endChr m:val="|"/>
                              <m:ctrlPr>
                                <a:rPr lang="en-US" sz="1800" b="1" i="1" smtClean="0">
                                  <a:solidFill>
                                    <a:schemeClr val="bg1"/>
                                  </a:solidFill>
                                  <a:latin typeface="Cambria Math" panose="02040503050406030204" pitchFamily="18" charset="0"/>
                                </a:rPr>
                              </m:ctrlPr>
                            </m:dPr>
                            <m:e>
                              <m:d>
                                <m:dPr>
                                  <m:begChr m:val="⟨"/>
                                  <m:endChr m:val="⟩"/>
                                  <m:ctrlPr>
                                    <a:rPr lang="en-US" sz="1800" b="1" i="1" smtClean="0">
                                      <a:solidFill>
                                        <a:schemeClr val="bg1"/>
                                      </a:solidFill>
                                      <a:latin typeface="Cambria Math" panose="02040503050406030204" pitchFamily="18" charset="0"/>
                                    </a:rPr>
                                  </m:ctrlPr>
                                </m:dPr>
                                <m:e>
                                  <m:r>
                                    <a:rPr lang="en-US" sz="1800" b="1" i="1" smtClean="0">
                                      <a:solidFill>
                                        <a:schemeClr val="bg1"/>
                                      </a:solidFill>
                                      <a:latin typeface="Cambria Math" panose="02040503050406030204" pitchFamily="18" charset="0"/>
                                    </a:rPr>
                                    <m:t>𝟎</m:t>
                                  </m:r>
                                </m:e>
                                <m:e>
                                  <m:sSubSup>
                                    <m:sSubSupPr>
                                      <m:ctrlPr>
                                        <a:rPr lang="en-US" sz="1800" b="1" i="1">
                                          <a:solidFill>
                                            <a:srgbClr val="760A3A"/>
                                          </a:solidFill>
                                          <a:latin typeface="Cambria Math" panose="02040503050406030204" pitchFamily="18" charset="0"/>
                                        </a:rPr>
                                      </m:ctrlPr>
                                    </m:sSubSupPr>
                                    <m:e>
                                      <m:r>
                                        <a:rPr lang="en-US" sz="1800" b="1" i="1">
                                          <a:solidFill>
                                            <a:srgbClr val="760A3A"/>
                                          </a:solidFill>
                                          <a:latin typeface="Cambria Math" panose="02040503050406030204" pitchFamily="18" charset="0"/>
                                          <a:ea typeface="Cambria Math" panose="02040503050406030204" pitchFamily="18" charset="0"/>
                                        </a:rPr>
                                        <m:t>𝓤</m:t>
                                      </m:r>
                                    </m:e>
                                    <m:sub>
                                      <m:r>
                                        <a:rPr lang="el-GR" sz="1800" b="1" i="1">
                                          <a:solidFill>
                                            <a:srgbClr val="760A3A"/>
                                          </a:solidFill>
                                          <a:latin typeface="Cambria Math" panose="02040503050406030204" pitchFamily="18" charset="0"/>
                                          <a:ea typeface="Cambria Math" panose="02040503050406030204" pitchFamily="18" charset="0"/>
                                        </a:rPr>
                                        <m:t>𝜱</m:t>
                                      </m:r>
                                      <m:r>
                                        <a:rPr lang="en-US" sz="1800" b="1" i="1">
                                          <a:solidFill>
                                            <a:srgbClr val="760A3A"/>
                                          </a:solidFill>
                                          <a:latin typeface="Cambria Math" panose="02040503050406030204" pitchFamily="18" charset="0"/>
                                          <a:ea typeface="Cambria Math" panose="02040503050406030204" pitchFamily="18" charset="0"/>
                                        </a:rPr>
                                        <m:t>(</m:t>
                                      </m:r>
                                      <m:acc>
                                        <m:accPr>
                                          <m:chr m:val="⃗"/>
                                          <m:ctrlPr>
                                            <a:rPr lang="en-US" sz="1800" b="1" i="1">
                                              <a:solidFill>
                                                <a:srgbClr val="760A3A"/>
                                              </a:solidFill>
                                              <a:latin typeface="Cambria Math" panose="02040503050406030204" pitchFamily="18" charset="0"/>
                                              <a:ea typeface="Cambria Math" panose="02040503050406030204" pitchFamily="18" charset="0"/>
                                            </a:rPr>
                                          </m:ctrlPr>
                                        </m:accPr>
                                        <m:e>
                                          <m:sSub>
                                            <m:sSubPr>
                                              <m:ctrlPr>
                                                <a:rPr lang="en-US" sz="1800" b="1" i="1">
                                                  <a:solidFill>
                                                    <a:srgbClr val="760A3A"/>
                                                  </a:solidFill>
                                                  <a:latin typeface="Cambria Math" panose="02040503050406030204" pitchFamily="18" charset="0"/>
                                                  <a:ea typeface="Cambria Math" panose="02040503050406030204" pitchFamily="18" charset="0"/>
                                                </a:rPr>
                                              </m:ctrlPr>
                                            </m:sSubPr>
                                            <m:e>
                                              <m:r>
                                                <a:rPr lang="en-US" sz="1800" b="1" i="1">
                                                  <a:solidFill>
                                                    <a:srgbClr val="760A3A"/>
                                                  </a:solidFill>
                                                  <a:latin typeface="Cambria Math" panose="02040503050406030204" pitchFamily="18" charset="0"/>
                                                  <a:ea typeface="Cambria Math" panose="02040503050406030204" pitchFamily="18" charset="0"/>
                                                </a:rPr>
                                                <m:t>𝒙</m:t>
                                              </m:r>
                                            </m:e>
                                            <m:sub>
                                              <m:r>
                                                <a:rPr lang="en-US" sz="1800" b="1" i="1" smtClean="0">
                                                  <a:solidFill>
                                                    <a:srgbClr val="760A3A"/>
                                                  </a:solidFill>
                                                  <a:latin typeface="Cambria Math" panose="02040503050406030204" pitchFamily="18" charset="0"/>
                                                  <a:ea typeface="Cambria Math" panose="02040503050406030204" pitchFamily="18" charset="0"/>
                                                </a:rPr>
                                                <m:t>𝒋</m:t>
                                              </m:r>
                                            </m:sub>
                                          </m:sSub>
                                        </m:e>
                                      </m:acc>
                                      <m:r>
                                        <a:rPr lang="en-US" sz="1800" b="1" i="1">
                                          <a:solidFill>
                                            <a:srgbClr val="760A3A"/>
                                          </a:solidFill>
                                          <a:latin typeface="Cambria Math" panose="02040503050406030204" pitchFamily="18" charset="0"/>
                                          <a:ea typeface="Cambria Math" panose="02040503050406030204" pitchFamily="18" charset="0"/>
                                        </a:rPr>
                                        <m:t>)</m:t>
                                      </m:r>
                                    </m:sub>
                                    <m:sup>
                                      <m:r>
                                        <a:rPr lang="en-US" sz="1800" b="1" i="1">
                                          <a:solidFill>
                                            <a:srgbClr val="760A3A"/>
                                          </a:solidFill>
                                          <a:latin typeface="Cambria Math" panose="02040503050406030204" pitchFamily="18" charset="0"/>
                                          <a:ea typeface="Cambria Math" panose="02040503050406030204" pitchFamily="18" charset="0"/>
                                        </a:rPr>
                                        <m:t>†</m:t>
                                      </m:r>
                                    </m:sup>
                                  </m:sSubSup>
                                  <m:sSub>
                                    <m:sSubPr>
                                      <m:ctrlPr>
                                        <a:rPr lang="en-US" sz="1800" b="1" i="1">
                                          <a:solidFill>
                                            <a:srgbClr val="D12765"/>
                                          </a:solidFill>
                                          <a:latin typeface="Cambria Math" panose="02040503050406030204" pitchFamily="18" charset="0"/>
                                        </a:rPr>
                                      </m:ctrlPr>
                                    </m:sSubPr>
                                    <m:e>
                                      <m:r>
                                        <a:rPr lang="en-US" sz="1800" b="1" i="1">
                                          <a:solidFill>
                                            <a:srgbClr val="D12765"/>
                                          </a:solidFill>
                                          <a:latin typeface="Cambria Math" panose="02040503050406030204" pitchFamily="18" charset="0"/>
                                          <a:ea typeface="Cambria Math" panose="02040503050406030204" pitchFamily="18" charset="0"/>
                                        </a:rPr>
                                        <m:t>𝓤</m:t>
                                      </m:r>
                                    </m:e>
                                    <m:sub>
                                      <m:r>
                                        <a:rPr lang="el-GR" sz="1800" b="1" i="1">
                                          <a:solidFill>
                                            <a:srgbClr val="D12765"/>
                                          </a:solidFill>
                                          <a:latin typeface="Cambria Math" panose="02040503050406030204" pitchFamily="18" charset="0"/>
                                          <a:ea typeface="Cambria Math" panose="02040503050406030204" pitchFamily="18" charset="0"/>
                                        </a:rPr>
                                        <m:t>𝜱</m:t>
                                      </m:r>
                                      <m:r>
                                        <a:rPr lang="en-US" sz="1800" b="1" i="1">
                                          <a:solidFill>
                                            <a:srgbClr val="D12765"/>
                                          </a:solidFill>
                                          <a:latin typeface="Cambria Math" panose="02040503050406030204" pitchFamily="18" charset="0"/>
                                          <a:ea typeface="Cambria Math" panose="02040503050406030204" pitchFamily="18" charset="0"/>
                                        </a:rPr>
                                        <m:t>(</m:t>
                                      </m:r>
                                      <m:acc>
                                        <m:accPr>
                                          <m:chr m:val="⃗"/>
                                          <m:ctrlPr>
                                            <a:rPr lang="en-US" sz="1800" b="1" i="1">
                                              <a:solidFill>
                                                <a:srgbClr val="D12765"/>
                                              </a:solidFill>
                                              <a:latin typeface="Cambria Math" panose="02040503050406030204" pitchFamily="18" charset="0"/>
                                              <a:ea typeface="Cambria Math" panose="02040503050406030204" pitchFamily="18" charset="0"/>
                                            </a:rPr>
                                          </m:ctrlPr>
                                        </m:accPr>
                                        <m:e>
                                          <m:sSub>
                                            <m:sSubPr>
                                              <m:ctrlPr>
                                                <a:rPr lang="en-US" sz="1800" b="1" i="1">
                                                  <a:solidFill>
                                                    <a:srgbClr val="D12765"/>
                                                  </a:solidFill>
                                                  <a:latin typeface="Cambria Math" panose="02040503050406030204" pitchFamily="18" charset="0"/>
                                                  <a:ea typeface="Cambria Math" panose="02040503050406030204" pitchFamily="18" charset="0"/>
                                                </a:rPr>
                                              </m:ctrlPr>
                                            </m:sSubPr>
                                            <m:e>
                                              <m:r>
                                                <a:rPr lang="en-US" sz="1800" b="1" i="1">
                                                  <a:solidFill>
                                                    <a:srgbClr val="D12765"/>
                                                  </a:solidFill>
                                                  <a:latin typeface="Cambria Math" panose="02040503050406030204" pitchFamily="18" charset="0"/>
                                                  <a:ea typeface="Cambria Math" panose="02040503050406030204" pitchFamily="18" charset="0"/>
                                                </a:rPr>
                                                <m:t>𝒙</m:t>
                                              </m:r>
                                            </m:e>
                                            <m:sub>
                                              <m:r>
                                                <a:rPr lang="en-US" sz="1800" b="1" i="1" smtClean="0">
                                                  <a:solidFill>
                                                    <a:srgbClr val="D12765"/>
                                                  </a:solidFill>
                                                  <a:latin typeface="Cambria Math" panose="02040503050406030204" pitchFamily="18" charset="0"/>
                                                  <a:ea typeface="Cambria Math" panose="02040503050406030204" pitchFamily="18" charset="0"/>
                                                </a:rPr>
                                                <m:t>𝒊</m:t>
                                              </m:r>
                                            </m:sub>
                                          </m:sSub>
                                        </m:e>
                                      </m:acc>
                                      <m:r>
                                        <a:rPr lang="en-US" sz="1800" b="1" i="1">
                                          <a:solidFill>
                                            <a:srgbClr val="D12765"/>
                                          </a:solidFill>
                                          <a:latin typeface="Cambria Math" panose="02040503050406030204" pitchFamily="18" charset="0"/>
                                          <a:ea typeface="Cambria Math" panose="02040503050406030204" pitchFamily="18" charset="0"/>
                                        </a:rPr>
                                        <m:t>)</m:t>
                                      </m:r>
                                    </m:sub>
                                  </m:sSub>
                                </m:e>
                                <m:e>
                                  <m:r>
                                    <a:rPr lang="en-US" sz="1800" b="1" i="1" smtClean="0">
                                      <a:solidFill>
                                        <a:schemeClr val="bg1"/>
                                      </a:solidFill>
                                      <a:latin typeface="Cambria Math" panose="02040503050406030204" pitchFamily="18" charset="0"/>
                                    </a:rPr>
                                    <m:t>𝟎</m:t>
                                  </m:r>
                                </m:e>
                              </m:d>
                            </m:e>
                          </m:d>
                        </m:e>
                        <m:sup>
                          <m:r>
                            <a:rPr lang="en-US" sz="1800" b="1" i="1" smtClean="0">
                              <a:solidFill>
                                <a:schemeClr val="bg1"/>
                              </a:solidFill>
                              <a:latin typeface="Cambria Math" panose="02040503050406030204" pitchFamily="18" charset="0"/>
                            </a:rPr>
                            <m:t>𝟐</m:t>
                          </m:r>
                        </m:sup>
                      </m:sSup>
                    </m:oMath>
                  </m:oMathPara>
                </a14:m>
                <a:endParaRPr lang="en-US" sz="1800" b="1" dirty="0">
                  <a:solidFill>
                    <a:srgbClr val="D12765"/>
                  </a:solidFill>
                  <a:latin typeface="IBM Plex Sans" panose="020B0503050203000203" pitchFamily="34" charset="0"/>
                </a:endParaRPr>
              </a:p>
            </p:txBody>
          </p:sp>
        </mc:Choice>
        <mc:Fallback xmlns="">
          <p:sp>
            <p:nvSpPr>
              <p:cNvPr id="85" name="TextBox 84">
                <a:extLst>
                  <a:ext uri="{FF2B5EF4-FFF2-40B4-BE49-F238E27FC236}">
                    <a16:creationId xmlns:a16="http://schemas.microsoft.com/office/drawing/2014/main" id="{C92A199B-3E9C-3D4E-BD64-99AC1821D9A3}"/>
                  </a:ext>
                </a:extLst>
              </p:cNvPr>
              <p:cNvSpPr txBox="1">
                <a:spLocks noRot="1" noChangeAspect="1" noMove="1" noResize="1" noEditPoints="1" noAdjustHandles="1" noChangeArrowheads="1" noChangeShapeType="1" noTextEdit="1"/>
              </p:cNvSpPr>
              <p:nvPr/>
            </p:nvSpPr>
            <p:spPr>
              <a:xfrm>
                <a:off x="4240214" y="425529"/>
                <a:ext cx="2795444" cy="541559"/>
              </a:xfrm>
              <a:prstGeom prst="rect">
                <a:avLst/>
              </a:prstGeom>
              <a:blipFill>
                <a:blip r:embed="rId10"/>
                <a:stretch>
                  <a:fillRect l="-1818" r="-455" b="-6818"/>
                </a:stretch>
              </a:blipFill>
              <a:effectLst/>
            </p:spPr>
            <p:txBody>
              <a:bodyPr/>
              <a:lstStyle/>
              <a:p>
                <a:r>
                  <a:rPr lang="en-AU">
                    <a:noFill/>
                  </a:rPr>
                  <a:t> </a:t>
                </a:r>
              </a:p>
            </p:txBody>
          </p:sp>
        </mc:Fallback>
      </mc:AlternateContent>
      <p:grpSp>
        <p:nvGrpSpPr>
          <p:cNvPr id="87" name="Group 86">
            <a:extLst>
              <a:ext uri="{FF2B5EF4-FFF2-40B4-BE49-F238E27FC236}">
                <a16:creationId xmlns:a16="http://schemas.microsoft.com/office/drawing/2014/main" id="{AEE6ECB4-3EDA-A64C-9C71-6ABEAAAF3199}"/>
              </a:ext>
            </a:extLst>
          </p:cNvPr>
          <p:cNvGrpSpPr/>
          <p:nvPr/>
        </p:nvGrpSpPr>
        <p:grpSpPr>
          <a:xfrm>
            <a:off x="246691" y="306508"/>
            <a:ext cx="2440791" cy="1263571"/>
            <a:chOff x="480447" y="552243"/>
            <a:chExt cx="2440791" cy="1263571"/>
          </a:xfrm>
        </p:grpSpPr>
        <p:cxnSp>
          <p:nvCxnSpPr>
            <p:cNvPr id="8" name="Straight Connector 7">
              <a:extLst>
                <a:ext uri="{FF2B5EF4-FFF2-40B4-BE49-F238E27FC236}">
                  <a16:creationId xmlns:a16="http://schemas.microsoft.com/office/drawing/2014/main" id="{FD39F3CA-B35C-E747-99E8-16015EFF80A5}"/>
                </a:ext>
              </a:extLst>
            </p:cNvPr>
            <p:cNvCxnSpPr>
              <a:cxnSpLocks/>
            </p:cNvCxnSpPr>
            <p:nvPr/>
          </p:nvCxnSpPr>
          <p:spPr>
            <a:xfrm>
              <a:off x="906680" y="714901"/>
              <a:ext cx="1346479"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2D5EB32-E1E0-0F4D-9C69-A5FE127B1374}"/>
                </a:ext>
              </a:extLst>
            </p:cNvPr>
            <p:cNvCxnSpPr>
              <a:cxnSpLocks/>
            </p:cNvCxnSpPr>
            <p:nvPr/>
          </p:nvCxnSpPr>
          <p:spPr>
            <a:xfrm flipV="1">
              <a:off x="906680" y="1077548"/>
              <a:ext cx="1346479" cy="4529"/>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5D49AD9-312A-2A44-BA90-C4D31E3B8263}"/>
                </a:ext>
              </a:extLst>
            </p:cNvPr>
            <p:cNvCxnSpPr>
              <a:cxnSpLocks/>
            </p:cNvCxnSpPr>
            <p:nvPr/>
          </p:nvCxnSpPr>
          <p:spPr>
            <a:xfrm>
              <a:off x="906680" y="1693240"/>
              <a:ext cx="1346479" cy="881"/>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58CC368E-AD0F-2C49-81D7-5AE2B5DBFBF0}"/>
                </a:ext>
              </a:extLst>
            </p:cNvPr>
            <p:cNvSpPr/>
            <p:nvPr/>
          </p:nvSpPr>
          <p:spPr>
            <a:xfrm>
              <a:off x="1012500" y="570453"/>
              <a:ext cx="435860" cy="1243678"/>
            </a:xfrm>
            <a:prstGeom prst="rect">
              <a:avLst/>
            </a:prstGeom>
            <a:solidFill>
              <a:schemeClr val="tx1"/>
            </a:solidFill>
            <a:ln w="19050">
              <a:solidFill>
                <a:srgbClr val="D12765"/>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B84F843-61F6-2A43-8AC3-B71F185C6CD9}"/>
                    </a:ext>
                  </a:extLst>
                </p:cNvPr>
                <p:cNvSpPr txBox="1"/>
                <p:nvPr/>
              </p:nvSpPr>
              <p:spPr>
                <a:xfrm rot="16200000">
                  <a:off x="856758" y="1040805"/>
                  <a:ext cx="691408" cy="306366"/>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solidFill>
                                  <a:srgbClr val="D12765"/>
                                </a:solidFill>
                                <a:latin typeface="Cambria Math" panose="02040503050406030204" pitchFamily="18" charset="0"/>
                              </a:rPr>
                            </m:ctrlPr>
                          </m:sSubPr>
                          <m:e>
                            <m:r>
                              <a:rPr lang="en-US" sz="1800" b="1" i="1" smtClean="0">
                                <a:solidFill>
                                  <a:srgbClr val="D12765"/>
                                </a:solidFill>
                                <a:latin typeface="Cambria Math" panose="02040503050406030204" pitchFamily="18" charset="0"/>
                                <a:ea typeface="Cambria Math" panose="02040503050406030204" pitchFamily="18" charset="0"/>
                              </a:rPr>
                              <m:t>𝓤</m:t>
                            </m:r>
                          </m:e>
                          <m:sub>
                            <m:r>
                              <a:rPr lang="el-GR" sz="1800" b="1" i="1" smtClean="0">
                                <a:solidFill>
                                  <a:srgbClr val="D12765"/>
                                </a:solidFill>
                                <a:latin typeface="Cambria Math" panose="02040503050406030204" pitchFamily="18" charset="0"/>
                                <a:ea typeface="Cambria Math" panose="02040503050406030204" pitchFamily="18" charset="0"/>
                              </a:rPr>
                              <m:t>𝜱</m:t>
                            </m:r>
                            <m:r>
                              <a:rPr lang="en-US" sz="1800" b="1" i="1" smtClean="0">
                                <a:solidFill>
                                  <a:srgbClr val="D12765"/>
                                </a:solidFill>
                                <a:latin typeface="Cambria Math" panose="02040503050406030204" pitchFamily="18" charset="0"/>
                                <a:ea typeface="Cambria Math" panose="02040503050406030204" pitchFamily="18" charset="0"/>
                              </a:rPr>
                              <m:t>(</m:t>
                            </m:r>
                            <m:acc>
                              <m:accPr>
                                <m:chr m:val="⃗"/>
                                <m:ctrlPr>
                                  <a:rPr lang="en-US" sz="1800" b="1" i="1" smtClean="0">
                                    <a:solidFill>
                                      <a:srgbClr val="D12765"/>
                                    </a:solidFill>
                                    <a:latin typeface="Cambria Math" panose="02040503050406030204" pitchFamily="18" charset="0"/>
                                    <a:ea typeface="Cambria Math" panose="02040503050406030204" pitchFamily="18" charset="0"/>
                                  </a:rPr>
                                </m:ctrlPr>
                              </m:accPr>
                              <m:e>
                                <m:sSub>
                                  <m:sSubPr>
                                    <m:ctrlPr>
                                      <a:rPr lang="en-US" sz="1800" b="1" i="1" smtClean="0">
                                        <a:solidFill>
                                          <a:srgbClr val="D12765"/>
                                        </a:solidFill>
                                        <a:latin typeface="Cambria Math" panose="02040503050406030204" pitchFamily="18" charset="0"/>
                                        <a:ea typeface="Cambria Math" panose="02040503050406030204" pitchFamily="18" charset="0"/>
                                      </a:rPr>
                                    </m:ctrlPr>
                                  </m:sSubPr>
                                  <m:e>
                                    <m:r>
                                      <a:rPr lang="en-US" sz="1800" b="1" i="1" smtClean="0">
                                        <a:solidFill>
                                          <a:srgbClr val="D12765"/>
                                        </a:solidFill>
                                        <a:latin typeface="Cambria Math" panose="02040503050406030204" pitchFamily="18" charset="0"/>
                                        <a:ea typeface="Cambria Math" panose="02040503050406030204" pitchFamily="18" charset="0"/>
                                      </a:rPr>
                                      <m:t>𝒙</m:t>
                                    </m:r>
                                  </m:e>
                                  <m:sub>
                                    <m:r>
                                      <a:rPr lang="en-US" sz="1800" b="1" i="1" smtClean="0">
                                        <a:solidFill>
                                          <a:srgbClr val="D12765"/>
                                        </a:solidFill>
                                        <a:latin typeface="Cambria Math" panose="02040503050406030204" pitchFamily="18" charset="0"/>
                                        <a:ea typeface="Cambria Math" panose="02040503050406030204" pitchFamily="18" charset="0"/>
                                      </a:rPr>
                                      <m:t>𝒊</m:t>
                                    </m:r>
                                  </m:sub>
                                </m:sSub>
                              </m:e>
                            </m:acc>
                            <m:r>
                              <a:rPr lang="en-US" sz="1800" b="1" i="1" smtClean="0">
                                <a:solidFill>
                                  <a:srgbClr val="D12765"/>
                                </a:solidFill>
                                <a:latin typeface="Cambria Math" panose="02040503050406030204" pitchFamily="18" charset="0"/>
                                <a:ea typeface="Cambria Math" panose="02040503050406030204" pitchFamily="18" charset="0"/>
                              </a:rPr>
                              <m:t>)</m:t>
                            </m:r>
                          </m:sub>
                        </m:sSub>
                      </m:oMath>
                    </m:oMathPara>
                  </a14:m>
                  <a:endParaRPr lang="en-US" sz="1800" b="1" dirty="0">
                    <a:solidFill>
                      <a:srgbClr val="D12765"/>
                    </a:solidFill>
                    <a:latin typeface="IBM Plex Sans" panose="020B0503050203000203" pitchFamily="34" charset="0"/>
                  </a:endParaRPr>
                </a:p>
              </p:txBody>
            </p:sp>
          </mc:Choice>
          <mc:Fallback xmlns="">
            <p:sp>
              <p:nvSpPr>
                <p:cNvPr id="12" name="TextBox 11">
                  <a:extLst>
                    <a:ext uri="{FF2B5EF4-FFF2-40B4-BE49-F238E27FC236}">
                      <a16:creationId xmlns:a16="http://schemas.microsoft.com/office/drawing/2014/main" id="{2B84F843-61F6-2A43-8AC3-B71F185C6CD9}"/>
                    </a:ext>
                  </a:extLst>
                </p:cNvPr>
                <p:cNvSpPr txBox="1">
                  <a:spLocks noRot="1" noChangeAspect="1" noMove="1" noResize="1" noEditPoints="1" noAdjustHandles="1" noChangeArrowheads="1" noChangeShapeType="1" noTextEdit="1"/>
                </p:cNvSpPr>
                <p:nvPr/>
              </p:nvSpPr>
              <p:spPr>
                <a:xfrm rot="16200000">
                  <a:off x="856758" y="1040805"/>
                  <a:ext cx="691408" cy="306366"/>
                </a:xfrm>
                <a:prstGeom prst="rect">
                  <a:avLst/>
                </a:prstGeom>
                <a:blipFill>
                  <a:blip r:embed="rId11"/>
                  <a:stretch>
                    <a:fillRect t="-5455" r="-24000" b="-7273"/>
                  </a:stretch>
                </a:blipFill>
                <a:effectLst/>
              </p:spPr>
              <p:txBody>
                <a:bodyPr/>
                <a:lstStyle/>
                <a:p>
                  <a:r>
                    <a:rPr lang="en-AU">
                      <a:noFill/>
                    </a:rPr>
                    <a:t> </a:t>
                  </a:r>
                </a:p>
              </p:txBody>
            </p:sp>
          </mc:Fallback>
        </mc:AlternateContent>
        <p:sp>
          <p:nvSpPr>
            <p:cNvPr id="13" name="Rectangle 12">
              <a:extLst>
                <a:ext uri="{FF2B5EF4-FFF2-40B4-BE49-F238E27FC236}">
                  <a16:creationId xmlns:a16="http://schemas.microsoft.com/office/drawing/2014/main" id="{9F4565E3-EF59-E14A-AF7F-EF8059604F11}"/>
                </a:ext>
              </a:extLst>
            </p:cNvPr>
            <p:cNvSpPr/>
            <p:nvPr/>
          </p:nvSpPr>
          <p:spPr>
            <a:xfrm>
              <a:off x="1616466" y="569915"/>
              <a:ext cx="435860" cy="1243678"/>
            </a:xfrm>
            <a:prstGeom prst="rect">
              <a:avLst/>
            </a:prstGeom>
            <a:solidFill>
              <a:schemeClr val="tx1"/>
            </a:solidFill>
            <a:ln w="19050">
              <a:solidFill>
                <a:srgbClr val="760A3A"/>
              </a:solidFill>
            </a:ln>
            <a:effectLst/>
          </p:spPr>
          <p:txBody>
            <a:bodyPr wrap="square" lIns="0" tIns="0" rIns="0" bIns="0" rtlCol="0" anchor="ctr">
              <a:noAutofit/>
            </a:bodyPr>
            <a:lstStyle/>
            <a:p>
              <a:pPr algn="ctr"/>
              <a:endParaRPr lang="en-US" sz="1200" dirty="0" err="1">
                <a:solidFill>
                  <a:srgbClr val="760A3A"/>
                </a:solidFill>
                <a:latin typeface="IBM Plex Sans" panose="020B0503050203000203" pitchFamily="34" charset="0"/>
                <a:cs typeface="Arial"/>
              </a:endParaRPr>
            </a:p>
          </p:txBody>
        </p:sp>
        <p:sp>
          <p:nvSpPr>
            <p:cNvPr id="15" name="TextBox 14">
              <a:extLst>
                <a:ext uri="{FF2B5EF4-FFF2-40B4-BE49-F238E27FC236}">
                  <a16:creationId xmlns:a16="http://schemas.microsoft.com/office/drawing/2014/main" id="{DCC6D028-2882-5241-92F1-9FCF298F46FE}"/>
                </a:ext>
              </a:extLst>
            </p:cNvPr>
            <p:cNvSpPr txBox="1"/>
            <p:nvPr/>
          </p:nvSpPr>
          <p:spPr>
            <a:xfrm rot="16200000">
              <a:off x="454651" y="1171897"/>
              <a:ext cx="405215" cy="353623"/>
            </a:xfrm>
            <a:prstGeom prst="rect">
              <a:avLst/>
            </a:prstGeom>
            <a:noFill/>
            <a:effectLst/>
          </p:spPr>
          <p:txBody>
            <a:bodyPr wrap="square" rtlCol="0">
              <a:spAutoFit/>
            </a:bodyPr>
            <a:lstStyle/>
            <a:p>
              <a:r>
                <a:rPr lang="en-US" sz="1700" dirty="0">
                  <a:solidFill>
                    <a:srgbClr val="000000"/>
                  </a:solidFill>
                  <a:latin typeface="IBM Plex Sans" panose="020B0503050203000203" pitchFamily="34" charset="0"/>
                </a:rPr>
                <a:t>...</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46F01F-9624-744F-AB4F-366178549FEE}"/>
                    </a:ext>
                  </a:extLst>
                </p:cNvPr>
                <p:cNvSpPr txBox="1"/>
                <p:nvPr/>
              </p:nvSpPr>
              <p:spPr>
                <a:xfrm>
                  <a:off x="603359" y="605548"/>
                  <a:ext cx="252954" cy="207749"/>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m:t>
                        </m:r>
                        <m:d>
                          <m:dPr>
                            <m:begChr m:val=""/>
                            <m:endChr m:val="⟩"/>
                            <m:ctrlPr>
                              <a:rPr lang="en-US"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0</m:t>
                            </m:r>
                          </m:e>
                        </m:d>
                      </m:oMath>
                    </m:oMathPara>
                  </a14:m>
                  <a:endParaRPr lang="en-US" dirty="0">
                    <a:solidFill>
                      <a:srgbClr val="000000"/>
                    </a:solidFill>
                    <a:latin typeface="IBM Plex Sans" panose="020B0503050203000203" pitchFamily="34" charset="0"/>
                  </a:endParaRPr>
                </a:p>
              </p:txBody>
            </p:sp>
          </mc:Choice>
          <mc:Fallback xmlns="">
            <p:sp>
              <p:nvSpPr>
                <p:cNvPr id="16" name="TextBox 15">
                  <a:extLst>
                    <a:ext uri="{FF2B5EF4-FFF2-40B4-BE49-F238E27FC236}">
                      <a16:creationId xmlns:a16="http://schemas.microsoft.com/office/drawing/2014/main" id="{ED46F01F-9624-744F-AB4F-366178549FEE}"/>
                    </a:ext>
                  </a:extLst>
                </p:cNvPr>
                <p:cNvSpPr txBox="1">
                  <a:spLocks noRot="1" noChangeAspect="1" noMove="1" noResize="1" noEditPoints="1" noAdjustHandles="1" noChangeArrowheads="1" noChangeShapeType="1" noTextEdit="1"/>
                </p:cNvSpPr>
                <p:nvPr/>
              </p:nvSpPr>
              <p:spPr>
                <a:xfrm>
                  <a:off x="603359" y="605548"/>
                  <a:ext cx="252954" cy="207749"/>
                </a:xfrm>
                <a:prstGeom prst="rect">
                  <a:avLst/>
                </a:prstGeom>
                <a:blipFill>
                  <a:blip r:embed="rId12"/>
                  <a:stretch>
                    <a:fillRect l="-65000" t="-176471" r="-100000" b="-270588"/>
                  </a:stretch>
                </a:blipFill>
                <a:effec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C97D093-4A99-694E-9B2E-83C24BC39BF0}"/>
                    </a:ext>
                  </a:extLst>
                </p:cNvPr>
                <p:cNvSpPr txBox="1"/>
                <p:nvPr/>
              </p:nvSpPr>
              <p:spPr>
                <a:xfrm>
                  <a:off x="601592" y="967088"/>
                  <a:ext cx="252954" cy="207749"/>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m:t>
                        </m:r>
                        <m:d>
                          <m:dPr>
                            <m:begChr m:val=""/>
                            <m:endChr m:val="⟩"/>
                            <m:ctrlPr>
                              <a:rPr lang="en-US"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0</m:t>
                            </m:r>
                          </m:e>
                        </m:d>
                      </m:oMath>
                    </m:oMathPara>
                  </a14:m>
                  <a:endParaRPr lang="en-US" dirty="0">
                    <a:solidFill>
                      <a:srgbClr val="000000"/>
                    </a:solidFill>
                    <a:latin typeface="IBM Plex Sans" panose="020B0503050203000203" pitchFamily="34" charset="0"/>
                  </a:endParaRPr>
                </a:p>
              </p:txBody>
            </p:sp>
          </mc:Choice>
          <mc:Fallback xmlns="">
            <p:sp>
              <p:nvSpPr>
                <p:cNvPr id="17" name="TextBox 16">
                  <a:extLst>
                    <a:ext uri="{FF2B5EF4-FFF2-40B4-BE49-F238E27FC236}">
                      <a16:creationId xmlns:a16="http://schemas.microsoft.com/office/drawing/2014/main" id="{5C97D093-4A99-694E-9B2E-83C24BC39BF0}"/>
                    </a:ext>
                  </a:extLst>
                </p:cNvPr>
                <p:cNvSpPr txBox="1">
                  <a:spLocks noRot="1" noChangeAspect="1" noMove="1" noResize="1" noEditPoints="1" noAdjustHandles="1" noChangeArrowheads="1" noChangeShapeType="1" noTextEdit="1"/>
                </p:cNvSpPr>
                <p:nvPr/>
              </p:nvSpPr>
              <p:spPr>
                <a:xfrm>
                  <a:off x="601592" y="967088"/>
                  <a:ext cx="252954" cy="207749"/>
                </a:xfrm>
                <a:prstGeom prst="rect">
                  <a:avLst/>
                </a:prstGeom>
                <a:blipFill>
                  <a:blip r:embed="rId13"/>
                  <a:stretch>
                    <a:fillRect l="-57143" t="-176471" r="-95238" b="-270588"/>
                  </a:stretch>
                </a:blipFill>
                <a:effec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72389DF-80A6-6647-97ED-A117ACD0917E}"/>
                    </a:ext>
                  </a:extLst>
                </p:cNvPr>
                <p:cNvSpPr txBox="1"/>
                <p:nvPr/>
              </p:nvSpPr>
              <p:spPr>
                <a:xfrm>
                  <a:off x="596175" y="1586203"/>
                  <a:ext cx="252954" cy="207749"/>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m:t>
                        </m:r>
                        <m:d>
                          <m:dPr>
                            <m:begChr m:val=""/>
                            <m:endChr m:val="⟩"/>
                            <m:ctrlPr>
                              <a:rPr lang="en-US"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0</m:t>
                            </m:r>
                          </m:e>
                        </m:d>
                      </m:oMath>
                    </m:oMathPara>
                  </a14:m>
                  <a:endParaRPr lang="en-US" dirty="0">
                    <a:solidFill>
                      <a:srgbClr val="000000"/>
                    </a:solidFill>
                    <a:latin typeface="IBM Plex Sans" panose="020B0503050203000203" pitchFamily="34" charset="0"/>
                  </a:endParaRPr>
                </a:p>
              </p:txBody>
            </p:sp>
          </mc:Choice>
          <mc:Fallback xmlns="">
            <p:sp>
              <p:nvSpPr>
                <p:cNvPr id="18" name="TextBox 17">
                  <a:extLst>
                    <a:ext uri="{FF2B5EF4-FFF2-40B4-BE49-F238E27FC236}">
                      <a16:creationId xmlns:a16="http://schemas.microsoft.com/office/drawing/2014/main" id="{472389DF-80A6-6647-97ED-A117ACD0917E}"/>
                    </a:ext>
                  </a:extLst>
                </p:cNvPr>
                <p:cNvSpPr txBox="1">
                  <a:spLocks noRot="1" noChangeAspect="1" noMove="1" noResize="1" noEditPoints="1" noAdjustHandles="1" noChangeArrowheads="1" noChangeShapeType="1" noTextEdit="1"/>
                </p:cNvSpPr>
                <p:nvPr/>
              </p:nvSpPr>
              <p:spPr>
                <a:xfrm>
                  <a:off x="596175" y="1586203"/>
                  <a:ext cx="252954" cy="207749"/>
                </a:xfrm>
                <a:prstGeom prst="rect">
                  <a:avLst/>
                </a:prstGeom>
                <a:blipFill>
                  <a:blip r:embed="rId14"/>
                  <a:stretch>
                    <a:fillRect l="-61905" t="-176471" r="-95238" b="-270588"/>
                  </a:stretch>
                </a:blipFill>
                <a:effectLst/>
              </p:spPr>
              <p:txBody>
                <a:bodyPr/>
                <a:lstStyle/>
                <a:p>
                  <a:r>
                    <a:rPr lang="en-AU">
                      <a:noFill/>
                    </a:rPr>
                    <a:t> </a:t>
                  </a:r>
                </a:p>
              </p:txBody>
            </p:sp>
          </mc:Fallback>
        </mc:AlternateContent>
        <p:sp>
          <p:nvSpPr>
            <p:cNvPr id="20" name="Rectangle 19">
              <a:extLst>
                <a:ext uri="{FF2B5EF4-FFF2-40B4-BE49-F238E27FC236}">
                  <a16:creationId xmlns:a16="http://schemas.microsoft.com/office/drawing/2014/main" id="{07D58665-FD5A-2B41-A3D9-624AAFB91E2B}"/>
                </a:ext>
              </a:extLst>
            </p:cNvPr>
            <p:cNvSpPr/>
            <p:nvPr/>
          </p:nvSpPr>
          <p:spPr>
            <a:xfrm>
              <a:off x="2252457" y="572137"/>
              <a:ext cx="273012" cy="273012"/>
            </a:xfrm>
            <a:prstGeom prst="rect">
              <a:avLst/>
            </a:prstGeom>
            <a:solidFill>
              <a:schemeClr val="tx1"/>
            </a:solidFill>
            <a:ln w="19050">
              <a:solidFill>
                <a:srgbClr val="000000"/>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21" name="Rectangle 20">
              <a:extLst>
                <a:ext uri="{FF2B5EF4-FFF2-40B4-BE49-F238E27FC236}">
                  <a16:creationId xmlns:a16="http://schemas.microsoft.com/office/drawing/2014/main" id="{0376E649-EE12-784A-8370-1E088DE4904A}"/>
                </a:ext>
              </a:extLst>
            </p:cNvPr>
            <p:cNvSpPr/>
            <p:nvPr/>
          </p:nvSpPr>
          <p:spPr>
            <a:xfrm>
              <a:off x="2254457" y="943753"/>
              <a:ext cx="273012" cy="273012"/>
            </a:xfrm>
            <a:prstGeom prst="rect">
              <a:avLst/>
            </a:prstGeom>
            <a:solidFill>
              <a:schemeClr val="tx1"/>
            </a:solidFill>
            <a:ln w="19050">
              <a:solidFill>
                <a:srgbClr val="000000"/>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22" name="Rectangle 21">
              <a:extLst>
                <a:ext uri="{FF2B5EF4-FFF2-40B4-BE49-F238E27FC236}">
                  <a16:creationId xmlns:a16="http://schemas.microsoft.com/office/drawing/2014/main" id="{EBD104A4-F60A-1640-A978-7915D33B59FF}"/>
                </a:ext>
              </a:extLst>
            </p:cNvPr>
            <p:cNvSpPr/>
            <p:nvPr/>
          </p:nvSpPr>
          <p:spPr>
            <a:xfrm>
              <a:off x="2259824" y="1542802"/>
              <a:ext cx="273012" cy="273012"/>
            </a:xfrm>
            <a:prstGeom prst="rect">
              <a:avLst/>
            </a:prstGeom>
            <a:solidFill>
              <a:schemeClr val="tx1"/>
            </a:solidFill>
            <a:ln w="19050">
              <a:solidFill>
                <a:srgbClr val="000000"/>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23" name="Oval 22">
              <a:extLst>
                <a:ext uri="{FF2B5EF4-FFF2-40B4-BE49-F238E27FC236}">
                  <a16:creationId xmlns:a16="http://schemas.microsoft.com/office/drawing/2014/main" id="{B618B1CC-0C85-C64D-A7B7-726E0209BA65}"/>
                </a:ext>
              </a:extLst>
            </p:cNvPr>
            <p:cNvSpPr/>
            <p:nvPr/>
          </p:nvSpPr>
          <p:spPr>
            <a:xfrm>
              <a:off x="2296026" y="657051"/>
              <a:ext cx="175533" cy="175533"/>
            </a:xfrm>
            <a:prstGeom prst="ellipse">
              <a:avLst/>
            </a:prstGeom>
            <a:noFill/>
            <a:ln w="9525">
              <a:solidFill>
                <a:srgbClr val="000000"/>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24" name="Rectangle 23">
              <a:extLst>
                <a:ext uri="{FF2B5EF4-FFF2-40B4-BE49-F238E27FC236}">
                  <a16:creationId xmlns:a16="http://schemas.microsoft.com/office/drawing/2014/main" id="{32987CD1-D60F-1546-80CB-419B6C00D88F}"/>
                </a:ext>
              </a:extLst>
            </p:cNvPr>
            <p:cNvSpPr/>
            <p:nvPr/>
          </p:nvSpPr>
          <p:spPr>
            <a:xfrm>
              <a:off x="2280060" y="738142"/>
              <a:ext cx="210889" cy="94442"/>
            </a:xfrm>
            <a:prstGeom prst="rect">
              <a:avLst/>
            </a:prstGeom>
            <a:solidFill>
              <a:schemeClr val="tx1"/>
            </a:solidFill>
            <a:ln>
              <a:solidFill>
                <a:schemeClr val="tx1"/>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cxnSp>
          <p:nvCxnSpPr>
            <p:cNvPr id="25" name="Straight Connector 24">
              <a:extLst>
                <a:ext uri="{FF2B5EF4-FFF2-40B4-BE49-F238E27FC236}">
                  <a16:creationId xmlns:a16="http://schemas.microsoft.com/office/drawing/2014/main" id="{90288B51-7C79-234A-B280-824BC968A298}"/>
                </a:ext>
              </a:extLst>
            </p:cNvPr>
            <p:cNvCxnSpPr>
              <a:cxnSpLocks/>
            </p:cNvCxnSpPr>
            <p:nvPr/>
          </p:nvCxnSpPr>
          <p:spPr>
            <a:xfrm flipH="1">
              <a:off x="2374281" y="632371"/>
              <a:ext cx="53486" cy="136564"/>
            </a:xfrm>
            <a:prstGeom prst="line">
              <a:avLst/>
            </a:prstGeom>
            <a:ln w="952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5044BE39-0471-D645-AC61-0FA21AE7EE45}"/>
                </a:ext>
              </a:extLst>
            </p:cNvPr>
            <p:cNvSpPr/>
            <p:nvPr/>
          </p:nvSpPr>
          <p:spPr>
            <a:xfrm>
              <a:off x="2301484" y="1018281"/>
              <a:ext cx="175533" cy="175533"/>
            </a:xfrm>
            <a:prstGeom prst="ellipse">
              <a:avLst/>
            </a:prstGeom>
            <a:noFill/>
            <a:ln w="9525">
              <a:solidFill>
                <a:srgbClr val="000000"/>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27" name="Rectangle 26">
              <a:extLst>
                <a:ext uri="{FF2B5EF4-FFF2-40B4-BE49-F238E27FC236}">
                  <a16:creationId xmlns:a16="http://schemas.microsoft.com/office/drawing/2014/main" id="{2EADF436-336F-884D-B572-C114925246A8}"/>
                </a:ext>
              </a:extLst>
            </p:cNvPr>
            <p:cNvSpPr/>
            <p:nvPr/>
          </p:nvSpPr>
          <p:spPr>
            <a:xfrm>
              <a:off x="2285518" y="1099372"/>
              <a:ext cx="210889" cy="94442"/>
            </a:xfrm>
            <a:prstGeom prst="rect">
              <a:avLst/>
            </a:prstGeom>
            <a:solidFill>
              <a:schemeClr val="tx1"/>
            </a:solidFill>
            <a:ln>
              <a:solidFill>
                <a:schemeClr val="tx1"/>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cxnSp>
          <p:nvCxnSpPr>
            <p:cNvPr id="28" name="Straight Connector 27">
              <a:extLst>
                <a:ext uri="{FF2B5EF4-FFF2-40B4-BE49-F238E27FC236}">
                  <a16:creationId xmlns:a16="http://schemas.microsoft.com/office/drawing/2014/main" id="{E05DE370-F910-5E45-8313-E7EDD29E6648}"/>
                </a:ext>
              </a:extLst>
            </p:cNvPr>
            <p:cNvCxnSpPr>
              <a:cxnSpLocks/>
            </p:cNvCxnSpPr>
            <p:nvPr/>
          </p:nvCxnSpPr>
          <p:spPr>
            <a:xfrm flipH="1">
              <a:off x="2379739" y="993601"/>
              <a:ext cx="53486" cy="136564"/>
            </a:xfrm>
            <a:prstGeom prst="line">
              <a:avLst/>
            </a:prstGeom>
            <a:ln w="952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9" name="Oval 28">
              <a:extLst>
                <a:ext uri="{FF2B5EF4-FFF2-40B4-BE49-F238E27FC236}">
                  <a16:creationId xmlns:a16="http://schemas.microsoft.com/office/drawing/2014/main" id="{33C7ACD5-2FCE-C94D-83CC-6553FA99EE9A}"/>
                </a:ext>
              </a:extLst>
            </p:cNvPr>
            <p:cNvSpPr/>
            <p:nvPr/>
          </p:nvSpPr>
          <p:spPr>
            <a:xfrm>
              <a:off x="2307894" y="1617877"/>
              <a:ext cx="175533" cy="175533"/>
            </a:xfrm>
            <a:prstGeom prst="ellipse">
              <a:avLst/>
            </a:prstGeom>
            <a:noFill/>
            <a:ln w="9525">
              <a:solidFill>
                <a:srgbClr val="000000"/>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30" name="Rectangle 29">
              <a:extLst>
                <a:ext uri="{FF2B5EF4-FFF2-40B4-BE49-F238E27FC236}">
                  <a16:creationId xmlns:a16="http://schemas.microsoft.com/office/drawing/2014/main" id="{9299AC39-12AC-F64F-8F5F-C241D2CEE130}"/>
                </a:ext>
              </a:extLst>
            </p:cNvPr>
            <p:cNvSpPr/>
            <p:nvPr/>
          </p:nvSpPr>
          <p:spPr>
            <a:xfrm>
              <a:off x="2291928" y="1698968"/>
              <a:ext cx="210889" cy="94442"/>
            </a:xfrm>
            <a:prstGeom prst="rect">
              <a:avLst/>
            </a:prstGeom>
            <a:solidFill>
              <a:schemeClr val="tx1"/>
            </a:solidFill>
            <a:ln>
              <a:solidFill>
                <a:schemeClr val="tx1"/>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cxnSp>
          <p:nvCxnSpPr>
            <p:cNvPr id="31" name="Straight Connector 30">
              <a:extLst>
                <a:ext uri="{FF2B5EF4-FFF2-40B4-BE49-F238E27FC236}">
                  <a16:creationId xmlns:a16="http://schemas.microsoft.com/office/drawing/2014/main" id="{CB0DEB1C-AE60-5C4F-B91D-51A868B96EBC}"/>
                </a:ext>
              </a:extLst>
            </p:cNvPr>
            <p:cNvCxnSpPr>
              <a:cxnSpLocks/>
            </p:cNvCxnSpPr>
            <p:nvPr/>
          </p:nvCxnSpPr>
          <p:spPr>
            <a:xfrm flipH="1">
              <a:off x="2386149" y="1593197"/>
              <a:ext cx="53486" cy="136564"/>
            </a:xfrm>
            <a:prstGeom prst="line">
              <a:avLst/>
            </a:prstGeom>
            <a:ln w="9525">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4A1E2E42-5B16-624A-8542-BC27BF15203B}"/>
                </a:ext>
              </a:extLst>
            </p:cNvPr>
            <p:cNvCxnSpPr>
              <a:cxnSpLocks/>
            </p:cNvCxnSpPr>
            <p:nvPr/>
          </p:nvCxnSpPr>
          <p:spPr>
            <a:xfrm>
              <a:off x="2516415" y="700653"/>
              <a:ext cx="196334"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CC39B95D-F101-AA4E-B858-C8846E99692C}"/>
                </a:ext>
              </a:extLst>
            </p:cNvPr>
            <p:cNvCxnSpPr>
              <a:cxnSpLocks/>
            </p:cNvCxnSpPr>
            <p:nvPr/>
          </p:nvCxnSpPr>
          <p:spPr>
            <a:xfrm>
              <a:off x="2518415" y="744460"/>
              <a:ext cx="196334"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0F8C2F3-1233-BA40-B7CF-49C535A29C44}"/>
                </a:ext>
              </a:extLst>
            </p:cNvPr>
            <p:cNvCxnSpPr>
              <a:cxnSpLocks/>
            </p:cNvCxnSpPr>
            <p:nvPr/>
          </p:nvCxnSpPr>
          <p:spPr>
            <a:xfrm>
              <a:off x="2525469" y="1061883"/>
              <a:ext cx="196334"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EFB25960-A918-924B-AD33-54CE9678B859}"/>
                </a:ext>
              </a:extLst>
            </p:cNvPr>
            <p:cNvCxnSpPr>
              <a:cxnSpLocks/>
            </p:cNvCxnSpPr>
            <p:nvPr/>
          </p:nvCxnSpPr>
          <p:spPr>
            <a:xfrm>
              <a:off x="2527469" y="1105690"/>
              <a:ext cx="196334"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2634CEC3-8396-F34C-A68A-045A839651F9}"/>
                </a:ext>
              </a:extLst>
            </p:cNvPr>
            <p:cNvCxnSpPr>
              <a:cxnSpLocks/>
            </p:cNvCxnSpPr>
            <p:nvPr/>
          </p:nvCxnSpPr>
          <p:spPr>
            <a:xfrm>
              <a:off x="2530836" y="1661836"/>
              <a:ext cx="196334"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3E894F5-132D-E141-94AF-D3B87136E8CD}"/>
                </a:ext>
              </a:extLst>
            </p:cNvPr>
            <p:cNvCxnSpPr>
              <a:cxnSpLocks/>
            </p:cNvCxnSpPr>
            <p:nvPr/>
          </p:nvCxnSpPr>
          <p:spPr>
            <a:xfrm>
              <a:off x="2532836" y="1705643"/>
              <a:ext cx="196334"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2B53055-5117-D947-A21B-DAD101FA82C1}"/>
                    </a:ext>
                  </a:extLst>
                </p:cNvPr>
                <p:cNvSpPr txBox="1"/>
                <p:nvPr/>
              </p:nvSpPr>
              <p:spPr>
                <a:xfrm>
                  <a:off x="2686230" y="552243"/>
                  <a:ext cx="235008" cy="300082"/>
                </a:xfrm>
                <a:prstGeom prst="rect">
                  <a:avLst/>
                </a:prstGeom>
                <a:noFill/>
                <a:effectLst/>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𝑧</m:t>
                            </m:r>
                          </m:e>
                          <m:sub>
                            <m:r>
                              <a:rPr lang="en-US" b="0" i="1" smtClean="0">
                                <a:solidFill>
                                  <a:srgbClr val="000000"/>
                                </a:solidFill>
                                <a:latin typeface="Cambria Math" panose="02040503050406030204" pitchFamily="18" charset="0"/>
                              </a:rPr>
                              <m:t>1</m:t>
                            </m:r>
                          </m:sub>
                        </m:sSub>
                      </m:oMath>
                    </m:oMathPara>
                  </a14:m>
                  <a:endParaRPr lang="en-US" dirty="0">
                    <a:solidFill>
                      <a:srgbClr val="000000"/>
                    </a:solidFill>
                    <a:latin typeface="IBM Plex Sans" panose="020B0503050203000203" pitchFamily="34" charset="0"/>
                  </a:endParaRPr>
                </a:p>
              </p:txBody>
            </p:sp>
          </mc:Choice>
          <mc:Fallback xmlns="">
            <p:sp>
              <p:nvSpPr>
                <p:cNvPr id="38" name="TextBox 37">
                  <a:extLst>
                    <a:ext uri="{FF2B5EF4-FFF2-40B4-BE49-F238E27FC236}">
                      <a16:creationId xmlns:a16="http://schemas.microsoft.com/office/drawing/2014/main" id="{42B53055-5117-D947-A21B-DAD101FA82C1}"/>
                    </a:ext>
                  </a:extLst>
                </p:cNvPr>
                <p:cNvSpPr txBox="1">
                  <a:spLocks noRot="1" noChangeAspect="1" noMove="1" noResize="1" noEditPoints="1" noAdjustHandles="1" noChangeArrowheads="1" noChangeShapeType="1" noTextEdit="1"/>
                </p:cNvSpPr>
                <p:nvPr/>
              </p:nvSpPr>
              <p:spPr>
                <a:xfrm>
                  <a:off x="2686230" y="552243"/>
                  <a:ext cx="235008" cy="300082"/>
                </a:xfrm>
                <a:prstGeom prst="rect">
                  <a:avLst/>
                </a:prstGeom>
                <a:blipFill>
                  <a:blip r:embed="rId15"/>
                  <a:stretch>
                    <a:fillRect r="-20000"/>
                  </a:stretch>
                </a:blipFill>
                <a:effec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FEC4B71-FA3D-6F48-B829-6C4447902FAA}"/>
                    </a:ext>
                  </a:extLst>
                </p:cNvPr>
                <p:cNvSpPr txBox="1"/>
                <p:nvPr/>
              </p:nvSpPr>
              <p:spPr>
                <a:xfrm>
                  <a:off x="2686230" y="911842"/>
                  <a:ext cx="235008" cy="300082"/>
                </a:xfrm>
                <a:prstGeom prst="rect">
                  <a:avLst/>
                </a:prstGeom>
                <a:noFill/>
                <a:effectLst/>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𝑧</m:t>
                            </m:r>
                          </m:e>
                          <m:sub>
                            <m:r>
                              <a:rPr lang="en-US" b="0" i="1" smtClean="0">
                                <a:solidFill>
                                  <a:srgbClr val="000000"/>
                                </a:solidFill>
                                <a:latin typeface="Cambria Math" panose="02040503050406030204" pitchFamily="18" charset="0"/>
                              </a:rPr>
                              <m:t>2</m:t>
                            </m:r>
                          </m:sub>
                        </m:sSub>
                      </m:oMath>
                    </m:oMathPara>
                  </a14:m>
                  <a:endParaRPr lang="en-US" dirty="0">
                    <a:solidFill>
                      <a:srgbClr val="000000"/>
                    </a:solidFill>
                    <a:latin typeface="IBM Plex Sans" panose="020B0503050203000203" pitchFamily="34" charset="0"/>
                  </a:endParaRPr>
                </a:p>
              </p:txBody>
            </p:sp>
          </mc:Choice>
          <mc:Fallback xmlns="">
            <p:sp>
              <p:nvSpPr>
                <p:cNvPr id="39" name="TextBox 38">
                  <a:extLst>
                    <a:ext uri="{FF2B5EF4-FFF2-40B4-BE49-F238E27FC236}">
                      <a16:creationId xmlns:a16="http://schemas.microsoft.com/office/drawing/2014/main" id="{EFEC4B71-FA3D-6F48-B829-6C4447902FAA}"/>
                    </a:ext>
                  </a:extLst>
                </p:cNvPr>
                <p:cNvSpPr txBox="1">
                  <a:spLocks noRot="1" noChangeAspect="1" noMove="1" noResize="1" noEditPoints="1" noAdjustHandles="1" noChangeArrowheads="1" noChangeShapeType="1" noTextEdit="1"/>
                </p:cNvSpPr>
                <p:nvPr/>
              </p:nvSpPr>
              <p:spPr>
                <a:xfrm>
                  <a:off x="2686230" y="911842"/>
                  <a:ext cx="235008" cy="300082"/>
                </a:xfrm>
                <a:prstGeom prst="rect">
                  <a:avLst/>
                </a:prstGeom>
                <a:blipFill>
                  <a:blip r:embed="rId16"/>
                  <a:stretch>
                    <a:fillRect r="-20000"/>
                  </a:stretch>
                </a:blipFill>
                <a:effec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DE84F69-8441-0A4B-9B1C-F3D3D6E90F9B}"/>
                    </a:ext>
                  </a:extLst>
                </p:cNvPr>
                <p:cNvSpPr txBox="1"/>
                <p:nvPr/>
              </p:nvSpPr>
              <p:spPr>
                <a:xfrm>
                  <a:off x="2685055" y="1509436"/>
                  <a:ext cx="235008" cy="300082"/>
                </a:xfrm>
                <a:prstGeom prst="rect">
                  <a:avLst/>
                </a:prstGeom>
                <a:noFill/>
                <a:effectLst/>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𝑧</m:t>
                            </m:r>
                          </m:e>
                          <m:sub>
                            <m:r>
                              <a:rPr lang="en-US" b="0" i="1" smtClean="0">
                                <a:solidFill>
                                  <a:srgbClr val="000000"/>
                                </a:solidFill>
                                <a:latin typeface="Cambria Math" panose="02040503050406030204" pitchFamily="18" charset="0"/>
                              </a:rPr>
                              <m:t>𝑛</m:t>
                            </m:r>
                          </m:sub>
                        </m:sSub>
                      </m:oMath>
                    </m:oMathPara>
                  </a14:m>
                  <a:endParaRPr lang="en-US" dirty="0">
                    <a:solidFill>
                      <a:srgbClr val="000000"/>
                    </a:solidFill>
                    <a:latin typeface="IBM Plex Sans" panose="020B0503050203000203" pitchFamily="34" charset="0"/>
                  </a:endParaRPr>
                </a:p>
              </p:txBody>
            </p:sp>
          </mc:Choice>
          <mc:Fallback xmlns="">
            <p:sp>
              <p:nvSpPr>
                <p:cNvPr id="40" name="TextBox 39">
                  <a:extLst>
                    <a:ext uri="{FF2B5EF4-FFF2-40B4-BE49-F238E27FC236}">
                      <a16:creationId xmlns:a16="http://schemas.microsoft.com/office/drawing/2014/main" id="{DDE84F69-8441-0A4B-9B1C-F3D3D6E90F9B}"/>
                    </a:ext>
                  </a:extLst>
                </p:cNvPr>
                <p:cNvSpPr txBox="1">
                  <a:spLocks noRot="1" noChangeAspect="1" noMove="1" noResize="1" noEditPoints="1" noAdjustHandles="1" noChangeArrowheads="1" noChangeShapeType="1" noTextEdit="1"/>
                </p:cNvSpPr>
                <p:nvPr/>
              </p:nvSpPr>
              <p:spPr>
                <a:xfrm>
                  <a:off x="2685055" y="1509436"/>
                  <a:ext cx="235008" cy="300082"/>
                </a:xfrm>
                <a:prstGeom prst="rect">
                  <a:avLst/>
                </a:prstGeom>
                <a:blipFill>
                  <a:blip r:embed="rId17"/>
                  <a:stretch>
                    <a:fillRect r="-20000"/>
                  </a:stretch>
                </a:blipFill>
                <a:effectLst/>
              </p:spPr>
              <p:txBody>
                <a:bodyPr/>
                <a:lstStyle/>
                <a:p>
                  <a:r>
                    <a:rPr lang="en-AU">
                      <a:noFill/>
                    </a:rPr>
                    <a:t> </a:t>
                  </a:r>
                </a:p>
              </p:txBody>
            </p:sp>
          </mc:Fallback>
        </mc:AlternateContent>
        <p:sp>
          <p:nvSpPr>
            <p:cNvPr id="41" name="TextBox 40">
              <a:extLst>
                <a:ext uri="{FF2B5EF4-FFF2-40B4-BE49-F238E27FC236}">
                  <a16:creationId xmlns:a16="http://schemas.microsoft.com/office/drawing/2014/main" id="{614BB5B5-A9F9-CF4B-BC2F-275595960D13}"/>
                </a:ext>
              </a:extLst>
            </p:cNvPr>
            <p:cNvSpPr txBox="1"/>
            <p:nvPr/>
          </p:nvSpPr>
          <p:spPr>
            <a:xfrm rot="16200000">
              <a:off x="2132469" y="1178285"/>
              <a:ext cx="405215" cy="353623"/>
            </a:xfrm>
            <a:prstGeom prst="rect">
              <a:avLst/>
            </a:prstGeom>
            <a:noFill/>
            <a:effectLst/>
          </p:spPr>
          <p:txBody>
            <a:bodyPr wrap="square" rtlCol="0">
              <a:spAutoFit/>
            </a:bodyPr>
            <a:lstStyle/>
            <a:p>
              <a:r>
                <a:rPr lang="en-US" sz="1700" dirty="0">
                  <a:solidFill>
                    <a:srgbClr val="000000"/>
                  </a:solidFill>
                  <a:latin typeface="IBM Plex Sans" panose="020B0503050203000203" pitchFamily="34" charset="0"/>
                </a:rPr>
                <a:t>...</a:t>
              </a:r>
            </a:p>
          </p:txBody>
        </p:sp>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91222610-8C49-6B45-9C1A-3F47F4450156}"/>
                    </a:ext>
                  </a:extLst>
                </p:cNvPr>
                <p:cNvSpPr/>
                <p:nvPr/>
              </p:nvSpPr>
              <p:spPr>
                <a:xfrm rot="16200000">
                  <a:off x="1377606" y="944306"/>
                  <a:ext cx="879280" cy="4993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800" b="1" i="1" smtClean="0">
                                <a:solidFill>
                                  <a:srgbClr val="760A3A"/>
                                </a:solidFill>
                                <a:latin typeface="Cambria Math" panose="02040503050406030204" pitchFamily="18" charset="0"/>
                              </a:rPr>
                            </m:ctrlPr>
                          </m:sSubSupPr>
                          <m:e>
                            <m:r>
                              <a:rPr lang="en-US" sz="1800" b="1" i="1">
                                <a:solidFill>
                                  <a:srgbClr val="760A3A"/>
                                </a:solidFill>
                                <a:latin typeface="Cambria Math" panose="02040503050406030204" pitchFamily="18" charset="0"/>
                                <a:ea typeface="Cambria Math" panose="02040503050406030204" pitchFamily="18" charset="0"/>
                              </a:rPr>
                              <m:t>𝓤</m:t>
                            </m:r>
                          </m:e>
                          <m:sub>
                            <m:r>
                              <a:rPr lang="el-GR" sz="1800" b="1" i="1">
                                <a:solidFill>
                                  <a:srgbClr val="760A3A"/>
                                </a:solidFill>
                                <a:latin typeface="Cambria Math" panose="02040503050406030204" pitchFamily="18" charset="0"/>
                                <a:ea typeface="Cambria Math" panose="02040503050406030204" pitchFamily="18" charset="0"/>
                              </a:rPr>
                              <m:t>𝜱</m:t>
                            </m:r>
                            <m:r>
                              <a:rPr lang="en-US" sz="1800" b="1" i="1">
                                <a:solidFill>
                                  <a:srgbClr val="760A3A"/>
                                </a:solidFill>
                                <a:latin typeface="Cambria Math" panose="02040503050406030204" pitchFamily="18" charset="0"/>
                                <a:ea typeface="Cambria Math" panose="02040503050406030204" pitchFamily="18" charset="0"/>
                              </a:rPr>
                              <m:t>(</m:t>
                            </m:r>
                            <m:acc>
                              <m:accPr>
                                <m:chr m:val="⃗"/>
                                <m:ctrlPr>
                                  <a:rPr lang="en-US" sz="1800" b="1" i="1">
                                    <a:solidFill>
                                      <a:srgbClr val="760A3A"/>
                                    </a:solidFill>
                                    <a:latin typeface="Cambria Math" panose="02040503050406030204" pitchFamily="18" charset="0"/>
                                    <a:ea typeface="Cambria Math" panose="02040503050406030204" pitchFamily="18" charset="0"/>
                                  </a:rPr>
                                </m:ctrlPr>
                              </m:accPr>
                              <m:e>
                                <m:sSub>
                                  <m:sSubPr>
                                    <m:ctrlPr>
                                      <a:rPr lang="en-US" sz="1800" b="1" i="1">
                                        <a:solidFill>
                                          <a:srgbClr val="760A3A"/>
                                        </a:solidFill>
                                        <a:latin typeface="Cambria Math" panose="02040503050406030204" pitchFamily="18" charset="0"/>
                                        <a:ea typeface="Cambria Math" panose="02040503050406030204" pitchFamily="18" charset="0"/>
                                      </a:rPr>
                                    </m:ctrlPr>
                                  </m:sSubPr>
                                  <m:e>
                                    <m:r>
                                      <a:rPr lang="en-US" sz="1800" b="1" i="1">
                                        <a:solidFill>
                                          <a:srgbClr val="760A3A"/>
                                        </a:solidFill>
                                        <a:latin typeface="Cambria Math" panose="02040503050406030204" pitchFamily="18" charset="0"/>
                                        <a:ea typeface="Cambria Math" panose="02040503050406030204" pitchFamily="18" charset="0"/>
                                      </a:rPr>
                                      <m:t>𝒙</m:t>
                                    </m:r>
                                  </m:e>
                                  <m:sub>
                                    <m:r>
                                      <a:rPr lang="en-US" sz="1800" b="1" i="1" smtClean="0">
                                        <a:solidFill>
                                          <a:srgbClr val="760A3A"/>
                                        </a:solidFill>
                                        <a:latin typeface="Cambria Math" panose="02040503050406030204" pitchFamily="18" charset="0"/>
                                        <a:ea typeface="Cambria Math" panose="02040503050406030204" pitchFamily="18" charset="0"/>
                                      </a:rPr>
                                      <m:t>𝒋</m:t>
                                    </m:r>
                                  </m:sub>
                                </m:sSub>
                              </m:e>
                            </m:acc>
                            <m:r>
                              <a:rPr lang="en-US" sz="1800" b="1" i="1">
                                <a:solidFill>
                                  <a:srgbClr val="760A3A"/>
                                </a:solidFill>
                                <a:latin typeface="Cambria Math" panose="02040503050406030204" pitchFamily="18" charset="0"/>
                                <a:ea typeface="Cambria Math" panose="02040503050406030204" pitchFamily="18" charset="0"/>
                              </a:rPr>
                              <m:t>)</m:t>
                            </m:r>
                          </m:sub>
                          <m:sup>
                            <m:r>
                              <a:rPr lang="en-US" sz="1800" b="1" i="1">
                                <a:solidFill>
                                  <a:srgbClr val="760A3A"/>
                                </a:solidFill>
                                <a:latin typeface="Cambria Math" panose="02040503050406030204" pitchFamily="18" charset="0"/>
                                <a:ea typeface="Cambria Math" panose="02040503050406030204" pitchFamily="18" charset="0"/>
                              </a:rPr>
                              <m:t>†</m:t>
                            </m:r>
                          </m:sup>
                        </m:sSubSup>
                      </m:oMath>
                    </m:oMathPara>
                  </a14:m>
                  <a:endParaRPr lang="en-AU" sz="1800" dirty="0">
                    <a:latin typeface="IBM Plex Sans" panose="020B0503050203000203" pitchFamily="34" charset="0"/>
                  </a:endParaRPr>
                </a:p>
              </p:txBody>
            </p:sp>
          </mc:Choice>
          <mc:Fallback xmlns="">
            <p:sp>
              <p:nvSpPr>
                <p:cNvPr id="86" name="Rectangle 85">
                  <a:extLst>
                    <a:ext uri="{FF2B5EF4-FFF2-40B4-BE49-F238E27FC236}">
                      <a16:creationId xmlns:a16="http://schemas.microsoft.com/office/drawing/2014/main" id="{91222610-8C49-6B45-9C1A-3F47F4450156}"/>
                    </a:ext>
                  </a:extLst>
                </p:cNvPr>
                <p:cNvSpPr>
                  <a:spLocks noRot="1" noChangeAspect="1" noMove="1" noResize="1" noEditPoints="1" noAdjustHandles="1" noChangeArrowheads="1" noChangeShapeType="1" noTextEdit="1"/>
                </p:cNvSpPr>
                <p:nvPr/>
              </p:nvSpPr>
              <p:spPr>
                <a:xfrm rot="16200000">
                  <a:off x="1377606" y="944306"/>
                  <a:ext cx="879280" cy="499367"/>
                </a:xfrm>
                <a:prstGeom prst="rect">
                  <a:avLst/>
                </a:prstGeom>
                <a:blipFill>
                  <a:blip r:embed="rId18"/>
                  <a:stretch>
                    <a:fillRect/>
                  </a:stretch>
                </a:blipFill>
              </p:spPr>
              <p:txBody>
                <a:bodyPr/>
                <a:lstStyle/>
                <a:p>
                  <a:r>
                    <a:rPr lang="en-AU">
                      <a:noFill/>
                    </a:rPr>
                    <a:t> </a:t>
                  </a:r>
                </a:p>
              </p:txBody>
            </p:sp>
          </mc:Fallback>
        </mc:AlternateContent>
      </p:grpSp>
      <p:grpSp>
        <p:nvGrpSpPr>
          <p:cNvPr id="167" name="Group 166">
            <a:extLst>
              <a:ext uri="{FF2B5EF4-FFF2-40B4-BE49-F238E27FC236}">
                <a16:creationId xmlns:a16="http://schemas.microsoft.com/office/drawing/2014/main" id="{06FCCEB4-CDEC-E84B-8844-72238D1551F6}"/>
              </a:ext>
            </a:extLst>
          </p:cNvPr>
          <p:cNvGrpSpPr/>
          <p:nvPr/>
        </p:nvGrpSpPr>
        <p:grpSpPr>
          <a:xfrm>
            <a:off x="3383313" y="1347764"/>
            <a:ext cx="5132625" cy="923366"/>
            <a:chOff x="3383313" y="1347764"/>
            <a:chExt cx="5132625" cy="923366"/>
          </a:xfrm>
        </p:grpSpPr>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622F6C0A-71EE-EB49-A0BD-D4FA291781CE}"/>
                    </a:ext>
                  </a:extLst>
                </p:cNvPr>
                <p:cNvSpPr txBox="1"/>
                <p:nvPr/>
              </p:nvSpPr>
              <p:spPr>
                <a:xfrm>
                  <a:off x="3383313" y="1656796"/>
                  <a:ext cx="429092" cy="304699"/>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lang="en-AU" sz="1800" i="1" smtClean="0">
                                <a:solidFill>
                                  <a:schemeClr val="bg1"/>
                                </a:solidFill>
                                <a:latin typeface="Cambria Math" panose="02040503050406030204" pitchFamily="18" charset="0"/>
                              </a:rPr>
                            </m:ctrlPr>
                          </m:dPr>
                          <m:e>
                            <m:acc>
                              <m:accPr>
                                <m:chr m:val="⃗"/>
                                <m:ctrlPr>
                                  <a:rPr lang="en-AU" sz="1800" i="1" smtClean="0">
                                    <a:solidFill>
                                      <a:schemeClr val="bg1"/>
                                    </a:solidFill>
                                    <a:latin typeface="Cambria Math" panose="02040503050406030204" pitchFamily="18" charset="0"/>
                                  </a:rPr>
                                </m:ctrlPr>
                              </m:accPr>
                              <m:e>
                                <m:sSub>
                                  <m:sSubPr>
                                    <m:ctrlPr>
                                      <a:rPr lang="en-AU"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𝑖</m:t>
                                    </m:r>
                                  </m:sub>
                                </m:sSub>
                              </m:e>
                            </m:acc>
                          </m:e>
                        </m:d>
                      </m:oMath>
                    </m:oMathPara>
                  </a14:m>
                  <a:endParaRPr lang="en-AU" sz="1800" dirty="0" err="1">
                    <a:solidFill>
                      <a:schemeClr val="bg1"/>
                    </a:solidFill>
                    <a:latin typeface="IBM Plex Sans" panose="020B0503050203000203" pitchFamily="34" charset="0"/>
                    <a:ea typeface="IBM Plex Sans" charset="0"/>
                    <a:cs typeface="IBM Plex Sans" charset="0"/>
                  </a:endParaRPr>
                </a:p>
              </p:txBody>
            </p:sp>
          </mc:Choice>
          <mc:Fallback xmlns="">
            <p:sp>
              <p:nvSpPr>
                <p:cNvPr id="107" name="TextBox 106">
                  <a:extLst>
                    <a:ext uri="{FF2B5EF4-FFF2-40B4-BE49-F238E27FC236}">
                      <a16:creationId xmlns:a16="http://schemas.microsoft.com/office/drawing/2014/main" id="{622F6C0A-71EE-EB49-A0BD-D4FA291781CE}"/>
                    </a:ext>
                  </a:extLst>
                </p:cNvPr>
                <p:cNvSpPr txBox="1">
                  <a:spLocks noRot="1" noChangeAspect="1" noMove="1" noResize="1" noEditPoints="1" noAdjustHandles="1" noChangeArrowheads="1" noChangeShapeType="1" noTextEdit="1"/>
                </p:cNvSpPr>
                <p:nvPr/>
              </p:nvSpPr>
              <p:spPr>
                <a:xfrm>
                  <a:off x="3383313" y="1656796"/>
                  <a:ext cx="429092" cy="304699"/>
                </a:xfrm>
                <a:prstGeom prst="rect">
                  <a:avLst/>
                </a:prstGeom>
                <a:blipFill>
                  <a:blip r:embed="rId19"/>
                  <a:stretch>
                    <a:fillRect b="-8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FE80C84F-C072-AF41-9911-D8CF65104CA7}"/>
                    </a:ext>
                  </a:extLst>
                </p:cNvPr>
                <p:cNvSpPr txBox="1"/>
                <p:nvPr/>
              </p:nvSpPr>
              <p:spPr>
                <a:xfrm>
                  <a:off x="8085179" y="1638231"/>
                  <a:ext cx="430759" cy="304699"/>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lang="en-AU" sz="1800" i="1" smtClean="0">
                                <a:solidFill>
                                  <a:schemeClr val="bg1"/>
                                </a:solidFill>
                                <a:latin typeface="Cambria Math" panose="02040503050406030204" pitchFamily="18" charset="0"/>
                              </a:rPr>
                            </m:ctrlPr>
                          </m:dPr>
                          <m:e>
                            <m:acc>
                              <m:accPr>
                                <m:chr m:val="̂"/>
                                <m:ctrlPr>
                                  <a:rPr lang="en-AU" sz="1800" i="1" smtClean="0">
                                    <a:solidFill>
                                      <a:schemeClr val="bg1"/>
                                    </a:solidFill>
                                    <a:latin typeface="Cambria Math" panose="02040503050406030204" pitchFamily="18" charset="0"/>
                                  </a:rPr>
                                </m:ctrlPr>
                              </m:accPr>
                              <m:e>
                                <m:sSub>
                                  <m:sSubPr>
                                    <m:ctrlPr>
                                      <a:rPr lang="en-AU"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𝑦</m:t>
                                    </m:r>
                                  </m:e>
                                  <m:sub>
                                    <m:r>
                                      <a:rPr lang="en-US" sz="1800" b="0" i="1" smtClean="0">
                                        <a:solidFill>
                                          <a:schemeClr val="bg1"/>
                                        </a:solidFill>
                                        <a:latin typeface="Cambria Math" panose="02040503050406030204" pitchFamily="18" charset="0"/>
                                      </a:rPr>
                                      <m:t>𝑖</m:t>
                                    </m:r>
                                  </m:sub>
                                </m:sSub>
                              </m:e>
                            </m:acc>
                          </m:e>
                        </m:d>
                      </m:oMath>
                    </m:oMathPara>
                  </a14:m>
                  <a:endParaRPr lang="en-AU" sz="1800" dirty="0" err="1">
                    <a:solidFill>
                      <a:schemeClr val="bg1"/>
                    </a:solidFill>
                    <a:latin typeface="IBM Plex Sans" panose="020B0503050203000203" pitchFamily="34" charset="0"/>
                    <a:ea typeface="IBM Plex Sans" charset="0"/>
                    <a:cs typeface="IBM Plex Sans" charset="0"/>
                  </a:endParaRPr>
                </a:p>
              </p:txBody>
            </p:sp>
          </mc:Choice>
          <mc:Fallback xmlns="">
            <p:sp>
              <p:nvSpPr>
                <p:cNvPr id="110" name="TextBox 109">
                  <a:extLst>
                    <a:ext uri="{FF2B5EF4-FFF2-40B4-BE49-F238E27FC236}">
                      <a16:creationId xmlns:a16="http://schemas.microsoft.com/office/drawing/2014/main" id="{FE80C84F-C072-AF41-9911-D8CF65104CA7}"/>
                    </a:ext>
                  </a:extLst>
                </p:cNvPr>
                <p:cNvSpPr txBox="1">
                  <a:spLocks noRot="1" noChangeAspect="1" noMove="1" noResize="1" noEditPoints="1" noAdjustHandles="1" noChangeArrowheads="1" noChangeShapeType="1" noTextEdit="1"/>
                </p:cNvSpPr>
                <p:nvPr/>
              </p:nvSpPr>
              <p:spPr>
                <a:xfrm>
                  <a:off x="8085179" y="1638231"/>
                  <a:ext cx="430759" cy="304699"/>
                </a:xfrm>
                <a:prstGeom prst="rect">
                  <a:avLst/>
                </a:prstGeom>
                <a:blipFill>
                  <a:blip r:embed="rId20"/>
                  <a:stretch>
                    <a:fillRect t="-12000" b="-16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1" name="Rectangle 110">
                  <a:extLst>
                    <a:ext uri="{FF2B5EF4-FFF2-40B4-BE49-F238E27FC236}">
                      <a16:creationId xmlns:a16="http://schemas.microsoft.com/office/drawing/2014/main" id="{F3261CDF-21C0-254A-B5AD-D6C3B4B17BCD}"/>
                    </a:ext>
                  </a:extLst>
                </p:cNvPr>
                <p:cNvSpPr/>
                <p:nvPr/>
              </p:nvSpPr>
              <p:spPr>
                <a:xfrm>
                  <a:off x="6226239" y="1501163"/>
                  <a:ext cx="4154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800" b="1" i="1" smtClean="0">
                            <a:solidFill>
                              <a:srgbClr val="00BAB6"/>
                            </a:solidFill>
                            <a:latin typeface="Cambria Math" panose="02040503050406030204" pitchFamily="18" charset="0"/>
                          </a:rPr>
                          <m:t>𝑲</m:t>
                        </m:r>
                      </m:oMath>
                    </m:oMathPara>
                  </a14:m>
                  <a:endParaRPr lang="en-AU" sz="1800" b="1" dirty="0">
                    <a:latin typeface="IBM Plex Sans" panose="020B0503050203000203" pitchFamily="34" charset="0"/>
                  </a:endParaRPr>
                </a:p>
              </p:txBody>
            </p:sp>
          </mc:Choice>
          <mc:Fallback xmlns="">
            <p:sp>
              <p:nvSpPr>
                <p:cNvPr id="111" name="Rectangle 110">
                  <a:extLst>
                    <a:ext uri="{FF2B5EF4-FFF2-40B4-BE49-F238E27FC236}">
                      <a16:creationId xmlns:a16="http://schemas.microsoft.com/office/drawing/2014/main" id="{F3261CDF-21C0-254A-B5AD-D6C3B4B17BCD}"/>
                    </a:ext>
                  </a:extLst>
                </p:cNvPr>
                <p:cNvSpPr>
                  <a:spLocks noRot="1" noChangeAspect="1" noMove="1" noResize="1" noEditPoints="1" noAdjustHandles="1" noChangeArrowheads="1" noChangeShapeType="1" noTextEdit="1"/>
                </p:cNvSpPr>
                <p:nvPr/>
              </p:nvSpPr>
              <p:spPr>
                <a:xfrm>
                  <a:off x="6226239" y="1501163"/>
                  <a:ext cx="415498" cy="369332"/>
                </a:xfrm>
                <a:prstGeom prst="rect">
                  <a:avLst/>
                </a:prstGeom>
                <a:blipFill>
                  <a:blip r:embed="rId21"/>
                  <a:stretch>
                    <a:fillRect/>
                  </a:stretch>
                </a:blipFill>
              </p:spPr>
              <p:txBody>
                <a:bodyPr/>
                <a:lstStyle/>
                <a:p>
                  <a:r>
                    <a:rPr lang="en-AU">
                      <a:noFill/>
                    </a:rPr>
                    <a:t> </a:t>
                  </a:r>
                </a:p>
              </p:txBody>
            </p:sp>
          </mc:Fallback>
        </mc:AlternateContent>
        <p:sp>
          <p:nvSpPr>
            <p:cNvPr id="117" name="Rectangle 116">
              <a:extLst>
                <a:ext uri="{FF2B5EF4-FFF2-40B4-BE49-F238E27FC236}">
                  <a16:creationId xmlns:a16="http://schemas.microsoft.com/office/drawing/2014/main" id="{4F7B7701-EA9F-5A4D-A900-2F8786874529}"/>
                </a:ext>
              </a:extLst>
            </p:cNvPr>
            <p:cNvSpPr/>
            <p:nvPr/>
          </p:nvSpPr>
          <p:spPr bwMode="auto">
            <a:xfrm>
              <a:off x="6699223" y="1347764"/>
              <a:ext cx="1032227" cy="923366"/>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AU" sz="1400" b="0" i="0" u="none" strike="noStrike" cap="none" normalizeH="0" baseline="0" dirty="0">
                  <a:ln>
                    <a:noFill/>
                  </a:ln>
                  <a:solidFill>
                    <a:schemeClr val="bg1"/>
                  </a:solidFill>
                  <a:effectLst/>
                  <a:latin typeface="IBM Plex Sans" panose="020B0503050203000203" pitchFamily="34" charset="0"/>
                </a:rPr>
                <a:t>Classical</a:t>
              </a:r>
            </a:p>
            <a:p>
              <a:pPr marL="0" marR="0" indent="0" algn="ctr" defTabSz="914400" rtl="0" eaLnBrk="1" fontAlgn="base" latinLnBrk="0" hangingPunct="1">
                <a:lnSpc>
                  <a:spcPct val="90000"/>
                </a:lnSpc>
                <a:spcBef>
                  <a:spcPct val="0"/>
                </a:spcBef>
                <a:spcAft>
                  <a:spcPct val="0"/>
                </a:spcAft>
                <a:buClrTx/>
                <a:buSzTx/>
                <a:buFontTx/>
                <a:buNone/>
                <a:tabLst/>
              </a:pPr>
              <a:r>
                <a:rPr lang="en-AU" sz="1400" dirty="0">
                  <a:solidFill>
                    <a:schemeClr val="bg1"/>
                  </a:solidFill>
                  <a:latin typeface="IBM Plex Sans" panose="020B0503050203000203" pitchFamily="34" charset="0"/>
                </a:rPr>
                <a:t>SVM</a:t>
              </a:r>
              <a:endParaRPr kumimoji="0" lang="en-AU" sz="1400" b="0" i="0" u="none" strike="noStrike" cap="none" normalizeH="0" baseline="0" dirty="0">
                <a:ln>
                  <a:noFill/>
                </a:ln>
                <a:solidFill>
                  <a:schemeClr val="bg1"/>
                </a:solidFill>
                <a:effectLst/>
                <a:latin typeface="IBM Plex Sans" panose="020B0503050203000203" pitchFamily="34" charset="0"/>
              </a:endParaRPr>
            </a:p>
          </p:txBody>
        </p:sp>
        <mc:AlternateContent xmlns:mc="http://schemas.openxmlformats.org/markup-compatibility/2006" xmlns:a14="http://schemas.microsoft.com/office/drawing/2010/main">
          <mc:Choice Requires="a14">
            <p:sp>
              <p:nvSpPr>
                <p:cNvPr id="108" name="Rectangle 107">
                  <a:extLst>
                    <a:ext uri="{FF2B5EF4-FFF2-40B4-BE49-F238E27FC236}">
                      <a16:creationId xmlns:a16="http://schemas.microsoft.com/office/drawing/2014/main" id="{1FDEFC6A-2BBF-864D-8240-8F3BAD6D7FF9}"/>
                    </a:ext>
                  </a:extLst>
                </p:cNvPr>
                <p:cNvSpPr/>
                <p:nvPr/>
              </p:nvSpPr>
              <p:spPr>
                <a:xfrm>
                  <a:off x="5174600" y="1697671"/>
                  <a:ext cx="879280" cy="4993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1800" b="1" i="1" smtClean="0">
                                <a:solidFill>
                                  <a:srgbClr val="760A3A"/>
                                </a:solidFill>
                                <a:latin typeface="Cambria Math" panose="02040503050406030204" pitchFamily="18" charset="0"/>
                              </a:rPr>
                            </m:ctrlPr>
                          </m:sSubSupPr>
                          <m:e>
                            <m:r>
                              <a:rPr lang="en-US" sz="1800" b="1" i="1">
                                <a:solidFill>
                                  <a:srgbClr val="760A3A"/>
                                </a:solidFill>
                                <a:latin typeface="Cambria Math" panose="02040503050406030204" pitchFamily="18" charset="0"/>
                                <a:ea typeface="Cambria Math" panose="02040503050406030204" pitchFamily="18" charset="0"/>
                              </a:rPr>
                              <m:t>𝓤</m:t>
                            </m:r>
                          </m:e>
                          <m:sub>
                            <m:r>
                              <a:rPr lang="el-GR" sz="1800" b="1" i="1">
                                <a:solidFill>
                                  <a:srgbClr val="760A3A"/>
                                </a:solidFill>
                                <a:latin typeface="Cambria Math" panose="02040503050406030204" pitchFamily="18" charset="0"/>
                                <a:ea typeface="Cambria Math" panose="02040503050406030204" pitchFamily="18" charset="0"/>
                              </a:rPr>
                              <m:t>𝜱</m:t>
                            </m:r>
                            <m:r>
                              <a:rPr lang="en-US" sz="1800" b="1" i="1">
                                <a:solidFill>
                                  <a:srgbClr val="760A3A"/>
                                </a:solidFill>
                                <a:latin typeface="Cambria Math" panose="02040503050406030204" pitchFamily="18" charset="0"/>
                                <a:ea typeface="Cambria Math" panose="02040503050406030204" pitchFamily="18" charset="0"/>
                              </a:rPr>
                              <m:t>(</m:t>
                            </m:r>
                            <m:acc>
                              <m:accPr>
                                <m:chr m:val="⃗"/>
                                <m:ctrlPr>
                                  <a:rPr lang="en-US" sz="1800" b="1" i="1">
                                    <a:solidFill>
                                      <a:srgbClr val="760A3A"/>
                                    </a:solidFill>
                                    <a:latin typeface="Cambria Math" panose="02040503050406030204" pitchFamily="18" charset="0"/>
                                    <a:ea typeface="Cambria Math" panose="02040503050406030204" pitchFamily="18" charset="0"/>
                                  </a:rPr>
                                </m:ctrlPr>
                              </m:accPr>
                              <m:e>
                                <m:sSub>
                                  <m:sSubPr>
                                    <m:ctrlPr>
                                      <a:rPr lang="en-US" sz="1800" b="1" i="1">
                                        <a:solidFill>
                                          <a:srgbClr val="760A3A"/>
                                        </a:solidFill>
                                        <a:latin typeface="Cambria Math" panose="02040503050406030204" pitchFamily="18" charset="0"/>
                                        <a:ea typeface="Cambria Math" panose="02040503050406030204" pitchFamily="18" charset="0"/>
                                      </a:rPr>
                                    </m:ctrlPr>
                                  </m:sSubPr>
                                  <m:e>
                                    <m:r>
                                      <a:rPr lang="en-US" sz="1800" b="1" i="1">
                                        <a:solidFill>
                                          <a:srgbClr val="760A3A"/>
                                        </a:solidFill>
                                        <a:latin typeface="Cambria Math" panose="02040503050406030204" pitchFamily="18" charset="0"/>
                                        <a:ea typeface="Cambria Math" panose="02040503050406030204" pitchFamily="18" charset="0"/>
                                      </a:rPr>
                                      <m:t>𝒙</m:t>
                                    </m:r>
                                  </m:e>
                                  <m:sub>
                                    <m:r>
                                      <a:rPr lang="en-US" sz="1800" b="1" i="1" smtClean="0">
                                        <a:solidFill>
                                          <a:srgbClr val="760A3A"/>
                                        </a:solidFill>
                                        <a:latin typeface="Cambria Math" panose="02040503050406030204" pitchFamily="18" charset="0"/>
                                        <a:ea typeface="Cambria Math" panose="02040503050406030204" pitchFamily="18" charset="0"/>
                                      </a:rPr>
                                      <m:t>𝒋</m:t>
                                    </m:r>
                                  </m:sub>
                                </m:sSub>
                              </m:e>
                            </m:acc>
                            <m:r>
                              <a:rPr lang="en-US" sz="1800" b="1" i="1">
                                <a:solidFill>
                                  <a:srgbClr val="760A3A"/>
                                </a:solidFill>
                                <a:latin typeface="Cambria Math" panose="02040503050406030204" pitchFamily="18" charset="0"/>
                                <a:ea typeface="Cambria Math" panose="02040503050406030204" pitchFamily="18" charset="0"/>
                              </a:rPr>
                              <m:t>)</m:t>
                            </m:r>
                          </m:sub>
                          <m:sup>
                            <m:r>
                              <a:rPr lang="en-US" sz="1800" b="1" i="1">
                                <a:solidFill>
                                  <a:srgbClr val="760A3A"/>
                                </a:solidFill>
                                <a:latin typeface="Cambria Math" panose="02040503050406030204" pitchFamily="18" charset="0"/>
                                <a:ea typeface="Cambria Math" panose="02040503050406030204" pitchFamily="18" charset="0"/>
                              </a:rPr>
                              <m:t>†</m:t>
                            </m:r>
                          </m:sup>
                        </m:sSubSup>
                      </m:oMath>
                    </m:oMathPara>
                  </a14:m>
                  <a:endParaRPr lang="en-AU" sz="1800" dirty="0">
                    <a:latin typeface="IBM Plex Sans" panose="020B0503050203000203" pitchFamily="34" charset="0"/>
                  </a:endParaRPr>
                </a:p>
              </p:txBody>
            </p:sp>
          </mc:Choice>
          <mc:Fallback xmlns="">
            <p:sp>
              <p:nvSpPr>
                <p:cNvPr id="108" name="Rectangle 107">
                  <a:extLst>
                    <a:ext uri="{FF2B5EF4-FFF2-40B4-BE49-F238E27FC236}">
                      <a16:creationId xmlns:a16="http://schemas.microsoft.com/office/drawing/2014/main" id="{1FDEFC6A-2BBF-864D-8240-8F3BAD6D7FF9}"/>
                    </a:ext>
                  </a:extLst>
                </p:cNvPr>
                <p:cNvSpPr>
                  <a:spLocks noRot="1" noChangeAspect="1" noMove="1" noResize="1" noEditPoints="1" noAdjustHandles="1" noChangeArrowheads="1" noChangeShapeType="1" noTextEdit="1"/>
                </p:cNvSpPr>
                <p:nvPr/>
              </p:nvSpPr>
              <p:spPr>
                <a:xfrm>
                  <a:off x="5174600" y="1697671"/>
                  <a:ext cx="879280" cy="499367"/>
                </a:xfrm>
                <a:prstGeom prst="rect">
                  <a:avLst/>
                </a:prstGeom>
                <a:blipFill>
                  <a:blip r:embed="rId2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9" name="Rectangle 108">
                  <a:extLst>
                    <a:ext uri="{FF2B5EF4-FFF2-40B4-BE49-F238E27FC236}">
                      <a16:creationId xmlns:a16="http://schemas.microsoft.com/office/drawing/2014/main" id="{3B575BEE-6F86-384D-8342-6CCB5B5DCA9E}"/>
                    </a:ext>
                  </a:extLst>
                </p:cNvPr>
                <p:cNvSpPr/>
                <p:nvPr/>
              </p:nvSpPr>
              <p:spPr>
                <a:xfrm>
                  <a:off x="4262489" y="1743581"/>
                  <a:ext cx="876073" cy="398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solidFill>
                                  <a:srgbClr val="D12765"/>
                                </a:solidFill>
                                <a:latin typeface="Cambria Math" panose="02040503050406030204" pitchFamily="18" charset="0"/>
                              </a:rPr>
                            </m:ctrlPr>
                          </m:sSubPr>
                          <m:e>
                            <m:r>
                              <a:rPr lang="en-US" sz="1800" b="1" i="1">
                                <a:solidFill>
                                  <a:srgbClr val="D12765"/>
                                </a:solidFill>
                                <a:latin typeface="Cambria Math" panose="02040503050406030204" pitchFamily="18" charset="0"/>
                                <a:ea typeface="Cambria Math" panose="02040503050406030204" pitchFamily="18" charset="0"/>
                              </a:rPr>
                              <m:t>𝓤</m:t>
                            </m:r>
                          </m:e>
                          <m:sub>
                            <m:r>
                              <a:rPr lang="el-GR" sz="1800" b="1" i="1">
                                <a:solidFill>
                                  <a:srgbClr val="D12765"/>
                                </a:solidFill>
                                <a:latin typeface="Cambria Math" panose="02040503050406030204" pitchFamily="18" charset="0"/>
                                <a:ea typeface="Cambria Math" panose="02040503050406030204" pitchFamily="18" charset="0"/>
                              </a:rPr>
                              <m:t>𝜱</m:t>
                            </m:r>
                            <m:r>
                              <a:rPr lang="en-US" sz="1800" b="1" i="1">
                                <a:solidFill>
                                  <a:srgbClr val="D12765"/>
                                </a:solidFill>
                                <a:latin typeface="Cambria Math" panose="02040503050406030204" pitchFamily="18" charset="0"/>
                                <a:ea typeface="Cambria Math" panose="02040503050406030204" pitchFamily="18" charset="0"/>
                              </a:rPr>
                              <m:t>(</m:t>
                            </m:r>
                            <m:acc>
                              <m:accPr>
                                <m:chr m:val="⃗"/>
                                <m:ctrlPr>
                                  <a:rPr lang="en-US" sz="1800" b="1" i="1">
                                    <a:solidFill>
                                      <a:srgbClr val="D12765"/>
                                    </a:solidFill>
                                    <a:latin typeface="Cambria Math" panose="02040503050406030204" pitchFamily="18" charset="0"/>
                                    <a:ea typeface="Cambria Math" panose="02040503050406030204" pitchFamily="18" charset="0"/>
                                  </a:rPr>
                                </m:ctrlPr>
                              </m:accPr>
                              <m:e>
                                <m:sSub>
                                  <m:sSubPr>
                                    <m:ctrlPr>
                                      <a:rPr lang="en-US" sz="1800" b="1" i="1">
                                        <a:solidFill>
                                          <a:srgbClr val="D12765"/>
                                        </a:solidFill>
                                        <a:latin typeface="Cambria Math" panose="02040503050406030204" pitchFamily="18" charset="0"/>
                                        <a:ea typeface="Cambria Math" panose="02040503050406030204" pitchFamily="18" charset="0"/>
                                      </a:rPr>
                                    </m:ctrlPr>
                                  </m:sSubPr>
                                  <m:e>
                                    <m:r>
                                      <a:rPr lang="en-US" sz="1800" b="1" i="1">
                                        <a:solidFill>
                                          <a:srgbClr val="D12765"/>
                                        </a:solidFill>
                                        <a:latin typeface="Cambria Math" panose="02040503050406030204" pitchFamily="18" charset="0"/>
                                        <a:ea typeface="Cambria Math" panose="02040503050406030204" pitchFamily="18" charset="0"/>
                                      </a:rPr>
                                      <m:t>𝒙</m:t>
                                    </m:r>
                                  </m:e>
                                  <m:sub>
                                    <m:r>
                                      <a:rPr lang="en-US" sz="1800" b="1" i="1" smtClean="0">
                                        <a:solidFill>
                                          <a:srgbClr val="D12765"/>
                                        </a:solidFill>
                                        <a:latin typeface="Cambria Math" panose="02040503050406030204" pitchFamily="18" charset="0"/>
                                        <a:ea typeface="Cambria Math" panose="02040503050406030204" pitchFamily="18" charset="0"/>
                                      </a:rPr>
                                      <m:t>𝒊</m:t>
                                    </m:r>
                                  </m:sub>
                                </m:sSub>
                              </m:e>
                            </m:acc>
                            <m:r>
                              <a:rPr lang="en-US" sz="1800" b="1" i="1">
                                <a:solidFill>
                                  <a:srgbClr val="D12765"/>
                                </a:solidFill>
                                <a:latin typeface="Cambria Math" panose="02040503050406030204" pitchFamily="18" charset="0"/>
                                <a:ea typeface="Cambria Math" panose="02040503050406030204" pitchFamily="18" charset="0"/>
                              </a:rPr>
                              <m:t>)</m:t>
                            </m:r>
                          </m:sub>
                        </m:sSub>
                      </m:oMath>
                    </m:oMathPara>
                  </a14:m>
                  <a:endParaRPr lang="en-AU" sz="1800" dirty="0">
                    <a:latin typeface="IBM Plex Sans" panose="020B0503050203000203" pitchFamily="34" charset="0"/>
                  </a:endParaRPr>
                </a:p>
              </p:txBody>
            </p:sp>
          </mc:Choice>
          <mc:Fallback xmlns="">
            <p:sp>
              <p:nvSpPr>
                <p:cNvPr id="109" name="Rectangle 108">
                  <a:extLst>
                    <a:ext uri="{FF2B5EF4-FFF2-40B4-BE49-F238E27FC236}">
                      <a16:creationId xmlns:a16="http://schemas.microsoft.com/office/drawing/2014/main" id="{3B575BEE-6F86-384D-8342-6CCB5B5DCA9E}"/>
                    </a:ext>
                  </a:extLst>
                </p:cNvPr>
                <p:cNvSpPr>
                  <a:spLocks noRot="1" noChangeAspect="1" noMove="1" noResize="1" noEditPoints="1" noAdjustHandles="1" noChangeArrowheads="1" noChangeShapeType="1" noTextEdit="1"/>
                </p:cNvSpPr>
                <p:nvPr/>
              </p:nvSpPr>
              <p:spPr>
                <a:xfrm>
                  <a:off x="4262489" y="1743581"/>
                  <a:ext cx="876073" cy="398699"/>
                </a:xfrm>
                <a:prstGeom prst="rect">
                  <a:avLst/>
                </a:prstGeom>
                <a:blipFill>
                  <a:blip r:embed="rId23"/>
                  <a:stretch>
                    <a:fillRect b="-6250"/>
                  </a:stretch>
                </a:blipFill>
              </p:spPr>
              <p:txBody>
                <a:bodyPr/>
                <a:lstStyle/>
                <a:p>
                  <a:r>
                    <a:rPr lang="en-AU">
                      <a:noFill/>
                    </a:rPr>
                    <a:t> </a:t>
                  </a:r>
                </a:p>
              </p:txBody>
            </p:sp>
          </mc:Fallback>
        </mc:AlternateContent>
        <p:sp>
          <p:nvSpPr>
            <p:cNvPr id="112" name="TextBox 111">
              <a:extLst>
                <a:ext uri="{FF2B5EF4-FFF2-40B4-BE49-F238E27FC236}">
                  <a16:creationId xmlns:a16="http://schemas.microsoft.com/office/drawing/2014/main" id="{536E9605-F73D-2C49-A2C7-1873A904A0D3}"/>
                </a:ext>
              </a:extLst>
            </p:cNvPr>
            <p:cNvSpPr txBox="1"/>
            <p:nvPr/>
          </p:nvSpPr>
          <p:spPr>
            <a:xfrm>
              <a:off x="5397834" y="1469863"/>
              <a:ext cx="461665" cy="223331"/>
            </a:xfrm>
            <a:prstGeom prst="rect">
              <a:avLst/>
            </a:prstGeom>
            <a:noFill/>
          </p:spPr>
          <p:txBody>
            <a:bodyPr wrap="none" lIns="0" tIns="0" rIns="0" bIns="0" rtlCol="0">
              <a:spAutoFit/>
            </a:bodyPr>
            <a:lstStyle/>
            <a:p>
              <a:pPr algn="l">
                <a:lnSpc>
                  <a:spcPct val="110000"/>
                </a:lnSpc>
                <a:spcBef>
                  <a:spcPts val="1100"/>
                </a:spcBef>
              </a:pPr>
              <a:r>
                <a:rPr lang="en-AU" sz="1400" dirty="0">
                  <a:solidFill>
                    <a:srgbClr val="760A3A"/>
                  </a:solidFill>
                  <a:latin typeface="IBM Plex Sans" charset="0"/>
                  <a:ea typeface="IBM Plex Sans" charset="0"/>
                  <a:cs typeface="IBM Plex Sans" charset="0"/>
                </a:rPr>
                <a:t>Apply</a:t>
              </a:r>
            </a:p>
          </p:txBody>
        </p:sp>
        <p:sp>
          <p:nvSpPr>
            <p:cNvPr id="113" name="TextBox 112">
              <a:extLst>
                <a:ext uri="{FF2B5EF4-FFF2-40B4-BE49-F238E27FC236}">
                  <a16:creationId xmlns:a16="http://schemas.microsoft.com/office/drawing/2014/main" id="{4EEDFDE2-12EB-7B48-AFF3-C8CD205BDF74}"/>
                </a:ext>
              </a:extLst>
            </p:cNvPr>
            <p:cNvSpPr txBox="1"/>
            <p:nvPr/>
          </p:nvSpPr>
          <p:spPr>
            <a:xfrm>
              <a:off x="4469693" y="1501119"/>
              <a:ext cx="461665" cy="223331"/>
            </a:xfrm>
            <a:prstGeom prst="rect">
              <a:avLst/>
            </a:prstGeom>
            <a:noFill/>
          </p:spPr>
          <p:txBody>
            <a:bodyPr wrap="none" lIns="0" tIns="0" rIns="0" bIns="0" rtlCol="0">
              <a:spAutoFit/>
            </a:bodyPr>
            <a:lstStyle/>
            <a:p>
              <a:pPr algn="l">
                <a:lnSpc>
                  <a:spcPct val="110000"/>
                </a:lnSpc>
                <a:spcBef>
                  <a:spcPts val="1100"/>
                </a:spcBef>
              </a:pPr>
              <a:r>
                <a:rPr lang="en-AU" sz="1400" dirty="0">
                  <a:solidFill>
                    <a:srgbClr val="D12765"/>
                  </a:solidFill>
                  <a:latin typeface="IBM Plex Sans" charset="0"/>
                  <a:ea typeface="IBM Plex Sans" charset="0"/>
                  <a:cs typeface="IBM Plex Sans" charset="0"/>
                </a:rPr>
                <a:t>Apply</a:t>
              </a:r>
            </a:p>
          </p:txBody>
        </p:sp>
        <p:sp>
          <p:nvSpPr>
            <p:cNvPr id="114" name="Rounded Rectangle 113">
              <a:extLst>
                <a:ext uri="{FF2B5EF4-FFF2-40B4-BE49-F238E27FC236}">
                  <a16:creationId xmlns:a16="http://schemas.microsoft.com/office/drawing/2014/main" id="{91AC12DD-3600-904D-80C6-AE0E883B28F3}"/>
                </a:ext>
              </a:extLst>
            </p:cNvPr>
            <p:cNvSpPr/>
            <p:nvPr/>
          </p:nvSpPr>
          <p:spPr bwMode="auto">
            <a:xfrm>
              <a:off x="5189061" y="1438805"/>
              <a:ext cx="879210" cy="730855"/>
            </a:xfrm>
            <a:prstGeom prst="roundRect">
              <a:avLst/>
            </a:prstGeom>
            <a:noFill/>
            <a:ln>
              <a:solidFill>
                <a:srgbClr val="760A3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AU" sz="1400" b="0" i="0" u="none" strike="noStrike" cap="none" normalizeH="0" baseline="0" dirty="0">
                <a:ln>
                  <a:noFill/>
                </a:ln>
                <a:solidFill>
                  <a:schemeClr val="bg1"/>
                </a:solidFill>
                <a:effectLst/>
                <a:latin typeface="IBM Plex Sans" panose="020B0503050203000203" pitchFamily="34" charset="0"/>
              </a:endParaRPr>
            </a:p>
          </p:txBody>
        </p:sp>
        <p:sp>
          <p:nvSpPr>
            <p:cNvPr id="115" name="Rounded Rectangle 114">
              <a:extLst>
                <a:ext uri="{FF2B5EF4-FFF2-40B4-BE49-F238E27FC236}">
                  <a16:creationId xmlns:a16="http://schemas.microsoft.com/office/drawing/2014/main" id="{703FDD90-E996-3841-B1FF-233949980A13}"/>
                </a:ext>
              </a:extLst>
            </p:cNvPr>
            <p:cNvSpPr/>
            <p:nvPr/>
          </p:nvSpPr>
          <p:spPr bwMode="auto">
            <a:xfrm>
              <a:off x="4260920" y="1433206"/>
              <a:ext cx="879210" cy="730855"/>
            </a:xfrm>
            <a:prstGeom prst="roundRect">
              <a:avLst/>
            </a:prstGeom>
            <a:noFill/>
            <a:ln>
              <a:solidFill>
                <a:srgbClr val="D12765"/>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AU" sz="1400" b="0" i="0" u="none" strike="noStrike" cap="none" normalizeH="0" baseline="0" dirty="0">
                <a:ln>
                  <a:noFill/>
                </a:ln>
                <a:solidFill>
                  <a:schemeClr val="bg1"/>
                </a:solidFill>
                <a:effectLst/>
                <a:latin typeface="IBM Plex Sans" panose="020B0503050203000203" pitchFamily="34" charset="0"/>
              </a:endParaRPr>
            </a:p>
          </p:txBody>
        </p:sp>
        <p:sp>
          <p:nvSpPr>
            <p:cNvPr id="116" name="Rectangle 115">
              <a:extLst>
                <a:ext uri="{FF2B5EF4-FFF2-40B4-BE49-F238E27FC236}">
                  <a16:creationId xmlns:a16="http://schemas.microsoft.com/office/drawing/2014/main" id="{815FB50A-0E50-AF46-9C2D-83CB3805816A}"/>
                </a:ext>
              </a:extLst>
            </p:cNvPr>
            <p:cNvSpPr/>
            <p:nvPr/>
          </p:nvSpPr>
          <p:spPr bwMode="auto">
            <a:xfrm>
              <a:off x="4176674" y="1347764"/>
              <a:ext cx="1983725" cy="923366"/>
            </a:xfrm>
            <a:prstGeom prst="rect">
              <a:avLst/>
            </a:prstGeom>
            <a:noFill/>
            <a:ln>
              <a:solidFill>
                <a:srgbClr val="0530AD"/>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AU" sz="1400" b="0" i="0" u="none" strike="noStrike" cap="none" normalizeH="0" baseline="0" dirty="0">
                <a:ln>
                  <a:noFill/>
                </a:ln>
                <a:solidFill>
                  <a:schemeClr val="bg1"/>
                </a:solidFill>
                <a:effectLst/>
                <a:latin typeface="IBM Plex Sans" panose="020B0503050203000203" pitchFamily="34" charset="0"/>
              </a:endParaRPr>
            </a:p>
          </p:txBody>
        </p:sp>
        <p:cxnSp>
          <p:nvCxnSpPr>
            <p:cNvPr id="119" name="Straight Arrow Connector 118">
              <a:extLst>
                <a:ext uri="{FF2B5EF4-FFF2-40B4-BE49-F238E27FC236}">
                  <a16:creationId xmlns:a16="http://schemas.microsoft.com/office/drawing/2014/main" id="{6DA76B46-8BCD-384F-BCDF-12D309FB2557}"/>
                </a:ext>
              </a:extLst>
            </p:cNvPr>
            <p:cNvCxnSpPr>
              <a:stCxn id="107" idx="3"/>
              <a:endCxn id="116" idx="1"/>
            </p:cNvCxnSpPr>
            <p:nvPr/>
          </p:nvCxnSpPr>
          <p:spPr bwMode="auto">
            <a:xfrm>
              <a:off x="3812405" y="1809146"/>
              <a:ext cx="364269" cy="301"/>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F85B2ABD-F780-7148-9526-611FAAB92DA3}"/>
                </a:ext>
              </a:extLst>
            </p:cNvPr>
            <p:cNvCxnSpPr>
              <a:cxnSpLocks/>
            </p:cNvCxnSpPr>
            <p:nvPr/>
          </p:nvCxnSpPr>
          <p:spPr bwMode="auto">
            <a:xfrm>
              <a:off x="6160399" y="1809145"/>
              <a:ext cx="540000" cy="0"/>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18CECEF0-185A-C542-B70C-006067FCC4EE}"/>
                </a:ext>
              </a:extLst>
            </p:cNvPr>
            <p:cNvCxnSpPr>
              <a:cxnSpLocks/>
            </p:cNvCxnSpPr>
            <p:nvPr/>
          </p:nvCxnSpPr>
          <p:spPr bwMode="auto">
            <a:xfrm>
              <a:off x="7731449" y="1788563"/>
              <a:ext cx="360000" cy="1"/>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160" name="TextBox 159">
              <a:extLst>
                <a:ext uri="{FF2B5EF4-FFF2-40B4-BE49-F238E27FC236}">
                  <a16:creationId xmlns:a16="http://schemas.microsoft.com/office/drawing/2014/main" id="{2DC5E56E-11FE-0C41-BB74-84A9F55798AB}"/>
                </a:ext>
              </a:extLst>
            </p:cNvPr>
            <p:cNvSpPr txBox="1"/>
            <p:nvPr/>
          </p:nvSpPr>
          <p:spPr>
            <a:xfrm rot="16200000">
              <a:off x="3860462" y="1980729"/>
              <a:ext cx="357470" cy="223331"/>
            </a:xfrm>
            <a:prstGeom prst="rect">
              <a:avLst/>
            </a:prstGeom>
            <a:noFill/>
          </p:spPr>
          <p:txBody>
            <a:bodyPr wrap="none" lIns="0" tIns="0" rIns="0" bIns="0" rtlCol="0">
              <a:spAutoFit/>
            </a:bodyPr>
            <a:lstStyle/>
            <a:p>
              <a:pPr algn="l">
                <a:lnSpc>
                  <a:spcPct val="110000"/>
                </a:lnSpc>
                <a:spcBef>
                  <a:spcPts val="1100"/>
                </a:spcBef>
              </a:pPr>
              <a:r>
                <a:rPr lang="en-AU" sz="1400" dirty="0">
                  <a:solidFill>
                    <a:srgbClr val="061F80"/>
                  </a:solidFill>
                  <a:latin typeface="IBM Plex Sans" charset="0"/>
                  <a:ea typeface="IBM Plex Sans" charset="0"/>
                  <a:cs typeface="IBM Plex Sans" charset="0"/>
                </a:rPr>
                <a:t>QPU</a:t>
              </a:r>
            </a:p>
          </p:txBody>
        </p:sp>
        <p:sp>
          <p:nvSpPr>
            <p:cNvPr id="161" name="TextBox 160">
              <a:extLst>
                <a:ext uri="{FF2B5EF4-FFF2-40B4-BE49-F238E27FC236}">
                  <a16:creationId xmlns:a16="http://schemas.microsoft.com/office/drawing/2014/main" id="{D9D3408F-107E-7146-934B-AD80A7CD683F}"/>
                </a:ext>
              </a:extLst>
            </p:cNvPr>
            <p:cNvSpPr txBox="1"/>
            <p:nvPr/>
          </p:nvSpPr>
          <p:spPr>
            <a:xfrm rot="16200000">
              <a:off x="6396258" y="1987943"/>
              <a:ext cx="343043" cy="223331"/>
            </a:xfrm>
            <a:prstGeom prst="rect">
              <a:avLst/>
            </a:prstGeom>
            <a:noFill/>
          </p:spPr>
          <p:txBody>
            <a:bodyPr wrap="none" lIns="0" tIns="0" rIns="0" bIns="0" rtlCol="0">
              <a:spAutoFit/>
            </a:bodyPr>
            <a:lstStyle/>
            <a:p>
              <a:pPr algn="l">
                <a:lnSpc>
                  <a:spcPct val="110000"/>
                </a:lnSpc>
                <a:spcBef>
                  <a:spcPts val="1100"/>
                </a:spcBef>
              </a:pPr>
              <a:r>
                <a:rPr lang="en-AU" sz="1400" dirty="0">
                  <a:solidFill>
                    <a:schemeClr val="bg1"/>
                  </a:solidFill>
                  <a:latin typeface="IBM Plex Sans" charset="0"/>
                  <a:ea typeface="IBM Plex Sans" charset="0"/>
                  <a:cs typeface="IBM Plex Sans" charset="0"/>
                </a:rPr>
                <a:t>CPU</a:t>
              </a:r>
            </a:p>
          </p:txBody>
        </p:sp>
      </p:grpSp>
      <p:grpSp>
        <p:nvGrpSpPr>
          <p:cNvPr id="166" name="Group 165">
            <a:extLst>
              <a:ext uri="{FF2B5EF4-FFF2-40B4-BE49-F238E27FC236}">
                <a16:creationId xmlns:a16="http://schemas.microsoft.com/office/drawing/2014/main" id="{30A3B1A5-0CA8-3541-9C9D-B9059026A66B}"/>
              </a:ext>
            </a:extLst>
          </p:cNvPr>
          <p:cNvGrpSpPr/>
          <p:nvPr/>
        </p:nvGrpSpPr>
        <p:grpSpPr>
          <a:xfrm>
            <a:off x="3387891" y="2792493"/>
            <a:ext cx="3564313" cy="2021748"/>
            <a:chOff x="3387891" y="2792493"/>
            <a:chExt cx="3564313" cy="2021748"/>
          </a:xfrm>
        </p:grpSpPr>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FEA93BFE-D612-9A40-BEFC-CD4833266B65}"/>
                    </a:ext>
                  </a:extLst>
                </p:cNvPr>
                <p:cNvSpPr txBox="1"/>
                <p:nvPr/>
              </p:nvSpPr>
              <p:spPr>
                <a:xfrm>
                  <a:off x="3387891" y="3097470"/>
                  <a:ext cx="429092" cy="304699"/>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lang="en-AU" sz="1800" i="1" smtClean="0">
                                <a:solidFill>
                                  <a:schemeClr val="bg1"/>
                                </a:solidFill>
                                <a:latin typeface="Cambria Math" panose="02040503050406030204" pitchFamily="18" charset="0"/>
                              </a:rPr>
                            </m:ctrlPr>
                          </m:dPr>
                          <m:e>
                            <m:acc>
                              <m:accPr>
                                <m:chr m:val="⃗"/>
                                <m:ctrlPr>
                                  <a:rPr lang="en-AU" sz="1800" i="1" smtClean="0">
                                    <a:solidFill>
                                      <a:schemeClr val="bg1"/>
                                    </a:solidFill>
                                    <a:latin typeface="Cambria Math" panose="02040503050406030204" pitchFamily="18" charset="0"/>
                                  </a:rPr>
                                </m:ctrlPr>
                              </m:accPr>
                              <m:e>
                                <m:sSub>
                                  <m:sSubPr>
                                    <m:ctrlPr>
                                      <a:rPr lang="en-AU"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𝑖</m:t>
                                    </m:r>
                                  </m:sub>
                                </m:sSub>
                              </m:e>
                            </m:acc>
                          </m:e>
                        </m:d>
                      </m:oMath>
                    </m:oMathPara>
                  </a14:m>
                  <a:endParaRPr lang="en-AU" sz="1800" dirty="0" err="1">
                    <a:solidFill>
                      <a:schemeClr val="bg1"/>
                    </a:solidFill>
                    <a:latin typeface="IBM Plex Sans" panose="020B0503050203000203" pitchFamily="34" charset="0"/>
                    <a:ea typeface="IBM Plex Sans" charset="0"/>
                    <a:cs typeface="IBM Plex Sans" charset="0"/>
                  </a:endParaRPr>
                </a:p>
              </p:txBody>
            </p:sp>
          </mc:Choice>
          <mc:Fallback xmlns="">
            <p:sp>
              <p:nvSpPr>
                <p:cNvPr id="129" name="TextBox 128">
                  <a:extLst>
                    <a:ext uri="{FF2B5EF4-FFF2-40B4-BE49-F238E27FC236}">
                      <a16:creationId xmlns:a16="http://schemas.microsoft.com/office/drawing/2014/main" id="{FEA93BFE-D612-9A40-BEFC-CD4833266B65}"/>
                    </a:ext>
                  </a:extLst>
                </p:cNvPr>
                <p:cNvSpPr txBox="1">
                  <a:spLocks noRot="1" noChangeAspect="1" noMove="1" noResize="1" noEditPoints="1" noAdjustHandles="1" noChangeArrowheads="1" noChangeShapeType="1" noTextEdit="1"/>
                </p:cNvSpPr>
                <p:nvPr/>
              </p:nvSpPr>
              <p:spPr>
                <a:xfrm>
                  <a:off x="3387891" y="3097470"/>
                  <a:ext cx="429092" cy="304699"/>
                </a:xfrm>
                <a:prstGeom prst="rect">
                  <a:avLst/>
                </a:prstGeom>
                <a:blipFill>
                  <a:blip r:embed="rId24"/>
                  <a:stretch>
                    <a:fillRect b="-12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32A47160-A2F5-2148-A2F5-C862C791EBC9}"/>
                    </a:ext>
                  </a:extLst>
                </p:cNvPr>
                <p:cNvSpPr txBox="1"/>
                <p:nvPr/>
              </p:nvSpPr>
              <p:spPr>
                <a:xfrm>
                  <a:off x="6521445" y="3096835"/>
                  <a:ext cx="430759" cy="304699"/>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lang="en-AU" sz="1800" i="1" smtClean="0">
                                <a:solidFill>
                                  <a:schemeClr val="bg1"/>
                                </a:solidFill>
                                <a:latin typeface="Cambria Math" panose="02040503050406030204" pitchFamily="18" charset="0"/>
                              </a:rPr>
                            </m:ctrlPr>
                          </m:dPr>
                          <m:e>
                            <m:acc>
                              <m:accPr>
                                <m:chr m:val="̂"/>
                                <m:ctrlPr>
                                  <a:rPr lang="en-AU" sz="1800" i="1" smtClean="0">
                                    <a:solidFill>
                                      <a:schemeClr val="bg1"/>
                                    </a:solidFill>
                                    <a:latin typeface="Cambria Math" panose="02040503050406030204" pitchFamily="18" charset="0"/>
                                  </a:rPr>
                                </m:ctrlPr>
                              </m:accPr>
                              <m:e>
                                <m:sSub>
                                  <m:sSubPr>
                                    <m:ctrlPr>
                                      <a:rPr lang="en-AU"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𝑦</m:t>
                                    </m:r>
                                  </m:e>
                                  <m:sub>
                                    <m:r>
                                      <a:rPr lang="en-US" sz="1800" b="0" i="1" smtClean="0">
                                        <a:solidFill>
                                          <a:schemeClr val="bg1"/>
                                        </a:solidFill>
                                        <a:latin typeface="Cambria Math" panose="02040503050406030204" pitchFamily="18" charset="0"/>
                                      </a:rPr>
                                      <m:t>𝑖</m:t>
                                    </m:r>
                                  </m:sub>
                                </m:sSub>
                              </m:e>
                            </m:acc>
                          </m:e>
                        </m:d>
                      </m:oMath>
                    </m:oMathPara>
                  </a14:m>
                  <a:endParaRPr lang="en-AU" sz="1800" dirty="0" err="1">
                    <a:solidFill>
                      <a:schemeClr val="bg1"/>
                    </a:solidFill>
                    <a:latin typeface="IBM Plex Sans" panose="020B0503050203000203" pitchFamily="34" charset="0"/>
                    <a:ea typeface="IBM Plex Sans" charset="0"/>
                    <a:cs typeface="IBM Plex Sans" charset="0"/>
                  </a:endParaRPr>
                </a:p>
              </p:txBody>
            </p:sp>
          </mc:Choice>
          <mc:Fallback xmlns="">
            <p:sp>
              <p:nvSpPr>
                <p:cNvPr id="130" name="TextBox 129">
                  <a:extLst>
                    <a:ext uri="{FF2B5EF4-FFF2-40B4-BE49-F238E27FC236}">
                      <a16:creationId xmlns:a16="http://schemas.microsoft.com/office/drawing/2014/main" id="{32A47160-A2F5-2148-A2F5-C862C791EBC9}"/>
                    </a:ext>
                  </a:extLst>
                </p:cNvPr>
                <p:cNvSpPr txBox="1">
                  <a:spLocks noRot="1" noChangeAspect="1" noMove="1" noResize="1" noEditPoints="1" noAdjustHandles="1" noChangeArrowheads="1" noChangeShapeType="1" noTextEdit="1"/>
                </p:cNvSpPr>
                <p:nvPr/>
              </p:nvSpPr>
              <p:spPr>
                <a:xfrm>
                  <a:off x="6521445" y="3096835"/>
                  <a:ext cx="430759" cy="304699"/>
                </a:xfrm>
                <a:prstGeom prst="rect">
                  <a:avLst/>
                </a:prstGeom>
                <a:blipFill>
                  <a:blip r:embed="rId25"/>
                  <a:stretch>
                    <a:fillRect t="-8000" b="-20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4" name="Rectangle 133">
                  <a:extLst>
                    <a:ext uri="{FF2B5EF4-FFF2-40B4-BE49-F238E27FC236}">
                      <a16:creationId xmlns:a16="http://schemas.microsoft.com/office/drawing/2014/main" id="{81E43C9D-A7B6-5248-9004-9593DA806E63}"/>
                    </a:ext>
                  </a:extLst>
                </p:cNvPr>
                <p:cNvSpPr/>
                <p:nvPr/>
              </p:nvSpPr>
              <p:spPr>
                <a:xfrm>
                  <a:off x="4267067" y="3184255"/>
                  <a:ext cx="876073" cy="398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solidFill>
                                  <a:srgbClr val="D12765"/>
                                </a:solidFill>
                                <a:latin typeface="Cambria Math" panose="02040503050406030204" pitchFamily="18" charset="0"/>
                              </a:rPr>
                            </m:ctrlPr>
                          </m:sSubPr>
                          <m:e>
                            <m:r>
                              <a:rPr lang="en-US" sz="1800" b="1" i="1">
                                <a:solidFill>
                                  <a:srgbClr val="D12765"/>
                                </a:solidFill>
                                <a:latin typeface="Cambria Math" panose="02040503050406030204" pitchFamily="18" charset="0"/>
                                <a:ea typeface="Cambria Math" panose="02040503050406030204" pitchFamily="18" charset="0"/>
                              </a:rPr>
                              <m:t>𝓤</m:t>
                            </m:r>
                          </m:e>
                          <m:sub>
                            <m:r>
                              <a:rPr lang="el-GR" sz="1800" b="1" i="1">
                                <a:solidFill>
                                  <a:srgbClr val="D12765"/>
                                </a:solidFill>
                                <a:latin typeface="Cambria Math" panose="02040503050406030204" pitchFamily="18" charset="0"/>
                                <a:ea typeface="Cambria Math" panose="02040503050406030204" pitchFamily="18" charset="0"/>
                              </a:rPr>
                              <m:t>𝜱</m:t>
                            </m:r>
                            <m:r>
                              <a:rPr lang="en-US" sz="1800" b="1" i="1">
                                <a:solidFill>
                                  <a:srgbClr val="D12765"/>
                                </a:solidFill>
                                <a:latin typeface="Cambria Math" panose="02040503050406030204" pitchFamily="18" charset="0"/>
                                <a:ea typeface="Cambria Math" panose="02040503050406030204" pitchFamily="18" charset="0"/>
                              </a:rPr>
                              <m:t>(</m:t>
                            </m:r>
                            <m:acc>
                              <m:accPr>
                                <m:chr m:val="⃗"/>
                                <m:ctrlPr>
                                  <a:rPr lang="en-US" sz="1800" b="1" i="1">
                                    <a:solidFill>
                                      <a:srgbClr val="D12765"/>
                                    </a:solidFill>
                                    <a:latin typeface="Cambria Math" panose="02040503050406030204" pitchFamily="18" charset="0"/>
                                    <a:ea typeface="Cambria Math" panose="02040503050406030204" pitchFamily="18" charset="0"/>
                                  </a:rPr>
                                </m:ctrlPr>
                              </m:accPr>
                              <m:e>
                                <m:sSub>
                                  <m:sSubPr>
                                    <m:ctrlPr>
                                      <a:rPr lang="en-US" sz="1800" b="1" i="1">
                                        <a:solidFill>
                                          <a:srgbClr val="D12765"/>
                                        </a:solidFill>
                                        <a:latin typeface="Cambria Math" panose="02040503050406030204" pitchFamily="18" charset="0"/>
                                        <a:ea typeface="Cambria Math" panose="02040503050406030204" pitchFamily="18" charset="0"/>
                                      </a:rPr>
                                    </m:ctrlPr>
                                  </m:sSubPr>
                                  <m:e>
                                    <m:r>
                                      <a:rPr lang="en-US" sz="1800" b="1" i="1">
                                        <a:solidFill>
                                          <a:srgbClr val="D12765"/>
                                        </a:solidFill>
                                        <a:latin typeface="Cambria Math" panose="02040503050406030204" pitchFamily="18" charset="0"/>
                                        <a:ea typeface="Cambria Math" panose="02040503050406030204" pitchFamily="18" charset="0"/>
                                      </a:rPr>
                                      <m:t>𝒙</m:t>
                                    </m:r>
                                  </m:e>
                                  <m:sub>
                                    <m:r>
                                      <a:rPr lang="en-US" sz="1800" b="1" i="1" smtClean="0">
                                        <a:solidFill>
                                          <a:srgbClr val="D12765"/>
                                        </a:solidFill>
                                        <a:latin typeface="Cambria Math" panose="02040503050406030204" pitchFamily="18" charset="0"/>
                                        <a:ea typeface="Cambria Math" panose="02040503050406030204" pitchFamily="18" charset="0"/>
                                      </a:rPr>
                                      <m:t>𝒊</m:t>
                                    </m:r>
                                  </m:sub>
                                </m:sSub>
                              </m:e>
                            </m:acc>
                            <m:r>
                              <a:rPr lang="en-US" sz="1800" b="1" i="1">
                                <a:solidFill>
                                  <a:srgbClr val="D12765"/>
                                </a:solidFill>
                                <a:latin typeface="Cambria Math" panose="02040503050406030204" pitchFamily="18" charset="0"/>
                                <a:ea typeface="Cambria Math" panose="02040503050406030204" pitchFamily="18" charset="0"/>
                              </a:rPr>
                              <m:t>)</m:t>
                            </m:r>
                          </m:sub>
                        </m:sSub>
                      </m:oMath>
                    </m:oMathPara>
                  </a14:m>
                  <a:endParaRPr lang="en-AU" sz="1800" dirty="0">
                    <a:latin typeface="IBM Plex Sans" panose="020B0503050203000203" pitchFamily="34" charset="0"/>
                  </a:endParaRPr>
                </a:p>
              </p:txBody>
            </p:sp>
          </mc:Choice>
          <mc:Fallback xmlns="">
            <p:sp>
              <p:nvSpPr>
                <p:cNvPr id="134" name="Rectangle 133">
                  <a:extLst>
                    <a:ext uri="{FF2B5EF4-FFF2-40B4-BE49-F238E27FC236}">
                      <a16:creationId xmlns:a16="http://schemas.microsoft.com/office/drawing/2014/main" id="{81E43C9D-A7B6-5248-9004-9593DA806E63}"/>
                    </a:ext>
                  </a:extLst>
                </p:cNvPr>
                <p:cNvSpPr>
                  <a:spLocks noRot="1" noChangeAspect="1" noMove="1" noResize="1" noEditPoints="1" noAdjustHandles="1" noChangeArrowheads="1" noChangeShapeType="1" noTextEdit="1"/>
                </p:cNvSpPr>
                <p:nvPr/>
              </p:nvSpPr>
              <p:spPr>
                <a:xfrm>
                  <a:off x="4267067" y="3184255"/>
                  <a:ext cx="876073" cy="398699"/>
                </a:xfrm>
                <a:prstGeom prst="rect">
                  <a:avLst/>
                </a:prstGeom>
                <a:blipFill>
                  <a:blip r:embed="rId26"/>
                  <a:stretch>
                    <a:fillRect b="-6061"/>
                  </a:stretch>
                </a:blipFill>
              </p:spPr>
              <p:txBody>
                <a:bodyPr/>
                <a:lstStyle/>
                <a:p>
                  <a:r>
                    <a:rPr lang="en-AU">
                      <a:noFill/>
                    </a:rPr>
                    <a:t> </a:t>
                  </a:r>
                </a:p>
              </p:txBody>
            </p:sp>
          </mc:Fallback>
        </mc:AlternateContent>
        <p:sp>
          <p:nvSpPr>
            <p:cNvPr id="135" name="TextBox 134">
              <a:extLst>
                <a:ext uri="{FF2B5EF4-FFF2-40B4-BE49-F238E27FC236}">
                  <a16:creationId xmlns:a16="http://schemas.microsoft.com/office/drawing/2014/main" id="{50A8B816-04EE-B04C-BDF0-19D5D9920FBB}"/>
                </a:ext>
              </a:extLst>
            </p:cNvPr>
            <p:cNvSpPr txBox="1"/>
            <p:nvPr/>
          </p:nvSpPr>
          <p:spPr>
            <a:xfrm>
              <a:off x="5406224" y="2910537"/>
              <a:ext cx="461665" cy="223331"/>
            </a:xfrm>
            <a:prstGeom prst="rect">
              <a:avLst/>
            </a:prstGeom>
            <a:noFill/>
          </p:spPr>
          <p:txBody>
            <a:bodyPr wrap="square" lIns="0" tIns="0" rIns="0" bIns="0" rtlCol="0">
              <a:spAutoFit/>
            </a:bodyPr>
            <a:lstStyle/>
            <a:p>
              <a:pPr algn="l">
                <a:lnSpc>
                  <a:spcPct val="110000"/>
                </a:lnSpc>
                <a:spcBef>
                  <a:spcPts val="1100"/>
                </a:spcBef>
              </a:pPr>
              <a:r>
                <a:rPr lang="en-AU" sz="1400" dirty="0">
                  <a:solidFill>
                    <a:srgbClr val="4F2196"/>
                  </a:solidFill>
                  <a:latin typeface="IBM Plex Sans" charset="0"/>
                  <a:ea typeface="IBM Plex Sans" charset="0"/>
                  <a:cs typeface="IBM Plex Sans" charset="0"/>
                </a:rPr>
                <a:t>Apply</a:t>
              </a:r>
            </a:p>
          </p:txBody>
        </p:sp>
        <p:sp>
          <p:nvSpPr>
            <p:cNvPr id="136" name="TextBox 135">
              <a:extLst>
                <a:ext uri="{FF2B5EF4-FFF2-40B4-BE49-F238E27FC236}">
                  <a16:creationId xmlns:a16="http://schemas.microsoft.com/office/drawing/2014/main" id="{9898C5B1-DD10-564F-B253-DBC920930172}"/>
                </a:ext>
              </a:extLst>
            </p:cNvPr>
            <p:cNvSpPr txBox="1"/>
            <p:nvPr/>
          </p:nvSpPr>
          <p:spPr>
            <a:xfrm>
              <a:off x="4474271" y="2941793"/>
              <a:ext cx="461665" cy="223331"/>
            </a:xfrm>
            <a:prstGeom prst="rect">
              <a:avLst/>
            </a:prstGeom>
            <a:noFill/>
          </p:spPr>
          <p:txBody>
            <a:bodyPr wrap="none" lIns="0" tIns="0" rIns="0" bIns="0" rtlCol="0">
              <a:spAutoFit/>
            </a:bodyPr>
            <a:lstStyle/>
            <a:p>
              <a:pPr algn="l">
                <a:lnSpc>
                  <a:spcPct val="110000"/>
                </a:lnSpc>
                <a:spcBef>
                  <a:spcPts val="1100"/>
                </a:spcBef>
              </a:pPr>
              <a:r>
                <a:rPr lang="en-AU" sz="1400" dirty="0">
                  <a:solidFill>
                    <a:srgbClr val="D12765"/>
                  </a:solidFill>
                  <a:latin typeface="IBM Plex Sans" charset="0"/>
                  <a:ea typeface="IBM Plex Sans" charset="0"/>
                  <a:cs typeface="IBM Plex Sans" charset="0"/>
                </a:rPr>
                <a:t>Apply</a:t>
              </a:r>
            </a:p>
          </p:txBody>
        </p:sp>
        <p:sp>
          <p:nvSpPr>
            <p:cNvPr id="137" name="Rounded Rectangle 136">
              <a:extLst>
                <a:ext uri="{FF2B5EF4-FFF2-40B4-BE49-F238E27FC236}">
                  <a16:creationId xmlns:a16="http://schemas.microsoft.com/office/drawing/2014/main" id="{C2D52CC5-30D0-4A4B-A73C-D0E3FF352C09}"/>
                </a:ext>
              </a:extLst>
            </p:cNvPr>
            <p:cNvSpPr/>
            <p:nvPr/>
          </p:nvSpPr>
          <p:spPr bwMode="auto">
            <a:xfrm>
              <a:off x="5197451" y="2879479"/>
              <a:ext cx="879210" cy="730855"/>
            </a:xfrm>
            <a:prstGeom prst="roundRect">
              <a:avLst/>
            </a:prstGeom>
            <a:noFill/>
            <a:ln>
              <a:solidFill>
                <a:srgbClr val="4F2196"/>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AU" sz="1400" b="0" i="0" u="none" strike="noStrike" cap="none" normalizeH="0" baseline="0" dirty="0">
                <a:ln>
                  <a:noFill/>
                </a:ln>
                <a:solidFill>
                  <a:schemeClr val="bg1"/>
                </a:solidFill>
                <a:effectLst/>
                <a:latin typeface="IBM Plex Sans" panose="020B0503050203000203" pitchFamily="34" charset="0"/>
              </a:endParaRPr>
            </a:p>
          </p:txBody>
        </p:sp>
        <p:sp>
          <p:nvSpPr>
            <p:cNvPr id="138" name="Rounded Rectangle 137">
              <a:extLst>
                <a:ext uri="{FF2B5EF4-FFF2-40B4-BE49-F238E27FC236}">
                  <a16:creationId xmlns:a16="http://schemas.microsoft.com/office/drawing/2014/main" id="{304ADE9D-F54F-DF49-9F17-52E545B7DCF0}"/>
                </a:ext>
              </a:extLst>
            </p:cNvPr>
            <p:cNvSpPr/>
            <p:nvPr/>
          </p:nvSpPr>
          <p:spPr bwMode="auto">
            <a:xfrm>
              <a:off x="4265498" y="2873880"/>
              <a:ext cx="879210" cy="730855"/>
            </a:xfrm>
            <a:prstGeom prst="roundRect">
              <a:avLst/>
            </a:prstGeom>
            <a:noFill/>
            <a:ln>
              <a:solidFill>
                <a:srgbClr val="D12765"/>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AU" sz="1400" b="0" i="0" u="none" strike="noStrike" cap="none" normalizeH="0" baseline="0" dirty="0">
                <a:ln>
                  <a:noFill/>
                </a:ln>
                <a:solidFill>
                  <a:schemeClr val="bg1"/>
                </a:solidFill>
                <a:effectLst/>
                <a:latin typeface="IBM Plex Sans" panose="020B0503050203000203" pitchFamily="34" charset="0"/>
              </a:endParaRPr>
            </a:p>
          </p:txBody>
        </p:sp>
        <p:sp>
          <p:nvSpPr>
            <p:cNvPr id="139" name="Rectangle 138">
              <a:extLst>
                <a:ext uri="{FF2B5EF4-FFF2-40B4-BE49-F238E27FC236}">
                  <a16:creationId xmlns:a16="http://schemas.microsoft.com/office/drawing/2014/main" id="{1CB4979B-175B-484A-B71D-606B68E2ADA3}"/>
                </a:ext>
              </a:extLst>
            </p:cNvPr>
            <p:cNvSpPr/>
            <p:nvPr/>
          </p:nvSpPr>
          <p:spPr bwMode="auto">
            <a:xfrm>
              <a:off x="4181252" y="2792493"/>
              <a:ext cx="1983725" cy="923366"/>
            </a:xfrm>
            <a:prstGeom prst="rect">
              <a:avLst/>
            </a:prstGeom>
            <a:noFill/>
            <a:ln>
              <a:solidFill>
                <a:srgbClr val="0530AD"/>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AU" sz="1400" b="0" i="0" u="none" strike="noStrike" cap="none" normalizeH="0" baseline="0" dirty="0">
                <a:ln>
                  <a:noFill/>
                </a:ln>
                <a:solidFill>
                  <a:schemeClr val="bg1"/>
                </a:solidFill>
                <a:effectLst/>
                <a:latin typeface="IBM Plex Sans" panose="020B0503050203000203" pitchFamily="34" charset="0"/>
              </a:endParaRPr>
            </a:p>
          </p:txBody>
        </p:sp>
        <p:cxnSp>
          <p:nvCxnSpPr>
            <p:cNvPr id="140" name="Straight Arrow Connector 139">
              <a:extLst>
                <a:ext uri="{FF2B5EF4-FFF2-40B4-BE49-F238E27FC236}">
                  <a16:creationId xmlns:a16="http://schemas.microsoft.com/office/drawing/2014/main" id="{7AFE3CE7-5B27-A340-931A-6FEB422464DE}"/>
                </a:ext>
              </a:extLst>
            </p:cNvPr>
            <p:cNvCxnSpPr>
              <a:stCxn id="129" idx="3"/>
              <a:endCxn id="139" idx="1"/>
            </p:cNvCxnSpPr>
            <p:nvPr/>
          </p:nvCxnSpPr>
          <p:spPr bwMode="auto">
            <a:xfrm>
              <a:off x="3816983" y="3249820"/>
              <a:ext cx="364269" cy="4356"/>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142" name="Straight Arrow Connector 141">
              <a:extLst>
                <a:ext uri="{FF2B5EF4-FFF2-40B4-BE49-F238E27FC236}">
                  <a16:creationId xmlns:a16="http://schemas.microsoft.com/office/drawing/2014/main" id="{E6A7C220-4524-5A44-849A-ABE475C6BF3A}"/>
                </a:ext>
              </a:extLst>
            </p:cNvPr>
            <p:cNvCxnSpPr>
              <a:cxnSpLocks/>
            </p:cNvCxnSpPr>
            <p:nvPr/>
          </p:nvCxnSpPr>
          <p:spPr bwMode="auto">
            <a:xfrm>
              <a:off x="6161445" y="3256168"/>
              <a:ext cx="360000" cy="1"/>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62BBE120-AB57-A445-B50D-067E0AB5E073}"/>
                    </a:ext>
                  </a:extLst>
                </p:cNvPr>
                <p:cNvSpPr txBox="1"/>
                <p:nvPr/>
              </p:nvSpPr>
              <p:spPr>
                <a:xfrm>
                  <a:off x="5327677" y="3226221"/>
                  <a:ext cx="618759" cy="314766"/>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1" i="1" smtClean="0">
                            <a:solidFill>
                              <a:srgbClr val="4F2196"/>
                            </a:solidFill>
                            <a:latin typeface="Cambria Math" panose="02040503050406030204" pitchFamily="18" charset="0"/>
                          </a:rPr>
                          <m:t>𝑾</m:t>
                        </m:r>
                        <m:r>
                          <a:rPr lang="en-US" sz="1800" b="1" i="1" smtClean="0">
                            <a:solidFill>
                              <a:srgbClr val="4F2196"/>
                            </a:solidFill>
                            <a:latin typeface="Cambria Math" panose="02040503050406030204" pitchFamily="18" charset="0"/>
                          </a:rPr>
                          <m:t>(</m:t>
                        </m:r>
                        <m:acc>
                          <m:accPr>
                            <m:chr m:val="⃗"/>
                            <m:ctrlPr>
                              <a:rPr lang="en-US" sz="1800" b="1" i="1" smtClean="0">
                                <a:solidFill>
                                  <a:srgbClr val="4F2196"/>
                                </a:solidFill>
                                <a:latin typeface="Cambria Math" panose="02040503050406030204" pitchFamily="18" charset="0"/>
                              </a:rPr>
                            </m:ctrlPr>
                          </m:accPr>
                          <m:e>
                            <m:r>
                              <a:rPr lang="en-US" sz="1800" b="1" i="1" smtClean="0">
                                <a:solidFill>
                                  <a:srgbClr val="4F2196"/>
                                </a:solidFill>
                                <a:latin typeface="Cambria Math" panose="02040503050406030204" pitchFamily="18" charset="0"/>
                                <a:ea typeface="Cambria Math" panose="02040503050406030204" pitchFamily="18" charset="0"/>
                              </a:rPr>
                              <m:t>𝜽</m:t>
                            </m:r>
                          </m:e>
                        </m:acc>
                        <m:r>
                          <a:rPr lang="en-US" sz="1800" b="1" i="1" smtClean="0">
                            <a:solidFill>
                              <a:srgbClr val="4F2196"/>
                            </a:solidFill>
                            <a:latin typeface="Cambria Math" panose="02040503050406030204" pitchFamily="18" charset="0"/>
                          </a:rPr>
                          <m:t>)</m:t>
                        </m:r>
                      </m:oMath>
                    </m:oMathPara>
                  </a14:m>
                  <a:endParaRPr lang="en-US" sz="1800" b="1" dirty="0">
                    <a:solidFill>
                      <a:srgbClr val="4F2196"/>
                    </a:solidFill>
                    <a:latin typeface="IBM Plex Sans" panose="020B0503050203000203" pitchFamily="34" charset="0"/>
                  </a:endParaRPr>
                </a:p>
              </p:txBody>
            </p:sp>
          </mc:Choice>
          <mc:Fallback xmlns="">
            <p:sp>
              <p:nvSpPr>
                <p:cNvPr id="143" name="TextBox 142">
                  <a:extLst>
                    <a:ext uri="{FF2B5EF4-FFF2-40B4-BE49-F238E27FC236}">
                      <a16:creationId xmlns:a16="http://schemas.microsoft.com/office/drawing/2014/main" id="{62BBE120-AB57-A445-B50D-067E0AB5E073}"/>
                    </a:ext>
                  </a:extLst>
                </p:cNvPr>
                <p:cNvSpPr txBox="1">
                  <a:spLocks noRot="1" noChangeAspect="1" noMove="1" noResize="1" noEditPoints="1" noAdjustHandles="1" noChangeArrowheads="1" noChangeShapeType="1" noTextEdit="1"/>
                </p:cNvSpPr>
                <p:nvPr/>
              </p:nvSpPr>
              <p:spPr>
                <a:xfrm>
                  <a:off x="5327677" y="3226221"/>
                  <a:ext cx="618759" cy="314766"/>
                </a:xfrm>
                <a:prstGeom prst="rect">
                  <a:avLst/>
                </a:prstGeom>
                <a:blipFill>
                  <a:blip r:embed="rId27"/>
                  <a:stretch>
                    <a:fillRect l="-8000" r="-12000" b="-30769"/>
                  </a:stretch>
                </a:blipFill>
                <a:effectLst/>
              </p:spPr>
              <p:txBody>
                <a:bodyPr/>
                <a:lstStyle/>
                <a:p>
                  <a:r>
                    <a:rPr lang="en-AU">
                      <a:noFill/>
                    </a:rPr>
                    <a:t> </a:t>
                  </a:r>
                </a:p>
              </p:txBody>
            </p:sp>
          </mc:Fallback>
        </mc:AlternateContent>
        <p:sp>
          <p:nvSpPr>
            <p:cNvPr id="154" name="Rectangle 153">
              <a:extLst>
                <a:ext uri="{FF2B5EF4-FFF2-40B4-BE49-F238E27FC236}">
                  <a16:creationId xmlns:a16="http://schemas.microsoft.com/office/drawing/2014/main" id="{43E8B6D4-E7F3-4D4E-A47E-EEAE19A463DF}"/>
                </a:ext>
              </a:extLst>
            </p:cNvPr>
            <p:cNvSpPr/>
            <p:nvPr/>
          </p:nvSpPr>
          <p:spPr bwMode="auto">
            <a:xfrm>
              <a:off x="5126811" y="3890875"/>
              <a:ext cx="1248617" cy="923366"/>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ctr" anchorCtr="0" compatLnSpc="1">
              <a:prstTxWarp prst="textNoShape">
                <a:avLst/>
              </a:prstTxWarp>
            </a:bodyPr>
            <a:lstStyle/>
            <a:p>
              <a:pPr algn="ctr"/>
              <a:r>
                <a:rPr lang="en-US" sz="1400" dirty="0">
                  <a:solidFill>
                    <a:srgbClr val="000000"/>
                  </a:solidFill>
                  <a:latin typeface="IBM Plex Sans" panose="020B0503050203000203" pitchFamily="34" charset="0"/>
                </a:rPr>
                <a:t>Classical </a:t>
              </a:r>
              <a:r>
                <a:rPr lang="en-US" sz="1400" dirty="0" err="1">
                  <a:solidFill>
                    <a:srgbClr val="000000"/>
                  </a:solidFill>
                  <a:latin typeface="IBM Plex Sans" panose="020B0503050203000203" pitchFamily="34" charset="0"/>
                </a:rPr>
                <a:t>Optimisation</a:t>
              </a:r>
              <a:endParaRPr lang="en-US" sz="1400" dirty="0">
                <a:solidFill>
                  <a:srgbClr val="000000"/>
                </a:solidFill>
                <a:latin typeface="IBM Plex Sans" panose="020B0503050203000203" pitchFamily="34" charset="0"/>
              </a:endParaRPr>
            </a:p>
          </p:txBody>
        </p:sp>
        <p:cxnSp>
          <p:nvCxnSpPr>
            <p:cNvPr id="156" name="Straight Arrow Connector 155">
              <a:extLst>
                <a:ext uri="{FF2B5EF4-FFF2-40B4-BE49-F238E27FC236}">
                  <a16:creationId xmlns:a16="http://schemas.microsoft.com/office/drawing/2014/main" id="{9EA4D8E1-5C8E-D542-8457-450D74BA9A36}"/>
                </a:ext>
              </a:extLst>
            </p:cNvPr>
            <p:cNvCxnSpPr>
              <a:cxnSpLocks/>
            </p:cNvCxnSpPr>
            <p:nvPr/>
          </p:nvCxnSpPr>
          <p:spPr bwMode="auto">
            <a:xfrm flipH="1" flipV="1">
              <a:off x="5743819" y="3498894"/>
              <a:ext cx="0" cy="406742"/>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164" name="TextBox 163">
              <a:extLst>
                <a:ext uri="{FF2B5EF4-FFF2-40B4-BE49-F238E27FC236}">
                  <a16:creationId xmlns:a16="http://schemas.microsoft.com/office/drawing/2014/main" id="{47B5B85E-009B-3347-8067-52B2A2358288}"/>
                </a:ext>
              </a:extLst>
            </p:cNvPr>
            <p:cNvSpPr txBox="1"/>
            <p:nvPr/>
          </p:nvSpPr>
          <p:spPr>
            <a:xfrm rot="16200000">
              <a:off x="3863833" y="3425458"/>
              <a:ext cx="357470" cy="223331"/>
            </a:xfrm>
            <a:prstGeom prst="rect">
              <a:avLst/>
            </a:prstGeom>
            <a:noFill/>
          </p:spPr>
          <p:txBody>
            <a:bodyPr wrap="none" lIns="0" tIns="0" rIns="0" bIns="0" rtlCol="0">
              <a:spAutoFit/>
            </a:bodyPr>
            <a:lstStyle/>
            <a:p>
              <a:pPr algn="l">
                <a:lnSpc>
                  <a:spcPct val="110000"/>
                </a:lnSpc>
                <a:spcBef>
                  <a:spcPts val="1100"/>
                </a:spcBef>
              </a:pPr>
              <a:r>
                <a:rPr lang="en-AU" sz="1400" dirty="0">
                  <a:solidFill>
                    <a:srgbClr val="061F80"/>
                  </a:solidFill>
                  <a:latin typeface="IBM Plex Sans" charset="0"/>
                  <a:ea typeface="IBM Plex Sans" charset="0"/>
                  <a:cs typeface="IBM Plex Sans" charset="0"/>
                </a:rPr>
                <a:t>QPU</a:t>
              </a:r>
            </a:p>
          </p:txBody>
        </p:sp>
        <p:sp>
          <p:nvSpPr>
            <p:cNvPr id="165" name="TextBox 164">
              <a:extLst>
                <a:ext uri="{FF2B5EF4-FFF2-40B4-BE49-F238E27FC236}">
                  <a16:creationId xmlns:a16="http://schemas.microsoft.com/office/drawing/2014/main" id="{537E6072-85A4-2E4E-92D2-4F11DFBAB7A5}"/>
                </a:ext>
              </a:extLst>
            </p:cNvPr>
            <p:cNvSpPr txBox="1"/>
            <p:nvPr/>
          </p:nvSpPr>
          <p:spPr>
            <a:xfrm rot="16200000">
              <a:off x="4813629" y="4531054"/>
              <a:ext cx="343043" cy="223331"/>
            </a:xfrm>
            <a:prstGeom prst="rect">
              <a:avLst/>
            </a:prstGeom>
            <a:noFill/>
          </p:spPr>
          <p:txBody>
            <a:bodyPr wrap="none" lIns="0" tIns="0" rIns="0" bIns="0" rtlCol="0">
              <a:spAutoFit/>
            </a:bodyPr>
            <a:lstStyle/>
            <a:p>
              <a:pPr algn="l">
                <a:lnSpc>
                  <a:spcPct val="110000"/>
                </a:lnSpc>
                <a:spcBef>
                  <a:spcPts val="1100"/>
                </a:spcBef>
              </a:pPr>
              <a:r>
                <a:rPr lang="en-AU" sz="1400" dirty="0">
                  <a:solidFill>
                    <a:schemeClr val="bg1"/>
                  </a:solidFill>
                  <a:latin typeface="IBM Plex Sans" charset="0"/>
                  <a:ea typeface="IBM Plex Sans" charset="0"/>
                  <a:cs typeface="IBM Plex Sans" charset="0"/>
                </a:rPr>
                <a:t>CPU</a:t>
              </a:r>
            </a:p>
          </p:txBody>
        </p:sp>
      </p:grpSp>
      <p:sp>
        <p:nvSpPr>
          <p:cNvPr id="168" name="Right Brace 167">
            <a:extLst>
              <a:ext uri="{FF2B5EF4-FFF2-40B4-BE49-F238E27FC236}">
                <a16:creationId xmlns:a16="http://schemas.microsoft.com/office/drawing/2014/main" id="{094E0B70-6AF5-344F-BCD6-4CAC7933DDEA}"/>
              </a:ext>
            </a:extLst>
          </p:cNvPr>
          <p:cNvSpPr/>
          <p:nvPr/>
        </p:nvSpPr>
        <p:spPr>
          <a:xfrm>
            <a:off x="2726039" y="3046704"/>
            <a:ext cx="115557" cy="1082767"/>
          </a:xfrm>
          <a:prstGeom prst="rightBrace">
            <a:avLst/>
          </a:prstGeom>
          <a:ln w="15875" cap="rnd">
            <a:solidFill>
              <a:srgbClr val="0000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851B012C-3108-8146-B3B2-524BA06EBB8E}"/>
                  </a:ext>
                </a:extLst>
              </p:cNvPr>
              <p:cNvSpPr txBox="1"/>
              <p:nvPr/>
            </p:nvSpPr>
            <p:spPr>
              <a:xfrm rot="16200000">
                <a:off x="2541158" y="3466487"/>
                <a:ext cx="958487" cy="230832"/>
              </a:xfrm>
              <a:prstGeom prst="rect">
                <a:avLst/>
              </a:prstGeom>
              <a:solidFill>
                <a:schemeClr val="tx1"/>
              </a:solidFill>
            </p:spPr>
            <p:txBody>
              <a:bodyPr wrap="square" lIns="0" tIns="0" rIns="0" bIns="0" rtlCol="0">
                <a:spAutoFit/>
              </a:bodyPr>
              <a:lstStyle/>
              <a:p>
                <a14:m>
                  <m:oMath xmlns:m="http://schemas.openxmlformats.org/officeDocument/2006/math">
                    <m:r>
                      <a:rPr lang="en-US" sz="1500" b="0" i="1" smtClean="0">
                        <a:solidFill>
                          <a:srgbClr val="0070C0"/>
                        </a:solidFill>
                        <a:latin typeface="Cambria Math" panose="02040503050406030204" pitchFamily="18" charset="0"/>
                      </a:rPr>
                      <m:t>   </m:t>
                    </m:r>
                    <m:r>
                      <a:rPr lang="en-US" sz="1500" b="0" i="1" smtClean="0">
                        <a:solidFill>
                          <a:srgbClr val="0070C0"/>
                        </a:solidFill>
                        <a:latin typeface="Cambria Math" panose="02040503050406030204" pitchFamily="18" charset="0"/>
                      </a:rPr>
                      <m:t>𝑓</m:t>
                    </m:r>
                    <m:d>
                      <m:dPr>
                        <m:ctrlPr>
                          <a:rPr lang="en-US" sz="1500" b="0" i="1" smtClean="0">
                            <a:solidFill>
                              <a:srgbClr val="0070C0"/>
                            </a:solidFill>
                            <a:latin typeface="Cambria Math" panose="02040503050406030204" pitchFamily="18" charset="0"/>
                          </a:rPr>
                        </m:ctrlPr>
                      </m:dPr>
                      <m:e>
                        <m:r>
                          <a:rPr lang="en-US" sz="1500" b="0" i="1" smtClean="0">
                            <a:solidFill>
                              <a:srgbClr val="0070C0"/>
                            </a:solidFill>
                            <a:latin typeface="Cambria Math" panose="02040503050406030204" pitchFamily="18" charset="0"/>
                          </a:rPr>
                          <m:t>𝑧</m:t>
                        </m:r>
                      </m:e>
                    </m:d>
                  </m:oMath>
                </a14:m>
                <a:r>
                  <a:rPr lang="en-US" sz="1500" dirty="0">
                    <a:solidFill>
                      <a:srgbClr val="0070C0"/>
                    </a:solidFill>
                    <a:ea typeface="Cambria Math" panose="02040503050406030204" pitchFamily="18" charset="0"/>
                  </a:rPr>
                  <a:t> </a:t>
                </a:r>
                <a14:m>
                  <m:oMath xmlns:m="http://schemas.openxmlformats.org/officeDocument/2006/math">
                    <m:r>
                      <a:rPr lang="en-US" sz="1500" i="1">
                        <a:solidFill>
                          <a:srgbClr val="0070C0"/>
                        </a:solidFill>
                        <a:latin typeface="Cambria Math" panose="02040503050406030204" pitchFamily="18" charset="0"/>
                        <a:ea typeface="Cambria Math" panose="02040503050406030204" pitchFamily="18" charset="0"/>
                      </a:rPr>
                      <m:t>∈</m:t>
                    </m:r>
                    <m:r>
                      <a:rPr lang="en-US" sz="1500" b="0" i="1" smtClean="0">
                        <a:solidFill>
                          <a:srgbClr val="0070C0"/>
                        </a:solidFill>
                        <a:latin typeface="Cambria Math" panose="02040503050406030204" pitchFamily="18" charset="0"/>
                        <a:ea typeface="Cambria Math" panose="02040503050406030204" pitchFamily="18" charset="0"/>
                      </a:rPr>
                      <m:t>𝐶</m:t>
                    </m:r>
                  </m:oMath>
                </a14:m>
                <a:r>
                  <a:rPr lang="en-US" sz="1500" dirty="0">
                    <a:solidFill>
                      <a:srgbClr val="0070C0"/>
                    </a:solidFill>
                  </a:rPr>
                  <a:t> </a:t>
                </a:r>
              </a:p>
            </p:txBody>
          </p:sp>
        </mc:Choice>
        <mc:Fallback xmlns="">
          <p:sp>
            <p:nvSpPr>
              <p:cNvPr id="169" name="TextBox 168">
                <a:extLst>
                  <a:ext uri="{FF2B5EF4-FFF2-40B4-BE49-F238E27FC236}">
                    <a16:creationId xmlns:a16="http://schemas.microsoft.com/office/drawing/2014/main" id="{851B012C-3108-8146-B3B2-524BA06EBB8E}"/>
                  </a:ext>
                </a:extLst>
              </p:cNvPr>
              <p:cNvSpPr txBox="1">
                <a:spLocks noRot="1" noChangeAspect="1" noMove="1" noResize="1" noEditPoints="1" noAdjustHandles="1" noChangeArrowheads="1" noChangeShapeType="1" noTextEdit="1"/>
              </p:cNvSpPr>
              <p:nvPr/>
            </p:nvSpPr>
            <p:spPr>
              <a:xfrm rot="16200000">
                <a:off x="2541158" y="3466487"/>
                <a:ext cx="958487" cy="230832"/>
              </a:xfrm>
              <a:prstGeom prst="rect">
                <a:avLst/>
              </a:prstGeom>
              <a:blipFill>
                <a:blip r:embed="rId28"/>
                <a:stretch>
                  <a:fillRect l="-5263" r="-36842" b="-10526"/>
                </a:stretch>
              </a:blipFill>
            </p:spPr>
            <p:txBody>
              <a:bodyPr/>
              <a:lstStyle/>
              <a:p>
                <a:r>
                  <a:rPr lang="en-AU">
                    <a:noFill/>
                  </a:rPr>
                  <a:t> </a:t>
                </a:r>
              </a:p>
            </p:txBody>
          </p:sp>
        </mc:Fallback>
      </mc:AlternateContent>
    </p:spTree>
    <p:extLst>
      <p:ext uri="{BB962C8B-B14F-4D97-AF65-F5344CB8AC3E}">
        <p14:creationId xmlns:p14="http://schemas.microsoft.com/office/powerpoint/2010/main" val="42337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8DC0969-3A08-844F-B7AF-A949D32B0627}"/>
              </a:ext>
            </a:extLst>
          </p:cNvPr>
          <p:cNvGrpSpPr/>
          <p:nvPr/>
        </p:nvGrpSpPr>
        <p:grpSpPr>
          <a:xfrm>
            <a:off x="2401404" y="1500256"/>
            <a:ext cx="4199021" cy="2390517"/>
            <a:chOff x="2401404" y="1500256"/>
            <a:chExt cx="4199021" cy="2390517"/>
          </a:xfrm>
        </p:grpSpPr>
        <p:sp>
          <p:nvSpPr>
            <p:cNvPr id="146" name="Rectangle 145">
              <a:extLst>
                <a:ext uri="{FF2B5EF4-FFF2-40B4-BE49-F238E27FC236}">
                  <a16:creationId xmlns:a16="http://schemas.microsoft.com/office/drawing/2014/main" id="{AF0A7E0D-504C-8A42-81A5-8232C3CC8FC0}"/>
                </a:ext>
              </a:extLst>
            </p:cNvPr>
            <p:cNvSpPr/>
            <p:nvPr/>
          </p:nvSpPr>
          <p:spPr bwMode="auto">
            <a:xfrm>
              <a:off x="5199835" y="1736577"/>
              <a:ext cx="1076477" cy="1564408"/>
            </a:xfrm>
            <a:prstGeom prst="rect">
              <a:avLst/>
            </a:prstGeom>
            <a:noFill/>
            <a:ln>
              <a:solidFill>
                <a:srgbClr val="004548"/>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AU" sz="1400" b="0" i="0" u="none" strike="noStrike" cap="none" normalizeH="0" baseline="0" dirty="0">
                <a:ln>
                  <a:noFill/>
                </a:ln>
                <a:solidFill>
                  <a:schemeClr val="bg1"/>
                </a:solidFill>
                <a:effectLst/>
                <a:latin typeface="IBM Plex Sans" panose="020B0503050203000203" pitchFamily="34" charset="0"/>
              </a:endParaRPr>
            </a:p>
          </p:txBody>
        </p:sp>
        <p:sp>
          <p:nvSpPr>
            <p:cNvPr id="114" name="Rectangle 113">
              <a:extLst>
                <a:ext uri="{FF2B5EF4-FFF2-40B4-BE49-F238E27FC236}">
                  <a16:creationId xmlns:a16="http://schemas.microsoft.com/office/drawing/2014/main" id="{D485ADA6-F4BE-0945-9A5F-00931C9FDD3A}"/>
                </a:ext>
              </a:extLst>
            </p:cNvPr>
            <p:cNvSpPr/>
            <p:nvPr/>
          </p:nvSpPr>
          <p:spPr bwMode="auto">
            <a:xfrm>
              <a:off x="2714508" y="1745625"/>
              <a:ext cx="1983725" cy="1564408"/>
            </a:xfrm>
            <a:prstGeom prst="rect">
              <a:avLst/>
            </a:prstGeom>
            <a:noFill/>
            <a:ln>
              <a:solidFill>
                <a:srgbClr val="0530AD"/>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AU" sz="1400" b="0" i="0" u="none" strike="noStrike" cap="none" normalizeH="0" baseline="0" dirty="0">
                <a:ln>
                  <a:noFill/>
                </a:ln>
                <a:solidFill>
                  <a:schemeClr val="bg1"/>
                </a:solidFill>
                <a:effectLst/>
                <a:latin typeface="IBM Plex Sans" panose="020B0503050203000203" pitchFamily="34" charset="0"/>
              </a:endParaRPr>
            </a:p>
          </p:txBody>
        </p:sp>
        <p:sp>
          <p:nvSpPr>
            <p:cNvPr id="121" name="TextBox 120">
              <a:extLst>
                <a:ext uri="{FF2B5EF4-FFF2-40B4-BE49-F238E27FC236}">
                  <a16:creationId xmlns:a16="http://schemas.microsoft.com/office/drawing/2014/main" id="{7EDC4960-827D-0449-9D4A-C08B56F39EE6}"/>
                </a:ext>
              </a:extLst>
            </p:cNvPr>
            <p:cNvSpPr txBox="1"/>
            <p:nvPr/>
          </p:nvSpPr>
          <p:spPr>
            <a:xfrm>
              <a:off x="3331267" y="1500256"/>
              <a:ext cx="750205" cy="223331"/>
            </a:xfrm>
            <a:prstGeom prst="rect">
              <a:avLst/>
            </a:prstGeom>
            <a:noFill/>
          </p:spPr>
          <p:txBody>
            <a:bodyPr wrap="none" lIns="0" tIns="0" rIns="0" bIns="0" rtlCol="0">
              <a:spAutoFit/>
            </a:bodyPr>
            <a:lstStyle/>
            <a:p>
              <a:pPr algn="l">
                <a:lnSpc>
                  <a:spcPct val="110000"/>
                </a:lnSpc>
                <a:spcBef>
                  <a:spcPts val="1100"/>
                </a:spcBef>
              </a:pPr>
              <a:r>
                <a:rPr lang="en-AU" sz="1400" dirty="0">
                  <a:solidFill>
                    <a:srgbClr val="0530AD"/>
                  </a:solidFill>
                  <a:latin typeface="IBM Plex Sans" charset="0"/>
                  <a:ea typeface="IBM Plex Sans" charset="0"/>
                  <a:cs typeface="IBM Plex Sans" charset="0"/>
                </a:rPr>
                <a:t>Quantum</a:t>
              </a:r>
            </a:p>
          </p:txBody>
        </p:sp>
        <p:cxnSp>
          <p:nvCxnSpPr>
            <p:cNvPr id="123" name="Straight Arrow Connector 122">
              <a:extLst>
                <a:ext uri="{FF2B5EF4-FFF2-40B4-BE49-F238E27FC236}">
                  <a16:creationId xmlns:a16="http://schemas.microsoft.com/office/drawing/2014/main" id="{7B485F77-6536-AC4F-82E8-8441C3229D04}"/>
                </a:ext>
              </a:extLst>
            </p:cNvPr>
            <p:cNvCxnSpPr>
              <a:cxnSpLocks/>
            </p:cNvCxnSpPr>
            <p:nvPr/>
          </p:nvCxnSpPr>
          <p:spPr bwMode="auto">
            <a:xfrm>
              <a:off x="4783426" y="2522688"/>
              <a:ext cx="364269" cy="4356"/>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4E6F45B0-6000-954B-99E5-92ED0426F421}"/>
                </a:ext>
              </a:extLst>
            </p:cNvPr>
            <p:cNvSpPr txBox="1"/>
            <p:nvPr/>
          </p:nvSpPr>
          <p:spPr>
            <a:xfrm>
              <a:off x="5382207" y="1500256"/>
              <a:ext cx="711733" cy="223331"/>
            </a:xfrm>
            <a:prstGeom prst="rect">
              <a:avLst/>
            </a:prstGeom>
            <a:noFill/>
          </p:spPr>
          <p:txBody>
            <a:bodyPr wrap="none" lIns="0" tIns="0" rIns="0" bIns="0" rtlCol="0">
              <a:spAutoFit/>
            </a:bodyPr>
            <a:lstStyle/>
            <a:p>
              <a:pPr algn="ctr">
                <a:lnSpc>
                  <a:spcPct val="110000"/>
                </a:lnSpc>
                <a:spcBef>
                  <a:spcPts val="1100"/>
                </a:spcBef>
              </a:pPr>
              <a:r>
                <a:rPr lang="en-AU" sz="1400" dirty="0">
                  <a:solidFill>
                    <a:srgbClr val="006161"/>
                  </a:solidFill>
                  <a:latin typeface="IBM Plex Sans" charset="0"/>
                  <a:ea typeface="IBM Plex Sans" charset="0"/>
                  <a:cs typeface="IBM Plex Sans" charset="0"/>
                </a:rPr>
                <a:t>Classical</a:t>
              </a:r>
            </a:p>
          </p:txBody>
        </p:sp>
        <p:sp>
          <p:nvSpPr>
            <p:cNvPr id="147" name="Rectangle 146">
              <a:extLst>
                <a:ext uri="{FF2B5EF4-FFF2-40B4-BE49-F238E27FC236}">
                  <a16:creationId xmlns:a16="http://schemas.microsoft.com/office/drawing/2014/main" id="{762F5CA6-C0AA-554C-B27C-863C86790CAB}"/>
                </a:ext>
              </a:extLst>
            </p:cNvPr>
            <p:cNvSpPr/>
            <p:nvPr/>
          </p:nvSpPr>
          <p:spPr>
            <a:xfrm>
              <a:off x="5226263" y="1824620"/>
              <a:ext cx="1023621" cy="738664"/>
            </a:xfrm>
            <a:prstGeom prst="rect">
              <a:avLst/>
            </a:prstGeom>
          </p:spPr>
          <p:txBody>
            <a:bodyPr wrap="square">
              <a:spAutoFit/>
            </a:bodyPr>
            <a:lstStyle/>
            <a:p>
              <a:pPr algn="ctr"/>
              <a:r>
                <a:rPr lang="en-US" sz="1400" dirty="0">
                  <a:solidFill>
                    <a:schemeClr val="bg1"/>
                  </a:solidFill>
                  <a:latin typeface="IBM Plex Sans" panose="020B0503050203000203" pitchFamily="34" charset="0"/>
                </a:rPr>
                <a:t>Compute Cost Function</a:t>
              </a:r>
            </a:p>
          </p:txBody>
        </p:sp>
        <p:sp>
          <p:nvSpPr>
            <p:cNvPr id="148" name="Rectangle 147">
              <a:extLst>
                <a:ext uri="{FF2B5EF4-FFF2-40B4-BE49-F238E27FC236}">
                  <a16:creationId xmlns:a16="http://schemas.microsoft.com/office/drawing/2014/main" id="{D71077D7-5E1C-0C4F-ACB9-81EED3411488}"/>
                </a:ext>
              </a:extLst>
            </p:cNvPr>
            <p:cNvSpPr/>
            <p:nvPr/>
          </p:nvSpPr>
          <p:spPr>
            <a:xfrm>
              <a:off x="5169196" y="2656660"/>
              <a:ext cx="1137754" cy="523220"/>
            </a:xfrm>
            <a:prstGeom prst="rect">
              <a:avLst/>
            </a:prstGeom>
          </p:spPr>
          <p:txBody>
            <a:bodyPr wrap="square">
              <a:spAutoFit/>
            </a:bodyPr>
            <a:lstStyle/>
            <a:p>
              <a:pPr algn="ctr"/>
              <a:r>
                <a:rPr lang="en-US" sz="1400" dirty="0">
                  <a:solidFill>
                    <a:schemeClr val="bg1"/>
                  </a:solidFill>
                  <a:latin typeface="IBM Plex Sans" panose="020B0503050203000203" pitchFamily="34" charset="0"/>
                </a:rPr>
                <a:t>Calculate Parameters</a:t>
              </a:r>
            </a:p>
          </p:txBody>
        </p:sp>
        <p:cxnSp>
          <p:nvCxnSpPr>
            <p:cNvPr id="187" name="Elbow Connector 186">
              <a:extLst>
                <a:ext uri="{FF2B5EF4-FFF2-40B4-BE49-F238E27FC236}">
                  <a16:creationId xmlns:a16="http://schemas.microsoft.com/office/drawing/2014/main" id="{C81D35CB-7D70-5942-9D1D-970E14C6CC53}"/>
                </a:ext>
              </a:extLst>
            </p:cNvPr>
            <p:cNvCxnSpPr>
              <a:cxnSpLocks/>
            </p:cNvCxnSpPr>
            <p:nvPr/>
          </p:nvCxnSpPr>
          <p:spPr bwMode="auto">
            <a:xfrm rot="5400000">
              <a:off x="6099215" y="2428611"/>
              <a:ext cx="697395" cy="281923"/>
            </a:xfrm>
            <a:prstGeom prst="bentConnector2">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4A012EA0-84D8-8048-B5E9-FADB8DFB4958}"/>
                </a:ext>
              </a:extLst>
            </p:cNvPr>
            <p:cNvCxnSpPr>
              <a:cxnSpLocks/>
            </p:cNvCxnSpPr>
            <p:nvPr/>
          </p:nvCxnSpPr>
          <p:spPr bwMode="auto">
            <a:xfrm flipH="1">
              <a:off x="6350230" y="2223053"/>
              <a:ext cx="250195" cy="0"/>
            </a:xfrm>
            <a:prstGeom prst="line">
              <a:avLst/>
            </a:prstGeom>
            <a:ln w="190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22CC8E3-A836-6F46-8DBE-8492A1F988F8}"/>
                </a:ext>
              </a:extLst>
            </p:cNvPr>
            <p:cNvCxnSpPr>
              <a:cxnSpLocks/>
            </p:cNvCxnSpPr>
            <p:nvPr/>
          </p:nvCxnSpPr>
          <p:spPr>
            <a:xfrm>
              <a:off x="3185276" y="2049653"/>
              <a:ext cx="1346479"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9279E840-453B-8943-A485-2798D3098ADB}"/>
                </a:ext>
              </a:extLst>
            </p:cNvPr>
            <p:cNvCxnSpPr>
              <a:cxnSpLocks/>
            </p:cNvCxnSpPr>
            <p:nvPr/>
          </p:nvCxnSpPr>
          <p:spPr>
            <a:xfrm flipV="1">
              <a:off x="3185276" y="2412300"/>
              <a:ext cx="1346479" cy="4529"/>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1FBA1814-A98A-AE4D-B7B4-C6132EC3FF47}"/>
                </a:ext>
              </a:extLst>
            </p:cNvPr>
            <p:cNvCxnSpPr>
              <a:cxnSpLocks/>
            </p:cNvCxnSpPr>
            <p:nvPr/>
          </p:nvCxnSpPr>
          <p:spPr>
            <a:xfrm>
              <a:off x="3185276" y="3027992"/>
              <a:ext cx="1346479" cy="881"/>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DACAB36-F449-7643-B830-F7DC3A844EFB}"/>
                </a:ext>
              </a:extLst>
            </p:cNvPr>
            <p:cNvSpPr/>
            <p:nvPr/>
          </p:nvSpPr>
          <p:spPr>
            <a:xfrm>
              <a:off x="3291095" y="1905205"/>
              <a:ext cx="644163" cy="1243678"/>
            </a:xfrm>
            <a:prstGeom prst="rect">
              <a:avLst/>
            </a:prstGeom>
            <a:solidFill>
              <a:schemeClr val="tx1"/>
            </a:solidFill>
            <a:ln w="19050">
              <a:solidFill>
                <a:srgbClr val="4F2196"/>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31" name="TextBox 30">
              <a:extLst>
                <a:ext uri="{FF2B5EF4-FFF2-40B4-BE49-F238E27FC236}">
                  <a16:creationId xmlns:a16="http://schemas.microsoft.com/office/drawing/2014/main" id="{0178D2A5-7AD9-B040-8375-FC66CCD0C7BC}"/>
                </a:ext>
              </a:extLst>
            </p:cNvPr>
            <p:cNvSpPr txBox="1"/>
            <p:nvPr/>
          </p:nvSpPr>
          <p:spPr>
            <a:xfrm rot="16200000">
              <a:off x="2733247" y="2506649"/>
              <a:ext cx="405215" cy="353623"/>
            </a:xfrm>
            <a:prstGeom prst="rect">
              <a:avLst/>
            </a:prstGeom>
            <a:noFill/>
            <a:effectLst/>
          </p:spPr>
          <p:txBody>
            <a:bodyPr wrap="square" rtlCol="0">
              <a:spAutoFit/>
            </a:bodyPr>
            <a:lstStyle/>
            <a:p>
              <a:r>
                <a:rPr lang="en-US" sz="1700" dirty="0">
                  <a:solidFill>
                    <a:srgbClr val="000000"/>
                  </a:solidFill>
                  <a:latin typeface="IBM Plex Sans" panose="020B0503050203000203" pitchFamily="34" charset="0"/>
                </a:rPr>
                <a:t>...</a:t>
              </a:r>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554EC88D-E08B-F74B-84DE-B17E529975C8}"/>
                    </a:ext>
                  </a:extLst>
                </p:cNvPr>
                <p:cNvSpPr txBox="1"/>
                <p:nvPr/>
              </p:nvSpPr>
              <p:spPr>
                <a:xfrm>
                  <a:off x="2881955" y="1940300"/>
                  <a:ext cx="252954" cy="207749"/>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m:t>
                        </m:r>
                        <m:d>
                          <m:dPr>
                            <m:begChr m:val=""/>
                            <m:endChr m:val="⟩"/>
                            <m:ctrlPr>
                              <a:rPr lang="en-US"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0</m:t>
                            </m:r>
                          </m:e>
                        </m:d>
                      </m:oMath>
                    </m:oMathPara>
                  </a14:m>
                  <a:endParaRPr lang="en-US" dirty="0">
                    <a:solidFill>
                      <a:srgbClr val="000000"/>
                    </a:solidFill>
                    <a:latin typeface="IBM Plex Sans" panose="020B0503050203000203" pitchFamily="34" charset="0"/>
                  </a:endParaRPr>
                </a:p>
              </p:txBody>
            </p:sp>
          </mc:Choice>
          <mc:Fallback>
            <p:sp>
              <p:nvSpPr>
                <p:cNvPr id="32" name="TextBox 31">
                  <a:extLst>
                    <a:ext uri="{FF2B5EF4-FFF2-40B4-BE49-F238E27FC236}">
                      <a16:creationId xmlns:a16="http://schemas.microsoft.com/office/drawing/2014/main" id="{554EC88D-E08B-F74B-84DE-B17E529975C8}"/>
                    </a:ext>
                  </a:extLst>
                </p:cNvPr>
                <p:cNvSpPr txBox="1">
                  <a:spLocks noRot="1" noChangeAspect="1" noMove="1" noResize="1" noEditPoints="1" noAdjustHandles="1" noChangeArrowheads="1" noChangeShapeType="1" noTextEdit="1"/>
                </p:cNvSpPr>
                <p:nvPr/>
              </p:nvSpPr>
              <p:spPr>
                <a:xfrm>
                  <a:off x="2881955" y="1940300"/>
                  <a:ext cx="252954" cy="207749"/>
                </a:xfrm>
                <a:prstGeom prst="rect">
                  <a:avLst/>
                </a:prstGeom>
                <a:blipFill>
                  <a:blip r:embed="rId2"/>
                  <a:stretch>
                    <a:fillRect l="-65000" t="-176471" r="-100000" b="-270588"/>
                  </a:stretch>
                </a:blipFill>
                <a:effectLst/>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8518E8C9-930F-E346-9522-A6954DDC73E9}"/>
                    </a:ext>
                  </a:extLst>
                </p:cNvPr>
                <p:cNvSpPr txBox="1"/>
                <p:nvPr/>
              </p:nvSpPr>
              <p:spPr>
                <a:xfrm>
                  <a:off x="2880188" y="2301840"/>
                  <a:ext cx="252954" cy="207749"/>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m:t>
                        </m:r>
                        <m:d>
                          <m:dPr>
                            <m:begChr m:val=""/>
                            <m:endChr m:val="⟩"/>
                            <m:ctrlPr>
                              <a:rPr lang="en-US"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0</m:t>
                            </m:r>
                          </m:e>
                        </m:d>
                      </m:oMath>
                    </m:oMathPara>
                  </a14:m>
                  <a:endParaRPr lang="en-US" dirty="0">
                    <a:solidFill>
                      <a:srgbClr val="000000"/>
                    </a:solidFill>
                    <a:latin typeface="IBM Plex Sans" panose="020B0503050203000203" pitchFamily="34" charset="0"/>
                  </a:endParaRPr>
                </a:p>
              </p:txBody>
            </p:sp>
          </mc:Choice>
          <mc:Fallback>
            <p:sp>
              <p:nvSpPr>
                <p:cNvPr id="33" name="TextBox 32">
                  <a:extLst>
                    <a:ext uri="{FF2B5EF4-FFF2-40B4-BE49-F238E27FC236}">
                      <a16:creationId xmlns:a16="http://schemas.microsoft.com/office/drawing/2014/main" id="{8518E8C9-930F-E346-9522-A6954DDC73E9}"/>
                    </a:ext>
                  </a:extLst>
                </p:cNvPr>
                <p:cNvSpPr txBox="1">
                  <a:spLocks noRot="1" noChangeAspect="1" noMove="1" noResize="1" noEditPoints="1" noAdjustHandles="1" noChangeArrowheads="1" noChangeShapeType="1" noTextEdit="1"/>
                </p:cNvSpPr>
                <p:nvPr/>
              </p:nvSpPr>
              <p:spPr>
                <a:xfrm>
                  <a:off x="2880188" y="2301840"/>
                  <a:ext cx="252954" cy="207749"/>
                </a:xfrm>
                <a:prstGeom prst="rect">
                  <a:avLst/>
                </a:prstGeom>
                <a:blipFill>
                  <a:blip r:embed="rId3"/>
                  <a:stretch>
                    <a:fillRect l="-57143" t="-176471" r="-95238" b="-264706"/>
                  </a:stretch>
                </a:blipFill>
                <a:effectLst/>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79A32871-F13D-5846-B182-0D880CB894BE}"/>
                    </a:ext>
                  </a:extLst>
                </p:cNvPr>
                <p:cNvSpPr txBox="1"/>
                <p:nvPr/>
              </p:nvSpPr>
              <p:spPr>
                <a:xfrm>
                  <a:off x="2874771" y="2920955"/>
                  <a:ext cx="252954" cy="207749"/>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00"/>
                            </a:solidFill>
                            <a:latin typeface="Cambria Math" panose="02040503050406030204" pitchFamily="18" charset="0"/>
                          </a:rPr>
                          <m:t>|</m:t>
                        </m:r>
                        <m:d>
                          <m:dPr>
                            <m:begChr m:val=""/>
                            <m:endChr m:val="⟩"/>
                            <m:ctrlPr>
                              <a:rPr lang="en-US"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0</m:t>
                            </m:r>
                          </m:e>
                        </m:d>
                      </m:oMath>
                    </m:oMathPara>
                  </a14:m>
                  <a:endParaRPr lang="en-US" dirty="0">
                    <a:solidFill>
                      <a:srgbClr val="000000"/>
                    </a:solidFill>
                    <a:latin typeface="IBM Plex Sans" panose="020B0503050203000203" pitchFamily="34" charset="0"/>
                  </a:endParaRPr>
                </a:p>
              </p:txBody>
            </p:sp>
          </mc:Choice>
          <mc:Fallback>
            <p:sp>
              <p:nvSpPr>
                <p:cNvPr id="34" name="TextBox 33">
                  <a:extLst>
                    <a:ext uri="{FF2B5EF4-FFF2-40B4-BE49-F238E27FC236}">
                      <a16:creationId xmlns:a16="http://schemas.microsoft.com/office/drawing/2014/main" id="{79A32871-F13D-5846-B182-0D880CB894BE}"/>
                    </a:ext>
                  </a:extLst>
                </p:cNvPr>
                <p:cNvSpPr txBox="1">
                  <a:spLocks noRot="1" noChangeAspect="1" noMove="1" noResize="1" noEditPoints="1" noAdjustHandles="1" noChangeArrowheads="1" noChangeShapeType="1" noTextEdit="1"/>
                </p:cNvSpPr>
                <p:nvPr/>
              </p:nvSpPr>
              <p:spPr>
                <a:xfrm>
                  <a:off x="2874771" y="2920955"/>
                  <a:ext cx="252954" cy="207749"/>
                </a:xfrm>
                <a:prstGeom prst="rect">
                  <a:avLst/>
                </a:prstGeom>
                <a:blipFill>
                  <a:blip r:embed="rId4"/>
                  <a:stretch>
                    <a:fillRect l="-61905" t="-161111" r="-90476" b="-250000"/>
                  </a:stretch>
                </a:blipFill>
                <a:effectLst/>
              </p:spPr>
              <p:txBody>
                <a:bodyPr/>
                <a:lstStyle/>
                <a:p>
                  <a:r>
                    <a:rPr lang="en-AU">
                      <a:noFill/>
                    </a:rPr>
                    <a:t> </a:t>
                  </a:r>
                </a:p>
              </p:txBody>
            </p:sp>
          </mc:Fallback>
        </mc:AlternateContent>
        <p:sp>
          <p:nvSpPr>
            <p:cNvPr id="35" name="Rectangle 34">
              <a:extLst>
                <a:ext uri="{FF2B5EF4-FFF2-40B4-BE49-F238E27FC236}">
                  <a16:creationId xmlns:a16="http://schemas.microsoft.com/office/drawing/2014/main" id="{C05E690A-C25B-C24B-9641-DE8CC341E38C}"/>
                </a:ext>
              </a:extLst>
            </p:cNvPr>
            <p:cNvSpPr/>
            <p:nvPr/>
          </p:nvSpPr>
          <p:spPr>
            <a:xfrm>
              <a:off x="4100125" y="1906889"/>
              <a:ext cx="273012" cy="273012"/>
            </a:xfrm>
            <a:prstGeom prst="rect">
              <a:avLst/>
            </a:prstGeom>
            <a:solidFill>
              <a:schemeClr val="tx1"/>
            </a:solidFill>
            <a:ln w="19050">
              <a:solidFill>
                <a:srgbClr val="000000"/>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36" name="Rectangle 35">
              <a:extLst>
                <a:ext uri="{FF2B5EF4-FFF2-40B4-BE49-F238E27FC236}">
                  <a16:creationId xmlns:a16="http://schemas.microsoft.com/office/drawing/2014/main" id="{955CD4C1-B985-254B-967A-F30230DC4F8E}"/>
                </a:ext>
              </a:extLst>
            </p:cNvPr>
            <p:cNvSpPr/>
            <p:nvPr/>
          </p:nvSpPr>
          <p:spPr>
            <a:xfrm>
              <a:off x="4102125" y="2278505"/>
              <a:ext cx="273012" cy="273012"/>
            </a:xfrm>
            <a:prstGeom prst="rect">
              <a:avLst/>
            </a:prstGeom>
            <a:solidFill>
              <a:schemeClr val="tx1"/>
            </a:solidFill>
            <a:ln w="19050">
              <a:solidFill>
                <a:srgbClr val="000000"/>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37" name="Rectangle 36">
              <a:extLst>
                <a:ext uri="{FF2B5EF4-FFF2-40B4-BE49-F238E27FC236}">
                  <a16:creationId xmlns:a16="http://schemas.microsoft.com/office/drawing/2014/main" id="{0D1F23D2-F5C0-4742-BA44-18EE46C63119}"/>
                </a:ext>
              </a:extLst>
            </p:cNvPr>
            <p:cNvSpPr/>
            <p:nvPr/>
          </p:nvSpPr>
          <p:spPr>
            <a:xfrm>
              <a:off x="4107492" y="2877554"/>
              <a:ext cx="273012" cy="273012"/>
            </a:xfrm>
            <a:prstGeom prst="rect">
              <a:avLst/>
            </a:prstGeom>
            <a:solidFill>
              <a:schemeClr val="tx1"/>
            </a:solidFill>
            <a:ln w="19050">
              <a:solidFill>
                <a:srgbClr val="000000"/>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38" name="Oval 37">
              <a:extLst>
                <a:ext uri="{FF2B5EF4-FFF2-40B4-BE49-F238E27FC236}">
                  <a16:creationId xmlns:a16="http://schemas.microsoft.com/office/drawing/2014/main" id="{98FC2A59-C69B-DA46-93E4-71BD7063EA71}"/>
                </a:ext>
              </a:extLst>
            </p:cNvPr>
            <p:cNvSpPr/>
            <p:nvPr/>
          </p:nvSpPr>
          <p:spPr>
            <a:xfrm>
              <a:off x="4143694" y="1982659"/>
              <a:ext cx="175533" cy="175533"/>
            </a:xfrm>
            <a:prstGeom prst="ellipse">
              <a:avLst/>
            </a:prstGeom>
            <a:noFill/>
            <a:ln w="9525">
              <a:solidFill>
                <a:srgbClr val="000000"/>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39" name="Rectangle 38">
              <a:extLst>
                <a:ext uri="{FF2B5EF4-FFF2-40B4-BE49-F238E27FC236}">
                  <a16:creationId xmlns:a16="http://schemas.microsoft.com/office/drawing/2014/main" id="{D481AC67-A8C1-A74A-A925-46CD0E542534}"/>
                </a:ext>
              </a:extLst>
            </p:cNvPr>
            <p:cNvSpPr/>
            <p:nvPr/>
          </p:nvSpPr>
          <p:spPr>
            <a:xfrm>
              <a:off x="4127728" y="2063750"/>
              <a:ext cx="210889" cy="94442"/>
            </a:xfrm>
            <a:prstGeom prst="rect">
              <a:avLst/>
            </a:prstGeom>
            <a:solidFill>
              <a:schemeClr val="tx1"/>
            </a:solidFill>
            <a:ln>
              <a:solidFill>
                <a:schemeClr val="tx1"/>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cxnSp>
          <p:nvCxnSpPr>
            <p:cNvPr id="40" name="Straight Connector 39">
              <a:extLst>
                <a:ext uri="{FF2B5EF4-FFF2-40B4-BE49-F238E27FC236}">
                  <a16:creationId xmlns:a16="http://schemas.microsoft.com/office/drawing/2014/main" id="{3CEB3B1E-E501-E244-B7F5-9E34A36D40E1}"/>
                </a:ext>
              </a:extLst>
            </p:cNvPr>
            <p:cNvCxnSpPr>
              <a:cxnSpLocks/>
            </p:cNvCxnSpPr>
            <p:nvPr/>
          </p:nvCxnSpPr>
          <p:spPr>
            <a:xfrm flipH="1">
              <a:off x="4221949" y="1957979"/>
              <a:ext cx="53486" cy="136564"/>
            </a:xfrm>
            <a:prstGeom prst="line">
              <a:avLst/>
            </a:prstGeom>
            <a:ln w="952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1" name="Oval 40">
              <a:extLst>
                <a:ext uri="{FF2B5EF4-FFF2-40B4-BE49-F238E27FC236}">
                  <a16:creationId xmlns:a16="http://schemas.microsoft.com/office/drawing/2014/main" id="{59F33DF0-1C3A-564D-B6BF-263E058AD6ED}"/>
                </a:ext>
              </a:extLst>
            </p:cNvPr>
            <p:cNvSpPr/>
            <p:nvPr/>
          </p:nvSpPr>
          <p:spPr>
            <a:xfrm>
              <a:off x="4149152" y="2353033"/>
              <a:ext cx="175533" cy="175533"/>
            </a:xfrm>
            <a:prstGeom prst="ellipse">
              <a:avLst/>
            </a:prstGeom>
            <a:noFill/>
            <a:ln w="9525">
              <a:solidFill>
                <a:srgbClr val="000000"/>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42" name="Rectangle 41">
              <a:extLst>
                <a:ext uri="{FF2B5EF4-FFF2-40B4-BE49-F238E27FC236}">
                  <a16:creationId xmlns:a16="http://schemas.microsoft.com/office/drawing/2014/main" id="{42E35DD8-BA0A-A041-98AF-118841B76738}"/>
                </a:ext>
              </a:extLst>
            </p:cNvPr>
            <p:cNvSpPr/>
            <p:nvPr/>
          </p:nvSpPr>
          <p:spPr>
            <a:xfrm>
              <a:off x="4133186" y="2434124"/>
              <a:ext cx="210889" cy="94442"/>
            </a:xfrm>
            <a:prstGeom prst="rect">
              <a:avLst/>
            </a:prstGeom>
            <a:solidFill>
              <a:schemeClr val="tx1"/>
            </a:solidFill>
            <a:ln>
              <a:solidFill>
                <a:schemeClr val="tx1"/>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cxnSp>
          <p:nvCxnSpPr>
            <p:cNvPr id="43" name="Straight Connector 42">
              <a:extLst>
                <a:ext uri="{FF2B5EF4-FFF2-40B4-BE49-F238E27FC236}">
                  <a16:creationId xmlns:a16="http://schemas.microsoft.com/office/drawing/2014/main" id="{619B2EC8-D106-B045-BE07-CCCE0C063E7D}"/>
                </a:ext>
              </a:extLst>
            </p:cNvPr>
            <p:cNvCxnSpPr>
              <a:cxnSpLocks/>
            </p:cNvCxnSpPr>
            <p:nvPr/>
          </p:nvCxnSpPr>
          <p:spPr>
            <a:xfrm flipH="1">
              <a:off x="4227407" y="2328353"/>
              <a:ext cx="53486" cy="136564"/>
            </a:xfrm>
            <a:prstGeom prst="line">
              <a:avLst/>
            </a:prstGeom>
            <a:ln w="952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4" name="Oval 43">
              <a:extLst>
                <a:ext uri="{FF2B5EF4-FFF2-40B4-BE49-F238E27FC236}">
                  <a16:creationId xmlns:a16="http://schemas.microsoft.com/office/drawing/2014/main" id="{8571AD65-273D-7843-9C71-B81E3A72C4A4}"/>
                </a:ext>
              </a:extLst>
            </p:cNvPr>
            <p:cNvSpPr/>
            <p:nvPr/>
          </p:nvSpPr>
          <p:spPr>
            <a:xfrm>
              <a:off x="4155562" y="2952629"/>
              <a:ext cx="175533" cy="175533"/>
            </a:xfrm>
            <a:prstGeom prst="ellipse">
              <a:avLst/>
            </a:prstGeom>
            <a:noFill/>
            <a:ln w="9525">
              <a:solidFill>
                <a:srgbClr val="000000"/>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sp>
          <p:nvSpPr>
            <p:cNvPr id="45" name="Rectangle 44">
              <a:extLst>
                <a:ext uri="{FF2B5EF4-FFF2-40B4-BE49-F238E27FC236}">
                  <a16:creationId xmlns:a16="http://schemas.microsoft.com/office/drawing/2014/main" id="{9E7FD8C8-5985-F947-95B9-5FC5EF13112B}"/>
                </a:ext>
              </a:extLst>
            </p:cNvPr>
            <p:cNvSpPr/>
            <p:nvPr/>
          </p:nvSpPr>
          <p:spPr>
            <a:xfrm>
              <a:off x="4139596" y="3033720"/>
              <a:ext cx="210889" cy="94442"/>
            </a:xfrm>
            <a:prstGeom prst="rect">
              <a:avLst/>
            </a:prstGeom>
            <a:solidFill>
              <a:schemeClr val="tx1"/>
            </a:solidFill>
            <a:ln>
              <a:solidFill>
                <a:schemeClr val="tx1"/>
              </a:solidFill>
            </a:ln>
            <a:effectLst/>
          </p:spPr>
          <p:txBody>
            <a:bodyPr wrap="square" lIns="0" tIns="0" rIns="0" bIns="0" rtlCol="0" anchor="ctr">
              <a:noAutofit/>
            </a:bodyPr>
            <a:lstStyle/>
            <a:p>
              <a:pPr algn="ctr"/>
              <a:endParaRPr lang="en-US" sz="1200" dirty="0" err="1">
                <a:solidFill>
                  <a:srgbClr val="FFFFFF"/>
                </a:solidFill>
                <a:latin typeface="IBM Plex Sans" panose="020B0503050203000203" pitchFamily="34" charset="0"/>
                <a:cs typeface="Arial"/>
              </a:endParaRPr>
            </a:p>
          </p:txBody>
        </p:sp>
        <p:cxnSp>
          <p:nvCxnSpPr>
            <p:cNvPr id="46" name="Straight Connector 45">
              <a:extLst>
                <a:ext uri="{FF2B5EF4-FFF2-40B4-BE49-F238E27FC236}">
                  <a16:creationId xmlns:a16="http://schemas.microsoft.com/office/drawing/2014/main" id="{E7C00035-706D-5F4D-BE5A-73D0A112683B}"/>
                </a:ext>
              </a:extLst>
            </p:cNvPr>
            <p:cNvCxnSpPr>
              <a:cxnSpLocks/>
            </p:cNvCxnSpPr>
            <p:nvPr/>
          </p:nvCxnSpPr>
          <p:spPr>
            <a:xfrm flipH="1">
              <a:off x="4233817" y="2927949"/>
              <a:ext cx="53486" cy="136564"/>
            </a:xfrm>
            <a:prstGeom prst="line">
              <a:avLst/>
            </a:prstGeom>
            <a:ln w="952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6" name="TextBox 55">
              <a:extLst>
                <a:ext uri="{FF2B5EF4-FFF2-40B4-BE49-F238E27FC236}">
                  <a16:creationId xmlns:a16="http://schemas.microsoft.com/office/drawing/2014/main" id="{15C5AC65-C3E2-C84E-90DF-1A8510DC81AE}"/>
                </a:ext>
              </a:extLst>
            </p:cNvPr>
            <p:cNvSpPr txBox="1"/>
            <p:nvPr/>
          </p:nvSpPr>
          <p:spPr>
            <a:xfrm rot="16200000">
              <a:off x="3970993" y="2513037"/>
              <a:ext cx="405215" cy="353623"/>
            </a:xfrm>
            <a:prstGeom prst="rect">
              <a:avLst/>
            </a:prstGeom>
            <a:noFill/>
            <a:effectLst/>
          </p:spPr>
          <p:txBody>
            <a:bodyPr wrap="square" rtlCol="0">
              <a:spAutoFit/>
            </a:bodyPr>
            <a:lstStyle/>
            <a:p>
              <a:r>
                <a:rPr lang="en-US" sz="1700" dirty="0">
                  <a:solidFill>
                    <a:srgbClr val="000000"/>
                  </a:solidFill>
                  <a:latin typeface="IBM Plex Sans" panose="020B0503050203000203" pitchFamily="34" charset="0"/>
                </a:rPr>
                <a:t>...</a:t>
              </a:r>
            </a:p>
          </p:txBody>
        </p: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E3AF7D22-F68B-2947-B51E-FCD3C49DA4A5}"/>
                    </a:ext>
                  </a:extLst>
                </p:cNvPr>
                <p:cNvSpPr txBox="1"/>
                <p:nvPr/>
              </p:nvSpPr>
              <p:spPr>
                <a:xfrm>
                  <a:off x="3333452" y="2388545"/>
                  <a:ext cx="559449" cy="276999"/>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1" i="1" smtClean="0">
                            <a:solidFill>
                              <a:srgbClr val="4F2196"/>
                            </a:solidFill>
                            <a:latin typeface="Cambria Math" panose="02040503050406030204" pitchFamily="18" charset="0"/>
                          </a:rPr>
                          <m:t>𝑼</m:t>
                        </m:r>
                        <m:r>
                          <a:rPr lang="en-US" sz="1800" b="1" i="1" smtClean="0">
                            <a:solidFill>
                              <a:srgbClr val="4F2196"/>
                            </a:solidFill>
                            <a:latin typeface="Cambria Math" panose="02040503050406030204" pitchFamily="18" charset="0"/>
                          </a:rPr>
                          <m:t>(</m:t>
                        </m:r>
                        <m:r>
                          <a:rPr lang="en-US" sz="1800" b="1" i="1" smtClean="0">
                            <a:solidFill>
                              <a:srgbClr val="4F2196"/>
                            </a:solidFill>
                            <a:latin typeface="Cambria Math" panose="02040503050406030204" pitchFamily="18" charset="0"/>
                            <a:ea typeface="Cambria Math" panose="02040503050406030204" pitchFamily="18" charset="0"/>
                          </a:rPr>
                          <m:t>𝜽</m:t>
                        </m:r>
                        <m:r>
                          <a:rPr lang="en-US" sz="1800" b="1" i="1" smtClean="0">
                            <a:solidFill>
                              <a:srgbClr val="4F2196"/>
                            </a:solidFill>
                            <a:latin typeface="Cambria Math" panose="02040503050406030204" pitchFamily="18" charset="0"/>
                          </a:rPr>
                          <m:t>)</m:t>
                        </m:r>
                      </m:oMath>
                    </m:oMathPara>
                  </a14:m>
                  <a:endParaRPr lang="en-US" sz="1800" b="1" dirty="0">
                    <a:solidFill>
                      <a:srgbClr val="4F2196"/>
                    </a:solidFill>
                    <a:latin typeface="IBM Plex Sans" panose="020B0503050203000203" pitchFamily="34" charset="0"/>
                  </a:endParaRPr>
                </a:p>
              </p:txBody>
            </p:sp>
          </mc:Choice>
          <mc:Fallback>
            <p:sp>
              <p:nvSpPr>
                <p:cNvPr id="64" name="TextBox 63">
                  <a:extLst>
                    <a:ext uri="{FF2B5EF4-FFF2-40B4-BE49-F238E27FC236}">
                      <a16:creationId xmlns:a16="http://schemas.microsoft.com/office/drawing/2014/main" id="{E3AF7D22-F68B-2947-B51E-FCD3C49DA4A5}"/>
                    </a:ext>
                  </a:extLst>
                </p:cNvPr>
                <p:cNvSpPr txBox="1">
                  <a:spLocks noRot="1" noChangeAspect="1" noMove="1" noResize="1" noEditPoints="1" noAdjustHandles="1" noChangeArrowheads="1" noChangeShapeType="1" noTextEdit="1"/>
                </p:cNvSpPr>
                <p:nvPr/>
              </p:nvSpPr>
              <p:spPr>
                <a:xfrm>
                  <a:off x="3333452" y="2388545"/>
                  <a:ext cx="559449" cy="276999"/>
                </a:xfrm>
                <a:prstGeom prst="rect">
                  <a:avLst/>
                </a:prstGeom>
                <a:blipFill>
                  <a:blip r:embed="rId5"/>
                  <a:stretch>
                    <a:fillRect l="-8889" t="-4545" r="-13333" b="-36364"/>
                  </a:stretch>
                </a:blipFill>
                <a:effectLst/>
              </p:spPr>
              <p:txBody>
                <a:bodyPr/>
                <a:lstStyle/>
                <a:p>
                  <a:r>
                    <a:rPr lang="en-AU">
                      <a:noFill/>
                    </a:rPr>
                    <a:t> </a:t>
                  </a:r>
                </a:p>
              </p:txBody>
            </p:sp>
          </mc:Fallback>
        </mc:AlternateContent>
        <p:cxnSp>
          <p:nvCxnSpPr>
            <p:cNvPr id="161" name="Elbow Connector 160">
              <a:extLst>
                <a:ext uri="{FF2B5EF4-FFF2-40B4-BE49-F238E27FC236}">
                  <a16:creationId xmlns:a16="http://schemas.microsoft.com/office/drawing/2014/main" id="{6755125A-2C5F-2841-A7A9-F1CDB0B11695}"/>
                </a:ext>
              </a:extLst>
            </p:cNvPr>
            <p:cNvCxnSpPr>
              <a:cxnSpLocks/>
            </p:cNvCxnSpPr>
            <p:nvPr/>
          </p:nvCxnSpPr>
          <p:spPr bwMode="auto">
            <a:xfrm rot="10800000">
              <a:off x="3695963" y="2648198"/>
              <a:ext cx="2042111" cy="976558"/>
            </a:xfrm>
            <a:prstGeom prst="bentConnector3">
              <a:avLst>
                <a:gd name="adj1" fmla="val 99703"/>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70" name="Elbow Connector 69">
              <a:extLst>
                <a:ext uri="{FF2B5EF4-FFF2-40B4-BE49-F238E27FC236}">
                  <a16:creationId xmlns:a16="http://schemas.microsoft.com/office/drawing/2014/main" id="{5D746D8F-83DC-E84C-820D-EEEA8111A975}"/>
                </a:ext>
              </a:extLst>
            </p:cNvPr>
            <p:cNvCxnSpPr>
              <a:cxnSpLocks/>
            </p:cNvCxnSpPr>
            <p:nvPr/>
          </p:nvCxnSpPr>
          <p:spPr bwMode="auto">
            <a:xfrm rot="10800000">
              <a:off x="2632287" y="2552326"/>
              <a:ext cx="3105786" cy="1324731"/>
            </a:xfrm>
            <a:prstGeom prst="bentConnector3">
              <a:avLst>
                <a:gd name="adj1" fmla="val 106234"/>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1C4D2F38-910E-CE47-A343-3A887672996F}"/>
                </a:ext>
              </a:extLst>
            </p:cNvPr>
            <p:cNvCxnSpPr>
              <a:cxnSpLocks/>
            </p:cNvCxnSpPr>
            <p:nvPr/>
          </p:nvCxnSpPr>
          <p:spPr bwMode="auto">
            <a:xfrm flipV="1">
              <a:off x="5738074" y="3372457"/>
              <a:ext cx="0" cy="504599"/>
            </a:xfrm>
            <a:prstGeom prst="line">
              <a:avLst/>
            </a:prstGeom>
            <a:ln w="190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C68F2AB3-77D8-1F4E-A722-42F8D96E4FE7}"/>
                </a:ext>
              </a:extLst>
            </p:cNvPr>
            <p:cNvSpPr/>
            <p:nvPr/>
          </p:nvSpPr>
          <p:spPr>
            <a:xfrm>
              <a:off x="3660800" y="3351757"/>
              <a:ext cx="689612" cy="276999"/>
            </a:xfrm>
            <a:prstGeom prst="rect">
              <a:avLst/>
            </a:prstGeom>
          </p:spPr>
          <p:txBody>
            <a:bodyPr wrap="none">
              <a:spAutoFit/>
            </a:bodyPr>
            <a:lstStyle/>
            <a:p>
              <a:r>
                <a:rPr lang="en-US" sz="1200" dirty="0">
                  <a:solidFill>
                    <a:schemeClr val="bg1"/>
                  </a:solidFill>
                  <a:latin typeface="IBM Plex Sans" panose="020B0503050203000203" pitchFamily="34" charset="0"/>
                </a:rPr>
                <a:t>Update</a:t>
              </a:r>
              <a:endParaRPr lang="en-AU" dirty="0"/>
            </a:p>
          </p:txBody>
        </p:sp>
        <p:sp>
          <p:nvSpPr>
            <p:cNvPr id="83" name="Rectangle 82">
              <a:extLst>
                <a:ext uri="{FF2B5EF4-FFF2-40B4-BE49-F238E27FC236}">
                  <a16:creationId xmlns:a16="http://schemas.microsoft.com/office/drawing/2014/main" id="{E0B0A92F-074B-7740-AEB4-C001745DF279}"/>
                </a:ext>
              </a:extLst>
            </p:cNvPr>
            <p:cNvSpPr/>
            <p:nvPr/>
          </p:nvSpPr>
          <p:spPr>
            <a:xfrm>
              <a:off x="2401404" y="3613774"/>
              <a:ext cx="599844" cy="276999"/>
            </a:xfrm>
            <a:prstGeom prst="rect">
              <a:avLst/>
            </a:prstGeom>
          </p:spPr>
          <p:txBody>
            <a:bodyPr wrap="none">
              <a:spAutoFit/>
            </a:bodyPr>
            <a:lstStyle/>
            <a:p>
              <a:r>
                <a:rPr lang="en-US" sz="1200" dirty="0">
                  <a:solidFill>
                    <a:schemeClr val="bg1"/>
                  </a:solidFill>
                  <a:latin typeface="IBM Plex Sans" panose="020B0503050203000203" pitchFamily="34" charset="0"/>
                </a:rPr>
                <a:t>Rerun</a:t>
              </a:r>
              <a:endParaRPr lang="en-AU" dirty="0"/>
            </a:p>
          </p:txBody>
        </p:sp>
      </p:grpSp>
    </p:spTree>
    <p:extLst>
      <p:ext uri="{BB962C8B-B14F-4D97-AF65-F5344CB8AC3E}">
        <p14:creationId xmlns:p14="http://schemas.microsoft.com/office/powerpoint/2010/main" val="132689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22182068-116A-224F-BB1A-FB76D4D2ADBA}"/>
              </a:ext>
            </a:extLst>
          </p:cNvPr>
          <p:cNvGrpSpPr/>
          <p:nvPr/>
        </p:nvGrpSpPr>
        <p:grpSpPr>
          <a:xfrm>
            <a:off x="1527502" y="1500256"/>
            <a:ext cx="5942097" cy="1800729"/>
            <a:chOff x="1527502" y="1500256"/>
            <a:chExt cx="5942097" cy="1800729"/>
          </a:xfrm>
        </p:grpSpPr>
        <p:sp>
          <p:nvSpPr>
            <p:cNvPr id="114" name="Rectangle 113">
              <a:extLst>
                <a:ext uri="{FF2B5EF4-FFF2-40B4-BE49-F238E27FC236}">
                  <a16:creationId xmlns:a16="http://schemas.microsoft.com/office/drawing/2014/main" id="{D485ADA6-F4BE-0945-9A5F-00931C9FDD3A}"/>
                </a:ext>
              </a:extLst>
            </p:cNvPr>
            <p:cNvSpPr/>
            <p:nvPr/>
          </p:nvSpPr>
          <p:spPr bwMode="auto">
            <a:xfrm>
              <a:off x="2714508" y="1745625"/>
              <a:ext cx="1983725" cy="923366"/>
            </a:xfrm>
            <a:prstGeom prst="rect">
              <a:avLst/>
            </a:prstGeom>
            <a:noFill/>
            <a:ln>
              <a:solidFill>
                <a:srgbClr val="0530AD"/>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AU" sz="1400" b="0" i="0" u="none" strike="noStrike" cap="none" normalizeH="0" baseline="0" dirty="0">
                <a:ln>
                  <a:noFill/>
                </a:ln>
                <a:solidFill>
                  <a:schemeClr val="bg1"/>
                </a:solidFill>
                <a:effectLst/>
                <a:latin typeface="IBM Plex Sans" panose="020B0503050203000203" pitchFamily="34" charset="0"/>
              </a:endParaRPr>
            </a:p>
          </p:txBody>
        </p:sp>
        <mc:AlternateContent xmlns:mc="http://schemas.openxmlformats.org/markup-compatibility/2006">
          <mc:Choice xmlns:a14="http://schemas.microsoft.com/office/drawing/2010/main" Requires="a14">
            <p:sp>
              <p:nvSpPr>
                <p:cNvPr id="107" name="TextBox 106">
                  <a:extLst>
                    <a:ext uri="{FF2B5EF4-FFF2-40B4-BE49-F238E27FC236}">
                      <a16:creationId xmlns:a16="http://schemas.microsoft.com/office/drawing/2014/main" id="{66A689FB-D741-2D45-BB6A-A092D149A119}"/>
                    </a:ext>
                  </a:extLst>
                </p:cNvPr>
                <p:cNvSpPr txBox="1"/>
                <p:nvPr/>
              </p:nvSpPr>
              <p:spPr>
                <a:xfrm>
                  <a:off x="1752179" y="2062756"/>
                  <a:ext cx="363689" cy="304699"/>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lang="en-AU" sz="1800" i="1" smtClean="0">
                                <a:solidFill>
                                  <a:schemeClr val="bg1"/>
                                </a:solidFill>
                                <a:latin typeface="Cambria Math" panose="02040503050406030204" pitchFamily="18" charset="0"/>
                              </a:rPr>
                            </m:ctrlPr>
                          </m:dPr>
                          <m:e>
                            <m:acc>
                              <m:accPr>
                                <m:chr m:val="⃗"/>
                                <m:ctrlPr>
                                  <a:rPr lang="en-AU" sz="1800" i="1" smtClean="0">
                                    <a:solidFill>
                                      <a:schemeClr val="bg1"/>
                                    </a:solidFill>
                                    <a:latin typeface="Cambria Math" panose="02040503050406030204" pitchFamily="18" charset="0"/>
                                  </a:rPr>
                                </m:ctrlPr>
                              </m:accPr>
                              <m:e>
                                <m:r>
                                  <a:rPr lang="en-US" sz="1800" b="0" i="1" smtClean="0">
                                    <a:solidFill>
                                      <a:schemeClr val="bg1"/>
                                    </a:solidFill>
                                    <a:latin typeface="Cambria Math" panose="02040503050406030204" pitchFamily="18" charset="0"/>
                                  </a:rPr>
                                  <m:t>𝑥</m:t>
                                </m:r>
                              </m:e>
                            </m:acc>
                          </m:e>
                        </m:d>
                      </m:oMath>
                    </m:oMathPara>
                  </a14:m>
                  <a:endParaRPr lang="en-AU" sz="1800" dirty="0" err="1">
                    <a:solidFill>
                      <a:schemeClr val="bg1"/>
                    </a:solidFill>
                    <a:latin typeface="IBM Plex Sans" panose="020B0503050203000203" pitchFamily="34" charset="0"/>
                    <a:ea typeface="IBM Plex Sans" charset="0"/>
                    <a:cs typeface="IBM Plex Sans" charset="0"/>
                  </a:endParaRPr>
                </a:p>
              </p:txBody>
            </p:sp>
          </mc:Choice>
          <mc:Fallback>
            <p:sp>
              <p:nvSpPr>
                <p:cNvPr id="107" name="TextBox 106">
                  <a:extLst>
                    <a:ext uri="{FF2B5EF4-FFF2-40B4-BE49-F238E27FC236}">
                      <a16:creationId xmlns:a16="http://schemas.microsoft.com/office/drawing/2014/main" id="{66A689FB-D741-2D45-BB6A-A092D149A119}"/>
                    </a:ext>
                  </a:extLst>
                </p:cNvPr>
                <p:cNvSpPr txBox="1">
                  <a:spLocks noRot="1" noChangeAspect="1" noMove="1" noResize="1" noEditPoints="1" noAdjustHandles="1" noChangeArrowheads="1" noChangeShapeType="1" noTextEdit="1"/>
                </p:cNvSpPr>
                <p:nvPr/>
              </p:nvSpPr>
              <p:spPr>
                <a:xfrm>
                  <a:off x="1752179" y="2062756"/>
                  <a:ext cx="363689" cy="304699"/>
                </a:xfrm>
                <a:prstGeom prst="rect">
                  <a:avLst/>
                </a:prstGeom>
                <a:blipFill>
                  <a:blip r:embed="rId2"/>
                  <a:stretch>
                    <a:fillRect t="-24000"/>
                  </a:stretch>
                </a:blipFill>
              </p:spPr>
              <p:txBody>
                <a:bodyPr/>
                <a:lstStyle/>
                <a:p>
                  <a:r>
                    <a:rPr lang="en-AU">
                      <a:noFill/>
                    </a:rPr>
                    <a:t> </a:t>
                  </a:r>
                </a:p>
              </p:txBody>
            </p:sp>
          </mc:Fallback>
        </mc:AlternateContent>
        <p:sp>
          <p:nvSpPr>
            <p:cNvPr id="108" name="TextBox 107">
              <a:extLst>
                <a:ext uri="{FF2B5EF4-FFF2-40B4-BE49-F238E27FC236}">
                  <a16:creationId xmlns:a16="http://schemas.microsoft.com/office/drawing/2014/main" id="{6650B876-1D62-C547-8B16-B13CC84FCD12}"/>
                </a:ext>
              </a:extLst>
            </p:cNvPr>
            <p:cNvSpPr txBox="1"/>
            <p:nvPr/>
          </p:nvSpPr>
          <p:spPr>
            <a:xfrm>
              <a:off x="1527502" y="1855125"/>
              <a:ext cx="878446" cy="223331"/>
            </a:xfrm>
            <a:prstGeom prst="rect">
              <a:avLst/>
            </a:prstGeom>
            <a:noFill/>
          </p:spPr>
          <p:txBody>
            <a:bodyPr wrap="none" lIns="0" tIns="0" rIns="0" bIns="0" rtlCol="0">
              <a:spAutoFit/>
            </a:bodyPr>
            <a:lstStyle/>
            <a:p>
              <a:pPr algn="l">
                <a:lnSpc>
                  <a:spcPct val="110000"/>
                </a:lnSpc>
                <a:spcBef>
                  <a:spcPts val="1100"/>
                </a:spcBef>
              </a:pPr>
              <a:r>
                <a:rPr lang="en-AU" sz="1400" dirty="0">
                  <a:solidFill>
                    <a:schemeClr val="bg1"/>
                  </a:solidFill>
                  <a:latin typeface="IBM Plex Sans" charset="0"/>
                  <a:ea typeface="IBM Plex Sans" charset="0"/>
                  <a:cs typeface="IBM Plex Sans" charset="0"/>
                </a:rPr>
                <a:t>Datapoints</a:t>
              </a:r>
            </a:p>
          </p:txBody>
        </p:sp>
        <p:cxnSp>
          <p:nvCxnSpPr>
            <p:cNvPr id="109" name="Straight Arrow Connector 108">
              <a:extLst>
                <a:ext uri="{FF2B5EF4-FFF2-40B4-BE49-F238E27FC236}">
                  <a16:creationId xmlns:a16="http://schemas.microsoft.com/office/drawing/2014/main" id="{AD2E8F5D-A545-214A-B141-A63567179E88}"/>
                </a:ext>
              </a:extLst>
            </p:cNvPr>
            <p:cNvCxnSpPr/>
            <p:nvPr/>
          </p:nvCxnSpPr>
          <p:spPr bwMode="auto">
            <a:xfrm>
              <a:off x="2279903" y="2205694"/>
              <a:ext cx="364269" cy="4356"/>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111" name="TextBox 110">
              <a:extLst>
                <a:ext uri="{FF2B5EF4-FFF2-40B4-BE49-F238E27FC236}">
                  <a16:creationId xmlns:a16="http://schemas.microsoft.com/office/drawing/2014/main" id="{353CE679-ADEE-1A4F-98FA-900996AC2CD4}"/>
                </a:ext>
              </a:extLst>
            </p:cNvPr>
            <p:cNvSpPr txBox="1"/>
            <p:nvPr/>
          </p:nvSpPr>
          <p:spPr>
            <a:xfrm>
              <a:off x="3957064" y="1914465"/>
              <a:ext cx="461665" cy="223331"/>
            </a:xfrm>
            <a:prstGeom prst="rect">
              <a:avLst/>
            </a:prstGeom>
            <a:noFill/>
          </p:spPr>
          <p:txBody>
            <a:bodyPr wrap="square" lIns="0" tIns="0" rIns="0" bIns="0" rtlCol="0">
              <a:spAutoFit/>
            </a:bodyPr>
            <a:lstStyle/>
            <a:p>
              <a:pPr algn="l">
                <a:lnSpc>
                  <a:spcPct val="110000"/>
                </a:lnSpc>
                <a:spcBef>
                  <a:spcPts val="1100"/>
                </a:spcBef>
              </a:pPr>
              <a:r>
                <a:rPr lang="en-AU" sz="1400" dirty="0">
                  <a:solidFill>
                    <a:srgbClr val="4F2196"/>
                  </a:solidFill>
                  <a:latin typeface="IBM Plex Sans" charset="0"/>
                  <a:ea typeface="IBM Plex Sans" charset="0"/>
                  <a:cs typeface="IBM Plex Sans" charset="0"/>
                </a:rPr>
                <a:t>Apply</a:t>
              </a:r>
            </a:p>
          </p:txBody>
        </p:sp>
        <p:sp>
          <p:nvSpPr>
            <p:cNvPr id="112" name="TextBox 111">
              <a:extLst>
                <a:ext uri="{FF2B5EF4-FFF2-40B4-BE49-F238E27FC236}">
                  <a16:creationId xmlns:a16="http://schemas.microsoft.com/office/drawing/2014/main" id="{EFC2C112-A416-7341-BD5D-4D3896311E18}"/>
                </a:ext>
              </a:extLst>
            </p:cNvPr>
            <p:cNvSpPr txBox="1"/>
            <p:nvPr/>
          </p:nvSpPr>
          <p:spPr>
            <a:xfrm>
              <a:off x="3002633" y="1914465"/>
              <a:ext cx="461665" cy="223331"/>
            </a:xfrm>
            <a:prstGeom prst="rect">
              <a:avLst/>
            </a:prstGeom>
            <a:noFill/>
          </p:spPr>
          <p:txBody>
            <a:bodyPr wrap="none" lIns="0" tIns="0" rIns="0" bIns="0" rtlCol="0">
              <a:spAutoFit/>
            </a:bodyPr>
            <a:lstStyle/>
            <a:p>
              <a:pPr algn="l">
                <a:lnSpc>
                  <a:spcPct val="110000"/>
                </a:lnSpc>
                <a:spcBef>
                  <a:spcPts val="1100"/>
                </a:spcBef>
              </a:pPr>
              <a:r>
                <a:rPr lang="en-AU" sz="1400" dirty="0">
                  <a:solidFill>
                    <a:srgbClr val="760A3A"/>
                  </a:solidFill>
                  <a:latin typeface="IBM Plex Sans" charset="0"/>
                  <a:ea typeface="IBM Plex Sans" charset="0"/>
                  <a:cs typeface="IBM Plex Sans" charset="0"/>
                </a:rPr>
                <a:t>Apply</a:t>
              </a:r>
            </a:p>
          </p:txBody>
        </p:sp>
        <p:sp>
          <p:nvSpPr>
            <p:cNvPr id="113" name="Rounded Rectangle 112">
              <a:extLst>
                <a:ext uri="{FF2B5EF4-FFF2-40B4-BE49-F238E27FC236}">
                  <a16:creationId xmlns:a16="http://schemas.microsoft.com/office/drawing/2014/main" id="{25B4034E-C859-A442-97B5-7007185FF583}"/>
                </a:ext>
              </a:extLst>
            </p:cNvPr>
            <p:cNvSpPr/>
            <p:nvPr/>
          </p:nvSpPr>
          <p:spPr bwMode="auto">
            <a:xfrm>
              <a:off x="3748291" y="1841881"/>
              <a:ext cx="879210" cy="730855"/>
            </a:xfrm>
            <a:prstGeom prst="roundRect">
              <a:avLst/>
            </a:prstGeom>
            <a:noFill/>
            <a:ln>
              <a:solidFill>
                <a:srgbClr val="4F2196"/>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AU" sz="1400" b="0" i="0" u="none" strike="noStrike" cap="none" normalizeH="0" baseline="0" dirty="0">
                <a:ln>
                  <a:noFill/>
                </a:ln>
                <a:solidFill>
                  <a:schemeClr val="bg1"/>
                </a:solidFill>
                <a:effectLst/>
                <a:latin typeface="IBM Plex Sans" panose="020B0503050203000203" pitchFamily="34" charset="0"/>
              </a:endParaRPr>
            </a:p>
          </p:txBody>
        </p:sp>
        <mc:AlternateContent xmlns:mc="http://schemas.openxmlformats.org/markup-compatibility/2006">
          <mc:Choice xmlns:a14="http://schemas.microsoft.com/office/drawing/2010/main" Requires="a14">
            <p:sp>
              <p:nvSpPr>
                <p:cNvPr id="115" name="TextBox 114">
                  <a:extLst>
                    <a:ext uri="{FF2B5EF4-FFF2-40B4-BE49-F238E27FC236}">
                      <a16:creationId xmlns:a16="http://schemas.microsoft.com/office/drawing/2014/main" id="{189C4C21-4DB9-EF47-A721-F1EF30CED9E3}"/>
                    </a:ext>
                  </a:extLst>
                </p:cNvPr>
                <p:cNvSpPr txBox="1"/>
                <p:nvPr/>
              </p:nvSpPr>
              <p:spPr>
                <a:xfrm>
                  <a:off x="3878517" y="2180442"/>
                  <a:ext cx="618759" cy="314766"/>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1" i="1" smtClean="0">
                            <a:solidFill>
                              <a:srgbClr val="4F2196"/>
                            </a:solidFill>
                            <a:latin typeface="Cambria Math" panose="02040503050406030204" pitchFamily="18" charset="0"/>
                          </a:rPr>
                          <m:t>𝑾</m:t>
                        </m:r>
                        <m:r>
                          <a:rPr lang="en-US" sz="1800" b="1" i="1" smtClean="0">
                            <a:solidFill>
                              <a:srgbClr val="4F2196"/>
                            </a:solidFill>
                            <a:latin typeface="Cambria Math" panose="02040503050406030204" pitchFamily="18" charset="0"/>
                          </a:rPr>
                          <m:t>(</m:t>
                        </m:r>
                        <m:acc>
                          <m:accPr>
                            <m:chr m:val="⃗"/>
                            <m:ctrlPr>
                              <a:rPr lang="en-US" sz="1800" b="1" i="1" smtClean="0">
                                <a:solidFill>
                                  <a:srgbClr val="4F2196"/>
                                </a:solidFill>
                                <a:latin typeface="Cambria Math" panose="02040503050406030204" pitchFamily="18" charset="0"/>
                              </a:rPr>
                            </m:ctrlPr>
                          </m:accPr>
                          <m:e>
                            <m:r>
                              <a:rPr lang="en-US" sz="1800" b="1" i="1" smtClean="0">
                                <a:solidFill>
                                  <a:srgbClr val="4F2196"/>
                                </a:solidFill>
                                <a:latin typeface="Cambria Math" panose="02040503050406030204" pitchFamily="18" charset="0"/>
                                <a:ea typeface="Cambria Math" panose="02040503050406030204" pitchFamily="18" charset="0"/>
                              </a:rPr>
                              <m:t>𝜽</m:t>
                            </m:r>
                          </m:e>
                        </m:acc>
                        <m:r>
                          <a:rPr lang="en-US" sz="1800" b="1" i="1" smtClean="0">
                            <a:solidFill>
                              <a:srgbClr val="4F2196"/>
                            </a:solidFill>
                            <a:latin typeface="Cambria Math" panose="02040503050406030204" pitchFamily="18" charset="0"/>
                          </a:rPr>
                          <m:t>)</m:t>
                        </m:r>
                      </m:oMath>
                    </m:oMathPara>
                  </a14:m>
                  <a:endParaRPr lang="en-US" sz="1800" b="1" dirty="0">
                    <a:solidFill>
                      <a:srgbClr val="4F2196"/>
                    </a:solidFill>
                    <a:latin typeface="IBM Plex Sans" panose="020B0503050203000203" pitchFamily="34" charset="0"/>
                  </a:endParaRPr>
                </a:p>
              </p:txBody>
            </p:sp>
          </mc:Choice>
          <mc:Fallback>
            <p:sp>
              <p:nvSpPr>
                <p:cNvPr id="115" name="TextBox 114">
                  <a:extLst>
                    <a:ext uri="{FF2B5EF4-FFF2-40B4-BE49-F238E27FC236}">
                      <a16:creationId xmlns:a16="http://schemas.microsoft.com/office/drawing/2014/main" id="{189C4C21-4DB9-EF47-A721-F1EF30CED9E3}"/>
                    </a:ext>
                  </a:extLst>
                </p:cNvPr>
                <p:cNvSpPr txBox="1">
                  <a:spLocks noRot="1" noChangeAspect="1" noMove="1" noResize="1" noEditPoints="1" noAdjustHandles="1" noChangeArrowheads="1" noChangeShapeType="1" noTextEdit="1"/>
                </p:cNvSpPr>
                <p:nvPr/>
              </p:nvSpPr>
              <p:spPr>
                <a:xfrm>
                  <a:off x="3878517" y="2180442"/>
                  <a:ext cx="618759" cy="314766"/>
                </a:xfrm>
                <a:prstGeom prst="rect">
                  <a:avLst/>
                </a:prstGeom>
                <a:blipFill>
                  <a:blip r:embed="rId3"/>
                  <a:stretch>
                    <a:fillRect l="-8000" r="-12000" b="-30769"/>
                  </a:stretch>
                </a:blipFill>
                <a:effectLst/>
              </p:spPr>
              <p:txBody>
                <a:bodyPr/>
                <a:lstStyle/>
                <a:p>
                  <a:r>
                    <a:rPr lang="en-AU">
                      <a:noFill/>
                    </a:rPr>
                    <a:t> </a:t>
                  </a:r>
                </a:p>
              </p:txBody>
            </p:sp>
          </mc:Fallback>
        </mc:AlternateContent>
        <p:sp>
          <p:nvSpPr>
            <p:cNvPr id="116" name="Rounded Rectangle 115">
              <a:extLst>
                <a:ext uri="{FF2B5EF4-FFF2-40B4-BE49-F238E27FC236}">
                  <a16:creationId xmlns:a16="http://schemas.microsoft.com/office/drawing/2014/main" id="{09F65A7A-B0AB-454C-8391-6DE4F4828DB4}"/>
                </a:ext>
              </a:extLst>
            </p:cNvPr>
            <p:cNvSpPr/>
            <p:nvPr/>
          </p:nvSpPr>
          <p:spPr bwMode="auto">
            <a:xfrm>
              <a:off x="2793860" y="1841881"/>
              <a:ext cx="879210" cy="730855"/>
            </a:xfrm>
            <a:prstGeom prst="roundRect">
              <a:avLst/>
            </a:prstGeom>
            <a:noFill/>
            <a:ln>
              <a:solidFill>
                <a:srgbClr val="760A3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AU" sz="1400" b="0" i="0" u="none" strike="noStrike" cap="none" normalizeH="0" baseline="0" dirty="0">
                <a:ln>
                  <a:noFill/>
                </a:ln>
                <a:solidFill>
                  <a:srgbClr val="760A3A"/>
                </a:solidFill>
                <a:effectLst/>
                <a:latin typeface="IBM Plex Sans" panose="020B0503050203000203" pitchFamily="34" charset="0"/>
              </a:endParaRPr>
            </a:p>
          </p:txBody>
        </p:sp>
        <p:cxnSp>
          <p:nvCxnSpPr>
            <p:cNvPr id="117" name="Straight Arrow Connector 116">
              <a:extLst>
                <a:ext uri="{FF2B5EF4-FFF2-40B4-BE49-F238E27FC236}">
                  <a16:creationId xmlns:a16="http://schemas.microsoft.com/office/drawing/2014/main" id="{D0E5C3B4-9A51-6344-BC90-07AD51ED5E17}"/>
                </a:ext>
              </a:extLst>
            </p:cNvPr>
            <p:cNvCxnSpPr/>
            <p:nvPr/>
          </p:nvCxnSpPr>
          <p:spPr bwMode="auto">
            <a:xfrm>
              <a:off x="4768383" y="2215526"/>
              <a:ext cx="364269" cy="4356"/>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9" name="TextBox 118">
                  <a:extLst>
                    <a:ext uri="{FF2B5EF4-FFF2-40B4-BE49-F238E27FC236}">
                      <a16:creationId xmlns:a16="http://schemas.microsoft.com/office/drawing/2014/main" id="{33E61B2B-B19B-5445-BC9B-EB020BA5075D}"/>
                    </a:ext>
                  </a:extLst>
                </p:cNvPr>
                <p:cNvSpPr txBox="1"/>
                <p:nvPr/>
              </p:nvSpPr>
              <p:spPr>
                <a:xfrm>
                  <a:off x="5143912" y="2062755"/>
                  <a:ext cx="367088" cy="304699"/>
                </a:xfrm>
                <a:prstGeom prst="rect">
                  <a:avLst/>
                </a:prstGeom>
                <a:noFill/>
              </p:spPr>
              <p:txBody>
                <a:bodyPr wrap="none" lIns="0" tIns="0" rIns="0" bIns="0" rtlCol="0">
                  <a:spAutoFit/>
                </a:bodyPr>
                <a:lstStyle/>
                <a:p>
                  <a:pPr algn="l">
                    <a:lnSpc>
                      <a:spcPct val="110000"/>
                    </a:lnSpc>
                    <a:spcBef>
                      <a:spcPts val="1100"/>
                    </a:spcBef>
                  </a:pPr>
                  <a14:m>
                    <m:oMathPara xmlns:m="http://schemas.openxmlformats.org/officeDocument/2006/math">
                      <m:oMathParaPr>
                        <m:jc m:val="centerGroup"/>
                      </m:oMathParaPr>
                      <m:oMath xmlns:m="http://schemas.openxmlformats.org/officeDocument/2006/math">
                        <m:d>
                          <m:dPr>
                            <m:begChr m:val="{"/>
                            <m:endChr m:val="}"/>
                            <m:ctrlPr>
                              <a:rPr lang="en-AU" sz="1800" i="1" smtClean="0">
                                <a:solidFill>
                                  <a:schemeClr val="bg1"/>
                                </a:solidFill>
                                <a:latin typeface="Cambria Math" panose="02040503050406030204" pitchFamily="18" charset="0"/>
                              </a:rPr>
                            </m:ctrlPr>
                          </m:dPr>
                          <m:e>
                            <m:acc>
                              <m:accPr>
                                <m:chr m:val="̂"/>
                                <m:ctrlPr>
                                  <a:rPr lang="en-AU" sz="1800" i="1" smtClean="0">
                                    <a:solidFill>
                                      <a:schemeClr val="bg1"/>
                                    </a:solidFill>
                                    <a:latin typeface="Cambria Math" panose="02040503050406030204" pitchFamily="18" charset="0"/>
                                  </a:rPr>
                                </m:ctrlPr>
                              </m:accPr>
                              <m:e>
                                <m:r>
                                  <a:rPr lang="en-US" sz="1800" b="0" i="1" smtClean="0">
                                    <a:solidFill>
                                      <a:schemeClr val="bg1"/>
                                    </a:solidFill>
                                    <a:latin typeface="Cambria Math" panose="02040503050406030204" pitchFamily="18" charset="0"/>
                                  </a:rPr>
                                  <m:t>𝑦</m:t>
                                </m:r>
                              </m:e>
                            </m:acc>
                          </m:e>
                        </m:d>
                      </m:oMath>
                    </m:oMathPara>
                  </a14:m>
                  <a:endParaRPr lang="en-AU" sz="1800" dirty="0" err="1">
                    <a:solidFill>
                      <a:schemeClr val="bg1"/>
                    </a:solidFill>
                    <a:latin typeface="IBM Plex Sans" panose="020B0503050203000203" pitchFamily="34" charset="0"/>
                    <a:ea typeface="IBM Plex Sans" charset="0"/>
                    <a:cs typeface="IBM Plex Sans" charset="0"/>
                  </a:endParaRPr>
                </a:p>
              </p:txBody>
            </p:sp>
          </mc:Choice>
          <mc:Fallback>
            <p:sp>
              <p:nvSpPr>
                <p:cNvPr id="119" name="TextBox 118">
                  <a:extLst>
                    <a:ext uri="{FF2B5EF4-FFF2-40B4-BE49-F238E27FC236}">
                      <a16:creationId xmlns:a16="http://schemas.microsoft.com/office/drawing/2014/main" id="{33E61B2B-B19B-5445-BC9B-EB020BA5075D}"/>
                    </a:ext>
                  </a:extLst>
                </p:cNvPr>
                <p:cNvSpPr txBox="1">
                  <a:spLocks noRot="1" noChangeAspect="1" noMove="1" noResize="1" noEditPoints="1" noAdjustHandles="1" noChangeArrowheads="1" noChangeShapeType="1" noTextEdit="1"/>
                </p:cNvSpPr>
                <p:nvPr/>
              </p:nvSpPr>
              <p:spPr>
                <a:xfrm>
                  <a:off x="5143912" y="2062755"/>
                  <a:ext cx="367088" cy="304699"/>
                </a:xfrm>
                <a:prstGeom prst="rect">
                  <a:avLst/>
                </a:prstGeom>
                <a:blipFill>
                  <a:blip r:embed="rId4"/>
                  <a:stretch>
                    <a:fillRect t="-8000" b="-20000"/>
                  </a:stretch>
                </a:blipFill>
              </p:spPr>
              <p:txBody>
                <a:bodyPr/>
                <a:lstStyle/>
                <a:p>
                  <a:r>
                    <a:rPr lang="en-AU">
                      <a:noFill/>
                    </a:rPr>
                    <a:t> </a:t>
                  </a:r>
                </a:p>
              </p:txBody>
            </p:sp>
          </mc:Fallback>
        </mc:AlternateContent>
        <p:sp>
          <p:nvSpPr>
            <p:cNvPr id="120" name="TextBox 119">
              <a:extLst>
                <a:ext uri="{FF2B5EF4-FFF2-40B4-BE49-F238E27FC236}">
                  <a16:creationId xmlns:a16="http://schemas.microsoft.com/office/drawing/2014/main" id="{C6C824EF-40AB-9C45-B285-E9F22DE6575A}"/>
                </a:ext>
              </a:extLst>
            </p:cNvPr>
            <p:cNvSpPr txBox="1"/>
            <p:nvPr/>
          </p:nvSpPr>
          <p:spPr>
            <a:xfrm>
              <a:off x="4949755" y="1627045"/>
              <a:ext cx="819072" cy="460319"/>
            </a:xfrm>
            <a:prstGeom prst="rect">
              <a:avLst/>
            </a:prstGeom>
            <a:noFill/>
          </p:spPr>
          <p:txBody>
            <a:bodyPr wrap="square" lIns="0" tIns="0" rIns="0" bIns="0" rtlCol="0">
              <a:spAutoFit/>
            </a:bodyPr>
            <a:lstStyle/>
            <a:p>
              <a:pPr algn="ctr">
                <a:lnSpc>
                  <a:spcPct val="110000"/>
                </a:lnSpc>
                <a:spcBef>
                  <a:spcPts val="1100"/>
                </a:spcBef>
              </a:pPr>
              <a:r>
                <a:rPr lang="en-AU" sz="1400" dirty="0">
                  <a:solidFill>
                    <a:schemeClr val="bg1"/>
                  </a:solidFill>
                  <a:latin typeface="IBM Plex Sans" charset="0"/>
                  <a:ea typeface="IBM Plex Sans" charset="0"/>
                  <a:cs typeface="IBM Plex Sans" charset="0"/>
                </a:rPr>
                <a:t>Predicted Labels</a:t>
              </a:r>
            </a:p>
          </p:txBody>
        </p:sp>
        <p:sp>
          <p:nvSpPr>
            <p:cNvPr id="121" name="TextBox 120">
              <a:extLst>
                <a:ext uri="{FF2B5EF4-FFF2-40B4-BE49-F238E27FC236}">
                  <a16:creationId xmlns:a16="http://schemas.microsoft.com/office/drawing/2014/main" id="{7EDC4960-827D-0449-9D4A-C08B56F39EE6}"/>
                </a:ext>
              </a:extLst>
            </p:cNvPr>
            <p:cNvSpPr txBox="1"/>
            <p:nvPr/>
          </p:nvSpPr>
          <p:spPr>
            <a:xfrm>
              <a:off x="3331267" y="1500256"/>
              <a:ext cx="750205" cy="223331"/>
            </a:xfrm>
            <a:prstGeom prst="rect">
              <a:avLst/>
            </a:prstGeom>
            <a:noFill/>
          </p:spPr>
          <p:txBody>
            <a:bodyPr wrap="none" lIns="0" tIns="0" rIns="0" bIns="0" rtlCol="0">
              <a:spAutoFit/>
            </a:bodyPr>
            <a:lstStyle/>
            <a:p>
              <a:pPr algn="l">
                <a:lnSpc>
                  <a:spcPct val="110000"/>
                </a:lnSpc>
                <a:spcBef>
                  <a:spcPts val="1100"/>
                </a:spcBef>
              </a:pPr>
              <a:r>
                <a:rPr lang="en-AU" sz="1400" dirty="0">
                  <a:solidFill>
                    <a:srgbClr val="0530AD"/>
                  </a:solidFill>
                  <a:latin typeface="IBM Plex Sans" charset="0"/>
                  <a:ea typeface="IBM Plex Sans" charset="0"/>
                  <a:cs typeface="IBM Plex Sans" charset="0"/>
                </a:rPr>
                <a:t>Quantum</a:t>
              </a:r>
            </a:p>
          </p:txBody>
        </p:sp>
        <p:cxnSp>
          <p:nvCxnSpPr>
            <p:cNvPr id="123" name="Straight Arrow Connector 122">
              <a:extLst>
                <a:ext uri="{FF2B5EF4-FFF2-40B4-BE49-F238E27FC236}">
                  <a16:creationId xmlns:a16="http://schemas.microsoft.com/office/drawing/2014/main" id="{7B485F77-6536-AC4F-82E8-8441C3229D04}"/>
                </a:ext>
              </a:extLst>
            </p:cNvPr>
            <p:cNvCxnSpPr>
              <a:cxnSpLocks/>
            </p:cNvCxnSpPr>
            <p:nvPr/>
          </p:nvCxnSpPr>
          <p:spPr bwMode="auto">
            <a:xfrm>
              <a:off x="5624386" y="2220875"/>
              <a:ext cx="364269" cy="4356"/>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55B68C89-4932-9140-B2DB-569B519D4F98}"/>
                    </a:ext>
                  </a:extLst>
                </p:cNvPr>
                <p:cNvSpPr txBox="1"/>
                <p:nvPr/>
              </p:nvSpPr>
              <p:spPr>
                <a:xfrm>
                  <a:off x="2922358" y="2180442"/>
                  <a:ext cx="628314" cy="276999"/>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1" i="1" smtClean="0">
                            <a:solidFill>
                              <a:srgbClr val="760A3A"/>
                            </a:solidFill>
                            <a:latin typeface="Cambria Math" panose="02040503050406030204" pitchFamily="18" charset="0"/>
                            <a:ea typeface="Cambria Math" panose="02040503050406030204" pitchFamily="18" charset="0"/>
                          </a:rPr>
                          <m:t>𝝓</m:t>
                        </m:r>
                        <m:r>
                          <a:rPr lang="en-US" sz="1800" b="1" i="1" smtClean="0">
                            <a:solidFill>
                              <a:srgbClr val="760A3A"/>
                            </a:solidFill>
                            <a:latin typeface="Cambria Math" panose="02040503050406030204" pitchFamily="18" charset="0"/>
                          </a:rPr>
                          <m:t>(</m:t>
                        </m:r>
                        <m:acc>
                          <m:accPr>
                            <m:chr m:val="⃗"/>
                            <m:ctrlPr>
                              <a:rPr lang="en-US" sz="1800" b="1" i="1" smtClean="0">
                                <a:solidFill>
                                  <a:srgbClr val="760A3A"/>
                                </a:solidFill>
                                <a:latin typeface="Cambria Math" panose="02040503050406030204" pitchFamily="18" charset="0"/>
                              </a:rPr>
                            </m:ctrlPr>
                          </m:accPr>
                          <m:e>
                            <m:sSub>
                              <m:sSubPr>
                                <m:ctrlPr>
                                  <a:rPr lang="en-US" sz="1800" b="1" i="1" smtClean="0">
                                    <a:solidFill>
                                      <a:srgbClr val="760A3A"/>
                                    </a:solidFill>
                                    <a:latin typeface="Cambria Math" panose="02040503050406030204" pitchFamily="18" charset="0"/>
                                  </a:rPr>
                                </m:ctrlPr>
                              </m:sSubPr>
                              <m:e>
                                <m:r>
                                  <a:rPr lang="en-US" sz="1800" b="1" i="1" smtClean="0">
                                    <a:solidFill>
                                      <a:srgbClr val="760A3A"/>
                                    </a:solidFill>
                                    <a:latin typeface="Cambria Math" panose="02040503050406030204" pitchFamily="18" charset="0"/>
                                  </a:rPr>
                                  <m:t>𝒙</m:t>
                                </m:r>
                              </m:e>
                              <m:sub>
                                <m:r>
                                  <a:rPr lang="en-US" sz="1800" b="1" i="1" smtClean="0">
                                    <a:solidFill>
                                      <a:srgbClr val="760A3A"/>
                                    </a:solidFill>
                                    <a:latin typeface="Cambria Math" panose="02040503050406030204" pitchFamily="18" charset="0"/>
                                  </a:rPr>
                                  <m:t>𝒊</m:t>
                                </m:r>
                              </m:sub>
                            </m:sSub>
                          </m:e>
                        </m:acc>
                        <m:r>
                          <a:rPr lang="en-US" sz="1800" b="1" i="1" smtClean="0">
                            <a:solidFill>
                              <a:srgbClr val="760A3A"/>
                            </a:solidFill>
                            <a:latin typeface="Cambria Math" panose="02040503050406030204" pitchFamily="18" charset="0"/>
                          </a:rPr>
                          <m:t>)</m:t>
                        </m:r>
                      </m:oMath>
                    </m:oMathPara>
                  </a14:m>
                  <a:endParaRPr lang="en-US" sz="1800" b="1" dirty="0">
                    <a:solidFill>
                      <a:srgbClr val="760A3A"/>
                    </a:solidFill>
                    <a:latin typeface="IBM Plex Sans" panose="020B0503050203000203" pitchFamily="34" charset="0"/>
                  </a:endParaRPr>
                </a:p>
              </p:txBody>
            </p:sp>
          </mc:Choice>
          <mc:Fallback>
            <p:sp>
              <p:nvSpPr>
                <p:cNvPr id="24" name="TextBox 23">
                  <a:extLst>
                    <a:ext uri="{FF2B5EF4-FFF2-40B4-BE49-F238E27FC236}">
                      <a16:creationId xmlns:a16="http://schemas.microsoft.com/office/drawing/2014/main" id="{55B68C89-4932-9140-B2DB-569B519D4F98}"/>
                    </a:ext>
                  </a:extLst>
                </p:cNvPr>
                <p:cNvSpPr txBox="1">
                  <a:spLocks noRot="1" noChangeAspect="1" noMove="1" noResize="1" noEditPoints="1" noAdjustHandles="1" noChangeArrowheads="1" noChangeShapeType="1" noTextEdit="1"/>
                </p:cNvSpPr>
                <p:nvPr/>
              </p:nvSpPr>
              <p:spPr>
                <a:xfrm>
                  <a:off x="2922358" y="2180442"/>
                  <a:ext cx="628314" cy="276999"/>
                </a:xfrm>
                <a:prstGeom prst="rect">
                  <a:avLst/>
                </a:prstGeom>
                <a:blipFill>
                  <a:blip r:embed="rId5"/>
                  <a:stretch>
                    <a:fillRect l="-9804" r="-13725" b="-34783"/>
                  </a:stretch>
                </a:blipFill>
                <a:effectLst/>
              </p:spPr>
              <p:txBody>
                <a:bodyPr/>
                <a:lstStyle/>
                <a:p>
                  <a:r>
                    <a:rPr lang="en-AU">
                      <a:noFill/>
                    </a:rPr>
                    <a:t> </a:t>
                  </a:r>
                </a:p>
              </p:txBody>
            </p:sp>
          </mc:Fallback>
        </mc:AlternateContent>
        <p:sp>
          <p:nvSpPr>
            <p:cNvPr id="25" name="Rectangle 24">
              <a:extLst>
                <a:ext uri="{FF2B5EF4-FFF2-40B4-BE49-F238E27FC236}">
                  <a16:creationId xmlns:a16="http://schemas.microsoft.com/office/drawing/2014/main" id="{3E931C2B-C1F9-BF4B-AE31-396602DE2E33}"/>
                </a:ext>
              </a:extLst>
            </p:cNvPr>
            <p:cNvSpPr/>
            <p:nvPr/>
          </p:nvSpPr>
          <p:spPr bwMode="auto">
            <a:xfrm>
              <a:off x="6069009" y="1736577"/>
              <a:ext cx="1076477" cy="1564408"/>
            </a:xfrm>
            <a:prstGeom prst="rect">
              <a:avLst/>
            </a:prstGeom>
            <a:noFill/>
            <a:ln>
              <a:solidFill>
                <a:srgbClr val="004548"/>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AU" sz="1400" b="0" i="0" u="none" strike="noStrike" cap="none" normalizeH="0" baseline="0" dirty="0">
                <a:ln>
                  <a:noFill/>
                </a:ln>
                <a:solidFill>
                  <a:schemeClr val="bg1"/>
                </a:solidFill>
                <a:effectLst/>
                <a:latin typeface="IBM Plex Sans" panose="020B0503050203000203" pitchFamily="34" charset="0"/>
              </a:endParaRPr>
            </a:p>
          </p:txBody>
        </p:sp>
        <p:sp>
          <p:nvSpPr>
            <p:cNvPr id="26" name="TextBox 25">
              <a:extLst>
                <a:ext uri="{FF2B5EF4-FFF2-40B4-BE49-F238E27FC236}">
                  <a16:creationId xmlns:a16="http://schemas.microsoft.com/office/drawing/2014/main" id="{903C3A4B-4AB7-094E-B8E7-F74C20CAE8B7}"/>
                </a:ext>
              </a:extLst>
            </p:cNvPr>
            <p:cNvSpPr txBox="1"/>
            <p:nvPr/>
          </p:nvSpPr>
          <p:spPr>
            <a:xfrm>
              <a:off x="6251381" y="1500256"/>
              <a:ext cx="711733" cy="223331"/>
            </a:xfrm>
            <a:prstGeom prst="rect">
              <a:avLst/>
            </a:prstGeom>
            <a:noFill/>
          </p:spPr>
          <p:txBody>
            <a:bodyPr wrap="none" lIns="0" tIns="0" rIns="0" bIns="0" rtlCol="0">
              <a:spAutoFit/>
            </a:bodyPr>
            <a:lstStyle/>
            <a:p>
              <a:pPr algn="ctr">
                <a:lnSpc>
                  <a:spcPct val="110000"/>
                </a:lnSpc>
                <a:spcBef>
                  <a:spcPts val="1100"/>
                </a:spcBef>
              </a:pPr>
              <a:r>
                <a:rPr lang="en-AU" sz="1400" dirty="0">
                  <a:solidFill>
                    <a:srgbClr val="006161"/>
                  </a:solidFill>
                  <a:latin typeface="IBM Plex Sans" charset="0"/>
                  <a:ea typeface="IBM Plex Sans" charset="0"/>
                  <a:cs typeface="IBM Plex Sans" charset="0"/>
                </a:rPr>
                <a:t>Classical</a:t>
              </a:r>
            </a:p>
          </p:txBody>
        </p:sp>
        <p:sp>
          <p:nvSpPr>
            <p:cNvPr id="27" name="Rectangle 26">
              <a:extLst>
                <a:ext uri="{FF2B5EF4-FFF2-40B4-BE49-F238E27FC236}">
                  <a16:creationId xmlns:a16="http://schemas.microsoft.com/office/drawing/2014/main" id="{17E9EAD6-289C-A242-B633-6BD9A474F2B5}"/>
                </a:ext>
              </a:extLst>
            </p:cNvPr>
            <p:cNvSpPr/>
            <p:nvPr/>
          </p:nvSpPr>
          <p:spPr>
            <a:xfrm>
              <a:off x="6095437" y="1824620"/>
              <a:ext cx="1023621" cy="738664"/>
            </a:xfrm>
            <a:prstGeom prst="rect">
              <a:avLst/>
            </a:prstGeom>
          </p:spPr>
          <p:txBody>
            <a:bodyPr wrap="square">
              <a:spAutoFit/>
            </a:bodyPr>
            <a:lstStyle/>
            <a:p>
              <a:pPr algn="ctr"/>
              <a:r>
                <a:rPr lang="en-US" sz="1400" dirty="0">
                  <a:solidFill>
                    <a:schemeClr val="bg1"/>
                  </a:solidFill>
                  <a:latin typeface="IBM Plex Sans" panose="020B0503050203000203" pitchFamily="34" charset="0"/>
                </a:rPr>
                <a:t>Compute Cost Function</a:t>
              </a:r>
            </a:p>
          </p:txBody>
        </p:sp>
        <p:sp>
          <p:nvSpPr>
            <p:cNvPr id="28" name="Rectangle 27">
              <a:extLst>
                <a:ext uri="{FF2B5EF4-FFF2-40B4-BE49-F238E27FC236}">
                  <a16:creationId xmlns:a16="http://schemas.microsoft.com/office/drawing/2014/main" id="{90B3DB2E-5F21-114B-8DB3-7127508CA391}"/>
                </a:ext>
              </a:extLst>
            </p:cNvPr>
            <p:cNvSpPr/>
            <p:nvPr/>
          </p:nvSpPr>
          <p:spPr>
            <a:xfrm>
              <a:off x="6038370" y="2656660"/>
              <a:ext cx="1137754" cy="523220"/>
            </a:xfrm>
            <a:prstGeom prst="rect">
              <a:avLst/>
            </a:prstGeom>
          </p:spPr>
          <p:txBody>
            <a:bodyPr wrap="square">
              <a:spAutoFit/>
            </a:bodyPr>
            <a:lstStyle/>
            <a:p>
              <a:pPr algn="ctr"/>
              <a:r>
                <a:rPr lang="en-US" sz="1400" dirty="0">
                  <a:solidFill>
                    <a:schemeClr val="bg1"/>
                  </a:solidFill>
                  <a:latin typeface="IBM Plex Sans" panose="020B0503050203000203" pitchFamily="34" charset="0"/>
                </a:rPr>
                <a:t>Calculate Parameters</a:t>
              </a:r>
            </a:p>
          </p:txBody>
        </p:sp>
        <p:cxnSp>
          <p:nvCxnSpPr>
            <p:cNvPr id="29" name="Elbow Connector 28">
              <a:extLst>
                <a:ext uri="{FF2B5EF4-FFF2-40B4-BE49-F238E27FC236}">
                  <a16:creationId xmlns:a16="http://schemas.microsoft.com/office/drawing/2014/main" id="{4484D5D4-E562-D940-B886-E3D046E4CC14}"/>
                </a:ext>
              </a:extLst>
            </p:cNvPr>
            <p:cNvCxnSpPr>
              <a:cxnSpLocks/>
            </p:cNvCxnSpPr>
            <p:nvPr/>
          </p:nvCxnSpPr>
          <p:spPr bwMode="auto">
            <a:xfrm rot="5400000">
              <a:off x="6968389" y="2428611"/>
              <a:ext cx="697395" cy="281923"/>
            </a:xfrm>
            <a:prstGeom prst="bentConnector2">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681AC80E-3F62-3B46-BDD1-541F771EDFEF}"/>
                </a:ext>
              </a:extLst>
            </p:cNvPr>
            <p:cNvCxnSpPr>
              <a:cxnSpLocks/>
            </p:cNvCxnSpPr>
            <p:nvPr/>
          </p:nvCxnSpPr>
          <p:spPr bwMode="auto">
            <a:xfrm flipH="1">
              <a:off x="7219404" y="2223053"/>
              <a:ext cx="250195" cy="0"/>
            </a:xfrm>
            <a:prstGeom prst="line">
              <a:avLst/>
            </a:prstGeom>
            <a:ln w="190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5FDDB9D9-0282-1843-8277-CE4FBA026999}"/>
                </a:ext>
              </a:extLst>
            </p:cNvPr>
            <p:cNvSpPr/>
            <p:nvPr/>
          </p:nvSpPr>
          <p:spPr>
            <a:xfrm>
              <a:off x="4254670" y="2709343"/>
              <a:ext cx="689612" cy="276999"/>
            </a:xfrm>
            <a:prstGeom prst="rect">
              <a:avLst/>
            </a:prstGeom>
          </p:spPr>
          <p:txBody>
            <a:bodyPr wrap="none">
              <a:spAutoFit/>
            </a:bodyPr>
            <a:lstStyle/>
            <a:p>
              <a:r>
                <a:rPr lang="en-US" sz="1200" dirty="0">
                  <a:solidFill>
                    <a:schemeClr val="bg1"/>
                  </a:solidFill>
                  <a:latin typeface="IBM Plex Sans" panose="020B0503050203000203" pitchFamily="34" charset="0"/>
                </a:rPr>
                <a:t>Update</a:t>
              </a:r>
              <a:endParaRPr lang="en-AU" dirty="0"/>
            </a:p>
          </p:txBody>
        </p:sp>
        <p:cxnSp>
          <p:nvCxnSpPr>
            <p:cNvPr id="13" name="Straight Arrow Connector 12">
              <a:extLst>
                <a:ext uri="{FF2B5EF4-FFF2-40B4-BE49-F238E27FC236}">
                  <a16:creationId xmlns:a16="http://schemas.microsoft.com/office/drawing/2014/main" id="{031E68F1-A670-7342-836C-BADFDF460BBB}"/>
                </a:ext>
              </a:extLst>
            </p:cNvPr>
            <p:cNvCxnSpPr>
              <a:cxnSpLocks/>
            </p:cNvCxnSpPr>
            <p:nvPr/>
          </p:nvCxnSpPr>
          <p:spPr bwMode="auto">
            <a:xfrm flipH="1">
              <a:off x="2462037" y="2966857"/>
              <a:ext cx="3526619" cy="0"/>
            </a:xfrm>
            <a:prstGeom prst="straightConnector1">
              <a:avLst/>
            </a:prstGeom>
            <a:ln w="19050">
              <a:solidFill>
                <a:schemeClr val="bg1"/>
              </a:solidFill>
              <a:headEnd type="none" w="med" len="med"/>
              <a:tailEnd type="none"/>
            </a:ln>
            <a:effectLst/>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48C5AD12-E21E-7347-A89A-A50D8490F301}"/>
                </a:ext>
              </a:extLst>
            </p:cNvPr>
            <p:cNvCxnSpPr>
              <a:cxnSpLocks/>
            </p:cNvCxnSpPr>
            <p:nvPr/>
          </p:nvCxnSpPr>
          <p:spPr bwMode="auto">
            <a:xfrm flipV="1">
              <a:off x="4299624" y="2447714"/>
              <a:ext cx="0" cy="519143"/>
            </a:xfrm>
            <a:prstGeom prst="straightConnector1">
              <a:avLst/>
            </a:prstGeom>
            <a:ln w="19050">
              <a:solidFill>
                <a:schemeClr val="bg1"/>
              </a:solidFill>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EAA2E90E-AA6A-F648-A5D5-FEA5BA706FB9}"/>
                </a:ext>
              </a:extLst>
            </p:cNvPr>
            <p:cNvCxnSpPr>
              <a:cxnSpLocks/>
            </p:cNvCxnSpPr>
            <p:nvPr/>
          </p:nvCxnSpPr>
          <p:spPr bwMode="auto">
            <a:xfrm flipV="1">
              <a:off x="2468521" y="2203597"/>
              <a:ext cx="0" cy="753532"/>
            </a:xfrm>
            <a:prstGeom prst="straightConnector1">
              <a:avLst/>
            </a:prstGeom>
            <a:ln w="19050">
              <a:solidFill>
                <a:schemeClr val="bg1"/>
              </a:solidFill>
              <a:headEnd type="none" w="med" len="med"/>
              <a:tailEnd type="none"/>
            </a:ln>
            <a:effectLst/>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D7819407-CE21-2E40-A0EA-FE5D21DE6FEF}"/>
                </a:ext>
              </a:extLst>
            </p:cNvPr>
            <p:cNvSpPr/>
            <p:nvPr/>
          </p:nvSpPr>
          <p:spPr>
            <a:xfrm>
              <a:off x="2422051" y="2707285"/>
              <a:ext cx="599844" cy="276999"/>
            </a:xfrm>
            <a:prstGeom prst="rect">
              <a:avLst/>
            </a:prstGeom>
          </p:spPr>
          <p:txBody>
            <a:bodyPr wrap="none">
              <a:spAutoFit/>
            </a:bodyPr>
            <a:lstStyle/>
            <a:p>
              <a:r>
                <a:rPr lang="en-US" sz="1200" dirty="0">
                  <a:solidFill>
                    <a:schemeClr val="bg1"/>
                  </a:solidFill>
                  <a:latin typeface="IBM Plex Sans" panose="020B0503050203000203" pitchFamily="34" charset="0"/>
                </a:rPr>
                <a:t>Rerun</a:t>
              </a:r>
              <a:endParaRPr lang="en-AU" dirty="0"/>
            </a:p>
          </p:txBody>
        </p:sp>
      </p:grpSp>
    </p:spTree>
    <p:extLst>
      <p:ext uri="{BB962C8B-B14F-4D97-AF65-F5344CB8AC3E}">
        <p14:creationId xmlns:p14="http://schemas.microsoft.com/office/powerpoint/2010/main" val="346422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D226247-4655-EC44-AE14-BFD125DD1C47}"/>
              </a:ext>
            </a:extLst>
          </p:cNvPr>
          <p:cNvGrpSpPr/>
          <p:nvPr/>
        </p:nvGrpSpPr>
        <p:grpSpPr>
          <a:xfrm>
            <a:off x="3823128" y="2217665"/>
            <a:ext cx="1651567" cy="675504"/>
            <a:chOff x="3823128" y="2217665"/>
            <a:chExt cx="1651567" cy="675504"/>
          </a:xfrm>
        </p:grpSpPr>
        <p:cxnSp>
          <p:nvCxnSpPr>
            <p:cNvPr id="59" name="Straight Connector 58">
              <a:extLst>
                <a:ext uri="{FF2B5EF4-FFF2-40B4-BE49-F238E27FC236}">
                  <a16:creationId xmlns:a16="http://schemas.microsoft.com/office/drawing/2014/main" id="{D92095AD-E5AE-DD48-83F2-C1CAF0E40CF0}"/>
                </a:ext>
              </a:extLst>
            </p:cNvPr>
            <p:cNvCxnSpPr>
              <a:cxnSpLocks/>
            </p:cNvCxnSpPr>
            <p:nvPr/>
          </p:nvCxnSpPr>
          <p:spPr>
            <a:xfrm>
              <a:off x="4128216" y="2362114"/>
              <a:ext cx="1346479"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C8CF79F4-9BF6-0840-B2BA-0502272D40B0}"/>
                </a:ext>
              </a:extLst>
            </p:cNvPr>
            <p:cNvCxnSpPr>
              <a:cxnSpLocks/>
            </p:cNvCxnSpPr>
            <p:nvPr/>
          </p:nvCxnSpPr>
          <p:spPr>
            <a:xfrm flipV="1">
              <a:off x="4128216" y="2724761"/>
              <a:ext cx="1346479"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A82A2158-7D90-944B-933E-448F2D775D6C}"/>
                </a:ext>
              </a:extLst>
            </p:cNvPr>
            <p:cNvSpPr/>
            <p:nvPr/>
          </p:nvSpPr>
          <p:spPr>
            <a:xfrm>
              <a:off x="4234035" y="2217665"/>
              <a:ext cx="510959" cy="273600"/>
            </a:xfrm>
            <a:prstGeom prst="rect">
              <a:avLst/>
            </a:prstGeom>
            <a:solidFill>
              <a:schemeClr val="tx1"/>
            </a:solidFill>
            <a:ln w="19050">
              <a:solidFill>
                <a:srgbClr val="054ADA"/>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54ADA"/>
                  </a:solidFill>
                  <a:latin typeface="IBM Plex Sans" panose="020B0503050203000203" pitchFamily="34" charset="0"/>
                </a:rPr>
                <a:t>R</a:t>
              </a:r>
              <a:r>
                <a:rPr lang="en-AU" sz="1200" b="1" baseline="-25000" dirty="0">
                  <a:solidFill>
                    <a:srgbClr val="054ADA"/>
                  </a:solidFill>
                  <a:latin typeface="IBM Plex Sans" panose="020B0503050203000203" pitchFamily="34" charset="0"/>
                </a:rPr>
                <a:t>Z</a:t>
              </a:r>
              <a:r>
                <a:rPr lang="en-AU" sz="1200" b="1" dirty="0">
                  <a:solidFill>
                    <a:srgbClr val="054ADA"/>
                  </a:solidFill>
                  <a:latin typeface="IBM Plex Sans" panose="020B0503050203000203" pitchFamily="34" charset="0"/>
                </a:rPr>
                <a:t>(</a:t>
              </a:r>
              <a:r>
                <a:rPr lang="en-AU" sz="1200" dirty="0">
                  <a:solidFill>
                    <a:srgbClr val="054ADA"/>
                  </a:solidFill>
                  <a:latin typeface="IBM Plex Sans" panose="020B0503050203000203" pitchFamily="34" charset="0"/>
                </a:rPr>
                <a:t>𝞱</a:t>
              </a:r>
              <a:r>
                <a:rPr lang="en-AU" sz="1200" b="1" dirty="0">
                  <a:solidFill>
                    <a:srgbClr val="054ADA"/>
                  </a:solidFill>
                  <a:latin typeface="IBM Plex Sans" panose="020B0503050203000203" pitchFamily="34" charset="0"/>
                </a:rPr>
                <a:t>)</a:t>
              </a: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C562B779-0D5D-E44D-ABE8-E95B5DAA3D67}"/>
                    </a:ext>
                  </a:extLst>
                </p:cNvPr>
                <p:cNvSpPr txBox="1"/>
                <p:nvPr/>
              </p:nvSpPr>
              <p:spPr>
                <a:xfrm>
                  <a:off x="3824895" y="2252761"/>
                  <a:ext cx="225254" cy="184666"/>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0000"/>
                            </a:solidFill>
                            <a:latin typeface="Cambria Math" panose="02040503050406030204" pitchFamily="18" charset="0"/>
                          </a:rPr>
                          <m:t>|</m:t>
                        </m:r>
                        <m:d>
                          <m:dPr>
                            <m:begChr m:val=""/>
                            <m:endChr m:val="⟩"/>
                            <m:ctrlPr>
                              <a:rPr lang="en-US" sz="1200" i="1" smtClean="0">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0</m:t>
                            </m:r>
                          </m:e>
                        </m:d>
                      </m:oMath>
                    </m:oMathPara>
                  </a14:m>
                  <a:endParaRPr lang="en-US" sz="1200" dirty="0">
                    <a:solidFill>
                      <a:srgbClr val="000000"/>
                    </a:solidFill>
                    <a:latin typeface="IBM Plex Sans" panose="020B0503050203000203" pitchFamily="34" charset="0"/>
                  </a:endParaRPr>
                </a:p>
              </p:txBody>
            </p:sp>
          </mc:Choice>
          <mc:Fallback xmlns="">
            <p:sp>
              <p:nvSpPr>
                <p:cNvPr id="66" name="TextBox 65">
                  <a:extLst>
                    <a:ext uri="{FF2B5EF4-FFF2-40B4-BE49-F238E27FC236}">
                      <a16:creationId xmlns:a16="http://schemas.microsoft.com/office/drawing/2014/main" id="{C562B779-0D5D-E44D-ABE8-E95B5DAA3D67}"/>
                    </a:ext>
                  </a:extLst>
                </p:cNvPr>
                <p:cNvSpPr txBox="1">
                  <a:spLocks noRot="1" noChangeAspect="1" noMove="1" noResize="1" noEditPoints="1" noAdjustHandles="1" noChangeArrowheads="1" noChangeShapeType="1" noTextEdit="1"/>
                </p:cNvSpPr>
                <p:nvPr/>
              </p:nvSpPr>
              <p:spPr>
                <a:xfrm>
                  <a:off x="3824895" y="2252761"/>
                  <a:ext cx="225254" cy="184666"/>
                </a:xfrm>
                <a:prstGeom prst="rect">
                  <a:avLst/>
                </a:prstGeom>
                <a:blipFill>
                  <a:blip r:embed="rId2"/>
                  <a:stretch>
                    <a:fillRect l="-52632" t="-166667" r="-89474" b="-253333"/>
                  </a:stretch>
                </a:blipFill>
                <a:effectLst/>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4B5AD3C-5423-D046-9129-89E5A64A2A1E}"/>
                    </a:ext>
                  </a:extLst>
                </p:cNvPr>
                <p:cNvSpPr txBox="1"/>
                <p:nvPr/>
              </p:nvSpPr>
              <p:spPr>
                <a:xfrm>
                  <a:off x="3823128" y="2614301"/>
                  <a:ext cx="225254" cy="184666"/>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0000"/>
                            </a:solidFill>
                            <a:latin typeface="Cambria Math" panose="02040503050406030204" pitchFamily="18" charset="0"/>
                          </a:rPr>
                          <m:t>|</m:t>
                        </m:r>
                        <m:d>
                          <m:dPr>
                            <m:begChr m:val=""/>
                            <m:endChr m:val="⟩"/>
                            <m:ctrlPr>
                              <a:rPr lang="en-US" sz="1200" i="1" smtClean="0">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0</m:t>
                            </m:r>
                          </m:e>
                        </m:d>
                      </m:oMath>
                    </m:oMathPara>
                  </a14:m>
                  <a:endParaRPr lang="en-US" sz="1200" dirty="0">
                    <a:solidFill>
                      <a:srgbClr val="000000"/>
                    </a:solidFill>
                    <a:latin typeface="IBM Plex Sans" panose="020B0503050203000203" pitchFamily="34" charset="0"/>
                  </a:endParaRPr>
                </a:p>
              </p:txBody>
            </p:sp>
          </mc:Choice>
          <mc:Fallback xmlns="">
            <p:sp>
              <p:nvSpPr>
                <p:cNvPr id="67" name="TextBox 66">
                  <a:extLst>
                    <a:ext uri="{FF2B5EF4-FFF2-40B4-BE49-F238E27FC236}">
                      <a16:creationId xmlns:a16="http://schemas.microsoft.com/office/drawing/2014/main" id="{74B5AD3C-5423-D046-9129-89E5A64A2A1E}"/>
                    </a:ext>
                  </a:extLst>
                </p:cNvPr>
                <p:cNvSpPr txBox="1">
                  <a:spLocks noRot="1" noChangeAspect="1" noMove="1" noResize="1" noEditPoints="1" noAdjustHandles="1" noChangeArrowheads="1" noChangeShapeType="1" noTextEdit="1"/>
                </p:cNvSpPr>
                <p:nvPr/>
              </p:nvSpPr>
              <p:spPr>
                <a:xfrm>
                  <a:off x="3823128" y="2614301"/>
                  <a:ext cx="225254" cy="184666"/>
                </a:xfrm>
                <a:prstGeom prst="rect">
                  <a:avLst/>
                </a:prstGeom>
                <a:blipFill>
                  <a:blip r:embed="rId3"/>
                  <a:stretch>
                    <a:fillRect l="-52632" t="-156250" r="-89474" b="-237500"/>
                  </a:stretch>
                </a:blipFill>
                <a:effectLst/>
              </p:spPr>
              <p:txBody>
                <a:bodyPr/>
                <a:lstStyle/>
                <a:p>
                  <a:r>
                    <a:rPr lang="en-AU">
                      <a:noFill/>
                    </a:rPr>
                    <a:t> </a:t>
                  </a:r>
                </a:p>
              </p:txBody>
            </p:sp>
          </mc:Fallback>
        </mc:AlternateContent>
        <p:cxnSp>
          <p:nvCxnSpPr>
            <p:cNvPr id="122" name="Straight Connector 121">
              <a:extLst>
                <a:ext uri="{FF2B5EF4-FFF2-40B4-BE49-F238E27FC236}">
                  <a16:creationId xmlns:a16="http://schemas.microsoft.com/office/drawing/2014/main" id="{937F1FB7-E8E9-ED4E-B253-ED8BF78EC008}"/>
                </a:ext>
              </a:extLst>
            </p:cNvPr>
            <p:cNvCxnSpPr>
              <a:cxnSpLocks/>
            </p:cNvCxnSpPr>
            <p:nvPr/>
          </p:nvCxnSpPr>
          <p:spPr>
            <a:xfrm>
              <a:off x="5093602" y="2362114"/>
              <a:ext cx="1" cy="482545"/>
            </a:xfrm>
            <a:prstGeom prst="line">
              <a:avLst/>
            </a:prstGeom>
            <a:noFill/>
            <a:ln w="25400" cap="flat">
              <a:solidFill>
                <a:srgbClr val="A11950"/>
              </a:solidFill>
              <a:prstDash val="solid"/>
              <a:round/>
            </a:ln>
            <a:effectLst/>
            <a:sp3d/>
          </p:spPr>
          <p:style>
            <a:lnRef idx="0">
              <a:scrgbClr r="0" g="0" b="0"/>
            </a:lnRef>
            <a:fillRef idx="0">
              <a:scrgbClr r="0" g="0" b="0"/>
            </a:fillRef>
            <a:effectRef idx="0">
              <a:scrgbClr r="0" g="0" b="0"/>
            </a:effectRef>
            <a:fontRef idx="none"/>
          </p:style>
        </p:cxnSp>
        <p:sp>
          <p:nvSpPr>
            <p:cNvPr id="125" name="Oval 124">
              <a:extLst>
                <a:ext uri="{FF2B5EF4-FFF2-40B4-BE49-F238E27FC236}">
                  <a16:creationId xmlns:a16="http://schemas.microsoft.com/office/drawing/2014/main" id="{C80E54D8-5D1B-B749-B4C4-83987B09FF1E}"/>
                </a:ext>
              </a:extLst>
            </p:cNvPr>
            <p:cNvSpPr>
              <a:spLocks/>
            </p:cNvSpPr>
            <p:nvPr/>
          </p:nvSpPr>
          <p:spPr>
            <a:xfrm>
              <a:off x="5039602" y="2302332"/>
              <a:ext cx="108000" cy="108000"/>
            </a:xfrm>
            <a:prstGeom prst="ellipse">
              <a:avLst/>
            </a:prstGeom>
            <a:solidFill>
              <a:schemeClr val="tx1"/>
            </a:solidFill>
            <a:ln w="25400" cap="flat">
              <a:solidFill>
                <a:srgbClr val="A1195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85800" hangingPunct="0">
                <a:lnSpc>
                  <a:spcPct val="90000"/>
                </a:lnSpc>
              </a:pPr>
              <a:endParaRPr lang="en-US" sz="1500">
                <a:latin typeface="IBM Plex Sans" panose="020B0503050203000203" pitchFamily="34" charset="0"/>
                <a:sym typeface="Helvetica Neue"/>
              </a:endParaRPr>
            </a:p>
          </p:txBody>
        </p:sp>
        <p:sp>
          <p:nvSpPr>
            <p:cNvPr id="64" name="Rectangle 63">
              <a:extLst>
                <a:ext uri="{FF2B5EF4-FFF2-40B4-BE49-F238E27FC236}">
                  <a16:creationId xmlns:a16="http://schemas.microsoft.com/office/drawing/2014/main" id="{7489770E-6739-6A49-B5A0-2CB8355A4709}"/>
                </a:ext>
              </a:extLst>
            </p:cNvPr>
            <p:cNvSpPr/>
            <p:nvPr/>
          </p:nvSpPr>
          <p:spPr>
            <a:xfrm>
              <a:off x="4838002" y="2619569"/>
              <a:ext cx="511200" cy="273600"/>
            </a:xfrm>
            <a:prstGeom prst="rect">
              <a:avLst/>
            </a:prstGeom>
            <a:solidFill>
              <a:schemeClr val="tx1"/>
            </a:solidFill>
            <a:ln w="19050">
              <a:solidFill>
                <a:srgbClr val="A11950"/>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A11950"/>
                  </a:solidFill>
                  <a:latin typeface="IBM Plex Sans" panose="020B0503050203000203" pitchFamily="34" charset="0"/>
                </a:rPr>
                <a:t>R</a:t>
              </a:r>
              <a:r>
                <a:rPr lang="en-AU" sz="1200" b="1" baseline="-25000" dirty="0">
                  <a:solidFill>
                    <a:srgbClr val="A11950"/>
                  </a:solidFill>
                  <a:latin typeface="IBM Plex Sans" panose="020B0503050203000203" pitchFamily="34" charset="0"/>
                </a:rPr>
                <a:t>Z</a:t>
              </a:r>
              <a:r>
                <a:rPr lang="en-AU" sz="1200" b="1" dirty="0">
                  <a:solidFill>
                    <a:srgbClr val="A11950"/>
                  </a:solidFill>
                  <a:latin typeface="IBM Plex Sans" panose="020B0503050203000203" pitchFamily="34" charset="0"/>
                </a:rPr>
                <a:t>(</a:t>
              </a:r>
              <a:r>
                <a:rPr lang="en-AU" sz="1200" dirty="0">
                  <a:solidFill>
                    <a:srgbClr val="A11950"/>
                  </a:solidFill>
                  <a:latin typeface="IBM Plex Sans" panose="020B0503050203000203" pitchFamily="34" charset="0"/>
                </a:rPr>
                <a:t>𝞱</a:t>
              </a:r>
              <a:r>
                <a:rPr lang="en-AU" sz="1200" b="1" dirty="0">
                  <a:solidFill>
                    <a:srgbClr val="A11950"/>
                  </a:solidFill>
                  <a:latin typeface="IBM Plex Sans" panose="020B0503050203000203" pitchFamily="34" charset="0"/>
                </a:rPr>
                <a:t>)</a:t>
              </a:r>
            </a:p>
          </p:txBody>
        </p:sp>
      </p:grpSp>
    </p:spTree>
    <p:extLst>
      <p:ext uri="{BB962C8B-B14F-4D97-AF65-F5344CB8AC3E}">
        <p14:creationId xmlns:p14="http://schemas.microsoft.com/office/powerpoint/2010/main" val="2220400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B4DB4E65-9F74-974C-8C01-782EA2FCC88D}"/>
              </a:ext>
            </a:extLst>
          </p:cNvPr>
          <p:cNvGrpSpPr/>
          <p:nvPr/>
        </p:nvGrpSpPr>
        <p:grpSpPr>
          <a:xfrm>
            <a:off x="2393083" y="2298368"/>
            <a:ext cx="4245844" cy="546764"/>
            <a:chOff x="2393083" y="950558"/>
            <a:chExt cx="4245844" cy="546764"/>
          </a:xfrm>
        </p:grpSpPr>
        <p:cxnSp>
          <p:nvCxnSpPr>
            <p:cNvPr id="15" name="Straight Connector 14">
              <a:extLst>
                <a:ext uri="{FF2B5EF4-FFF2-40B4-BE49-F238E27FC236}">
                  <a16:creationId xmlns:a16="http://schemas.microsoft.com/office/drawing/2014/main" id="{D542703A-8BF0-C44D-80D6-5FE4FAB84A14}"/>
                </a:ext>
              </a:extLst>
            </p:cNvPr>
            <p:cNvCxnSpPr>
              <a:cxnSpLocks/>
            </p:cNvCxnSpPr>
            <p:nvPr/>
          </p:nvCxnSpPr>
          <p:spPr>
            <a:xfrm>
              <a:off x="2698170" y="1358459"/>
              <a:ext cx="1692000"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1B77CB30-2261-1B4A-8C28-C48D69D7CDDF}"/>
                </a:ext>
              </a:extLst>
            </p:cNvPr>
            <p:cNvSpPr/>
            <p:nvPr/>
          </p:nvSpPr>
          <p:spPr>
            <a:xfrm>
              <a:off x="2803990" y="1214010"/>
              <a:ext cx="273600" cy="273600"/>
            </a:xfrm>
            <a:prstGeom prst="rect">
              <a:avLst/>
            </a:prstGeom>
            <a:solidFill>
              <a:schemeClr val="tx1"/>
            </a:solidFill>
            <a:ln w="19050">
              <a:solidFill>
                <a:srgbClr val="8A3FFC"/>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6E32C9"/>
                  </a:solidFill>
                  <a:latin typeface="IBM Plex Sans" panose="020B0503050203000203" pitchFamily="34" charset="0"/>
                </a:rPr>
                <a:t>H</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426F8D1-B3F1-D44A-927C-A897108A802D}"/>
                    </a:ext>
                  </a:extLst>
                </p:cNvPr>
                <p:cNvSpPr txBox="1"/>
                <p:nvPr/>
              </p:nvSpPr>
              <p:spPr>
                <a:xfrm>
                  <a:off x="2393083" y="1249106"/>
                  <a:ext cx="225254" cy="184666"/>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0000"/>
                            </a:solidFill>
                            <a:latin typeface="Cambria Math" panose="02040503050406030204" pitchFamily="18" charset="0"/>
                          </a:rPr>
                          <m:t>|</m:t>
                        </m:r>
                        <m:d>
                          <m:dPr>
                            <m:begChr m:val=""/>
                            <m:endChr m:val="⟩"/>
                            <m:ctrlPr>
                              <a:rPr lang="en-US" sz="1200" i="1" smtClean="0">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0</m:t>
                            </m:r>
                          </m:e>
                        </m:d>
                      </m:oMath>
                    </m:oMathPara>
                  </a14:m>
                  <a:endParaRPr lang="en-US" sz="1200" dirty="0">
                    <a:solidFill>
                      <a:srgbClr val="000000"/>
                    </a:solidFill>
                    <a:latin typeface="IBM Plex Sans" panose="020B0503050203000203" pitchFamily="34" charset="0"/>
                  </a:endParaRPr>
                </a:p>
              </p:txBody>
            </p:sp>
          </mc:Choice>
          <mc:Fallback xmlns="">
            <p:sp>
              <p:nvSpPr>
                <p:cNvPr id="18" name="TextBox 17">
                  <a:extLst>
                    <a:ext uri="{FF2B5EF4-FFF2-40B4-BE49-F238E27FC236}">
                      <a16:creationId xmlns:a16="http://schemas.microsoft.com/office/drawing/2014/main" id="{9426F8D1-B3F1-D44A-927C-A897108A802D}"/>
                    </a:ext>
                  </a:extLst>
                </p:cNvPr>
                <p:cNvSpPr txBox="1">
                  <a:spLocks noRot="1" noChangeAspect="1" noMove="1" noResize="1" noEditPoints="1" noAdjustHandles="1" noChangeArrowheads="1" noChangeShapeType="1" noTextEdit="1"/>
                </p:cNvSpPr>
                <p:nvPr/>
              </p:nvSpPr>
              <p:spPr>
                <a:xfrm>
                  <a:off x="2393083" y="1249106"/>
                  <a:ext cx="225254" cy="184666"/>
                </a:xfrm>
                <a:prstGeom prst="rect">
                  <a:avLst/>
                </a:prstGeom>
                <a:blipFill>
                  <a:blip r:embed="rId2"/>
                  <a:stretch>
                    <a:fillRect l="-52632" t="-166667" r="-84211" b="-260000"/>
                  </a:stretch>
                </a:blipFill>
                <a:effectLst/>
              </p:spPr>
              <p:txBody>
                <a:bodyPr/>
                <a:lstStyle/>
                <a:p>
                  <a:r>
                    <a:rPr lang="en-AU">
                      <a:noFill/>
                    </a:rPr>
                    <a:t> </a:t>
                  </a:r>
                </a:p>
              </p:txBody>
            </p:sp>
          </mc:Fallback>
        </mc:AlternateContent>
        <p:sp>
          <p:nvSpPr>
            <p:cNvPr id="22" name="Rectangle 21">
              <a:extLst>
                <a:ext uri="{FF2B5EF4-FFF2-40B4-BE49-F238E27FC236}">
                  <a16:creationId xmlns:a16="http://schemas.microsoft.com/office/drawing/2014/main" id="{8FBC90EE-D23F-9B49-B2FB-F6E415B10593}"/>
                </a:ext>
              </a:extLst>
            </p:cNvPr>
            <p:cNvSpPr/>
            <p:nvPr/>
          </p:nvSpPr>
          <p:spPr>
            <a:xfrm>
              <a:off x="3152357" y="1204639"/>
              <a:ext cx="511200" cy="273600"/>
            </a:xfrm>
            <a:prstGeom prst="rect">
              <a:avLst/>
            </a:prstGeom>
            <a:solidFill>
              <a:schemeClr val="tx1"/>
            </a:solidFill>
            <a:ln w="19050">
              <a:solidFill>
                <a:srgbClr val="0062FF"/>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062FF"/>
                  </a:solidFill>
                  <a:latin typeface="IBM Plex Sans" panose="020B0503050203000203" pitchFamily="34" charset="0"/>
                </a:rPr>
                <a:t>R</a:t>
              </a:r>
              <a:r>
                <a:rPr lang="en-AU" sz="1200" b="1" baseline="-25000" dirty="0">
                  <a:solidFill>
                    <a:srgbClr val="0062FF"/>
                  </a:solidFill>
                  <a:latin typeface="IBM Plex Sans" panose="020B0503050203000203" pitchFamily="34" charset="0"/>
                </a:rPr>
                <a:t>Z</a:t>
              </a:r>
              <a:r>
                <a:rPr lang="en-AU" sz="1200" b="1" dirty="0">
                  <a:solidFill>
                    <a:srgbClr val="0062FF"/>
                  </a:solidFill>
                  <a:latin typeface="IBM Plex Sans" panose="020B0503050203000203" pitchFamily="34" charset="0"/>
                </a:rPr>
                <a:t>(</a:t>
              </a:r>
              <a:r>
                <a:rPr lang="en-AU" sz="1200" dirty="0">
                  <a:solidFill>
                    <a:srgbClr val="0062FF"/>
                  </a:solidFill>
                  <a:latin typeface="IBM Plex Sans" panose="020B0503050203000203" pitchFamily="34" charset="0"/>
                </a:rPr>
                <a:t>𝞱</a:t>
              </a:r>
              <a:r>
                <a:rPr lang="en-AU" sz="1200" b="1" dirty="0">
                  <a:solidFill>
                    <a:srgbClr val="0062FF"/>
                  </a:solidFill>
                  <a:latin typeface="IBM Plex Sans" panose="020B0503050203000203" pitchFamily="34" charset="0"/>
                </a:rPr>
                <a:t>)</a:t>
              </a:r>
            </a:p>
          </p:txBody>
        </p:sp>
        <p:sp>
          <p:nvSpPr>
            <p:cNvPr id="32" name="TextBox 31">
              <a:extLst>
                <a:ext uri="{FF2B5EF4-FFF2-40B4-BE49-F238E27FC236}">
                  <a16:creationId xmlns:a16="http://schemas.microsoft.com/office/drawing/2014/main" id="{ABF6E6BC-860B-E74E-807D-B7A5F704E747}"/>
                </a:ext>
              </a:extLst>
            </p:cNvPr>
            <p:cNvSpPr txBox="1"/>
            <p:nvPr/>
          </p:nvSpPr>
          <p:spPr>
            <a:xfrm>
              <a:off x="3152357" y="960271"/>
              <a:ext cx="585097" cy="191399"/>
            </a:xfrm>
            <a:prstGeom prst="rect">
              <a:avLst/>
            </a:prstGeom>
            <a:noFill/>
          </p:spPr>
          <p:txBody>
            <a:bodyPr wrap="none" lIns="0" tIns="0" rIns="0" bIns="0" rtlCol="0">
              <a:spAutoFit/>
            </a:bodyPr>
            <a:lstStyle/>
            <a:p>
              <a:pPr algn="l">
                <a:lnSpc>
                  <a:spcPct val="110000"/>
                </a:lnSpc>
                <a:spcBef>
                  <a:spcPts val="1100"/>
                </a:spcBef>
              </a:pPr>
              <a:r>
                <a:rPr lang="en-AU" sz="1200" dirty="0">
                  <a:solidFill>
                    <a:schemeClr val="bg1"/>
                  </a:solidFill>
                  <a:latin typeface="IBM Plex Sans" charset="0"/>
                  <a:ea typeface="IBM Plex Sans" charset="0"/>
                  <a:cs typeface="IBM Plex Sans" charset="0"/>
                </a:rPr>
                <a:t>Circuit A</a:t>
              </a:r>
            </a:p>
          </p:txBody>
        </p:sp>
        <p:cxnSp>
          <p:nvCxnSpPr>
            <p:cNvPr id="16" name="Straight Connector 15">
              <a:extLst>
                <a:ext uri="{FF2B5EF4-FFF2-40B4-BE49-F238E27FC236}">
                  <a16:creationId xmlns:a16="http://schemas.microsoft.com/office/drawing/2014/main" id="{DBD82972-6955-BF4A-91C5-731D129124AC}"/>
                </a:ext>
              </a:extLst>
            </p:cNvPr>
            <p:cNvCxnSpPr>
              <a:cxnSpLocks/>
            </p:cNvCxnSpPr>
            <p:nvPr/>
          </p:nvCxnSpPr>
          <p:spPr>
            <a:xfrm>
              <a:off x="4946927" y="1350948"/>
              <a:ext cx="1692000"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A7F06B9-EAF0-734D-B705-B19F8F21A939}"/>
                    </a:ext>
                  </a:extLst>
                </p:cNvPr>
                <p:cNvSpPr txBox="1"/>
                <p:nvPr/>
              </p:nvSpPr>
              <p:spPr>
                <a:xfrm>
                  <a:off x="4641840" y="1240488"/>
                  <a:ext cx="225254" cy="184666"/>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0000"/>
                            </a:solidFill>
                            <a:latin typeface="Cambria Math" panose="02040503050406030204" pitchFamily="18" charset="0"/>
                          </a:rPr>
                          <m:t>|</m:t>
                        </m:r>
                        <m:d>
                          <m:dPr>
                            <m:begChr m:val=""/>
                            <m:endChr m:val="⟩"/>
                            <m:ctrlPr>
                              <a:rPr lang="en-US" sz="1200" i="1" smtClean="0">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0</m:t>
                            </m:r>
                          </m:e>
                        </m:d>
                      </m:oMath>
                    </m:oMathPara>
                  </a14:m>
                  <a:endParaRPr lang="en-US" sz="1200" dirty="0">
                    <a:solidFill>
                      <a:srgbClr val="000000"/>
                    </a:solidFill>
                    <a:latin typeface="IBM Plex Sans" panose="020B0503050203000203" pitchFamily="34" charset="0"/>
                  </a:endParaRPr>
                </a:p>
              </p:txBody>
            </p:sp>
          </mc:Choice>
          <mc:Fallback xmlns="">
            <p:sp>
              <p:nvSpPr>
                <p:cNvPr id="19" name="TextBox 18">
                  <a:extLst>
                    <a:ext uri="{FF2B5EF4-FFF2-40B4-BE49-F238E27FC236}">
                      <a16:creationId xmlns:a16="http://schemas.microsoft.com/office/drawing/2014/main" id="{6A7F06B9-EAF0-734D-B705-B19F8F21A939}"/>
                    </a:ext>
                  </a:extLst>
                </p:cNvPr>
                <p:cNvSpPr txBox="1">
                  <a:spLocks noRot="1" noChangeAspect="1" noMove="1" noResize="1" noEditPoints="1" noAdjustHandles="1" noChangeArrowheads="1" noChangeShapeType="1" noTextEdit="1"/>
                </p:cNvSpPr>
                <p:nvPr/>
              </p:nvSpPr>
              <p:spPr>
                <a:xfrm>
                  <a:off x="4641840" y="1240488"/>
                  <a:ext cx="225254" cy="184666"/>
                </a:xfrm>
                <a:prstGeom prst="rect">
                  <a:avLst/>
                </a:prstGeom>
                <a:blipFill>
                  <a:blip r:embed="rId3"/>
                  <a:stretch>
                    <a:fillRect l="-52632" t="-166667" r="-84211" b="-253333"/>
                  </a:stretch>
                </a:blipFill>
                <a:effectLst/>
              </p:spPr>
              <p:txBody>
                <a:bodyPr/>
                <a:lstStyle/>
                <a:p>
                  <a:r>
                    <a:rPr lang="en-AU">
                      <a:noFill/>
                    </a:rPr>
                    <a:t> </a:t>
                  </a:r>
                </a:p>
              </p:txBody>
            </p:sp>
          </mc:Fallback>
        </mc:AlternateContent>
        <p:sp>
          <p:nvSpPr>
            <p:cNvPr id="23" name="Rectangle 22">
              <a:extLst>
                <a:ext uri="{FF2B5EF4-FFF2-40B4-BE49-F238E27FC236}">
                  <a16:creationId xmlns:a16="http://schemas.microsoft.com/office/drawing/2014/main" id="{E65F6E6B-95FC-7345-9D81-773A6BB54597}"/>
                </a:ext>
              </a:extLst>
            </p:cNvPr>
            <p:cNvSpPr/>
            <p:nvPr/>
          </p:nvSpPr>
          <p:spPr>
            <a:xfrm>
              <a:off x="5052747" y="1223519"/>
              <a:ext cx="273600" cy="273600"/>
            </a:xfrm>
            <a:prstGeom prst="rect">
              <a:avLst/>
            </a:prstGeom>
            <a:solidFill>
              <a:schemeClr val="tx1"/>
            </a:solidFill>
            <a:ln w="19050">
              <a:solidFill>
                <a:srgbClr val="8A3FFC"/>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6E32C9"/>
                  </a:solidFill>
                  <a:latin typeface="IBM Plex Sans" panose="020B0503050203000203" pitchFamily="34" charset="0"/>
                </a:rPr>
                <a:t>H</a:t>
              </a:r>
            </a:p>
          </p:txBody>
        </p:sp>
        <p:sp>
          <p:nvSpPr>
            <p:cNvPr id="24" name="Rectangle 23">
              <a:extLst>
                <a:ext uri="{FF2B5EF4-FFF2-40B4-BE49-F238E27FC236}">
                  <a16:creationId xmlns:a16="http://schemas.microsoft.com/office/drawing/2014/main" id="{B5336617-82C7-5340-A38E-EAF8D45DA573}"/>
                </a:ext>
              </a:extLst>
            </p:cNvPr>
            <p:cNvSpPr/>
            <p:nvPr/>
          </p:nvSpPr>
          <p:spPr>
            <a:xfrm>
              <a:off x="5401114" y="1214148"/>
              <a:ext cx="511200" cy="273600"/>
            </a:xfrm>
            <a:prstGeom prst="rect">
              <a:avLst/>
            </a:prstGeom>
            <a:solidFill>
              <a:schemeClr val="tx1"/>
            </a:solidFill>
            <a:ln w="19050">
              <a:solidFill>
                <a:srgbClr val="0062FF"/>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062FF"/>
                  </a:solidFill>
                  <a:latin typeface="IBM Plex Sans" panose="020B0503050203000203" pitchFamily="34" charset="0"/>
                </a:rPr>
                <a:t>R</a:t>
              </a:r>
              <a:r>
                <a:rPr lang="en-AU" sz="1200" b="1" baseline="-25000" dirty="0">
                  <a:solidFill>
                    <a:srgbClr val="0062FF"/>
                  </a:solidFill>
                  <a:latin typeface="IBM Plex Sans" panose="020B0503050203000203" pitchFamily="34" charset="0"/>
                </a:rPr>
                <a:t>Z</a:t>
              </a:r>
              <a:r>
                <a:rPr lang="en-AU" sz="1200" b="1" dirty="0">
                  <a:solidFill>
                    <a:srgbClr val="0062FF"/>
                  </a:solidFill>
                  <a:latin typeface="IBM Plex Sans" panose="020B0503050203000203" pitchFamily="34" charset="0"/>
                </a:rPr>
                <a:t>(</a:t>
              </a:r>
              <a:r>
                <a:rPr lang="en-AU" sz="1200" dirty="0">
                  <a:solidFill>
                    <a:srgbClr val="0062FF"/>
                  </a:solidFill>
                  <a:latin typeface="IBM Plex Sans" panose="020B0503050203000203" pitchFamily="34" charset="0"/>
                </a:rPr>
                <a:t>𝞱</a:t>
              </a:r>
              <a:r>
                <a:rPr lang="en-AU" sz="1200" b="1" dirty="0">
                  <a:solidFill>
                    <a:srgbClr val="0062FF"/>
                  </a:solidFill>
                  <a:latin typeface="IBM Plex Sans" panose="020B0503050203000203" pitchFamily="34" charset="0"/>
                </a:rPr>
                <a:t>)</a:t>
              </a:r>
            </a:p>
          </p:txBody>
        </p:sp>
        <p:sp>
          <p:nvSpPr>
            <p:cNvPr id="25" name="Rectangle 24">
              <a:extLst>
                <a:ext uri="{FF2B5EF4-FFF2-40B4-BE49-F238E27FC236}">
                  <a16:creationId xmlns:a16="http://schemas.microsoft.com/office/drawing/2014/main" id="{97320328-FDCE-1641-AB85-49F8718CF2EF}"/>
                </a:ext>
              </a:extLst>
            </p:cNvPr>
            <p:cNvSpPr/>
            <p:nvPr/>
          </p:nvSpPr>
          <p:spPr>
            <a:xfrm>
              <a:off x="5984463" y="1223722"/>
              <a:ext cx="511200" cy="273600"/>
            </a:xfrm>
            <a:prstGeom prst="rect">
              <a:avLst/>
            </a:prstGeom>
            <a:solidFill>
              <a:schemeClr val="tx1"/>
            </a:solidFill>
            <a:ln w="19050">
              <a:solidFill>
                <a:srgbClr val="007D79"/>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07D79"/>
                  </a:solidFill>
                  <a:latin typeface="IBM Plex Sans" panose="020B0503050203000203" pitchFamily="34" charset="0"/>
                </a:rPr>
                <a:t>R</a:t>
              </a:r>
              <a:r>
                <a:rPr lang="en-AU" sz="1200" b="1" baseline="-25000" dirty="0">
                  <a:solidFill>
                    <a:srgbClr val="007D79"/>
                  </a:solidFill>
                  <a:latin typeface="IBM Plex Sans" panose="020B0503050203000203" pitchFamily="34" charset="0"/>
                </a:rPr>
                <a:t>X</a:t>
              </a:r>
              <a:r>
                <a:rPr lang="en-AU" sz="1200" b="1" dirty="0">
                  <a:solidFill>
                    <a:srgbClr val="007D79"/>
                  </a:solidFill>
                  <a:latin typeface="IBM Plex Sans" panose="020B0503050203000203" pitchFamily="34" charset="0"/>
                </a:rPr>
                <a:t>(𝞿)</a:t>
              </a:r>
            </a:p>
          </p:txBody>
        </p:sp>
        <p:sp>
          <p:nvSpPr>
            <p:cNvPr id="33" name="TextBox 32">
              <a:extLst>
                <a:ext uri="{FF2B5EF4-FFF2-40B4-BE49-F238E27FC236}">
                  <a16:creationId xmlns:a16="http://schemas.microsoft.com/office/drawing/2014/main" id="{9D538433-F95D-464A-B61A-4D9202B9DE08}"/>
                </a:ext>
              </a:extLst>
            </p:cNvPr>
            <p:cNvSpPr txBox="1"/>
            <p:nvPr/>
          </p:nvSpPr>
          <p:spPr>
            <a:xfrm>
              <a:off x="5401114" y="950558"/>
              <a:ext cx="586699" cy="191399"/>
            </a:xfrm>
            <a:prstGeom prst="rect">
              <a:avLst/>
            </a:prstGeom>
            <a:noFill/>
          </p:spPr>
          <p:txBody>
            <a:bodyPr wrap="none" lIns="0" tIns="0" rIns="0" bIns="0" rtlCol="0">
              <a:spAutoFit/>
            </a:bodyPr>
            <a:lstStyle/>
            <a:p>
              <a:pPr algn="l">
                <a:lnSpc>
                  <a:spcPct val="110000"/>
                </a:lnSpc>
                <a:spcBef>
                  <a:spcPts val="1100"/>
                </a:spcBef>
              </a:pPr>
              <a:r>
                <a:rPr lang="en-AU" sz="1200" dirty="0">
                  <a:solidFill>
                    <a:schemeClr val="bg1"/>
                  </a:solidFill>
                  <a:latin typeface="IBM Plex Sans" charset="0"/>
                  <a:ea typeface="IBM Plex Sans" charset="0"/>
                  <a:cs typeface="IBM Plex Sans" charset="0"/>
                </a:rPr>
                <a:t>Circuit B</a:t>
              </a:r>
            </a:p>
          </p:txBody>
        </p:sp>
      </p:grpSp>
    </p:spTree>
    <p:extLst>
      <p:ext uri="{BB962C8B-B14F-4D97-AF65-F5344CB8AC3E}">
        <p14:creationId xmlns:p14="http://schemas.microsoft.com/office/powerpoint/2010/main" val="16948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19083A76-E9D6-BF43-A0E1-ACC5D34BDD5D}"/>
              </a:ext>
            </a:extLst>
          </p:cNvPr>
          <p:cNvGrpSpPr/>
          <p:nvPr/>
        </p:nvGrpSpPr>
        <p:grpSpPr>
          <a:xfrm>
            <a:off x="2717804" y="1730910"/>
            <a:ext cx="3708392" cy="1681679"/>
            <a:chOff x="979307" y="802015"/>
            <a:chExt cx="3708392" cy="1681679"/>
          </a:xfrm>
        </p:grpSpPr>
        <p:cxnSp>
          <p:nvCxnSpPr>
            <p:cNvPr id="5" name="Straight Connector 4">
              <a:extLst>
                <a:ext uri="{FF2B5EF4-FFF2-40B4-BE49-F238E27FC236}">
                  <a16:creationId xmlns:a16="http://schemas.microsoft.com/office/drawing/2014/main" id="{B9078A12-491D-CC4B-8F2C-E15CCB899F14}"/>
                </a:ext>
              </a:extLst>
            </p:cNvPr>
            <p:cNvCxnSpPr>
              <a:cxnSpLocks/>
            </p:cNvCxnSpPr>
            <p:nvPr/>
          </p:nvCxnSpPr>
          <p:spPr>
            <a:xfrm>
              <a:off x="1284395" y="1210073"/>
              <a:ext cx="972000"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24C2C24-97D9-A847-8446-8E5B0E05F98C}"/>
                    </a:ext>
                  </a:extLst>
                </p:cNvPr>
                <p:cNvSpPr txBox="1"/>
                <p:nvPr/>
              </p:nvSpPr>
              <p:spPr>
                <a:xfrm>
                  <a:off x="979307" y="1117740"/>
                  <a:ext cx="225254" cy="184666"/>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0000"/>
                            </a:solidFill>
                            <a:latin typeface="Cambria Math" panose="02040503050406030204" pitchFamily="18" charset="0"/>
                          </a:rPr>
                          <m:t>|</m:t>
                        </m:r>
                        <m:d>
                          <m:dPr>
                            <m:begChr m:val=""/>
                            <m:endChr m:val="⟩"/>
                            <m:ctrlPr>
                              <a:rPr lang="en-US" sz="1200" i="1" smtClean="0">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0</m:t>
                            </m:r>
                          </m:e>
                        </m:d>
                      </m:oMath>
                    </m:oMathPara>
                  </a14:m>
                  <a:endParaRPr lang="en-US" sz="1200" dirty="0">
                    <a:solidFill>
                      <a:srgbClr val="000000"/>
                    </a:solidFill>
                    <a:latin typeface="IBM Plex Sans" panose="020B0503050203000203" pitchFamily="34" charset="0"/>
                  </a:endParaRPr>
                </a:p>
              </p:txBody>
            </p:sp>
          </mc:Choice>
          <mc:Fallback xmlns="">
            <p:sp>
              <p:nvSpPr>
                <p:cNvPr id="8" name="TextBox 7">
                  <a:extLst>
                    <a:ext uri="{FF2B5EF4-FFF2-40B4-BE49-F238E27FC236}">
                      <a16:creationId xmlns:a16="http://schemas.microsoft.com/office/drawing/2014/main" id="{B24C2C24-97D9-A847-8446-8E5B0E05F98C}"/>
                    </a:ext>
                  </a:extLst>
                </p:cNvPr>
                <p:cNvSpPr txBox="1">
                  <a:spLocks noRot="1" noChangeAspect="1" noMove="1" noResize="1" noEditPoints="1" noAdjustHandles="1" noChangeArrowheads="1" noChangeShapeType="1" noTextEdit="1"/>
                </p:cNvSpPr>
                <p:nvPr/>
              </p:nvSpPr>
              <p:spPr>
                <a:xfrm>
                  <a:off x="979307" y="1117740"/>
                  <a:ext cx="225254" cy="184666"/>
                </a:xfrm>
                <a:prstGeom prst="rect">
                  <a:avLst/>
                </a:prstGeom>
                <a:blipFill>
                  <a:blip r:embed="rId2"/>
                  <a:stretch>
                    <a:fillRect l="-61111" t="-166667" r="-94444" b="-260000"/>
                  </a:stretch>
                </a:blipFill>
                <a:effectLst/>
              </p:spPr>
              <p:txBody>
                <a:bodyPr/>
                <a:lstStyle/>
                <a:p>
                  <a:r>
                    <a:rPr lang="en-AU">
                      <a:noFill/>
                    </a:rPr>
                    <a:t> </a:t>
                  </a:r>
                </a:p>
              </p:txBody>
            </p:sp>
          </mc:Fallback>
        </mc:AlternateContent>
        <p:sp>
          <p:nvSpPr>
            <p:cNvPr id="26" name="Rectangle 25">
              <a:extLst>
                <a:ext uri="{FF2B5EF4-FFF2-40B4-BE49-F238E27FC236}">
                  <a16:creationId xmlns:a16="http://schemas.microsoft.com/office/drawing/2014/main" id="{94DC0700-5E0A-1240-94D4-E739C3622C22}"/>
                </a:ext>
              </a:extLst>
            </p:cNvPr>
            <p:cNvSpPr/>
            <p:nvPr/>
          </p:nvSpPr>
          <p:spPr>
            <a:xfrm>
              <a:off x="1424474" y="1073273"/>
              <a:ext cx="273600" cy="273600"/>
            </a:xfrm>
            <a:prstGeom prst="rect">
              <a:avLst/>
            </a:prstGeom>
            <a:solidFill>
              <a:schemeClr val="tx1"/>
            </a:solidFill>
            <a:ln w="19050">
              <a:solidFill>
                <a:srgbClr val="054ADA"/>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54ADA"/>
                  </a:solidFill>
                  <a:latin typeface="IBM Plex Sans" panose="020B0503050203000203" pitchFamily="34" charset="0"/>
                </a:rPr>
                <a:t>R</a:t>
              </a:r>
              <a:r>
                <a:rPr lang="en-AU" sz="1200" b="1" baseline="-25000" dirty="0">
                  <a:solidFill>
                    <a:srgbClr val="054ADA"/>
                  </a:solidFill>
                  <a:latin typeface="IBM Plex Sans" panose="020B0503050203000203" pitchFamily="34" charset="0"/>
                </a:rPr>
                <a:t>Z</a:t>
              </a:r>
              <a:endParaRPr lang="en-AU" sz="1200" b="1" dirty="0">
                <a:solidFill>
                  <a:srgbClr val="054ADA"/>
                </a:solidFill>
                <a:latin typeface="IBM Plex Sans" panose="020B0503050203000203" pitchFamily="34" charset="0"/>
              </a:endParaRPr>
            </a:p>
          </p:txBody>
        </p:sp>
        <p:sp>
          <p:nvSpPr>
            <p:cNvPr id="27" name="Rectangle 26">
              <a:extLst>
                <a:ext uri="{FF2B5EF4-FFF2-40B4-BE49-F238E27FC236}">
                  <a16:creationId xmlns:a16="http://schemas.microsoft.com/office/drawing/2014/main" id="{93ABBC6E-D64B-1143-AF0E-341E9A3DCD43}"/>
                </a:ext>
              </a:extLst>
            </p:cNvPr>
            <p:cNvSpPr/>
            <p:nvPr/>
          </p:nvSpPr>
          <p:spPr>
            <a:xfrm>
              <a:off x="1836386" y="1073273"/>
              <a:ext cx="273600" cy="273600"/>
            </a:xfrm>
            <a:prstGeom prst="rect">
              <a:avLst/>
            </a:prstGeom>
            <a:solidFill>
              <a:schemeClr val="tx1"/>
            </a:solidFill>
            <a:ln w="19050">
              <a:solidFill>
                <a:srgbClr val="006161"/>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06161"/>
                  </a:solidFill>
                  <a:latin typeface="IBM Plex Sans" panose="020B0503050203000203" pitchFamily="34" charset="0"/>
                </a:rPr>
                <a:t>R</a:t>
              </a:r>
              <a:r>
                <a:rPr lang="en-AU" sz="1200" b="1" baseline="-25000" dirty="0">
                  <a:solidFill>
                    <a:srgbClr val="006161"/>
                  </a:solidFill>
                  <a:latin typeface="IBM Plex Sans" panose="020B0503050203000203" pitchFamily="34" charset="0"/>
                </a:rPr>
                <a:t>X</a:t>
              </a:r>
              <a:endParaRPr lang="en-AU" sz="1200" b="1" dirty="0">
                <a:solidFill>
                  <a:srgbClr val="006161"/>
                </a:solidFill>
                <a:latin typeface="IBM Plex Sans" panose="020B0503050203000203" pitchFamily="34" charset="0"/>
              </a:endParaRPr>
            </a:p>
          </p:txBody>
        </p:sp>
        <p:cxnSp>
          <p:nvCxnSpPr>
            <p:cNvPr id="41" name="Straight Connector 40">
              <a:extLst>
                <a:ext uri="{FF2B5EF4-FFF2-40B4-BE49-F238E27FC236}">
                  <a16:creationId xmlns:a16="http://schemas.microsoft.com/office/drawing/2014/main" id="{3C50C140-81E3-D54F-8568-AE514E177862}"/>
                </a:ext>
              </a:extLst>
            </p:cNvPr>
            <p:cNvCxnSpPr>
              <a:cxnSpLocks/>
            </p:cNvCxnSpPr>
            <p:nvPr/>
          </p:nvCxnSpPr>
          <p:spPr>
            <a:xfrm>
              <a:off x="1284395" y="1589013"/>
              <a:ext cx="972000"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540767F-52A2-5A45-98FF-5CCD9225ABE7}"/>
                    </a:ext>
                  </a:extLst>
                </p:cNvPr>
                <p:cNvSpPr txBox="1"/>
                <p:nvPr/>
              </p:nvSpPr>
              <p:spPr>
                <a:xfrm>
                  <a:off x="979307" y="1496680"/>
                  <a:ext cx="225254" cy="184666"/>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0000"/>
                            </a:solidFill>
                            <a:latin typeface="Cambria Math" panose="02040503050406030204" pitchFamily="18" charset="0"/>
                          </a:rPr>
                          <m:t>|</m:t>
                        </m:r>
                        <m:d>
                          <m:dPr>
                            <m:begChr m:val=""/>
                            <m:endChr m:val="⟩"/>
                            <m:ctrlPr>
                              <a:rPr lang="en-US" sz="1200" i="1" smtClean="0">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0</m:t>
                            </m:r>
                          </m:e>
                        </m:d>
                      </m:oMath>
                    </m:oMathPara>
                  </a14:m>
                  <a:endParaRPr lang="en-US" sz="1200" dirty="0">
                    <a:solidFill>
                      <a:srgbClr val="000000"/>
                    </a:solidFill>
                    <a:latin typeface="IBM Plex Sans" panose="020B0503050203000203" pitchFamily="34" charset="0"/>
                  </a:endParaRPr>
                </a:p>
              </p:txBody>
            </p:sp>
          </mc:Choice>
          <mc:Fallback xmlns="">
            <p:sp>
              <p:nvSpPr>
                <p:cNvPr id="42" name="TextBox 41">
                  <a:extLst>
                    <a:ext uri="{FF2B5EF4-FFF2-40B4-BE49-F238E27FC236}">
                      <a16:creationId xmlns:a16="http://schemas.microsoft.com/office/drawing/2014/main" id="{7540767F-52A2-5A45-98FF-5CCD9225ABE7}"/>
                    </a:ext>
                  </a:extLst>
                </p:cNvPr>
                <p:cNvSpPr txBox="1">
                  <a:spLocks noRot="1" noChangeAspect="1" noMove="1" noResize="1" noEditPoints="1" noAdjustHandles="1" noChangeArrowheads="1" noChangeShapeType="1" noTextEdit="1"/>
                </p:cNvSpPr>
                <p:nvPr/>
              </p:nvSpPr>
              <p:spPr>
                <a:xfrm>
                  <a:off x="979307" y="1496680"/>
                  <a:ext cx="225254" cy="184666"/>
                </a:xfrm>
                <a:prstGeom prst="rect">
                  <a:avLst/>
                </a:prstGeom>
                <a:blipFill>
                  <a:blip r:embed="rId3"/>
                  <a:stretch>
                    <a:fillRect l="-61111" t="-166667" r="-94444" b="-253333"/>
                  </a:stretch>
                </a:blipFill>
                <a:effectLst/>
              </p:spPr>
              <p:txBody>
                <a:bodyPr/>
                <a:lstStyle/>
                <a:p>
                  <a:r>
                    <a:rPr lang="en-AU">
                      <a:noFill/>
                    </a:rPr>
                    <a:t> </a:t>
                  </a:r>
                </a:p>
              </p:txBody>
            </p:sp>
          </mc:Fallback>
        </mc:AlternateContent>
        <p:sp>
          <p:nvSpPr>
            <p:cNvPr id="43" name="Rectangle 42">
              <a:extLst>
                <a:ext uri="{FF2B5EF4-FFF2-40B4-BE49-F238E27FC236}">
                  <a16:creationId xmlns:a16="http://schemas.microsoft.com/office/drawing/2014/main" id="{A163F2DF-FA6E-9B43-9A12-5D759827FE55}"/>
                </a:ext>
              </a:extLst>
            </p:cNvPr>
            <p:cNvSpPr/>
            <p:nvPr/>
          </p:nvSpPr>
          <p:spPr>
            <a:xfrm>
              <a:off x="1424474" y="1452213"/>
              <a:ext cx="273600" cy="273600"/>
            </a:xfrm>
            <a:prstGeom prst="rect">
              <a:avLst/>
            </a:prstGeom>
            <a:solidFill>
              <a:schemeClr val="tx1"/>
            </a:solidFill>
            <a:ln w="19050">
              <a:solidFill>
                <a:srgbClr val="054ADA"/>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54ADA"/>
                  </a:solidFill>
                  <a:latin typeface="IBM Plex Sans" panose="020B0503050203000203" pitchFamily="34" charset="0"/>
                </a:rPr>
                <a:t>R</a:t>
              </a:r>
              <a:r>
                <a:rPr lang="en-AU" sz="1200" b="1" baseline="-25000" dirty="0">
                  <a:solidFill>
                    <a:srgbClr val="054ADA"/>
                  </a:solidFill>
                  <a:latin typeface="IBM Plex Sans" panose="020B0503050203000203" pitchFamily="34" charset="0"/>
                </a:rPr>
                <a:t>Z</a:t>
              </a:r>
              <a:endParaRPr lang="en-AU" sz="1200" b="1" dirty="0">
                <a:solidFill>
                  <a:srgbClr val="054ADA"/>
                </a:solidFill>
                <a:latin typeface="IBM Plex Sans" panose="020B0503050203000203" pitchFamily="34" charset="0"/>
              </a:endParaRPr>
            </a:p>
          </p:txBody>
        </p:sp>
        <p:sp>
          <p:nvSpPr>
            <p:cNvPr id="44" name="Rectangle 43">
              <a:extLst>
                <a:ext uri="{FF2B5EF4-FFF2-40B4-BE49-F238E27FC236}">
                  <a16:creationId xmlns:a16="http://schemas.microsoft.com/office/drawing/2014/main" id="{9399DD32-B422-E542-94F8-0751D43A1192}"/>
                </a:ext>
              </a:extLst>
            </p:cNvPr>
            <p:cNvSpPr/>
            <p:nvPr/>
          </p:nvSpPr>
          <p:spPr>
            <a:xfrm>
              <a:off x="1836386" y="1452213"/>
              <a:ext cx="273600" cy="273600"/>
            </a:xfrm>
            <a:prstGeom prst="rect">
              <a:avLst/>
            </a:prstGeom>
            <a:solidFill>
              <a:schemeClr val="tx1"/>
            </a:solidFill>
            <a:ln w="19050">
              <a:solidFill>
                <a:srgbClr val="006161"/>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06161"/>
                  </a:solidFill>
                  <a:latin typeface="IBM Plex Sans" panose="020B0503050203000203" pitchFamily="34" charset="0"/>
                </a:rPr>
                <a:t>R</a:t>
              </a:r>
              <a:r>
                <a:rPr lang="en-AU" sz="1200" b="1" baseline="-25000" dirty="0">
                  <a:solidFill>
                    <a:srgbClr val="006161"/>
                  </a:solidFill>
                  <a:latin typeface="IBM Plex Sans" panose="020B0503050203000203" pitchFamily="34" charset="0"/>
                </a:rPr>
                <a:t>X</a:t>
              </a:r>
              <a:endParaRPr lang="en-AU" sz="1200" b="1" dirty="0">
                <a:solidFill>
                  <a:srgbClr val="006161"/>
                </a:solidFill>
                <a:latin typeface="IBM Plex Sans" panose="020B0503050203000203" pitchFamily="34" charset="0"/>
              </a:endParaRPr>
            </a:p>
          </p:txBody>
        </p:sp>
        <p:cxnSp>
          <p:nvCxnSpPr>
            <p:cNvPr id="46" name="Straight Connector 45">
              <a:extLst>
                <a:ext uri="{FF2B5EF4-FFF2-40B4-BE49-F238E27FC236}">
                  <a16:creationId xmlns:a16="http://schemas.microsoft.com/office/drawing/2014/main" id="{F8B1036D-A628-7D4F-9131-0BA351710AF5}"/>
                </a:ext>
              </a:extLst>
            </p:cNvPr>
            <p:cNvCxnSpPr>
              <a:cxnSpLocks/>
            </p:cNvCxnSpPr>
            <p:nvPr/>
          </p:nvCxnSpPr>
          <p:spPr>
            <a:xfrm>
              <a:off x="1284395" y="1967953"/>
              <a:ext cx="972000"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745E363-CDB9-BF43-A21A-86A0B5B805B6}"/>
                    </a:ext>
                  </a:extLst>
                </p:cNvPr>
                <p:cNvSpPr txBox="1"/>
                <p:nvPr/>
              </p:nvSpPr>
              <p:spPr>
                <a:xfrm>
                  <a:off x="979307" y="1875620"/>
                  <a:ext cx="225254" cy="184666"/>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0000"/>
                            </a:solidFill>
                            <a:latin typeface="Cambria Math" panose="02040503050406030204" pitchFamily="18" charset="0"/>
                          </a:rPr>
                          <m:t>|</m:t>
                        </m:r>
                        <m:d>
                          <m:dPr>
                            <m:begChr m:val=""/>
                            <m:endChr m:val="⟩"/>
                            <m:ctrlPr>
                              <a:rPr lang="en-US" sz="1200" i="1" smtClean="0">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0</m:t>
                            </m:r>
                          </m:e>
                        </m:d>
                      </m:oMath>
                    </m:oMathPara>
                  </a14:m>
                  <a:endParaRPr lang="en-US" sz="1200" dirty="0">
                    <a:solidFill>
                      <a:srgbClr val="000000"/>
                    </a:solidFill>
                    <a:latin typeface="IBM Plex Sans" panose="020B0503050203000203" pitchFamily="34" charset="0"/>
                  </a:endParaRPr>
                </a:p>
              </p:txBody>
            </p:sp>
          </mc:Choice>
          <mc:Fallback xmlns="">
            <p:sp>
              <p:nvSpPr>
                <p:cNvPr id="47" name="TextBox 46">
                  <a:extLst>
                    <a:ext uri="{FF2B5EF4-FFF2-40B4-BE49-F238E27FC236}">
                      <a16:creationId xmlns:a16="http://schemas.microsoft.com/office/drawing/2014/main" id="{B745E363-CDB9-BF43-A21A-86A0B5B805B6}"/>
                    </a:ext>
                  </a:extLst>
                </p:cNvPr>
                <p:cNvSpPr txBox="1">
                  <a:spLocks noRot="1" noChangeAspect="1" noMove="1" noResize="1" noEditPoints="1" noAdjustHandles="1" noChangeArrowheads="1" noChangeShapeType="1" noTextEdit="1"/>
                </p:cNvSpPr>
                <p:nvPr/>
              </p:nvSpPr>
              <p:spPr>
                <a:xfrm>
                  <a:off x="979307" y="1875620"/>
                  <a:ext cx="225254" cy="184666"/>
                </a:xfrm>
                <a:prstGeom prst="rect">
                  <a:avLst/>
                </a:prstGeom>
                <a:blipFill>
                  <a:blip r:embed="rId3"/>
                  <a:stretch>
                    <a:fillRect l="-61111" t="-150000" r="-94444" b="-237500"/>
                  </a:stretch>
                </a:blipFill>
                <a:effectLst/>
              </p:spPr>
              <p:txBody>
                <a:bodyPr/>
                <a:lstStyle/>
                <a:p>
                  <a:r>
                    <a:rPr lang="en-AU">
                      <a:noFill/>
                    </a:rPr>
                    <a:t> </a:t>
                  </a:r>
                </a:p>
              </p:txBody>
            </p:sp>
          </mc:Fallback>
        </mc:AlternateContent>
        <p:sp>
          <p:nvSpPr>
            <p:cNvPr id="48" name="Rectangle 47">
              <a:extLst>
                <a:ext uri="{FF2B5EF4-FFF2-40B4-BE49-F238E27FC236}">
                  <a16:creationId xmlns:a16="http://schemas.microsoft.com/office/drawing/2014/main" id="{157DC4A9-79AF-FA42-826A-205C56FFB8FD}"/>
                </a:ext>
              </a:extLst>
            </p:cNvPr>
            <p:cNvSpPr/>
            <p:nvPr/>
          </p:nvSpPr>
          <p:spPr>
            <a:xfrm>
              <a:off x="1424474" y="1831153"/>
              <a:ext cx="273600" cy="273600"/>
            </a:xfrm>
            <a:prstGeom prst="rect">
              <a:avLst/>
            </a:prstGeom>
            <a:solidFill>
              <a:schemeClr val="tx1"/>
            </a:solidFill>
            <a:ln w="19050">
              <a:solidFill>
                <a:srgbClr val="054ADA"/>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54ADA"/>
                  </a:solidFill>
                  <a:latin typeface="IBM Plex Sans" panose="020B0503050203000203" pitchFamily="34" charset="0"/>
                </a:rPr>
                <a:t>R</a:t>
              </a:r>
              <a:r>
                <a:rPr lang="en-AU" sz="1200" b="1" baseline="-25000" dirty="0">
                  <a:solidFill>
                    <a:srgbClr val="054ADA"/>
                  </a:solidFill>
                  <a:latin typeface="IBM Plex Sans" panose="020B0503050203000203" pitchFamily="34" charset="0"/>
                </a:rPr>
                <a:t>Z</a:t>
              </a:r>
              <a:endParaRPr lang="en-AU" sz="1200" b="1" dirty="0">
                <a:solidFill>
                  <a:srgbClr val="054ADA"/>
                </a:solidFill>
                <a:latin typeface="IBM Plex Sans" panose="020B0503050203000203" pitchFamily="34" charset="0"/>
              </a:endParaRPr>
            </a:p>
          </p:txBody>
        </p:sp>
        <p:sp>
          <p:nvSpPr>
            <p:cNvPr id="49" name="Rectangle 48">
              <a:extLst>
                <a:ext uri="{FF2B5EF4-FFF2-40B4-BE49-F238E27FC236}">
                  <a16:creationId xmlns:a16="http://schemas.microsoft.com/office/drawing/2014/main" id="{080569F5-69B3-1D4C-90E3-60411CE4FB59}"/>
                </a:ext>
              </a:extLst>
            </p:cNvPr>
            <p:cNvSpPr/>
            <p:nvPr/>
          </p:nvSpPr>
          <p:spPr>
            <a:xfrm>
              <a:off x="1836386" y="1831153"/>
              <a:ext cx="273600" cy="273600"/>
            </a:xfrm>
            <a:prstGeom prst="rect">
              <a:avLst/>
            </a:prstGeom>
            <a:solidFill>
              <a:schemeClr val="tx1"/>
            </a:solidFill>
            <a:ln w="19050">
              <a:solidFill>
                <a:srgbClr val="006161"/>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06161"/>
                  </a:solidFill>
                  <a:latin typeface="IBM Plex Sans" panose="020B0503050203000203" pitchFamily="34" charset="0"/>
                </a:rPr>
                <a:t>R</a:t>
              </a:r>
              <a:r>
                <a:rPr lang="en-AU" sz="1200" b="1" baseline="-25000" dirty="0">
                  <a:solidFill>
                    <a:srgbClr val="006161"/>
                  </a:solidFill>
                  <a:latin typeface="IBM Plex Sans" panose="020B0503050203000203" pitchFamily="34" charset="0"/>
                </a:rPr>
                <a:t>X</a:t>
              </a:r>
              <a:endParaRPr lang="en-AU" sz="1200" b="1" dirty="0">
                <a:solidFill>
                  <a:srgbClr val="006161"/>
                </a:solidFill>
                <a:latin typeface="IBM Plex Sans" panose="020B0503050203000203" pitchFamily="34" charset="0"/>
              </a:endParaRPr>
            </a:p>
          </p:txBody>
        </p:sp>
        <p:cxnSp>
          <p:nvCxnSpPr>
            <p:cNvPr id="51" name="Straight Connector 50">
              <a:extLst>
                <a:ext uri="{FF2B5EF4-FFF2-40B4-BE49-F238E27FC236}">
                  <a16:creationId xmlns:a16="http://schemas.microsoft.com/office/drawing/2014/main" id="{D94BB40B-28A5-1740-85FD-05BD5FB81DC2}"/>
                </a:ext>
              </a:extLst>
            </p:cNvPr>
            <p:cNvCxnSpPr>
              <a:cxnSpLocks/>
            </p:cNvCxnSpPr>
            <p:nvPr/>
          </p:nvCxnSpPr>
          <p:spPr>
            <a:xfrm>
              <a:off x="1284395" y="2346894"/>
              <a:ext cx="972000"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5723D241-6333-3545-9BCC-AF23EADDBECE}"/>
                    </a:ext>
                  </a:extLst>
                </p:cNvPr>
                <p:cNvSpPr txBox="1"/>
                <p:nvPr/>
              </p:nvSpPr>
              <p:spPr>
                <a:xfrm>
                  <a:off x="979307" y="2254561"/>
                  <a:ext cx="225254" cy="184666"/>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0000"/>
                            </a:solidFill>
                            <a:latin typeface="Cambria Math" panose="02040503050406030204" pitchFamily="18" charset="0"/>
                          </a:rPr>
                          <m:t>|</m:t>
                        </m:r>
                        <m:d>
                          <m:dPr>
                            <m:begChr m:val=""/>
                            <m:endChr m:val="⟩"/>
                            <m:ctrlPr>
                              <a:rPr lang="en-US" sz="1200" i="1" smtClean="0">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0</m:t>
                            </m:r>
                          </m:e>
                        </m:d>
                      </m:oMath>
                    </m:oMathPara>
                  </a14:m>
                  <a:endParaRPr lang="en-US" sz="1200" dirty="0">
                    <a:solidFill>
                      <a:srgbClr val="000000"/>
                    </a:solidFill>
                    <a:latin typeface="IBM Plex Sans" panose="020B0503050203000203" pitchFamily="34" charset="0"/>
                  </a:endParaRPr>
                </a:p>
              </p:txBody>
            </p:sp>
          </mc:Choice>
          <mc:Fallback xmlns="">
            <p:sp>
              <p:nvSpPr>
                <p:cNvPr id="52" name="TextBox 51">
                  <a:extLst>
                    <a:ext uri="{FF2B5EF4-FFF2-40B4-BE49-F238E27FC236}">
                      <a16:creationId xmlns:a16="http://schemas.microsoft.com/office/drawing/2014/main" id="{5723D241-6333-3545-9BCC-AF23EADDBECE}"/>
                    </a:ext>
                  </a:extLst>
                </p:cNvPr>
                <p:cNvSpPr txBox="1">
                  <a:spLocks noRot="1" noChangeAspect="1" noMove="1" noResize="1" noEditPoints="1" noAdjustHandles="1" noChangeArrowheads="1" noChangeShapeType="1" noTextEdit="1"/>
                </p:cNvSpPr>
                <p:nvPr/>
              </p:nvSpPr>
              <p:spPr>
                <a:xfrm>
                  <a:off x="979307" y="2254561"/>
                  <a:ext cx="225254" cy="184666"/>
                </a:xfrm>
                <a:prstGeom prst="rect">
                  <a:avLst/>
                </a:prstGeom>
                <a:blipFill>
                  <a:blip r:embed="rId4"/>
                  <a:stretch>
                    <a:fillRect l="-61111" t="-150000" r="-94444" b="-237500"/>
                  </a:stretch>
                </a:blipFill>
                <a:effectLst/>
              </p:spPr>
              <p:txBody>
                <a:bodyPr/>
                <a:lstStyle/>
                <a:p>
                  <a:r>
                    <a:rPr lang="en-AU">
                      <a:noFill/>
                    </a:rPr>
                    <a:t> </a:t>
                  </a:r>
                </a:p>
              </p:txBody>
            </p:sp>
          </mc:Fallback>
        </mc:AlternateContent>
        <p:sp>
          <p:nvSpPr>
            <p:cNvPr id="53" name="Rectangle 52">
              <a:extLst>
                <a:ext uri="{FF2B5EF4-FFF2-40B4-BE49-F238E27FC236}">
                  <a16:creationId xmlns:a16="http://schemas.microsoft.com/office/drawing/2014/main" id="{32729B0A-F0FD-0E44-A8A1-DDA17C0287E9}"/>
                </a:ext>
              </a:extLst>
            </p:cNvPr>
            <p:cNvSpPr/>
            <p:nvPr/>
          </p:nvSpPr>
          <p:spPr>
            <a:xfrm>
              <a:off x="1424474" y="2210094"/>
              <a:ext cx="273600" cy="273600"/>
            </a:xfrm>
            <a:prstGeom prst="rect">
              <a:avLst/>
            </a:prstGeom>
            <a:solidFill>
              <a:schemeClr val="tx1"/>
            </a:solidFill>
            <a:ln w="19050">
              <a:solidFill>
                <a:srgbClr val="054ADA"/>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54ADA"/>
                  </a:solidFill>
                  <a:latin typeface="IBM Plex Sans" panose="020B0503050203000203" pitchFamily="34" charset="0"/>
                </a:rPr>
                <a:t>R</a:t>
              </a:r>
              <a:r>
                <a:rPr lang="en-AU" sz="1200" b="1" baseline="-25000" dirty="0">
                  <a:solidFill>
                    <a:srgbClr val="054ADA"/>
                  </a:solidFill>
                  <a:latin typeface="IBM Plex Sans" panose="020B0503050203000203" pitchFamily="34" charset="0"/>
                </a:rPr>
                <a:t>Z</a:t>
              </a:r>
              <a:endParaRPr lang="en-AU" sz="1200" b="1" dirty="0">
                <a:solidFill>
                  <a:srgbClr val="054ADA"/>
                </a:solidFill>
                <a:latin typeface="IBM Plex Sans" panose="020B0503050203000203" pitchFamily="34" charset="0"/>
              </a:endParaRPr>
            </a:p>
          </p:txBody>
        </p:sp>
        <p:sp>
          <p:nvSpPr>
            <p:cNvPr id="54" name="Rectangle 53">
              <a:extLst>
                <a:ext uri="{FF2B5EF4-FFF2-40B4-BE49-F238E27FC236}">
                  <a16:creationId xmlns:a16="http://schemas.microsoft.com/office/drawing/2014/main" id="{63E287C4-1079-A848-876B-47E7305FBD9C}"/>
                </a:ext>
              </a:extLst>
            </p:cNvPr>
            <p:cNvSpPr/>
            <p:nvPr/>
          </p:nvSpPr>
          <p:spPr>
            <a:xfrm>
              <a:off x="1836386" y="2210094"/>
              <a:ext cx="273600" cy="273600"/>
            </a:xfrm>
            <a:prstGeom prst="rect">
              <a:avLst/>
            </a:prstGeom>
            <a:solidFill>
              <a:schemeClr val="tx1"/>
            </a:solidFill>
            <a:ln w="19050">
              <a:solidFill>
                <a:srgbClr val="006161"/>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06161"/>
                  </a:solidFill>
                  <a:latin typeface="IBM Plex Sans" panose="020B0503050203000203" pitchFamily="34" charset="0"/>
                </a:rPr>
                <a:t>R</a:t>
              </a:r>
              <a:r>
                <a:rPr lang="en-AU" sz="1200" b="1" baseline="-25000" dirty="0">
                  <a:solidFill>
                    <a:srgbClr val="006161"/>
                  </a:solidFill>
                  <a:latin typeface="IBM Plex Sans" panose="020B0503050203000203" pitchFamily="34" charset="0"/>
                </a:rPr>
                <a:t>X</a:t>
              </a:r>
              <a:endParaRPr lang="en-AU" sz="1200" b="1" dirty="0">
                <a:solidFill>
                  <a:srgbClr val="006161"/>
                </a:solidFill>
                <a:latin typeface="IBM Plex Sans" panose="020B0503050203000203" pitchFamily="34" charset="0"/>
              </a:endParaRPr>
            </a:p>
          </p:txBody>
        </p:sp>
        <p:cxnSp>
          <p:nvCxnSpPr>
            <p:cNvPr id="58" name="Straight Connector 57">
              <a:extLst>
                <a:ext uri="{FF2B5EF4-FFF2-40B4-BE49-F238E27FC236}">
                  <a16:creationId xmlns:a16="http://schemas.microsoft.com/office/drawing/2014/main" id="{64B47A37-CD47-694E-B194-D5ABDB283DD0}"/>
                </a:ext>
              </a:extLst>
            </p:cNvPr>
            <p:cNvCxnSpPr>
              <a:cxnSpLocks/>
            </p:cNvCxnSpPr>
            <p:nvPr/>
          </p:nvCxnSpPr>
          <p:spPr>
            <a:xfrm>
              <a:off x="3031699" y="1210073"/>
              <a:ext cx="1656000"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A2DBBCB-A7AD-F749-990A-5D722F837B77}"/>
                    </a:ext>
                  </a:extLst>
                </p:cNvPr>
                <p:cNvSpPr txBox="1"/>
                <p:nvPr/>
              </p:nvSpPr>
              <p:spPr>
                <a:xfrm>
                  <a:off x="2726611" y="1117740"/>
                  <a:ext cx="225254" cy="184666"/>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0000"/>
                            </a:solidFill>
                            <a:latin typeface="Cambria Math" panose="02040503050406030204" pitchFamily="18" charset="0"/>
                          </a:rPr>
                          <m:t>|</m:t>
                        </m:r>
                        <m:d>
                          <m:dPr>
                            <m:begChr m:val=""/>
                            <m:endChr m:val="⟩"/>
                            <m:ctrlPr>
                              <a:rPr lang="en-US" sz="1200" i="1" smtClean="0">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0</m:t>
                            </m:r>
                          </m:e>
                        </m:d>
                      </m:oMath>
                    </m:oMathPara>
                  </a14:m>
                  <a:endParaRPr lang="en-US" sz="1200" dirty="0">
                    <a:solidFill>
                      <a:srgbClr val="000000"/>
                    </a:solidFill>
                    <a:latin typeface="IBM Plex Sans" panose="020B0503050203000203" pitchFamily="34" charset="0"/>
                  </a:endParaRPr>
                </a:p>
              </p:txBody>
            </p:sp>
          </mc:Choice>
          <mc:Fallback xmlns="">
            <p:sp>
              <p:nvSpPr>
                <p:cNvPr id="59" name="TextBox 58">
                  <a:extLst>
                    <a:ext uri="{FF2B5EF4-FFF2-40B4-BE49-F238E27FC236}">
                      <a16:creationId xmlns:a16="http://schemas.microsoft.com/office/drawing/2014/main" id="{AA2DBBCB-A7AD-F749-990A-5D722F837B77}"/>
                    </a:ext>
                  </a:extLst>
                </p:cNvPr>
                <p:cNvSpPr txBox="1">
                  <a:spLocks noRot="1" noChangeAspect="1" noMove="1" noResize="1" noEditPoints="1" noAdjustHandles="1" noChangeArrowheads="1" noChangeShapeType="1" noTextEdit="1"/>
                </p:cNvSpPr>
                <p:nvPr/>
              </p:nvSpPr>
              <p:spPr>
                <a:xfrm>
                  <a:off x="2726611" y="1117740"/>
                  <a:ext cx="225254" cy="184666"/>
                </a:xfrm>
                <a:prstGeom prst="rect">
                  <a:avLst/>
                </a:prstGeom>
                <a:blipFill>
                  <a:blip r:embed="rId5"/>
                  <a:stretch>
                    <a:fillRect l="-52632" t="-166667" r="-84211" b="-260000"/>
                  </a:stretch>
                </a:blipFill>
                <a:effectLst/>
              </p:spPr>
              <p:txBody>
                <a:bodyPr/>
                <a:lstStyle/>
                <a:p>
                  <a:r>
                    <a:rPr lang="en-AU">
                      <a:noFill/>
                    </a:rPr>
                    <a:t> </a:t>
                  </a:r>
                </a:p>
              </p:txBody>
            </p:sp>
          </mc:Fallback>
        </mc:AlternateContent>
        <p:sp>
          <p:nvSpPr>
            <p:cNvPr id="60" name="Rectangle 59">
              <a:extLst>
                <a:ext uri="{FF2B5EF4-FFF2-40B4-BE49-F238E27FC236}">
                  <a16:creationId xmlns:a16="http://schemas.microsoft.com/office/drawing/2014/main" id="{362057F2-5E56-4E4E-93AC-81C4AB321B49}"/>
                </a:ext>
              </a:extLst>
            </p:cNvPr>
            <p:cNvSpPr/>
            <p:nvPr/>
          </p:nvSpPr>
          <p:spPr>
            <a:xfrm>
              <a:off x="3171778" y="1073273"/>
              <a:ext cx="273600" cy="273600"/>
            </a:xfrm>
            <a:prstGeom prst="rect">
              <a:avLst/>
            </a:prstGeom>
            <a:solidFill>
              <a:schemeClr val="tx1"/>
            </a:solidFill>
            <a:ln w="19050">
              <a:solidFill>
                <a:srgbClr val="054ADA"/>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54ADA"/>
                  </a:solidFill>
                  <a:latin typeface="IBM Plex Sans" panose="020B0503050203000203" pitchFamily="34" charset="0"/>
                </a:rPr>
                <a:t>R</a:t>
              </a:r>
              <a:r>
                <a:rPr lang="en-AU" sz="1200" b="1" baseline="-25000" dirty="0">
                  <a:solidFill>
                    <a:srgbClr val="054ADA"/>
                  </a:solidFill>
                  <a:latin typeface="IBM Plex Sans" panose="020B0503050203000203" pitchFamily="34" charset="0"/>
                </a:rPr>
                <a:t>Z</a:t>
              </a:r>
              <a:endParaRPr lang="en-AU" sz="1200" b="1" dirty="0">
                <a:solidFill>
                  <a:srgbClr val="054ADA"/>
                </a:solidFill>
                <a:latin typeface="IBM Plex Sans" panose="020B0503050203000203" pitchFamily="34" charset="0"/>
              </a:endParaRPr>
            </a:p>
          </p:txBody>
        </p:sp>
        <p:sp>
          <p:nvSpPr>
            <p:cNvPr id="61" name="Rectangle 60">
              <a:extLst>
                <a:ext uri="{FF2B5EF4-FFF2-40B4-BE49-F238E27FC236}">
                  <a16:creationId xmlns:a16="http://schemas.microsoft.com/office/drawing/2014/main" id="{BE32EC27-7C36-3C47-9E3E-163AE9D25876}"/>
                </a:ext>
              </a:extLst>
            </p:cNvPr>
            <p:cNvSpPr/>
            <p:nvPr/>
          </p:nvSpPr>
          <p:spPr>
            <a:xfrm>
              <a:off x="3583690" y="1073273"/>
              <a:ext cx="273600" cy="273600"/>
            </a:xfrm>
            <a:prstGeom prst="rect">
              <a:avLst/>
            </a:prstGeom>
            <a:solidFill>
              <a:schemeClr val="tx1"/>
            </a:solidFill>
            <a:ln w="19050">
              <a:solidFill>
                <a:srgbClr val="006161"/>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06161"/>
                  </a:solidFill>
                  <a:latin typeface="IBM Plex Sans" panose="020B0503050203000203" pitchFamily="34" charset="0"/>
                </a:rPr>
                <a:t>R</a:t>
              </a:r>
              <a:r>
                <a:rPr lang="en-AU" sz="1200" b="1" baseline="-25000" dirty="0">
                  <a:solidFill>
                    <a:srgbClr val="006161"/>
                  </a:solidFill>
                  <a:latin typeface="IBM Plex Sans" panose="020B0503050203000203" pitchFamily="34" charset="0"/>
                </a:rPr>
                <a:t>X</a:t>
              </a:r>
              <a:endParaRPr lang="en-AU" sz="1200" b="1" dirty="0">
                <a:solidFill>
                  <a:srgbClr val="006161"/>
                </a:solidFill>
                <a:latin typeface="IBM Plex Sans" panose="020B0503050203000203" pitchFamily="34" charset="0"/>
              </a:endParaRPr>
            </a:p>
          </p:txBody>
        </p:sp>
        <p:cxnSp>
          <p:nvCxnSpPr>
            <p:cNvPr id="62" name="Straight Connector 61">
              <a:extLst>
                <a:ext uri="{FF2B5EF4-FFF2-40B4-BE49-F238E27FC236}">
                  <a16:creationId xmlns:a16="http://schemas.microsoft.com/office/drawing/2014/main" id="{201E9E19-AE47-7445-959E-6A58A242E2DD}"/>
                </a:ext>
              </a:extLst>
            </p:cNvPr>
            <p:cNvCxnSpPr>
              <a:cxnSpLocks/>
            </p:cNvCxnSpPr>
            <p:nvPr/>
          </p:nvCxnSpPr>
          <p:spPr>
            <a:xfrm>
              <a:off x="3031699" y="1597842"/>
              <a:ext cx="1656000"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74ED05A-3261-7A48-AD74-8840D4240CE8}"/>
                    </a:ext>
                  </a:extLst>
                </p:cNvPr>
                <p:cNvSpPr txBox="1"/>
                <p:nvPr/>
              </p:nvSpPr>
              <p:spPr>
                <a:xfrm>
                  <a:off x="2726611" y="1496680"/>
                  <a:ext cx="225254" cy="184666"/>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0000"/>
                            </a:solidFill>
                            <a:latin typeface="Cambria Math" panose="02040503050406030204" pitchFamily="18" charset="0"/>
                          </a:rPr>
                          <m:t>|</m:t>
                        </m:r>
                        <m:d>
                          <m:dPr>
                            <m:begChr m:val=""/>
                            <m:endChr m:val="⟩"/>
                            <m:ctrlPr>
                              <a:rPr lang="en-US" sz="1200" i="1" smtClean="0">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0</m:t>
                            </m:r>
                          </m:e>
                        </m:d>
                      </m:oMath>
                    </m:oMathPara>
                  </a14:m>
                  <a:endParaRPr lang="en-US" sz="1200" dirty="0">
                    <a:solidFill>
                      <a:srgbClr val="000000"/>
                    </a:solidFill>
                    <a:latin typeface="IBM Plex Sans" panose="020B0503050203000203" pitchFamily="34" charset="0"/>
                  </a:endParaRPr>
                </a:p>
              </p:txBody>
            </p:sp>
          </mc:Choice>
          <mc:Fallback xmlns="">
            <p:sp>
              <p:nvSpPr>
                <p:cNvPr id="63" name="TextBox 62">
                  <a:extLst>
                    <a:ext uri="{FF2B5EF4-FFF2-40B4-BE49-F238E27FC236}">
                      <a16:creationId xmlns:a16="http://schemas.microsoft.com/office/drawing/2014/main" id="{874ED05A-3261-7A48-AD74-8840D4240CE8}"/>
                    </a:ext>
                  </a:extLst>
                </p:cNvPr>
                <p:cNvSpPr txBox="1">
                  <a:spLocks noRot="1" noChangeAspect="1" noMove="1" noResize="1" noEditPoints="1" noAdjustHandles="1" noChangeArrowheads="1" noChangeShapeType="1" noTextEdit="1"/>
                </p:cNvSpPr>
                <p:nvPr/>
              </p:nvSpPr>
              <p:spPr>
                <a:xfrm>
                  <a:off x="2726611" y="1496680"/>
                  <a:ext cx="225254" cy="184666"/>
                </a:xfrm>
                <a:prstGeom prst="rect">
                  <a:avLst/>
                </a:prstGeom>
                <a:blipFill>
                  <a:blip r:embed="rId6"/>
                  <a:stretch>
                    <a:fillRect l="-52632" t="-166667" r="-84211" b="-253333"/>
                  </a:stretch>
                </a:blipFill>
                <a:effectLst/>
              </p:spPr>
              <p:txBody>
                <a:bodyPr/>
                <a:lstStyle/>
                <a:p>
                  <a:r>
                    <a:rPr lang="en-AU">
                      <a:noFill/>
                    </a:rPr>
                    <a:t> </a:t>
                  </a:r>
                </a:p>
              </p:txBody>
            </p:sp>
          </mc:Fallback>
        </mc:AlternateContent>
        <p:sp>
          <p:nvSpPr>
            <p:cNvPr id="64" name="Rectangle 63">
              <a:extLst>
                <a:ext uri="{FF2B5EF4-FFF2-40B4-BE49-F238E27FC236}">
                  <a16:creationId xmlns:a16="http://schemas.microsoft.com/office/drawing/2014/main" id="{B813F444-A831-3E42-BDE7-74E9C00A258E}"/>
                </a:ext>
              </a:extLst>
            </p:cNvPr>
            <p:cNvSpPr/>
            <p:nvPr/>
          </p:nvSpPr>
          <p:spPr>
            <a:xfrm>
              <a:off x="3171778" y="1452213"/>
              <a:ext cx="273600" cy="273600"/>
            </a:xfrm>
            <a:prstGeom prst="rect">
              <a:avLst/>
            </a:prstGeom>
            <a:solidFill>
              <a:schemeClr val="tx1"/>
            </a:solidFill>
            <a:ln w="19050">
              <a:solidFill>
                <a:srgbClr val="054ADA"/>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54ADA"/>
                  </a:solidFill>
                  <a:latin typeface="IBM Plex Sans" panose="020B0503050203000203" pitchFamily="34" charset="0"/>
                </a:rPr>
                <a:t>R</a:t>
              </a:r>
              <a:r>
                <a:rPr lang="en-AU" sz="1200" b="1" baseline="-25000" dirty="0">
                  <a:solidFill>
                    <a:srgbClr val="054ADA"/>
                  </a:solidFill>
                  <a:latin typeface="IBM Plex Sans" panose="020B0503050203000203" pitchFamily="34" charset="0"/>
                </a:rPr>
                <a:t>Z</a:t>
              </a:r>
              <a:endParaRPr lang="en-AU" sz="1200" b="1" dirty="0">
                <a:solidFill>
                  <a:srgbClr val="054ADA"/>
                </a:solidFill>
                <a:latin typeface="IBM Plex Sans" panose="020B0503050203000203" pitchFamily="34" charset="0"/>
              </a:endParaRPr>
            </a:p>
          </p:txBody>
        </p:sp>
        <p:sp>
          <p:nvSpPr>
            <p:cNvPr id="65" name="Rectangle 64">
              <a:extLst>
                <a:ext uri="{FF2B5EF4-FFF2-40B4-BE49-F238E27FC236}">
                  <a16:creationId xmlns:a16="http://schemas.microsoft.com/office/drawing/2014/main" id="{325897E4-018C-CF47-A003-B35A9F753B2C}"/>
                </a:ext>
              </a:extLst>
            </p:cNvPr>
            <p:cNvSpPr/>
            <p:nvPr/>
          </p:nvSpPr>
          <p:spPr>
            <a:xfrm>
              <a:off x="3583690" y="1452213"/>
              <a:ext cx="273600" cy="273600"/>
            </a:xfrm>
            <a:prstGeom prst="rect">
              <a:avLst/>
            </a:prstGeom>
            <a:solidFill>
              <a:schemeClr val="tx1"/>
            </a:solidFill>
            <a:ln w="19050">
              <a:solidFill>
                <a:srgbClr val="006161"/>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06161"/>
                  </a:solidFill>
                  <a:latin typeface="IBM Plex Sans" panose="020B0503050203000203" pitchFamily="34" charset="0"/>
                </a:rPr>
                <a:t>R</a:t>
              </a:r>
              <a:r>
                <a:rPr lang="en-AU" sz="1200" b="1" baseline="-25000" dirty="0">
                  <a:solidFill>
                    <a:srgbClr val="006161"/>
                  </a:solidFill>
                  <a:latin typeface="IBM Plex Sans" panose="020B0503050203000203" pitchFamily="34" charset="0"/>
                </a:rPr>
                <a:t>X</a:t>
              </a:r>
              <a:endParaRPr lang="en-AU" sz="1200" b="1" dirty="0">
                <a:solidFill>
                  <a:srgbClr val="006161"/>
                </a:solidFill>
                <a:latin typeface="IBM Plex Sans" panose="020B0503050203000203" pitchFamily="34" charset="0"/>
              </a:endParaRPr>
            </a:p>
          </p:txBody>
        </p:sp>
        <p:cxnSp>
          <p:nvCxnSpPr>
            <p:cNvPr id="66" name="Straight Connector 65">
              <a:extLst>
                <a:ext uri="{FF2B5EF4-FFF2-40B4-BE49-F238E27FC236}">
                  <a16:creationId xmlns:a16="http://schemas.microsoft.com/office/drawing/2014/main" id="{14F14E9E-4D12-D347-B110-912511B4C311}"/>
                </a:ext>
              </a:extLst>
            </p:cNvPr>
            <p:cNvCxnSpPr>
              <a:cxnSpLocks/>
            </p:cNvCxnSpPr>
            <p:nvPr/>
          </p:nvCxnSpPr>
          <p:spPr>
            <a:xfrm>
              <a:off x="3031699" y="1967953"/>
              <a:ext cx="1656000"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FB442BB-4738-4443-8075-5F2F16998D4F}"/>
                    </a:ext>
                  </a:extLst>
                </p:cNvPr>
                <p:cNvSpPr txBox="1"/>
                <p:nvPr/>
              </p:nvSpPr>
              <p:spPr>
                <a:xfrm>
                  <a:off x="2726611" y="1875620"/>
                  <a:ext cx="225254" cy="184666"/>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0000"/>
                            </a:solidFill>
                            <a:latin typeface="Cambria Math" panose="02040503050406030204" pitchFamily="18" charset="0"/>
                          </a:rPr>
                          <m:t>|</m:t>
                        </m:r>
                        <m:d>
                          <m:dPr>
                            <m:begChr m:val=""/>
                            <m:endChr m:val="⟩"/>
                            <m:ctrlPr>
                              <a:rPr lang="en-US" sz="1200" i="1" smtClean="0">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0</m:t>
                            </m:r>
                          </m:e>
                        </m:d>
                      </m:oMath>
                    </m:oMathPara>
                  </a14:m>
                  <a:endParaRPr lang="en-US" sz="1200" dirty="0">
                    <a:solidFill>
                      <a:srgbClr val="000000"/>
                    </a:solidFill>
                    <a:latin typeface="IBM Plex Sans" panose="020B0503050203000203" pitchFamily="34" charset="0"/>
                  </a:endParaRPr>
                </a:p>
              </p:txBody>
            </p:sp>
          </mc:Choice>
          <mc:Fallback xmlns="">
            <p:sp>
              <p:nvSpPr>
                <p:cNvPr id="67" name="TextBox 66">
                  <a:extLst>
                    <a:ext uri="{FF2B5EF4-FFF2-40B4-BE49-F238E27FC236}">
                      <a16:creationId xmlns:a16="http://schemas.microsoft.com/office/drawing/2014/main" id="{DFB442BB-4738-4443-8075-5F2F16998D4F}"/>
                    </a:ext>
                  </a:extLst>
                </p:cNvPr>
                <p:cNvSpPr txBox="1">
                  <a:spLocks noRot="1" noChangeAspect="1" noMove="1" noResize="1" noEditPoints="1" noAdjustHandles="1" noChangeArrowheads="1" noChangeShapeType="1" noTextEdit="1"/>
                </p:cNvSpPr>
                <p:nvPr/>
              </p:nvSpPr>
              <p:spPr>
                <a:xfrm>
                  <a:off x="2726611" y="1875620"/>
                  <a:ext cx="225254" cy="184666"/>
                </a:xfrm>
                <a:prstGeom prst="rect">
                  <a:avLst/>
                </a:prstGeom>
                <a:blipFill>
                  <a:blip r:embed="rId6"/>
                  <a:stretch>
                    <a:fillRect l="-52632" t="-150000" r="-84211" b="-237500"/>
                  </a:stretch>
                </a:blipFill>
                <a:effectLst/>
              </p:spPr>
              <p:txBody>
                <a:bodyPr/>
                <a:lstStyle/>
                <a:p>
                  <a:r>
                    <a:rPr lang="en-AU">
                      <a:noFill/>
                    </a:rPr>
                    <a:t> </a:t>
                  </a:r>
                </a:p>
              </p:txBody>
            </p:sp>
          </mc:Fallback>
        </mc:AlternateContent>
        <p:sp>
          <p:nvSpPr>
            <p:cNvPr id="68" name="Rectangle 67">
              <a:extLst>
                <a:ext uri="{FF2B5EF4-FFF2-40B4-BE49-F238E27FC236}">
                  <a16:creationId xmlns:a16="http://schemas.microsoft.com/office/drawing/2014/main" id="{C694D0FF-1167-D449-904C-99C254DF7713}"/>
                </a:ext>
              </a:extLst>
            </p:cNvPr>
            <p:cNvSpPr/>
            <p:nvPr/>
          </p:nvSpPr>
          <p:spPr>
            <a:xfrm>
              <a:off x="3171778" y="1831153"/>
              <a:ext cx="273600" cy="273600"/>
            </a:xfrm>
            <a:prstGeom prst="rect">
              <a:avLst/>
            </a:prstGeom>
            <a:solidFill>
              <a:schemeClr val="tx1"/>
            </a:solidFill>
            <a:ln w="19050">
              <a:solidFill>
                <a:srgbClr val="054ADA"/>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54ADA"/>
                  </a:solidFill>
                  <a:latin typeface="IBM Plex Sans" panose="020B0503050203000203" pitchFamily="34" charset="0"/>
                </a:rPr>
                <a:t>R</a:t>
              </a:r>
              <a:r>
                <a:rPr lang="en-AU" sz="1200" b="1" baseline="-25000" dirty="0">
                  <a:solidFill>
                    <a:srgbClr val="054ADA"/>
                  </a:solidFill>
                  <a:latin typeface="IBM Plex Sans" panose="020B0503050203000203" pitchFamily="34" charset="0"/>
                </a:rPr>
                <a:t>Z</a:t>
              </a:r>
              <a:endParaRPr lang="en-AU" sz="1200" b="1" dirty="0">
                <a:solidFill>
                  <a:srgbClr val="054ADA"/>
                </a:solidFill>
                <a:latin typeface="IBM Plex Sans" panose="020B0503050203000203" pitchFamily="34" charset="0"/>
              </a:endParaRPr>
            </a:p>
          </p:txBody>
        </p:sp>
        <p:sp>
          <p:nvSpPr>
            <p:cNvPr id="69" name="Rectangle 68">
              <a:extLst>
                <a:ext uri="{FF2B5EF4-FFF2-40B4-BE49-F238E27FC236}">
                  <a16:creationId xmlns:a16="http://schemas.microsoft.com/office/drawing/2014/main" id="{AA65D9F7-035F-CC40-ACAD-D38CA0945E5C}"/>
                </a:ext>
              </a:extLst>
            </p:cNvPr>
            <p:cNvSpPr/>
            <p:nvPr/>
          </p:nvSpPr>
          <p:spPr>
            <a:xfrm>
              <a:off x="3583690" y="1831153"/>
              <a:ext cx="273600" cy="273600"/>
            </a:xfrm>
            <a:prstGeom prst="rect">
              <a:avLst/>
            </a:prstGeom>
            <a:solidFill>
              <a:schemeClr val="tx1"/>
            </a:solidFill>
            <a:ln w="19050">
              <a:solidFill>
                <a:srgbClr val="006161"/>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06161"/>
                  </a:solidFill>
                  <a:latin typeface="IBM Plex Sans" panose="020B0503050203000203" pitchFamily="34" charset="0"/>
                </a:rPr>
                <a:t>R</a:t>
              </a:r>
              <a:r>
                <a:rPr lang="en-AU" sz="1200" b="1" baseline="-25000" dirty="0">
                  <a:solidFill>
                    <a:srgbClr val="006161"/>
                  </a:solidFill>
                  <a:latin typeface="IBM Plex Sans" panose="020B0503050203000203" pitchFamily="34" charset="0"/>
                </a:rPr>
                <a:t>X</a:t>
              </a:r>
              <a:endParaRPr lang="en-AU" sz="1200" b="1" dirty="0">
                <a:solidFill>
                  <a:srgbClr val="006161"/>
                </a:solidFill>
                <a:latin typeface="IBM Plex Sans" panose="020B0503050203000203" pitchFamily="34" charset="0"/>
              </a:endParaRPr>
            </a:p>
          </p:txBody>
        </p:sp>
        <p:cxnSp>
          <p:nvCxnSpPr>
            <p:cNvPr id="70" name="Straight Connector 69">
              <a:extLst>
                <a:ext uri="{FF2B5EF4-FFF2-40B4-BE49-F238E27FC236}">
                  <a16:creationId xmlns:a16="http://schemas.microsoft.com/office/drawing/2014/main" id="{54199E4F-CBE4-1247-B616-3B10BC869E2C}"/>
                </a:ext>
              </a:extLst>
            </p:cNvPr>
            <p:cNvCxnSpPr>
              <a:cxnSpLocks/>
            </p:cNvCxnSpPr>
            <p:nvPr/>
          </p:nvCxnSpPr>
          <p:spPr>
            <a:xfrm>
              <a:off x="3031699" y="2346894"/>
              <a:ext cx="1656000" cy="0"/>
            </a:xfrm>
            <a:prstGeom prst="line">
              <a:avLst/>
            </a:prstGeom>
            <a:ln w="12700">
              <a:solidFill>
                <a:srgbClr val="000000"/>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743BCC8-F061-024B-8DF1-4803D1A48092}"/>
                    </a:ext>
                  </a:extLst>
                </p:cNvPr>
                <p:cNvSpPr txBox="1"/>
                <p:nvPr/>
              </p:nvSpPr>
              <p:spPr>
                <a:xfrm>
                  <a:off x="2726611" y="2254561"/>
                  <a:ext cx="225254" cy="184666"/>
                </a:xfrm>
                <a:prstGeom prst="rect">
                  <a:avLst/>
                </a:prstGeom>
                <a:noFill/>
                <a:effectLst/>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000000"/>
                            </a:solidFill>
                            <a:latin typeface="Cambria Math" panose="02040503050406030204" pitchFamily="18" charset="0"/>
                          </a:rPr>
                          <m:t>|</m:t>
                        </m:r>
                        <m:d>
                          <m:dPr>
                            <m:begChr m:val=""/>
                            <m:endChr m:val="⟩"/>
                            <m:ctrlPr>
                              <a:rPr lang="en-US" sz="1200" i="1" smtClean="0">
                                <a:solidFill>
                                  <a:srgbClr val="000000"/>
                                </a:solidFill>
                                <a:latin typeface="Cambria Math" panose="02040503050406030204" pitchFamily="18" charset="0"/>
                              </a:rPr>
                            </m:ctrlPr>
                          </m:dPr>
                          <m:e>
                            <m:r>
                              <a:rPr lang="en-US" sz="1200" b="0" i="1" smtClean="0">
                                <a:solidFill>
                                  <a:srgbClr val="000000"/>
                                </a:solidFill>
                                <a:latin typeface="Cambria Math" panose="02040503050406030204" pitchFamily="18" charset="0"/>
                              </a:rPr>
                              <m:t>0</m:t>
                            </m:r>
                          </m:e>
                        </m:d>
                      </m:oMath>
                    </m:oMathPara>
                  </a14:m>
                  <a:endParaRPr lang="en-US" sz="1200" dirty="0">
                    <a:solidFill>
                      <a:srgbClr val="000000"/>
                    </a:solidFill>
                    <a:latin typeface="IBM Plex Sans" panose="020B0503050203000203" pitchFamily="34" charset="0"/>
                  </a:endParaRPr>
                </a:p>
              </p:txBody>
            </p:sp>
          </mc:Choice>
          <mc:Fallback xmlns="">
            <p:sp>
              <p:nvSpPr>
                <p:cNvPr id="71" name="TextBox 70">
                  <a:extLst>
                    <a:ext uri="{FF2B5EF4-FFF2-40B4-BE49-F238E27FC236}">
                      <a16:creationId xmlns:a16="http://schemas.microsoft.com/office/drawing/2014/main" id="{0743BCC8-F061-024B-8DF1-4803D1A48092}"/>
                    </a:ext>
                  </a:extLst>
                </p:cNvPr>
                <p:cNvSpPr txBox="1">
                  <a:spLocks noRot="1" noChangeAspect="1" noMove="1" noResize="1" noEditPoints="1" noAdjustHandles="1" noChangeArrowheads="1" noChangeShapeType="1" noTextEdit="1"/>
                </p:cNvSpPr>
                <p:nvPr/>
              </p:nvSpPr>
              <p:spPr>
                <a:xfrm>
                  <a:off x="2726611" y="2254561"/>
                  <a:ext cx="225254" cy="184666"/>
                </a:xfrm>
                <a:prstGeom prst="rect">
                  <a:avLst/>
                </a:prstGeom>
                <a:blipFill>
                  <a:blip r:embed="rId7"/>
                  <a:stretch>
                    <a:fillRect l="-52632" t="-150000" r="-84211" b="-237500"/>
                  </a:stretch>
                </a:blipFill>
                <a:effectLst/>
              </p:spPr>
              <p:txBody>
                <a:bodyPr/>
                <a:lstStyle/>
                <a:p>
                  <a:r>
                    <a:rPr lang="en-AU">
                      <a:noFill/>
                    </a:rPr>
                    <a:t> </a:t>
                  </a:r>
                </a:p>
              </p:txBody>
            </p:sp>
          </mc:Fallback>
        </mc:AlternateContent>
        <p:sp>
          <p:nvSpPr>
            <p:cNvPr id="72" name="Rectangle 71">
              <a:extLst>
                <a:ext uri="{FF2B5EF4-FFF2-40B4-BE49-F238E27FC236}">
                  <a16:creationId xmlns:a16="http://schemas.microsoft.com/office/drawing/2014/main" id="{33B75B28-AD5D-9A40-826B-B88DE5449FCB}"/>
                </a:ext>
              </a:extLst>
            </p:cNvPr>
            <p:cNvSpPr/>
            <p:nvPr/>
          </p:nvSpPr>
          <p:spPr>
            <a:xfrm>
              <a:off x="3171778" y="2210094"/>
              <a:ext cx="273600" cy="273600"/>
            </a:xfrm>
            <a:prstGeom prst="rect">
              <a:avLst/>
            </a:prstGeom>
            <a:solidFill>
              <a:schemeClr val="tx1"/>
            </a:solidFill>
            <a:ln w="19050">
              <a:solidFill>
                <a:srgbClr val="054ADA"/>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54ADA"/>
                  </a:solidFill>
                  <a:latin typeface="IBM Plex Sans" panose="020B0503050203000203" pitchFamily="34" charset="0"/>
                </a:rPr>
                <a:t>R</a:t>
              </a:r>
              <a:r>
                <a:rPr lang="en-AU" sz="1200" b="1" baseline="-25000" dirty="0">
                  <a:solidFill>
                    <a:srgbClr val="054ADA"/>
                  </a:solidFill>
                  <a:latin typeface="IBM Plex Sans" panose="020B0503050203000203" pitchFamily="34" charset="0"/>
                </a:rPr>
                <a:t>Z</a:t>
              </a:r>
              <a:endParaRPr lang="en-AU" sz="1200" b="1" dirty="0">
                <a:solidFill>
                  <a:srgbClr val="054ADA"/>
                </a:solidFill>
                <a:latin typeface="IBM Plex Sans" panose="020B0503050203000203" pitchFamily="34" charset="0"/>
              </a:endParaRPr>
            </a:p>
          </p:txBody>
        </p:sp>
        <p:sp>
          <p:nvSpPr>
            <p:cNvPr id="73" name="Rectangle 72">
              <a:extLst>
                <a:ext uri="{FF2B5EF4-FFF2-40B4-BE49-F238E27FC236}">
                  <a16:creationId xmlns:a16="http://schemas.microsoft.com/office/drawing/2014/main" id="{AAC1FF10-3AD0-3646-9A19-01C112CF6219}"/>
                </a:ext>
              </a:extLst>
            </p:cNvPr>
            <p:cNvSpPr/>
            <p:nvPr/>
          </p:nvSpPr>
          <p:spPr>
            <a:xfrm>
              <a:off x="3583690" y="2210094"/>
              <a:ext cx="273600" cy="273600"/>
            </a:xfrm>
            <a:prstGeom prst="rect">
              <a:avLst/>
            </a:prstGeom>
            <a:solidFill>
              <a:schemeClr val="tx1"/>
            </a:solidFill>
            <a:ln w="19050">
              <a:solidFill>
                <a:srgbClr val="006161"/>
              </a:solidFill>
            </a:ln>
            <a:effectLst/>
          </p:spPr>
          <p:txBody>
            <a:bodyPr wrap="square" lIns="0" tIns="0" rIns="0" bIns="0" rtlCol="0" anchor="ctr">
              <a:noAutofit/>
            </a:bodyPr>
            <a:lstStyle/>
            <a:p>
              <a:pPr algn="ctr" defTabSz="685800" fontAlgn="base">
                <a:spcBef>
                  <a:spcPts val="450"/>
                </a:spcBef>
                <a:spcAft>
                  <a:spcPct val="0"/>
                </a:spcAft>
                <a:buClr>
                  <a:schemeClr val="tx1"/>
                </a:buClr>
              </a:pPr>
              <a:r>
                <a:rPr lang="en-AU" sz="1200" b="1" dirty="0">
                  <a:solidFill>
                    <a:srgbClr val="006161"/>
                  </a:solidFill>
                  <a:latin typeface="IBM Plex Sans" panose="020B0503050203000203" pitchFamily="34" charset="0"/>
                </a:rPr>
                <a:t>R</a:t>
              </a:r>
              <a:r>
                <a:rPr lang="en-AU" sz="1200" b="1" baseline="-25000" dirty="0">
                  <a:solidFill>
                    <a:srgbClr val="006161"/>
                  </a:solidFill>
                  <a:latin typeface="IBM Plex Sans" panose="020B0503050203000203" pitchFamily="34" charset="0"/>
                </a:rPr>
                <a:t>X</a:t>
              </a:r>
              <a:endParaRPr lang="en-AU" sz="1200" b="1" dirty="0">
                <a:solidFill>
                  <a:srgbClr val="006161"/>
                </a:solidFill>
                <a:latin typeface="IBM Plex Sans" panose="020B0503050203000203" pitchFamily="34" charset="0"/>
              </a:endParaRPr>
            </a:p>
          </p:txBody>
        </p:sp>
        <p:grpSp>
          <p:nvGrpSpPr>
            <p:cNvPr id="79" name="Group 78">
              <a:extLst>
                <a:ext uri="{FF2B5EF4-FFF2-40B4-BE49-F238E27FC236}">
                  <a16:creationId xmlns:a16="http://schemas.microsoft.com/office/drawing/2014/main" id="{2E286A10-77E3-9B40-BB6E-88F4B7298561}"/>
                </a:ext>
              </a:extLst>
            </p:cNvPr>
            <p:cNvGrpSpPr/>
            <p:nvPr/>
          </p:nvGrpSpPr>
          <p:grpSpPr>
            <a:xfrm>
              <a:off x="3995602" y="1155258"/>
              <a:ext cx="216000" cy="554684"/>
              <a:chOff x="3995602" y="1151158"/>
              <a:chExt cx="216000" cy="554684"/>
            </a:xfrm>
          </p:grpSpPr>
          <p:cxnSp>
            <p:nvCxnSpPr>
              <p:cNvPr id="74" name="Straight Connector 73">
                <a:extLst>
                  <a:ext uri="{FF2B5EF4-FFF2-40B4-BE49-F238E27FC236}">
                    <a16:creationId xmlns:a16="http://schemas.microsoft.com/office/drawing/2014/main" id="{9C7CACF5-B5C2-CC4D-9F1E-7B6AE477A2FE}"/>
                  </a:ext>
                </a:extLst>
              </p:cNvPr>
              <p:cNvCxnSpPr>
                <a:cxnSpLocks/>
              </p:cNvCxnSpPr>
              <p:nvPr/>
            </p:nvCxnSpPr>
            <p:spPr>
              <a:xfrm>
                <a:off x="4103602" y="1210940"/>
                <a:ext cx="1" cy="482545"/>
              </a:xfrm>
              <a:prstGeom prst="line">
                <a:avLst/>
              </a:prstGeom>
              <a:noFill/>
              <a:ln w="25400" cap="flat">
                <a:solidFill>
                  <a:srgbClr val="A11950"/>
                </a:solidFill>
                <a:prstDash val="solid"/>
                <a:round/>
              </a:ln>
              <a:effectLst/>
              <a:sp3d/>
            </p:spPr>
            <p:style>
              <a:lnRef idx="0">
                <a:scrgbClr r="0" g="0" b="0"/>
              </a:lnRef>
              <a:fillRef idx="0">
                <a:scrgbClr r="0" g="0" b="0"/>
              </a:fillRef>
              <a:effectRef idx="0">
                <a:scrgbClr r="0" g="0" b="0"/>
              </a:effectRef>
              <a:fontRef idx="none"/>
            </p:style>
          </p:cxnSp>
          <p:sp>
            <p:nvSpPr>
              <p:cNvPr id="75" name="Oval 74">
                <a:extLst>
                  <a:ext uri="{FF2B5EF4-FFF2-40B4-BE49-F238E27FC236}">
                    <a16:creationId xmlns:a16="http://schemas.microsoft.com/office/drawing/2014/main" id="{BB5655C1-E768-0140-AB16-8A1EAAF2B909}"/>
                  </a:ext>
                </a:extLst>
              </p:cNvPr>
              <p:cNvSpPr>
                <a:spLocks/>
              </p:cNvSpPr>
              <p:nvPr/>
            </p:nvSpPr>
            <p:spPr>
              <a:xfrm>
                <a:off x="4049602" y="1151158"/>
                <a:ext cx="108000" cy="108000"/>
              </a:xfrm>
              <a:prstGeom prst="ellipse">
                <a:avLst/>
              </a:prstGeom>
              <a:solidFill>
                <a:schemeClr val="tx1"/>
              </a:solidFill>
              <a:ln w="25400" cap="flat">
                <a:solidFill>
                  <a:srgbClr val="A1195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85800" hangingPunct="0">
                  <a:lnSpc>
                    <a:spcPct val="90000"/>
                  </a:lnSpc>
                </a:pPr>
                <a:endParaRPr lang="en-US" sz="1500">
                  <a:latin typeface="IBM Plex Sans" panose="020B0503050203000203" pitchFamily="34" charset="0"/>
                  <a:sym typeface="Helvetica Neue"/>
                </a:endParaRPr>
              </a:p>
            </p:txBody>
          </p:sp>
          <p:sp>
            <p:nvSpPr>
              <p:cNvPr id="76" name="Oval 75">
                <a:extLst>
                  <a:ext uri="{FF2B5EF4-FFF2-40B4-BE49-F238E27FC236}">
                    <a16:creationId xmlns:a16="http://schemas.microsoft.com/office/drawing/2014/main" id="{FE7B1E74-01F0-2B43-A9B2-C2DC5FA62EF8}"/>
                  </a:ext>
                </a:extLst>
              </p:cNvPr>
              <p:cNvSpPr/>
              <p:nvPr/>
            </p:nvSpPr>
            <p:spPr>
              <a:xfrm>
                <a:off x="3995602" y="1489842"/>
                <a:ext cx="216000" cy="216000"/>
              </a:xfrm>
              <a:prstGeom prst="ellipse">
                <a:avLst/>
              </a:prstGeom>
              <a:noFill/>
              <a:ln w="25400" cap="flat">
                <a:solidFill>
                  <a:srgbClr val="A1195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85800" hangingPunct="0">
                  <a:lnSpc>
                    <a:spcPct val="90000"/>
                  </a:lnSpc>
                </a:pPr>
                <a:endParaRPr lang="en-US" sz="1500">
                  <a:solidFill>
                    <a:srgbClr val="6D6E70"/>
                  </a:solidFill>
                  <a:sym typeface="Helvetica Neue"/>
                </a:endParaRPr>
              </a:p>
            </p:txBody>
          </p:sp>
          <p:cxnSp>
            <p:nvCxnSpPr>
              <p:cNvPr id="77" name="Straight Connector 76">
                <a:extLst>
                  <a:ext uri="{FF2B5EF4-FFF2-40B4-BE49-F238E27FC236}">
                    <a16:creationId xmlns:a16="http://schemas.microsoft.com/office/drawing/2014/main" id="{9E307EEB-31BA-A041-949F-5169E187D60A}"/>
                  </a:ext>
                </a:extLst>
              </p:cNvPr>
              <p:cNvCxnSpPr>
                <a:cxnSpLocks/>
              </p:cNvCxnSpPr>
              <p:nvPr/>
            </p:nvCxnSpPr>
            <p:spPr>
              <a:xfrm flipH="1">
                <a:off x="3995602" y="1593128"/>
                <a:ext cx="216000" cy="0"/>
              </a:xfrm>
              <a:prstGeom prst="line">
                <a:avLst/>
              </a:prstGeom>
              <a:noFill/>
              <a:ln w="25400" cap="flat">
                <a:solidFill>
                  <a:srgbClr val="A11950"/>
                </a:solidFill>
                <a:prstDash val="solid"/>
                <a:round/>
              </a:ln>
              <a:effectLst/>
              <a:sp3d/>
            </p:spPr>
            <p:style>
              <a:lnRef idx="0">
                <a:scrgbClr r="0" g="0" b="0"/>
              </a:lnRef>
              <a:fillRef idx="0">
                <a:scrgbClr r="0" g="0" b="0"/>
              </a:fillRef>
              <a:effectRef idx="0">
                <a:scrgbClr r="0" g="0" b="0"/>
              </a:effectRef>
              <a:fontRef idx="none"/>
            </p:style>
          </p:cxnSp>
        </p:grpSp>
        <p:grpSp>
          <p:nvGrpSpPr>
            <p:cNvPr id="80" name="Group 79">
              <a:extLst>
                <a:ext uri="{FF2B5EF4-FFF2-40B4-BE49-F238E27FC236}">
                  <a16:creationId xmlns:a16="http://schemas.microsoft.com/office/drawing/2014/main" id="{21ADFEF4-8215-CB41-A74C-4E8CD2E3567A}"/>
                </a:ext>
              </a:extLst>
            </p:cNvPr>
            <p:cNvGrpSpPr/>
            <p:nvPr/>
          </p:nvGrpSpPr>
          <p:grpSpPr>
            <a:xfrm>
              <a:off x="3995602" y="1903509"/>
              <a:ext cx="216000" cy="554684"/>
              <a:chOff x="3995602" y="1151158"/>
              <a:chExt cx="216000" cy="554684"/>
            </a:xfrm>
          </p:grpSpPr>
          <p:cxnSp>
            <p:nvCxnSpPr>
              <p:cNvPr id="81" name="Straight Connector 80">
                <a:extLst>
                  <a:ext uri="{FF2B5EF4-FFF2-40B4-BE49-F238E27FC236}">
                    <a16:creationId xmlns:a16="http://schemas.microsoft.com/office/drawing/2014/main" id="{6C97C291-BE78-9442-89D8-D02FEA96BFE4}"/>
                  </a:ext>
                </a:extLst>
              </p:cNvPr>
              <p:cNvCxnSpPr>
                <a:cxnSpLocks/>
              </p:cNvCxnSpPr>
              <p:nvPr/>
            </p:nvCxnSpPr>
            <p:spPr>
              <a:xfrm>
                <a:off x="4103602" y="1210940"/>
                <a:ext cx="1" cy="482545"/>
              </a:xfrm>
              <a:prstGeom prst="line">
                <a:avLst/>
              </a:prstGeom>
              <a:noFill/>
              <a:ln w="25400" cap="flat">
                <a:solidFill>
                  <a:srgbClr val="A11950"/>
                </a:solidFill>
                <a:prstDash val="solid"/>
                <a:round/>
              </a:ln>
              <a:effectLst/>
              <a:sp3d/>
            </p:spPr>
            <p:style>
              <a:lnRef idx="0">
                <a:scrgbClr r="0" g="0" b="0"/>
              </a:lnRef>
              <a:fillRef idx="0">
                <a:scrgbClr r="0" g="0" b="0"/>
              </a:fillRef>
              <a:effectRef idx="0">
                <a:scrgbClr r="0" g="0" b="0"/>
              </a:effectRef>
              <a:fontRef idx="none"/>
            </p:style>
          </p:cxnSp>
          <p:sp>
            <p:nvSpPr>
              <p:cNvPr id="82" name="Oval 81">
                <a:extLst>
                  <a:ext uri="{FF2B5EF4-FFF2-40B4-BE49-F238E27FC236}">
                    <a16:creationId xmlns:a16="http://schemas.microsoft.com/office/drawing/2014/main" id="{EFE5E283-C76E-BF43-8EA5-02F8C62909C1}"/>
                  </a:ext>
                </a:extLst>
              </p:cNvPr>
              <p:cNvSpPr>
                <a:spLocks/>
              </p:cNvSpPr>
              <p:nvPr/>
            </p:nvSpPr>
            <p:spPr>
              <a:xfrm>
                <a:off x="4049602" y="1151158"/>
                <a:ext cx="108000" cy="108000"/>
              </a:xfrm>
              <a:prstGeom prst="ellipse">
                <a:avLst/>
              </a:prstGeom>
              <a:solidFill>
                <a:schemeClr val="tx1"/>
              </a:solidFill>
              <a:ln w="25400" cap="flat">
                <a:solidFill>
                  <a:srgbClr val="A1195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85800" hangingPunct="0">
                  <a:lnSpc>
                    <a:spcPct val="90000"/>
                  </a:lnSpc>
                </a:pPr>
                <a:endParaRPr lang="en-US" sz="1500">
                  <a:latin typeface="IBM Plex Sans" panose="020B0503050203000203" pitchFamily="34" charset="0"/>
                  <a:sym typeface="Helvetica Neue"/>
                </a:endParaRPr>
              </a:p>
            </p:txBody>
          </p:sp>
          <p:sp>
            <p:nvSpPr>
              <p:cNvPr id="83" name="Oval 82">
                <a:extLst>
                  <a:ext uri="{FF2B5EF4-FFF2-40B4-BE49-F238E27FC236}">
                    <a16:creationId xmlns:a16="http://schemas.microsoft.com/office/drawing/2014/main" id="{DE3A0D1F-4AC2-5D4E-B695-8F7F7285FA2B}"/>
                  </a:ext>
                </a:extLst>
              </p:cNvPr>
              <p:cNvSpPr/>
              <p:nvPr/>
            </p:nvSpPr>
            <p:spPr>
              <a:xfrm>
                <a:off x="3995602" y="1489842"/>
                <a:ext cx="216000" cy="216000"/>
              </a:xfrm>
              <a:prstGeom prst="ellipse">
                <a:avLst/>
              </a:prstGeom>
              <a:noFill/>
              <a:ln w="25400" cap="flat">
                <a:solidFill>
                  <a:srgbClr val="A1195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85800" hangingPunct="0">
                  <a:lnSpc>
                    <a:spcPct val="90000"/>
                  </a:lnSpc>
                </a:pPr>
                <a:endParaRPr lang="en-US" sz="1500">
                  <a:solidFill>
                    <a:srgbClr val="6D6E70"/>
                  </a:solidFill>
                  <a:sym typeface="Helvetica Neue"/>
                </a:endParaRPr>
              </a:p>
            </p:txBody>
          </p:sp>
          <p:cxnSp>
            <p:nvCxnSpPr>
              <p:cNvPr id="84" name="Straight Connector 83">
                <a:extLst>
                  <a:ext uri="{FF2B5EF4-FFF2-40B4-BE49-F238E27FC236}">
                    <a16:creationId xmlns:a16="http://schemas.microsoft.com/office/drawing/2014/main" id="{72A13CDB-F851-D14B-AE3F-821F89CBC82F}"/>
                  </a:ext>
                </a:extLst>
              </p:cNvPr>
              <p:cNvCxnSpPr>
                <a:cxnSpLocks/>
              </p:cNvCxnSpPr>
              <p:nvPr/>
            </p:nvCxnSpPr>
            <p:spPr>
              <a:xfrm flipH="1">
                <a:off x="3995602" y="1593128"/>
                <a:ext cx="216000" cy="0"/>
              </a:xfrm>
              <a:prstGeom prst="line">
                <a:avLst/>
              </a:prstGeom>
              <a:noFill/>
              <a:ln w="25400" cap="flat">
                <a:solidFill>
                  <a:srgbClr val="A11950"/>
                </a:solidFill>
                <a:prstDash val="solid"/>
                <a:round/>
              </a:ln>
              <a:effectLst/>
              <a:sp3d/>
            </p:spPr>
            <p:style>
              <a:lnRef idx="0">
                <a:scrgbClr r="0" g="0" b="0"/>
              </a:lnRef>
              <a:fillRef idx="0">
                <a:scrgbClr r="0" g="0" b="0"/>
              </a:fillRef>
              <a:effectRef idx="0">
                <a:scrgbClr r="0" g="0" b="0"/>
              </a:effectRef>
              <a:fontRef idx="none"/>
            </p:style>
          </p:cxnSp>
        </p:grpSp>
        <p:grpSp>
          <p:nvGrpSpPr>
            <p:cNvPr id="85" name="Group 84">
              <a:extLst>
                <a:ext uri="{FF2B5EF4-FFF2-40B4-BE49-F238E27FC236}">
                  <a16:creationId xmlns:a16="http://schemas.microsoft.com/office/drawing/2014/main" id="{4E0B0C8C-708A-8945-8E6E-B968BB91E406}"/>
                </a:ext>
              </a:extLst>
            </p:cNvPr>
            <p:cNvGrpSpPr/>
            <p:nvPr/>
          </p:nvGrpSpPr>
          <p:grpSpPr>
            <a:xfrm>
              <a:off x="4327853" y="1529137"/>
              <a:ext cx="216000" cy="554684"/>
              <a:chOff x="3995602" y="1151158"/>
              <a:chExt cx="216000" cy="554684"/>
            </a:xfrm>
          </p:grpSpPr>
          <p:cxnSp>
            <p:nvCxnSpPr>
              <p:cNvPr id="86" name="Straight Connector 85">
                <a:extLst>
                  <a:ext uri="{FF2B5EF4-FFF2-40B4-BE49-F238E27FC236}">
                    <a16:creationId xmlns:a16="http://schemas.microsoft.com/office/drawing/2014/main" id="{22B45D63-5A94-4B49-9328-6566432F7331}"/>
                  </a:ext>
                </a:extLst>
              </p:cNvPr>
              <p:cNvCxnSpPr>
                <a:cxnSpLocks/>
              </p:cNvCxnSpPr>
              <p:nvPr/>
            </p:nvCxnSpPr>
            <p:spPr>
              <a:xfrm>
                <a:off x="4103602" y="1210940"/>
                <a:ext cx="1" cy="482545"/>
              </a:xfrm>
              <a:prstGeom prst="line">
                <a:avLst/>
              </a:prstGeom>
              <a:noFill/>
              <a:ln w="25400" cap="flat">
                <a:solidFill>
                  <a:srgbClr val="A11950"/>
                </a:solidFill>
                <a:prstDash val="solid"/>
                <a:round/>
              </a:ln>
              <a:effectLst/>
              <a:sp3d/>
            </p:spPr>
            <p:style>
              <a:lnRef idx="0">
                <a:scrgbClr r="0" g="0" b="0"/>
              </a:lnRef>
              <a:fillRef idx="0">
                <a:scrgbClr r="0" g="0" b="0"/>
              </a:fillRef>
              <a:effectRef idx="0">
                <a:scrgbClr r="0" g="0" b="0"/>
              </a:effectRef>
              <a:fontRef idx="none"/>
            </p:style>
          </p:cxnSp>
          <p:sp>
            <p:nvSpPr>
              <p:cNvPr id="87" name="Oval 86">
                <a:extLst>
                  <a:ext uri="{FF2B5EF4-FFF2-40B4-BE49-F238E27FC236}">
                    <a16:creationId xmlns:a16="http://schemas.microsoft.com/office/drawing/2014/main" id="{96E741FF-ED40-304A-985A-9A3B51CEBE7F}"/>
                  </a:ext>
                </a:extLst>
              </p:cNvPr>
              <p:cNvSpPr>
                <a:spLocks/>
              </p:cNvSpPr>
              <p:nvPr/>
            </p:nvSpPr>
            <p:spPr>
              <a:xfrm>
                <a:off x="4049602" y="1151158"/>
                <a:ext cx="108000" cy="108000"/>
              </a:xfrm>
              <a:prstGeom prst="ellipse">
                <a:avLst/>
              </a:prstGeom>
              <a:solidFill>
                <a:schemeClr val="tx1"/>
              </a:solidFill>
              <a:ln w="25400" cap="flat">
                <a:solidFill>
                  <a:srgbClr val="A1195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85800" hangingPunct="0">
                  <a:lnSpc>
                    <a:spcPct val="90000"/>
                  </a:lnSpc>
                </a:pPr>
                <a:endParaRPr lang="en-US" sz="1500">
                  <a:latin typeface="IBM Plex Sans" panose="020B0503050203000203" pitchFamily="34" charset="0"/>
                  <a:sym typeface="Helvetica Neue"/>
                </a:endParaRPr>
              </a:p>
            </p:txBody>
          </p:sp>
          <p:sp>
            <p:nvSpPr>
              <p:cNvPr id="88" name="Oval 87">
                <a:extLst>
                  <a:ext uri="{FF2B5EF4-FFF2-40B4-BE49-F238E27FC236}">
                    <a16:creationId xmlns:a16="http://schemas.microsoft.com/office/drawing/2014/main" id="{B61273A4-C98E-E848-8303-B0AA368082B1}"/>
                  </a:ext>
                </a:extLst>
              </p:cNvPr>
              <p:cNvSpPr/>
              <p:nvPr/>
            </p:nvSpPr>
            <p:spPr>
              <a:xfrm>
                <a:off x="3995602" y="1489842"/>
                <a:ext cx="216000" cy="216000"/>
              </a:xfrm>
              <a:prstGeom prst="ellipse">
                <a:avLst/>
              </a:prstGeom>
              <a:noFill/>
              <a:ln w="25400" cap="flat">
                <a:solidFill>
                  <a:srgbClr val="A1195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defTabSz="685800" hangingPunct="0">
                  <a:lnSpc>
                    <a:spcPct val="90000"/>
                  </a:lnSpc>
                </a:pPr>
                <a:endParaRPr lang="en-US" sz="1500">
                  <a:solidFill>
                    <a:srgbClr val="6D6E70"/>
                  </a:solidFill>
                  <a:sym typeface="Helvetica Neue"/>
                </a:endParaRPr>
              </a:p>
            </p:txBody>
          </p:sp>
          <p:cxnSp>
            <p:nvCxnSpPr>
              <p:cNvPr id="89" name="Straight Connector 88">
                <a:extLst>
                  <a:ext uri="{FF2B5EF4-FFF2-40B4-BE49-F238E27FC236}">
                    <a16:creationId xmlns:a16="http://schemas.microsoft.com/office/drawing/2014/main" id="{A6DC0D2E-462A-194D-9BD8-E18C842C2947}"/>
                  </a:ext>
                </a:extLst>
              </p:cNvPr>
              <p:cNvCxnSpPr>
                <a:cxnSpLocks/>
              </p:cNvCxnSpPr>
              <p:nvPr/>
            </p:nvCxnSpPr>
            <p:spPr>
              <a:xfrm flipH="1">
                <a:off x="3995602" y="1593128"/>
                <a:ext cx="216000" cy="0"/>
              </a:xfrm>
              <a:prstGeom prst="line">
                <a:avLst/>
              </a:prstGeom>
              <a:noFill/>
              <a:ln w="25400" cap="flat">
                <a:solidFill>
                  <a:srgbClr val="A11950"/>
                </a:solidFill>
                <a:prstDash val="solid"/>
                <a:round/>
              </a:ln>
              <a:effectLst/>
              <a:sp3d/>
            </p:spPr>
            <p:style>
              <a:lnRef idx="0">
                <a:scrgbClr r="0" g="0" b="0"/>
              </a:lnRef>
              <a:fillRef idx="0">
                <a:scrgbClr r="0" g="0" b="0"/>
              </a:fillRef>
              <a:effectRef idx="0">
                <a:scrgbClr r="0" g="0" b="0"/>
              </a:effectRef>
              <a:fontRef idx="none"/>
            </p:style>
          </p:cxnSp>
        </p:grpSp>
        <p:sp>
          <p:nvSpPr>
            <p:cNvPr id="90" name="TextBox 89">
              <a:extLst>
                <a:ext uri="{FF2B5EF4-FFF2-40B4-BE49-F238E27FC236}">
                  <a16:creationId xmlns:a16="http://schemas.microsoft.com/office/drawing/2014/main" id="{67A896BA-1777-CF49-8990-774DBD799E80}"/>
                </a:ext>
              </a:extLst>
            </p:cNvPr>
            <p:cNvSpPr txBox="1"/>
            <p:nvPr/>
          </p:nvSpPr>
          <p:spPr>
            <a:xfrm>
              <a:off x="1325303" y="811728"/>
              <a:ext cx="585097" cy="191399"/>
            </a:xfrm>
            <a:prstGeom prst="rect">
              <a:avLst/>
            </a:prstGeom>
            <a:noFill/>
          </p:spPr>
          <p:txBody>
            <a:bodyPr wrap="none" lIns="0" tIns="0" rIns="0" bIns="0" rtlCol="0">
              <a:spAutoFit/>
            </a:bodyPr>
            <a:lstStyle/>
            <a:p>
              <a:pPr algn="l">
                <a:lnSpc>
                  <a:spcPct val="110000"/>
                </a:lnSpc>
                <a:spcBef>
                  <a:spcPts val="1100"/>
                </a:spcBef>
              </a:pPr>
              <a:r>
                <a:rPr lang="en-AU" sz="1200" dirty="0">
                  <a:solidFill>
                    <a:schemeClr val="bg1"/>
                  </a:solidFill>
                  <a:latin typeface="IBM Plex Sans" charset="0"/>
                  <a:ea typeface="IBM Plex Sans" charset="0"/>
                  <a:cs typeface="IBM Plex Sans" charset="0"/>
                </a:rPr>
                <a:t>Circuit A</a:t>
              </a:r>
            </a:p>
          </p:txBody>
        </p:sp>
        <p:sp>
          <p:nvSpPr>
            <p:cNvPr id="91" name="TextBox 90">
              <a:extLst>
                <a:ext uri="{FF2B5EF4-FFF2-40B4-BE49-F238E27FC236}">
                  <a16:creationId xmlns:a16="http://schemas.microsoft.com/office/drawing/2014/main" id="{27357E3A-09B2-1741-85CB-EEDD847AAF1A}"/>
                </a:ext>
              </a:extLst>
            </p:cNvPr>
            <p:cNvSpPr txBox="1"/>
            <p:nvPr/>
          </p:nvSpPr>
          <p:spPr>
            <a:xfrm>
              <a:off x="3413806" y="802015"/>
              <a:ext cx="586699" cy="191399"/>
            </a:xfrm>
            <a:prstGeom prst="rect">
              <a:avLst/>
            </a:prstGeom>
            <a:noFill/>
          </p:spPr>
          <p:txBody>
            <a:bodyPr wrap="none" lIns="0" tIns="0" rIns="0" bIns="0" rtlCol="0">
              <a:spAutoFit/>
            </a:bodyPr>
            <a:lstStyle/>
            <a:p>
              <a:pPr algn="l">
                <a:lnSpc>
                  <a:spcPct val="110000"/>
                </a:lnSpc>
                <a:spcBef>
                  <a:spcPts val="1100"/>
                </a:spcBef>
              </a:pPr>
              <a:r>
                <a:rPr lang="en-AU" sz="1200" dirty="0">
                  <a:solidFill>
                    <a:schemeClr val="bg1"/>
                  </a:solidFill>
                  <a:latin typeface="IBM Plex Sans" charset="0"/>
                  <a:ea typeface="IBM Plex Sans" charset="0"/>
                  <a:cs typeface="IBM Plex Sans" charset="0"/>
                </a:rPr>
                <a:t>Circuit B</a:t>
              </a:r>
            </a:p>
          </p:txBody>
        </p:sp>
      </p:grpSp>
    </p:spTree>
    <p:extLst>
      <p:ext uri="{BB962C8B-B14F-4D97-AF65-F5344CB8AC3E}">
        <p14:creationId xmlns:p14="http://schemas.microsoft.com/office/powerpoint/2010/main" val="3909404269"/>
      </p:ext>
    </p:extLst>
  </p:cSld>
  <p:clrMapOvr>
    <a:masterClrMapping/>
  </p:clrMapOvr>
</p:sld>
</file>

<file path=ppt/theme/theme1.xml><?xml version="1.0" encoding="utf-8"?>
<a:theme xmlns:a="http://schemas.openxmlformats.org/drawingml/2006/main" name="IBM Quantum Master (Dark)">
  <a:themeElements>
    <a:clrScheme name="Custom 16">
      <a:dk1>
        <a:srgbClr val="161616"/>
      </a:dk1>
      <a:lt1>
        <a:srgbClr val="F4F4F4"/>
      </a:lt1>
      <a:dk2>
        <a:srgbClr val="262626"/>
      </a:dk2>
      <a:lt2>
        <a:srgbClr val="DFDFDF"/>
      </a:lt2>
      <a:accent1>
        <a:srgbClr val="0F61FE"/>
      </a:accent1>
      <a:accent2>
        <a:srgbClr val="33B1FF"/>
      </a:accent2>
      <a:accent3>
        <a:srgbClr val="002C9C"/>
      </a:accent3>
      <a:accent4>
        <a:srgbClr val="82CFFF"/>
      </a:accent4>
      <a:accent5>
        <a:srgbClr val="C6C6C6"/>
      </a:accent5>
      <a:accent6>
        <a:srgbClr val="383838"/>
      </a:accent6>
      <a:hlink>
        <a:srgbClr val="4589FF"/>
      </a:hlink>
      <a:folHlink>
        <a:srgbClr val="A6C8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buClr>
            <a:srgbClr val="E0E0E0"/>
          </a:buClr>
          <a:buSzPct val="80000"/>
          <a:defRPr sz="1400" dirty="0" err="1" smtClean="0">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Quantum_External_Presentation_2021_V02" id="{7587C014-D070-1B4A-9B51-1C92C95DC8C2}" vid="{C74204C4-D6C5-7349-BDB7-F18E85F9F1DA}"/>
    </a:ext>
  </a:extLst>
</a:theme>
</file>

<file path=ppt/theme/theme2.xml><?xml version="1.0" encoding="utf-8"?>
<a:theme xmlns:a="http://schemas.openxmlformats.org/drawingml/2006/main" name="IBM Quantum Master (Light)">
  <a:themeElements>
    <a:clrScheme name="Custom 13">
      <a:dk1>
        <a:srgbClr val="161616"/>
      </a:dk1>
      <a:lt1>
        <a:srgbClr val="FFFFFF"/>
      </a:lt1>
      <a:dk2>
        <a:srgbClr val="262626"/>
      </a:dk2>
      <a:lt2>
        <a:srgbClr val="F4F4F4"/>
      </a:lt2>
      <a:accent1>
        <a:srgbClr val="0F61FE"/>
      </a:accent1>
      <a:accent2>
        <a:srgbClr val="82CFFF"/>
      </a:accent2>
      <a:accent3>
        <a:srgbClr val="33B1FF"/>
      </a:accent3>
      <a:accent4>
        <a:srgbClr val="002C9C"/>
      </a:accent4>
      <a:accent5>
        <a:srgbClr val="C6C6C6"/>
      </a:accent5>
      <a:accent6>
        <a:srgbClr val="A8A8A8"/>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Quantum_External_Presentation_2021_V02" id="{7587C014-D070-1B4A-9B51-1C92C95DC8C2}" vid="{081D9558-A7E5-3E48-A65E-529AC84788E1}"/>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4.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Quantum Master (Dark)</Template>
  <TotalTime>10250</TotalTime>
  <Words>176</Words>
  <Application>Microsoft Macintosh PowerPoint</Application>
  <PresentationFormat>On-screen Show (16:9)</PresentationFormat>
  <Paragraphs>107</Paragraphs>
  <Slides>6</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vt:i4>
      </vt:variant>
    </vt:vector>
  </HeadingPairs>
  <TitlesOfParts>
    <vt:vector size="18" baseType="lpstr">
      <vt:lpstr>.AppleSystemUIFont</vt:lpstr>
      <vt:lpstr>Arial</vt:lpstr>
      <vt:lpstr>Cambria Math</vt:lpstr>
      <vt:lpstr>HelvNeue Light for IBM</vt:lpstr>
      <vt:lpstr>IBM Plex Sans</vt:lpstr>
      <vt:lpstr>IBM Plex Sans Light</vt:lpstr>
      <vt:lpstr>IBM Plex Sans Regular</vt:lpstr>
      <vt:lpstr>IBM Plex Sans SemiBold</vt:lpstr>
      <vt:lpstr>System Font Regular</vt:lpstr>
      <vt:lpstr>Wingdings</vt:lpstr>
      <vt:lpstr>IBM Quantum Master (Dark)</vt:lpstr>
      <vt:lpstr>IBM Quantum Master (Light)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Phan</dc:creator>
  <cp:lastModifiedBy>Anna Phan</cp:lastModifiedBy>
  <cp:revision>38</cp:revision>
  <dcterms:created xsi:type="dcterms:W3CDTF">2021-03-04T00:50:24Z</dcterms:created>
  <dcterms:modified xsi:type="dcterms:W3CDTF">2021-04-16T04:23:19Z</dcterms:modified>
</cp:coreProperties>
</file>