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9460" autoAdjust="0"/>
  </p:normalViewPr>
  <p:slideViewPr>
    <p:cSldViewPr snapToGrid="0" snapToObjects="1">
      <p:cViewPr>
        <p:scale>
          <a:sx n="100" d="100"/>
          <a:sy n="100" d="100"/>
        </p:scale>
        <p:origin x="-9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B2CE9-26FD-8A48-803C-835EE7562E9E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B35B-B10E-834C-AF2C-04C96B9B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90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2723-421C-7D45-BBEC-E913D37FAC45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E990-0231-324D-A66E-1689C8FE7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3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6F391AB-0292-1344-A1EC-82715A4A1B4C}" type="datetime1">
              <a:rPr lang="en-US" smtClean="0"/>
              <a:t>11/4/15</a:t>
            </a:fld>
            <a:endParaRPr lang="en-US"/>
          </a:p>
        </p:txBody>
      </p:sp>
      <p:pic>
        <p:nvPicPr>
          <p:cNvPr id="32" name="Picture 12" descr="NNSAlogo_Bl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pic>
        <p:nvPicPr>
          <p:cNvPr id="23" name="Picture 22" descr="World Map.png"/>
          <p:cNvPicPr>
            <a:picLocks noChangeAspect="1"/>
          </p:cNvPicPr>
          <p:nvPr/>
        </p:nvPicPr>
        <p:blipFill>
          <a:blip r:embed="rId4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3800" cy="2514600"/>
          </a:xfrm>
          <a:prstGeom prst="rect">
            <a:avLst/>
          </a:prstGeom>
        </p:spPr>
      </p:pic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1DE63-9893-E049-8A88-258881EB60F3}" type="datetime1">
              <a:rPr lang="en-US" smtClean="0"/>
              <a:t>11/4/15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4366B-BC52-BF41-A6B4-4DEC3B8B2CEF}" type="datetime1">
              <a:rPr lang="en-US" smtClean="0"/>
              <a:t>11/4/15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D5E61-686F-E04D-A013-9AF6DB91974E}" type="datetime1">
              <a:rPr lang="en-US" smtClean="0"/>
              <a:t>11/4/15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82154-79E4-CA44-B4B1-DAA43DF8D3E1}" type="datetime1">
              <a:rPr lang="en-US" smtClean="0"/>
              <a:t>11/4/15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5E085-D0DB-454F-BF1F-1CF7B8CFF932}" type="datetime1">
              <a:rPr lang="en-US" smtClean="0"/>
              <a:t>11/4/15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2E76E-FBA6-7144-94F6-B63BA90E9A38}" type="datetime1">
              <a:rPr lang="en-US" smtClean="0"/>
              <a:t>11/4/15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ADB0D-E758-364E-935F-6C7DBEC7A6C5}" type="datetime1">
              <a:rPr lang="en-US" smtClean="0"/>
              <a:t>11/4/15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ACFDB-AD52-D941-9DA3-09732992DA7F}" type="datetime1">
              <a:rPr lang="en-US" smtClean="0"/>
              <a:t>11/4/15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3A51C83-9F45-3C4B-B44C-58F5BD572A89}" type="datetime1">
              <a:rPr lang="en-US" smtClean="0"/>
              <a:t>11/4/15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pic>
        <p:nvPicPr>
          <p:cNvPr id="27" name="Picture 26" descr="World Map.png"/>
          <p:cNvPicPr>
            <a:picLocks noChangeAspect="1"/>
          </p:cNvPicPr>
          <p:nvPr/>
        </p:nvPicPr>
        <p:blipFill>
          <a:blip r:embed="rId4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1550" cy="1593850"/>
          </a:xfrm>
          <a:prstGeom prst="rect">
            <a:avLst/>
          </a:prstGeom>
        </p:spPr>
      </p:pic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3119589" y="0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Official Use Only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E329C04D-0FC4-014D-987D-6F4FF05BD7B5}" type="datetime1">
              <a:rPr lang="en-US" smtClean="0"/>
              <a:t>11/4/15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3119589" y="0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9D8C78"/>
                </a:solidFill>
              </a:rPr>
              <a:t>Official Use Only</a:t>
            </a:r>
            <a:endParaRPr lang="en-US" dirty="0">
              <a:solidFill>
                <a:srgbClr val="9D8C78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5847" y="4727079"/>
            <a:ext cx="2235159" cy="1275788"/>
          </a:xfrm>
          <a:prstGeom prst="rect">
            <a:avLst/>
          </a:prstGeom>
          <a:solidFill>
            <a:srgbClr val="9D8C78">
              <a:alpha val="23000"/>
            </a:srgbClr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600" b="1" dirty="0"/>
              <a:t>OFFICIAL USE ONLY</a:t>
            </a:r>
          </a:p>
          <a:p>
            <a:r>
              <a:rPr lang="en-US" sz="600" dirty="0"/>
              <a:t>May be exempt from public release under the Freedom of Information Act (5 U.S.C. 552), exemption number and </a:t>
            </a:r>
            <a:r>
              <a:rPr lang="en-US" sz="600" dirty="0" smtClean="0"/>
              <a:t>category:</a:t>
            </a:r>
          </a:p>
          <a:p>
            <a:r>
              <a:rPr lang="en-US" sz="600" b="1" dirty="0" smtClean="0"/>
              <a:t>Statutory </a:t>
            </a:r>
            <a:r>
              <a:rPr lang="en-US" sz="600" b="1" dirty="0"/>
              <a:t>Exemption</a:t>
            </a:r>
            <a:r>
              <a:rPr lang="en-US" sz="600" b="1" dirty="0" smtClean="0"/>
              <a:t> # Export </a:t>
            </a:r>
            <a:r>
              <a:rPr lang="en-US" sz="600" b="1" dirty="0"/>
              <a:t>Controlled </a:t>
            </a:r>
            <a:r>
              <a:rPr lang="en-US" sz="600" b="1" dirty="0" smtClean="0"/>
              <a:t>Information</a:t>
            </a:r>
            <a:r>
              <a:rPr lang="en-US" sz="600" dirty="0" smtClean="0"/>
              <a:t>.</a:t>
            </a:r>
            <a:endParaRPr lang="en-US" sz="600" dirty="0"/>
          </a:p>
          <a:p>
            <a:endParaRPr lang="en-US" sz="600" dirty="0"/>
          </a:p>
          <a:p>
            <a:pPr algn="ctr"/>
            <a:r>
              <a:rPr lang="en-US" sz="600" dirty="0"/>
              <a:t>Department of Energy review required before public release</a:t>
            </a:r>
          </a:p>
          <a:p>
            <a:pPr algn="ctr"/>
            <a:endParaRPr lang="en-US" sz="600" dirty="0"/>
          </a:p>
          <a:p>
            <a:r>
              <a:rPr lang="en-US" sz="600" dirty="0"/>
              <a:t>Name/Org:</a:t>
            </a:r>
            <a:r>
              <a:rPr lang="en-US" sz="600" dirty="0" smtClean="0"/>
              <a:t> ___________________ 	Date:___________</a:t>
            </a:r>
          </a:p>
          <a:p>
            <a:endParaRPr lang="en-US" sz="600" dirty="0"/>
          </a:p>
          <a:p>
            <a:r>
              <a:rPr lang="en-US" sz="600" dirty="0"/>
              <a:t>Guidance (if applicable) _____________________________________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SNL_color_stac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5" name="Rectangle 5"/>
          <p:cNvSpPr txBox="1">
            <a:spLocks noChangeArrowheads="1"/>
          </p:cNvSpPr>
          <p:nvPr/>
        </p:nvSpPr>
        <p:spPr bwMode="auto">
          <a:xfrm>
            <a:off x="3119589" y="0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9D8C78"/>
                </a:solidFill>
              </a:rPr>
              <a:t>Official Use Only</a:t>
            </a:r>
            <a:endParaRPr lang="en-US" dirty="0">
              <a:solidFill>
                <a:srgbClr val="9D8C78"/>
              </a:solidFill>
            </a:endParaRPr>
          </a:p>
        </p:txBody>
      </p:sp>
      <p:pic>
        <p:nvPicPr>
          <p:cNvPr id="26" name="Picture 25" descr="World Map Graphic_full.png"/>
          <p:cNvPicPr>
            <a:picLocks noChangeAspect="1"/>
          </p:cNvPicPr>
          <p:nvPr/>
        </p:nvPicPr>
        <p:blipFill rotWithShape="1">
          <a:blip r:embed="rId5" cstate="print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3" b="24463"/>
          <a:stretch/>
        </p:blipFill>
        <p:spPr>
          <a:xfrm>
            <a:off x="0" y="3369731"/>
            <a:ext cx="9144000" cy="34695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31178" y="6172200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327086B5-701D-3B48-BBBD-09E443FCCD2B}" type="datetime1">
              <a:rPr lang="en-US" smtClean="0"/>
              <a:t>11/4/15</a:t>
            </a:fld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5848" y="4707467"/>
            <a:ext cx="2220219" cy="1295399"/>
          </a:xfrm>
          <a:prstGeom prst="rect">
            <a:avLst/>
          </a:prstGeom>
          <a:solidFill>
            <a:schemeClr val="bg1">
              <a:alpha val="23000"/>
            </a:schemeClr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600" b="1" dirty="0"/>
              <a:t>OFFICIAL USE ONLY</a:t>
            </a:r>
          </a:p>
          <a:p>
            <a:r>
              <a:rPr lang="en-US" sz="600" dirty="0"/>
              <a:t>May be exempt from public release under the Freedom of Information Act (5 U.S.C. 552), exemption number and </a:t>
            </a:r>
            <a:r>
              <a:rPr lang="en-US" sz="600" dirty="0" smtClean="0"/>
              <a:t>category:</a:t>
            </a:r>
          </a:p>
          <a:p>
            <a:r>
              <a:rPr lang="en-US" sz="600" b="1" dirty="0" smtClean="0"/>
              <a:t>Statutory </a:t>
            </a:r>
            <a:r>
              <a:rPr lang="en-US" sz="600" b="1" dirty="0"/>
              <a:t>Exemption</a:t>
            </a:r>
            <a:r>
              <a:rPr lang="en-US" sz="600" b="1" dirty="0" smtClean="0"/>
              <a:t> # Export </a:t>
            </a:r>
            <a:r>
              <a:rPr lang="en-US" sz="600" b="1" dirty="0"/>
              <a:t>Controlled </a:t>
            </a:r>
            <a:r>
              <a:rPr lang="en-US" sz="600" b="1" dirty="0" smtClean="0"/>
              <a:t>Information</a:t>
            </a:r>
            <a:r>
              <a:rPr lang="en-US" sz="600" dirty="0" smtClean="0"/>
              <a:t>.</a:t>
            </a:r>
            <a:endParaRPr lang="en-US" sz="600" dirty="0"/>
          </a:p>
          <a:p>
            <a:endParaRPr lang="en-US" sz="600" dirty="0"/>
          </a:p>
          <a:p>
            <a:pPr algn="ctr"/>
            <a:r>
              <a:rPr lang="en-US" sz="600" dirty="0"/>
              <a:t>Department of Energy review required before public release</a:t>
            </a:r>
          </a:p>
          <a:p>
            <a:pPr algn="ctr"/>
            <a:endParaRPr lang="en-US" sz="600" dirty="0"/>
          </a:p>
          <a:p>
            <a:r>
              <a:rPr lang="en-US" sz="600" dirty="0"/>
              <a:t>Name/Org:</a:t>
            </a:r>
            <a:r>
              <a:rPr lang="en-US" sz="600" dirty="0" smtClean="0"/>
              <a:t> ___________________ 	Date:___________</a:t>
            </a:r>
          </a:p>
          <a:p>
            <a:endParaRPr lang="en-US" sz="600" dirty="0"/>
          </a:p>
          <a:p>
            <a:r>
              <a:rPr lang="en-US" sz="600" dirty="0"/>
              <a:t>Guidance (if applicable) _____________________________________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3737" y="6264797"/>
            <a:ext cx="5562600" cy="287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4006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F0C6D39-DE1F-D94F-B1B5-6215B30C7236}" type="datetime1">
              <a:rPr lang="en-US" smtClean="0"/>
              <a:t>11/4/15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72150" y="4445000"/>
            <a:ext cx="2220219" cy="1295399"/>
          </a:xfrm>
          <a:prstGeom prst="rect">
            <a:avLst/>
          </a:prstGeom>
          <a:solidFill>
            <a:srgbClr val="9D8C78">
              <a:alpha val="23000"/>
            </a:srgbClr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600" b="1" dirty="0"/>
              <a:t>OFFICIAL USE ONLY</a:t>
            </a:r>
          </a:p>
          <a:p>
            <a:r>
              <a:rPr lang="en-US" sz="600" dirty="0"/>
              <a:t>May be exempt from public release under the Freedom of Information Act (5 U.S.C. 552), exemption number and </a:t>
            </a:r>
            <a:r>
              <a:rPr lang="en-US" sz="600" dirty="0" smtClean="0"/>
              <a:t>category:</a:t>
            </a:r>
          </a:p>
          <a:p>
            <a:r>
              <a:rPr lang="en-US" sz="600" b="1" dirty="0" smtClean="0"/>
              <a:t>Statutory </a:t>
            </a:r>
            <a:r>
              <a:rPr lang="en-US" sz="600" b="1" dirty="0"/>
              <a:t>Exemption</a:t>
            </a:r>
            <a:r>
              <a:rPr lang="en-US" sz="600" b="1" dirty="0" smtClean="0"/>
              <a:t> # Export </a:t>
            </a:r>
            <a:r>
              <a:rPr lang="en-US" sz="600" b="1" dirty="0"/>
              <a:t>Controlled </a:t>
            </a:r>
            <a:r>
              <a:rPr lang="en-US" sz="600" b="1" dirty="0" smtClean="0"/>
              <a:t>Information</a:t>
            </a:r>
            <a:r>
              <a:rPr lang="en-US" sz="600" dirty="0" smtClean="0"/>
              <a:t>.</a:t>
            </a:r>
            <a:endParaRPr lang="en-US" sz="600" dirty="0"/>
          </a:p>
          <a:p>
            <a:endParaRPr lang="en-US" sz="600" dirty="0"/>
          </a:p>
          <a:p>
            <a:pPr algn="ctr"/>
            <a:r>
              <a:rPr lang="en-US" sz="600" dirty="0"/>
              <a:t>Department of Energy review required before public release</a:t>
            </a:r>
          </a:p>
          <a:p>
            <a:pPr algn="ctr"/>
            <a:endParaRPr lang="en-US" sz="600" dirty="0"/>
          </a:p>
          <a:p>
            <a:r>
              <a:rPr lang="en-US" sz="600" dirty="0"/>
              <a:t>Name/Org:</a:t>
            </a:r>
            <a:r>
              <a:rPr lang="en-US" sz="600" dirty="0" smtClean="0"/>
              <a:t> ___________________ 	Date:___________</a:t>
            </a:r>
          </a:p>
          <a:p>
            <a:endParaRPr lang="en-US" sz="600" dirty="0"/>
          </a:p>
          <a:p>
            <a:r>
              <a:rPr lang="en-US" sz="600" dirty="0"/>
              <a:t>Guidance (if applicable) _____________________________________</a:t>
            </a: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2722931" y="0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D8C78"/>
                </a:solidFill>
              </a:rPr>
              <a:t>Official Use Only</a:t>
            </a:r>
            <a:endParaRPr lang="en-US" dirty="0">
              <a:solidFill>
                <a:srgbClr val="9D8C78"/>
              </a:solidFill>
            </a:endParaRPr>
          </a:p>
        </p:txBody>
      </p:sp>
      <p:pic>
        <p:nvPicPr>
          <p:cNvPr id="24" name="Picture 23" descr="World Map.png"/>
          <p:cNvPicPr>
            <a:picLocks noChangeAspect="1"/>
          </p:cNvPicPr>
          <p:nvPr/>
        </p:nvPicPr>
        <p:blipFill>
          <a:blip r:embed="rId6" cstate="print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9696" cy="89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353" y="6375406"/>
            <a:ext cx="3761580" cy="38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45ED2C9-D940-F64F-BA75-425C8EF27378}" type="datetime1">
              <a:rPr lang="en-US" smtClean="0"/>
              <a:t>11/4/15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01957" y="4593070"/>
            <a:ext cx="2220219" cy="1295399"/>
          </a:xfrm>
          <a:prstGeom prst="rect">
            <a:avLst/>
          </a:prstGeom>
          <a:solidFill>
            <a:srgbClr val="9D8C78">
              <a:alpha val="23000"/>
            </a:srgbClr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600" b="1" dirty="0"/>
              <a:t>OFFICIAL USE ONLY</a:t>
            </a:r>
          </a:p>
          <a:p>
            <a:r>
              <a:rPr lang="en-US" sz="600" dirty="0"/>
              <a:t>May be exempt from public release under the Freedom of Information Act (5 U.S.C. 552), exemption number and </a:t>
            </a:r>
            <a:r>
              <a:rPr lang="en-US" sz="600" dirty="0" smtClean="0"/>
              <a:t>category:</a:t>
            </a:r>
          </a:p>
          <a:p>
            <a:r>
              <a:rPr lang="en-US" sz="600" b="1" dirty="0" smtClean="0"/>
              <a:t>Statutory </a:t>
            </a:r>
            <a:r>
              <a:rPr lang="en-US" sz="600" b="1" dirty="0"/>
              <a:t>Exemption</a:t>
            </a:r>
            <a:r>
              <a:rPr lang="en-US" sz="600" b="1" dirty="0" smtClean="0"/>
              <a:t> # Export </a:t>
            </a:r>
            <a:r>
              <a:rPr lang="en-US" sz="600" b="1" dirty="0"/>
              <a:t>Controlled </a:t>
            </a:r>
            <a:r>
              <a:rPr lang="en-US" sz="600" b="1" dirty="0" smtClean="0"/>
              <a:t>Information</a:t>
            </a:r>
            <a:r>
              <a:rPr lang="en-US" sz="600" dirty="0" smtClean="0"/>
              <a:t>.</a:t>
            </a:r>
            <a:endParaRPr lang="en-US" sz="600" dirty="0"/>
          </a:p>
          <a:p>
            <a:endParaRPr lang="en-US" sz="600" dirty="0"/>
          </a:p>
          <a:p>
            <a:pPr algn="ctr"/>
            <a:r>
              <a:rPr lang="en-US" sz="600" dirty="0"/>
              <a:t>Department of Energy review required before public release</a:t>
            </a:r>
          </a:p>
          <a:p>
            <a:pPr algn="ctr"/>
            <a:endParaRPr lang="en-US" sz="600" dirty="0"/>
          </a:p>
          <a:p>
            <a:r>
              <a:rPr lang="en-US" sz="600" dirty="0"/>
              <a:t>Name/Org:</a:t>
            </a:r>
            <a:r>
              <a:rPr lang="en-US" sz="600" dirty="0" smtClean="0"/>
              <a:t> ___________________ 	Date:___________</a:t>
            </a:r>
          </a:p>
          <a:p>
            <a:endParaRPr lang="en-US" sz="600" dirty="0"/>
          </a:p>
          <a:p>
            <a:r>
              <a:rPr lang="en-US" sz="600" dirty="0"/>
              <a:t>Guidance (if applicable) _____________________________________</a:t>
            </a:r>
          </a:p>
        </p:txBody>
      </p:sp>
      <p:pic>
        <p:nvPicPr>
          <p:cNvPr id="24" name="Picture 23" descr="World Map Graphic_full.png"/>
          <p:cNvPicPr>
            <a:picLocks noChangeAspect="1"/>
          </p:cNvPicPr>
          <p:nvPr/>
        </p:nvPicPr>
        <p:blipFill rotWithShape="1">
          <a:blip r:embed="rId4" cstate="print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3" b="24463"/>
          <a:stretch/>
        </p:blipFill>
        <p:spPr>
          <a:xfrm>
            <a:off x="4561718" y="1"/>
            <a:ext cx="4582281" cy="1738695"/>
          </a:xfrm>
          <a:prstGeom prst="rect">
            <a:avLst/>
          </a:prstGeom>
        </p:spPr>
      </p:pic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4643221" y="0"/>
            <a:ext cx="1693319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Official Use Only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3F7FF042-2A16-A941-8468-A30C00628303}" type="datetime1">
              <a:rPr lang="en-US" smtClean="0"/>
              <a:t>11/4/15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27799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D6AEC-1C67-6941-AF10-124B6D26A8D4}" type="datetime1">
              <a:rPr lang="en-US" smtClean="0"/>
              <a:t>11/4/15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6F380-735D-C849-A636-74AF9932920E}" type="datetime1">
              <a:rPr lang="en-US" smtClean="0"/>
              <a:t>11/4/15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2333"/>
            <a:ext cx="8229600" cy="61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F51F416-884D-8449-8B40-2BBE0621538D}" type="datetime1">
              <a:rPr lang="en-US" smtClean="0"/>
              <a:t>11/4/15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5149AEC8-D174-3949-A44C-57D6F652B0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New Sandia Theme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Sandia Theme.thmx</Template>
  <TotalTime>7937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New Sandia Theme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Device Modeling using the Quantum Computer Aided Design (QCAD) Package</dc:title>
  <dc:creator>Rick Muller</dc:creator>
  <cp:lastModifiedBy>Nielsen, Erik</cp:lastModifiedBy>
  <cp:revision>718</cp:revision>
  <dcterms:created xsi:type="dcterms:W3CDTF">2014-09-08T20:26:47Z</dcterms:created>
  <dcterms:modified xsi:type="dcterms:W3CDTF">2015-11-04T17:34:35Z</dcterms:modified>
</cp:coreProperties>
</file>