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475" r:id="rId5"/>
    <p:sldMasterId id="2147484495" r:id="rId6"/>
  </p:sldMasterIdLst>
  <p:notesMasterIdLst>
    <p:notesMasterId r:id="rId29"/>
  </p:notesMasterIdLst>
  <p:handoutMasterIdLst>
    <p:handoutMasterId r:id="rId30"/>
  </p:handoutMasterIdLst>
  <p:sldIdLst>
    <p:sldId id="1551" r:id="rId7"/>
    <p:sldId id="1574" r:id="rId8"/>
    <p:sldId id="1573" r:id="rId9"/>
    <p:sldId id="1552" r:id="rId10"/>
    <p:sldId id="1553" r:id="rId11"/>
    <p:sldId id="1554" r:id="rId12"/>
    <p:sldId id="1556" r:id="rId13"/>
    <p:sldId id="1558" r:id="rId14"/>
    <p:sldId id="1559" r:id="rId15"/>
    <p:sldId id="1560" r:id="rId16"/>
    <p:sldId id="1561" r:id="rId17"/>
    <p:sldId id="1562" r:id="rId18"/>
    <p:sldId id="1575" r:id="rId19"/>
    <p:sldId id="1566" r:id="rId20"/>
    <p:sldId id="1567" r:id="rId21"/>
    <p:sldId id="1568" r:id="rId22"/>
    <p:sldId id="1569" r:id="rId23"/>
    <p:sldId id="1570" r:id="rId24"/>
    <p:sldId id="1571" r:id="rId25"/>
    <p:sldId id="1563" r:id="rId26"/>
    <p:sldId id="1572" r:id="rId27"/>
    <p:sldId id="1564"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70" autoAdjust="0"/>
    <p:restoredTop sz="92136" autoAdjust="0"/>
  </p:normalViewPr>
  <p:slideViewPr>
    <p:cSldViewPr>
      <p:cViewPr varScale="1">
        <p:scale>
          <a:sx n="138" d="100"/>
          <a:sy n="138" d="100"/>
        </p:scale>
        <p:origin x="138" y="11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60" d="100"/>
          <a:sy n="60" d="100"/>
        </p:scale>
        <p:origin x="3187" y="3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Van Hoogdalem" userId="a04451ef-be22-40ce-b8a8-68f07bdaa89c" providerId="ADAL" clId="{A12536A5-8C6D-4C80-9542-005399029E22}"/>
    <pc:docChg chg="custSel addSld delSld modSld">
      <pc:chgData name="Kevin Van Hoogdalem" userId="a04451ef-be22-40ce-b8a8-68f07bdaa89c" providerId="ADAL" clId="{A12536A5-8C6D-4C80-9542-005399029E22}" dt="2017-12-07T19:31:59.569" v="5124" actId="255"/>
      <pc:docMkLst>
        <pc:docMk/>
      </pc:docMkLst>
      <pc:sldChg chg="modSp">
        <pc:chgData name="Kevin Van Hoogdalem" userId="a04451ef-be22-40ce-b8a8-68f07bdaa89c" providerId="ADAL" clId="{A12536A5-8C6D-4C80-9542-005399029E22}" dt="2017-12-07T18:11:00.031" v="228" actId="20577"/>
        <pc:sldMkLst>
          <pc:docMk/>
          <pc:sldMk cId="4132783674" sldId="1551"/>
        </pc:sldMkLst>
        <pc:spChg chg="mod">
          <ac:chgData name="Kevin Van Hoogdalem" userId="a04451ef-be22-40ce-b8a8-68f07bdaa89c" providerId="ADAL" clId="{A12536A5-8C6D-4C80-9542-005399029E22}" dt="2017-12-07T18:11:00.031" v="228" actId="20577"/>
          <ac:spMkLst>
            <pc:docMk/>
            <pc:sldMk cId="4132783674" sldId="1551"/>
            <ac:spMk id="6" creationId="{00000000-0000-0000-0000-000000000000}"/>
          </ac:spMkLst>
        </pc:spChg>
      </pc:sldChg>
      <pc:sldChg chg="addSp delSp modSp">
        <pc:chgData name="Kevin Van Hoogdalem" userId="a04451ef-be22-40ce-b8a8-68f07bdaa89c" providerId="ADAL" clId="{A12536A5-8C6D-4C80-9542-005399029E22}" dt="2017-12-07T02:41:46.452" v="9" actId="478"/>
        <pc:sldMkLst>
          <pc:docMk/>
          <pc:sldMk cId="4145435315" sldId="1562"/>
        </pc:sldMkLst>
        <pc:picChg chg="del">
          <ac:chgData name="Kevin Van Hoogdalem" userId="a04451ef-be22-40ce-b8a8-68f07bdaa89c" providerId="ADAL" clId="{A12536A5-8C6D-4C80-9542-005399029E22}" dt="2017-12-07T02:41:46.452" v="9" actId="478"/>
          <ac:picMkLst>
            <pc:docMk/>
            <pc:sldMk cId="4145435315" sldId="1562"/>
            <ac:picMk id="2" creationId="{1D29B1F1-1444-4AED-B758-2AE113B6973B}"/>
          </ac:picMkLst>
        </pc:picChg>
        <pc:picChg chg="add del mod">
          <ac:chgData name="Kevin Van Hoogdalem" userId="a04451ef-be22-40ce-b8a8-68f07bdaa89c" providerId="ADAL" clId="{A12536A5-8C6D-4C80-9542-005399029E22}" dt="2017-12-07T02:39:52.849" v="5" actId="478"/>
          <ac:picMkLst>
            <pc:docMk/>
            <pc:sldMk cId="4145435315" sldId="1562"/>
            <ac:picMk id="3" creationId="{BBBF619B-069D-4C8D-A9AE-F6E911112DE2}"/>
          </ac:picMkLst>
        </pc:picChg>
        <pc:picChg chg="add del mod">
          <ac:chgData name="Kevin Van Hoogdalem" userId="a04451ef-be22-40ce-b8a8-68f07bdaa89c" providerId="ADAL" clId="{A12536A5-8C6D-4C80-9542-005399029E22}" dt="2017-12-07T02:41:46.452" v="9" actId="478"/>
          <ac:picMkLst>
            <pc:docMk/>
            <pc:sldMk cId="4145435315" sldId="1562"/>
            <ac:picMk id="4" creationId="{B759BB42-DF39-4146-9E68-D0452F93A3CD}"/>
          </ac:picMkLst>
        </pc:picChg>
        <pc:picChg chg="add del mod">
          <ac:chgData name="Kevin Van Hoogdalem" userId="a04451ef-be22-40ce-b8a8-68f07bdaa89c" providerId="ADAL" clId="{A12536A5-8C6D-4C80-9542-005399029E22}" dt="2017-12-07T02:41:46.452" v="9" actId="478"/>
          <ac:picMkLst>
            <pc:docMk/>
            <pc:sldMk cId="4145435315" sldId="1562"/>
            <ac:picMk id="5" creationId="{514F5E60-C1DD-40E5-8E28-5C537C0DB355}"/>
          </ac:picMkLst>
        </pc:picChg>
      </pc:sldChg>
      <pc:sldChg chg="delSp modSp add">
        <pc:chgData name="Kevin Van Hoogdalem" userId="a04451ef-be22-40ce-b8a8-68f07bdaa89c" providerId="ADAL" clId="{A12536A5-8C6D-4C80-9542-005399029E22}" dt="2017-12-07T02:42:15.200" v="29" actId="20577"/>
        <pc:sldMkLst>
          <pc:docMk/>
          <pc:sldMk cId="2257676999" sldId="1563"/>
        </pc:sldMkLst>
        <pc:spChg chg="mod">
          <ac:chgData name="Kevin Van Hoogdalem" userId="a04451ef-be22-40ce-b8a8-68f07bdaa89c" providerId="ADAL" clId="{A12536A5-8C6D-4C80-9542-005399029E22}" dt="2017-12-07T02:42:15.200" v="29" actId="20577"/>
          <ac:spMkLst>
            <pc:docMk/>
            <pc:sldMk cId="2257676999" sldId="1563"/>
            <ac:spMk id="17" creationId="{00000000-0000-0000-0000-000000000000}"/>
          </ac:spMkLst>
        </pc:spChg>
        <pc:picChg chg="del">
          <ac:chgData name="Kevin Van Hoogdalem" userId="a04451ef-be22-40ce-b8a8-68f07bdaa89c" providerId="ADAL" clId="{A12536A5-8C6D-4C80-9542-005399029E22}" dt="2017-12-07T02:42:06.967" v="19" actId="20577"/>
          <ac:picMkLst>
            <pc:docMk/>
            <pc:sldMk cId="2257676999" sldId="1563"/>
            <ac:picMk id="2" creationId="{1D29B1F1-1444-4AED-B758-2AE113B6973B}"/>
          </ac:picMkLst>
        </pc:picChg>
        <pc:picChg chg="del">
          <ac:chgData name="Kevin Van Hoogdalem" userId="a04451ef-be22-40ce-b8a8-68f07bdaa89c" providerId="ADAL" clId="{A12536A5-8C6D-4C80-9542-005399029E22}" dt="2017-12-07T02:42:06.967" v="19" actId="20577"/>
          <ac:picMkLst>
            <pc:docMk/>
            <pc:sldMk cId="2257676999" sldId="1563"/>
            <ac:picMk id="4" creationId="{B759BB42-DF39-4146-9E68-D0452F93A3CD}"/>
          </ac:picMkLst>
        </pc:picChg>
        <pc:picChg chg="del">
          <ac:chgData name="Kevin Van Hoogdalem" userId="a04451ef-be22-40ce-b8a8-68f07bdaa89c" providerId="ADAL" clId="{A12536A5-8C6D-4C80-9542-005399029E22}" dt="2017-12-07T02:42:06.967" v="19" actId="20577"/>
          <ac:picMkLst>
            <pc:docMk/>
            <pc:sldMk cId="2257676999" sldId="1563"/>
            <ac:picMk id="5" creationId="{514F5E60-C1DD-40E5-8E28-5C537C0DB355}"/>
          </ac:picMkLst>
        </pc:picChg>
      </pc:sldChg>
      <pc:sldChg chg="addSp delSp modSp add">
        <pc:chgData name="Kevin Van Hoogdalem" userId="a04451ef-be22-40ce-b8a8-68f07bdaa89c" providerId="ADAL" clId="{A12536A5-8C6D-4C80-9542-005399029E22}" dt="2017-12-07T04:14:18.787" v="216" actId="20577"/>
        <pc:sldMkLst>
          <pc:docMk/>
          <pc:sldMk cId="747649839" sldId="1564"/>
        </pc:sldMkLst>
        <pc:spChg chg="mod">
          <ac:chgData name="Kevin Van Hoogdalem" userId="a04451ef-be22-40ce-b8a8-68f07bdaa89c" providerId="ADAL" clId="{A12536A5-8C6D-4C80-9542-005399029E22}" dt="2017-12-07T04:14:18.787" v="216" actId="20577"/>
          <ac:spMkLst>
            <pc:docMk/>
            <pc:sldMk cId="747649839" sldId="1564"/>
            <ac:spMk id="6" creationId="{00000000-0000-0000-0000-000000000000}"/>
          </ac:spMkLst>
        </pc:spChg>
        <pc:spChg chg="del">
          <ac:chgData name="Kevin Van Hoogdalem" userId="a04451ef-be22-40ce-b8a8-68f07bdaa89c" providerId="ADAL" clId="{A12536A5-8C6D-4C80-9542-005399029E22}" dt="2017-12-07T02:41:58.624" v="11" actId="478"/>
          <ac:spMkLst>
            <pc:docMk/>
            <pc:sldMk cId="747649839" sldId="1564"/>
            <ac:spMk id="7" creationId="{3C94AF72-E908-4C98-868A-0E5BF3818ABB}"/>
          </ac:spMkLst>
        </pc:spChg>
        <pc:spChg chg="mod">
          <ac:chgData name="Kevin Van Hoogdalem" userId="a04451ef-be22-40ce-b8a8-68f07bdaa89c" providerId="ADAL" clId="{A12536A5-8C6D-4C80-9542-005399029E22}" dt="2017-12-07T02:42:02.569" v="18" actId="20577"/>
          <ac:spMkLst>
            <pc:docMk/>
            <pc:sldMk cId="747649839" sldId="1564"/>
            <ac:spMk id="17" creationId="{00000000-0000-0000-0000-000000000000}"/>
          </ac:spMkLst>
        </pc:spChg>
        <pc:picChg chg="del">
          <ac:chgData name="Kevin Van Hoogdalem" userId="a04451ef-be22-40ce-b8a8-68f07bdaa89c" providerId="ADAL" clId="{A12536A5-8C6D-4C80-9542-005399029E22}" dt="2017-12-07T02:41:58.624" v="11" actId="478"/>
          <ac:picMkLst>
            <pc:docMk/>
            <pc:sldMk cId="747649839" sldId="1564"/>
            <ac:picMk id="2" creationId="{A5EA68D1-274B-4444-A4E9-6956056F52A0}"/>
          </ac:picMkLst>
        </pc:picChg>
        <pc:picChg chg="add mod">
          <ac:chgData name="Kevin Van Hoogdalem" userId="a04451ef-be22-40ce-b8a8-68f07bdaa89c" providerId="ADAL" clId="{A12536A5-8C6D-4C80-9542-005399029E22}" dt="2017-12-07T04:05:20.230" v="191" actId="1076"/>
          <ac:picMkLst>
            <pc:docMk/>
            <pc:sldMk cId="747649839" sldId="1564"/>
            <ac:picMk id="3" creationId="{9E962D96-0C76-44AE-9A4B-96A714689099}"/>
          </ac:picMkLst>
        </pc:picChg>
        <pc:picChg chg="add mod">
          <ac:chgData name="Kevin Van Hoogdalem" userId="a04451ef-be22-40ce-b8a8-68f07bdaa89c" providerId="ADAL" clId="{A12536A5-8C6D-4C80-9542-005399029E22}" dt="2017-12-07T04:05:21.793" v="192" actId="1076"/>
          <ac:picMkLst>
            <pc:docMk/>
            <pc:sldMk cId="747649839" sldId="1564"/>
            <ac:picMk id="4" creationId="{4BE7CB89-3A40-4C5F-942D-2A8AE6045099}"/>
          </ac:picMkLst>
        </pc:picChg>
        <pc:picChg chg="add del mod">
          <ac:chgData name="Kevin Van Hoogdalem" userId="a04451ef-be22-40ce-b8a8-68f07bdaa89c" providerId="ADAL" clId="{A12536A5-8C6D-4C80-9542-005399029E22}" dt="2017-12-07T02:42:25.876" v="32" actId="478"/>
          <ac:picMkLst>
            <pc:docMk/>
            <pc:sldMk cId="747649839" sldId="1564"/>
            <ac:picMk id="8" creationId="{5E8C6351-1BEE-4EFB-897C-269480DB04B1}"/>
          </ac:picMkLst>
        </pc:picChg>
        <pc:picChg chg="add mod">
          <ac:chgData name="Kevin Van Hoogdalem" userId="a04451ef-be22-40ce-b8a8-68f07bdaa89c" providerId="ADAL" clId="{A12536A5-8C6D-4C80-9542-005399029E22}" dt="2017-12-07T03:00:15.568" v="151" actId="1076"/>
          <ac:picMkLst>
            <pc:docMk/>
            <pc:sldMk cId="747649839" sldId="1564"/>
            <ac:picMk id="9" creationId="{3026057A-0636-429C-98F8-E341C6423E94}"/>
          </ac:picMkLst>
        </pc:picChg>
        <pc:picChg chg="add mod">
          <ac:chgData name="Kevin Van Hoogdalem" userId="a04451ef-be22-40ce-b8a8-68f07bdaa89c" providerId="ADAL" clId="{A12536A5-8C6D-4C80-9542-005399029E22}" dt="2017-12-07T03:00:08.116" v="148" actId="1076"/>
          <ac:picMkLst>
            <pc:docMk/>
            <pc:sldMk cId="747649839" sldId="1564"/>
            <ac:picMk id="10" creationId="{9C888A9E-9DFC-4AE2-B2CF-FF12D47BD44A}"/>
          </ac:picMkLst>
        </pc:picChg>
      </pc:sldChg>
      <pc:sldChg chg="delSp modSp add del">
        <pc:chgData name="Kevin Van Hoogdalem" userId="a04451ef-be22-40ce-b8a8-68f07bdaa89c" providerId="ADAL" clId="{A12536A5-8C6D-4C80-9542-005399029E22}" dt="2017-12-07T19:10:51.733" v="2910" actId="2696"/>
        <pc:sldMkLst>
          <pc:docMk/>
          <pc:sldMk cId="3455608382" sldId="1565"/>
        </pc:sldMkLst>
        <pc:spChg chg="mod">
          <ac:chgData name="Kevin Van Hoogdalem" userId="a04451ef-be22-40ce-b8a8-68f07bdaa89c" providerId="ADAL" clId="{A12536A5-8C6D-4C80-9542-005399029E22}" dt="2017-12-07T18:32:42.853" v="952" actId="20577"/>
          <ac:spMkLst>
            <pc:docMk/>
            <pc:sldMk cId="3455608382" sldId="1565"/>
            <ac:spMk id="6" creationId="{00000000-0000-0000-0000-000000000000}"/>
          </ac:spMkLst>
        </pc:spChg>
        <pc:spChg chg="del">
          <ac:chgData name="Kevin Van Hoogdalem" userId="a04451ef-be22-40ce-b8a8-68f07bdaa89c" providerId="ADAL" clId="{A12536A5-8C6D-4C80-9542-005399029E22}" dt="2017-12-07T18:16:19.078" v="456" actId="478"/>
          <ac:spMkLst>
            <pc:docMk/>
            <pc:sldMk cId="3455608382" sldId="1565"/>
            <ac:spMk id="7" creationId="{3C94AF72-E908-4C98-868A-0E5BF3818ABB}"/>
          </ac:spMkLst>
        </pc:spChg>
        <pc:spChg chg="del">
          <ac:chgData name="Kevin Van Hoogdalem" userId="a04451ef-be22-40ce-b8a8-68f07bdaa89c" providerId="ADAL" clId="{A12536A5-8C6D-4C80-9542-005399029E22}" dt="2017-12-07T18:16:31.230" v="458" actId="478"/>
          <ac:spMkLst>
            <pc:docMk/>
            <pc:sldMk cId="3455608382" sldId="1565"/>
            <ac:spMk id="8" creationId="{D2CD71FB-2D65-4ABB-A28F-182CF5178FCE}"/>
          </ac:spMkLst>
        </pc:spChg>
        <pc:spChg chg="mod">
          <ac:chgData name="Kevin Van Hoogdalem" userId="a04451ef-be22-40ce-b8a8-68f07bdaa89c" providerId="ADAL" clId="{A12536A5-8C6D-4C80-9542-005399029E22}" dt="2017-12-07T18:14:16.649" v="247" actId="20577"/>
          <ac:spMkLst>
            <pc:docMk/>
            <pc:sldMk cId="3455608382" sldId="1565"/>
            <ac:spMk id="17" creationId="{00000000-0000-0000-0000-000000000000}"/>
          </ac:spMkLst>
        </pc:spChg>
        <pc:picChg chg="del">
          <ac:chgData name="Kevin Van Hoogdalem" userId="a04451ef-be22-40ce-b8a8-68f07bdaa89c" providerId="ADAL" clId="{A12536A5-8C6D-4C80-9542-005399029E22}" dt="2017-12-07T18:16:28.714" v="457" actId="478"/>
          <ac:picMkLst>
            <pc:docMk/>
            <pc:sldMk cId="3455608382" sldId="1565"/>
            <ac:picMk id="3" creationId="{475F5D8C-D4F5-4C6A-8AAC-6E09E46BFE46}"/>
          </ac:picMkLst>
        </pc:picChg>
        <pc:picChg chg="del">
          <ac:chgData name="Kevin Van Hoogdalem" userId="a04451ef-be22-40ce-b8a8-68f07bdaa89c" providerId="ADAL" clId="{A12536A5-8C6D-4C80-9542-005399029E22}" dt="2017-12-07T18:16:19.078" v="456" actId="478"/>
          <ac:picMkLst>
            <pc:docMk/>
            <pc:sldMk cId="3455608382" sldId="1565"/>
            <ac:picMk id="4" creationId="{822C3552-8664-4E04-88B9-7C6E9BFC42A4}"/>
          </ac:picMkLst>
        </pc:picChg>
        <pc:picChg chg="del">
          <ac:chgData name="Kevin Van Hoogdalem" userId="a04451ef-be22-40ce-b8a8-68f07bdaa89c" providerId="ADAL" clId="{A12536A5-8C6D-4C80-9542-005399029E22}" dt="2017-12-07T18:16:19.078" v="456" actId="478"/>
          <ac:picMkLst>
            <pc:docMk/>
            <pc:sldMk cId="3455608382" sldId="1565"/>
            <ac:picMk id="5" creationId="{22D2DDE6-3531-4A8E-9F0E-23B434511D28}"/>
          </ac:picMkLst>
        </pc:picChg>
      </pc:sldChg>
      <pc:sldChg chg="addSp modSp add">
        <pc:chgData name="Kevin Van Hoogdalem" userId="a04451ef-be22-40ce-b8a8-68f07bdaa89c" providerId="ADAL" clId="{A12536A5-8C6D-4C80-9542-005399029E22}" dt="2017-12-07T19:11:10.135" v="2947" actId="20577"/>
        <pc:sldMkLst>
          <pc:docMk/>
          <pc:sldMk cId="4272987819" sldId="1566"/>
        </pc:sldMkLst>
        <pc:spChg chg="mod">
          <ac:chgData name="Kevin Van Hoogdalem" userId="a04451ef-be22-40ce-b8a8-68f07bdaa89c" providerId="ADAL" clId="{A12536A5-8C6D-4C80-9542-005399029E22}" dt="2017-12-07T19:07:02.175" v="2852" actId="6549"/>
          <ac:spMkLst>
            <pc:docMk/>
            <pc:sldMk cId="4272987819" sldId="1566"/>
            <ac:spMk id="6" creationId="{00000000-0000-0000-0000-000000000000}"/>
          </ac:spMkLst>
        </pc:spChg>
        <pc:spChg chg="mod">
          <ac:chgData name="Kevin Van Hoogdalem" userId="a04451ef-be22-40ce-b8a8-68f07bdaa89c" providerId="ADAL" clId="{A12536A5-8C6D-4C80-9542-005399029E22}" dt="2017-12-07T19:11:10.135" v="2947" actId="20577"/>
          <ac:spMkLst>
            <pc:docMk/>
            <pc:sldMk cId="4272987819" sldId="1566"/>
            <ac:spMk id="17" creationId="{00000000-0000-0000-0000-000000000000}"/>
          </ac:spMkLst>
        </pc:spChg>
        <pc:picChg chg="add mod">
          <ac:chgData name="Kevin Van Hoogdalem" userId="a04451ef-be22-40ce-b8a8-68f07bdaa89c" providerId="ADAL" clId="{A12536A5-8C6D-4C80-9542-005399029E22}" dt="2017-12-07T19:07:15.017" v="2855" actId="12788"/>
          <ac:picMkLst>
            <pc:docMk/>
            <pc:sldMk cId="4272987819" sldId="1566"/>
            <ac:picMk id="2" creationId="{91609CEF-0C4C-4A8E-B756-65F66799A226}"/>
          </ac:picMkLst>
        </pc:picChg>
        <pc:picChg chg="add mod">
          <ac:chgData name="Kevin Van Hoogdalem" userId="a04451ef-be22-40ce-b8a8-68f07bdaa89c" providerId="ADAL" clId="{A12536A5-8C6D-4C80-9542-005399029E22}" dt="2017-12-07T19:07:15.017" v="2855" actId="12788"/>
          <ac:picMkLst>
            <pc:docMk/>
            <pc:sldMk cId="4272987819" sldId="1566"/>
            <ac:picMk id="3" creationId="{0B67AAE3-6A1D-41B7-A254-99E47E0D127E}"/>
          </ac:picMkLst>
        </pc:picChg>
      </pc:sldChg>
      <pc:sldChg chg="addSp delSp modSp add">
        <pc:chgData name="Kevin Van Hoogdalem" userId="a04451ef-be22-40ce-b8a8-68f07bdaa89c" providerId="ADAL" clId="{A12536A5-8C6D-4C80-9542-005399029E22}" dt="2017-12-07T18:48:17.689" v="2214" actId="1076"/>
        <pc:sldMkLst>
          <pc:docMk/>
          <pc:sldMk cId="3092109817" sldId="1567"/>
        </pc:sldMkLst>
        <pc:spChg chg="mod">
          <ac:chgData name="Kevin Van Hoogdalem" userId="a04451ef-be22-40ce-b8a8-68f07bdaa89c" providerId="ADAL" clId="{A12536A5-8C6D-4C80-9542-005399029E22}" dt="2017-12-07T18:48:09.783" v="2212" actId="20577"/>
          <ac:spMkLst>
            <pc:docMk/>
            <pc:sldMk cId="3092109817" sldId="1567"/>
            <ac:spMk id="6" creationId="{00000000-0000-0000-0000-000000000000}"/>
          </ac:spMkLst>
        </pc:spChg>
        <pc:spChg chg="mod">
          <ac:chgData name="Kevin Van Hoogdalem" userId="a04451ef-be22-40ce-b8a8-68f07bdaa89c" providerId="ADAL" clId="{A12536A5-8C6D-4C80-9542-005399029E22}" dt="2017-12-07T18:36:18.938" v="1138" actId="20577"/>
          <ac:spMkLst>
            <pc:docMk/>
            <pc:sldMk cId="3092109817" sldId="1567"/>
            <ac:spMk id="17" creationId="{00000000-0000-0000-0000-000000000000}"/>
          </ac:spMkLst>
        </pc:spChg>
        <pc:picChg chg="del">
          <ac:chgData name="Kevin Van Hoogdalem" userId="a04451ef-be22-40ce-b8a8-68f07bdaa89c" providerId="ADAL" clId="{A12536A5-8C6D-4C80-9542-005399029E22}" dt="2017-12-07T18:36:21.518" v="1139" actId="478"/>
          <ac:picMkLst>
            <pc:docMk/>
            <pc:sldMk cId="3092109817" sldId="1567"/>
            <ac:picMk id="2" creationId="{91609CEF-0C4C-4A8E-B756-65F66799A226}"/>
          </ac:picMkLst>
        </pc:picChg>
        <pc:picChg chg="add del mod">
          <ac:chgData name="Kevin Van Hoogdalem" userId="a04451ef-be22-40ce-b8a8-68f07bdaa89c" providerId="ADAL" clId="{A12536A5-8C6D-4C80-9542-005399029E22}" dt="2017-12-07T18:42:03.801" v="1476" actId="478"/>
          <ac:picMkLst>
            <pc:docMk/>
            <pc:sldMk cId="3092109817" sldId="1567"/>
            <ac:picMk id="3" creationId="{8CD43421-A4A9-4E22-A869-59A27E6F0069}"/>
          </ac:picMkLst>
        </pc:picChg>
        <pc:picChg chg="add mod">
          <ac:chgData name="Kevin Van Hoogdalem" userId="a04451ef-be22-40ce-b8a8-68f07bdaa89c" providerId="ADAL" clId="{A12536A5-8C6D-4C80-9542-005399029E22}" dt="2017-12-07T18:48:17.689" v="2214" actId="1076"/>
          <ac:picMkLst>
            <pc:docMk/>
            <pc:sldMk cId="3092109817" sldId="1567"/>
            <ac:picMk id="4" creationId="{38099582-A6AC-4658-BEB0-AADF9AEDAE3F}"/>
          </ac:picMkLst>
        </pc:picChg>
      </pc:sldChg>
      <pc:sldChg chg="addSp delSp modSp add">
        <pc:chgData name="Kevin Van Hoogdalem" userId="a04451ef-be22-40ce-b8a8-68f07bdaa89c" providerId="ADAL" clId="{A12536A5-8C6D-4C80-9542-005399029E22}" dt="2017-12-07T19:02:22.527" v="2643" actId="20577"/>
        <pc:sldMkLst>
          <pc:docMk/>
          <pc:sldMk cId="3185601111" sldId="1568"/>
        </pc:sldMkLst>
        <pc:spChg chg="mod">
          <ac:chgData name="Kevin Van Hoogdalem" userId="a04451ef-be22-40ce-b8a8-68f07bdaa89c" providerId="ADAL" clId="{A12536A5-8C6D-4C80-9542-005399029E22}" dt="2017-12-07T19:02:22.527" v="2643" actId="20577"/>
          <ac:spMkLst>
            <pc:docMk/>
            <pc:sldMk cId="3185601111" sldId="1568"/>
            <ac:spMk id="6" creationId="{00000000-0000-0000-0000-000000000000}"/>
          </ac:spMkLst>
        </pc:spChg>
        <pc:spChg chg="mod">
          <ac:chgData name="Kevin Van Hoogdalem" userId="a04451ef-be22-40ce-b8a8-68f07bdaa89c" providerId="ADAL" clId="{A12536A5-8C6D-4C80-9542-005399029E22}" dt="2017-12-07T18:59:51.047" v="2245" actId="6549"/>
          <ac:spMkLst>
            <pc:docMk/>
            <pc:sldMk cId="3185601111" sldId="1568"/>
            <ac:spMk id="17" creationId="{00000000-0000-0000-0000-000000000000}"/>
          </ac:spMkLst>
        </pc:spChg>
        <pc:picChg chg="add mod">
          <ac:chgData name="Kevin Van Hoogdalem" userId="a04451ef-be22-40ce-b8a8-68f07bdaa89c" providerId="ADAL" clId="{A12536A5-8C6D-4C80-9542-005399029E22}" dt="2017-12-07T19:00:14.856" v="2254" actId="1076"/>
          <ac:picMkLst>
            <pc:docMk/>
            <pc:sldMk cId="3185601111" sldId="1568"/>
            <ac:picMk id="2" creationId="{75BB6394-65B5-4106-B56C-A2847ED5ED5B}"/>
          </ac:picMkLst>
        </pc:picChg>
        <pc:picChg chg="del">
          <ac:chgData name="Kevin Van Hoogdalem" userId="a04451ef-be22-40ce-b8a8-68f07bdaa89c" providerId="ADAL" clId="{A12536A5-8C6D-4C80-9542-005399029E22}" dt="2017-12-07T18:59:52.956" v="2246" actId="478"/>
          <ac:picMkLst>
            <pc:docMk/>
            <pc:sldMk cId="3185601111" sldId="1568"/>
            <ac:picMk id="4" creationId="{38099582-A6AC-4658-BEB0-AADF9AEDAE3F}"/>
          </ac:picMkLst>
        </pc:picChg>
      </pc:sldChg>
      <pc:sldChg chg="addSp delSp modSp add">
        <pc:chgData name="Kevin Van Hoogdalem" userId="a04451ef-be22-40ce-b8a8-68f07bdaa89c" providerId="ADAL" clId="{A12536A5-8C6D-4C80-9542-005399029E22}" dt="2017-12-07T19:16:31.137" v="3446" actId="478"/>
        <pc:sldMkLst>
          <pc:docMk/>
          <pc:sldMk cId="976386266" sldId="1569"/>
        </pc:sldMkLst>
        <pc:spChg chg="mod">
          <ac:chgData name="Kevin Van Hoogdalem" userId="a04451ef-be22-40ce-b8a8-68f07bdaa89c" providerId="ADAL" clId="{A12536A5-8C6D-4C80-9542-005399029E22}" dt="2017-12-07T19:15:22.237" v="3441" actId="20577"/>
          <ac:spMkLst>
            <pc:docMk/>
            <pc:sldMk cId="976386266" sldId="1569"/>
            <ac:spMk id="6" creationId="{00000000-0000-0000-0000-000000000000}"/>
          </ac:spMkLst>
        </pc:spChg>
        <pc:spChg chg="mod">
          <ac:chgData name="Kevin Van Hoogdalem" userId="a04451ef-be22-40ce-b8a8-68f07bdaa89c" providerId="ADAL" clId="{A12536A5-8C6D-4C80-9542-005399029E22}" dt="2017-12-07T19:07:51.012" v="2905" actId="20577"/>
          <ac:spMkLst>
            <pc:docMk/>
            <pc:sldMk cId="976386266" sldId="1569"/>
            <ac:spMk id="17" creationId="{00000000-0000-0000-0000-000000000000}"/>
          </ac:spMkLst>
        </pc:spChg>
        <pc:picChg chg="del">
          <ac:chgData name="Kevin Van Hoogdalem" userId="a04451ef-be22-40ce-b8a8-68f07bdaa89c" providerId="ADAL" clId="{A12536A5-8C6D-4C80-9542-005399029E22}" dt="2017-12-07T19:07:52.911" v="2906" actId="478"/>
          <ac:picMkLst>
            <pc:docMk/>
            <pc:sldMk cId="976386266" sldId="1569"/>
            <ac:picMk id="2" creationId="{75BB6394-65B5-4106-B56C-A2847ED5ED5B}"/>
          </ac:picMkLst>
        </pc:picChg>
        <pc:picChg chg="add mod">
          <ac:chgData name="Kevin Van Hoogdalem" userId="a04451ef-be22-40ce-b8a8-68f07bdaa89c" providerId="ADAL" clId="{A12536A5-8C6D-4C80-9542-005399029E22}" dt="2017-12-07T19:15:31.207" v="3442" actId="1076"/>
          <ac:picMkLst>
            <pc:docMk/>
            <pc:sldMk cId="976386266" sldId="1569"/>
            <ac:picMk id="3" creationId="{B617B427-480F-4989-B014-E7EA476FB0CD}"/>
          </ac:picMkLst>
        </pc:picChg>
        <pc:picChg chg="add del mod">
          <ac:chgData name="Kevin Van Hoogdalem" userId="a04451ef-be22-40ce-b8a8-68f07bdaa89c" providerId="ADAL" clId="{A12536A5-8C6D-4C80-9542-005399029E22}" dt="2017-12-07T19:16:31.137" v="3446" actId="478"/>
          <ac:picMkLst>
            <pc:docMk/>
            <pc:sldMk cId="976386266" sldId="1569"/>
            <ac:picMk id="4" creationId="{5FE21127-68B4-4295-A745-2E9CA7FB2664}"/>
          </ac:picMkLst>
        </pc:picChg>
      </pc:sldChg>
      <pc:sldChg chg="addSp delSp modSp add">
        <pc:chgData name="Kevin Van Hoogdalem" userId="a04451ef-be22-40ce-b8a8-68f07bdaa89c" providerId="ADAL" clId="{A12536A5-8C6D-4C80-9542-005399029E22}" dt="2017-12-07T19:21:29.914" v="3884" actId="1076"/>
        <pc:sldMkLst>
          <pc:docMk/>
          <pc:sldMk cId="601170866" sldId="1570"/>
        </pc:sldMkLst>
        <pc:spChg chg="add del mod">
          <ac:chgData name="Kevin Van Hoogdalem" userId="a04451ef-be22-40ce-b8a8-68f07bdaa89c" providerId="ADAL" clId="{A12536A5-8C6D-4C80-9542-005399029E22}" dt="2017-12-07T19:16:50.584" v="3465" actId="478"/>
          <ac:spMkLst>
            <pc:docMk/>
            <pc:sldMk cId="601170866" sldId="1570"/>
            <ac:spMk id="5" creationId="{CA0A6A49-97EA-461F-8A1B-BCC385A26B14}"/>
          </ac:spMkLst>
        </pc:spChg>
        <pc:spChg chg="del">
          <ac:chgData name="Kevin Van Hoogdalem" userId="a04451ef-be22-40ce-b8a8-68f07bdaa89c" providerId="ADAL" clId="{A12536A5-8C6D-4C80-9542-005399029E22}" dt="2017-12-07T19:16:46.010" v="3463" actId="478"/>
          <ac:spMkLst>
            <pc:docMk/>
            <pc:sldMk cId="601170866" sldId="1570"/>
            <ac:spMk id="6" creationId="{00000000-0000-0000-0000-000000000000}"/>
          </ac:spMkLst>
        </pc:spChg>
        <pc:spChg chg="add mod">
          <ac:chgData name="Kevin Van Hoogdalem" userId="a04451ef-be22-40ce-b8a8-68f07bdaa89c" providerId="ADAL" clId="{A12536A5-8C6D-4C80-9542-005399029E22}" dt="2017-12-07T19:20:38.883" v="3877" actId="20577"/>
          <ac:spMkLst>
            <pc:docMk/>
            <pc:sldMk cId="601170866" sldId="1570"/>
            <ac:spMk id="8" creationId="{92247DE7-7798-401F-95E0-531525B1C759}"/>
          </ac:spMkLst>
        </pc:spChg>
        <pc:spChg chg="mod">
          <ac:chgData name="Kevin Van Hoogdalem" userId="a04451ef-be22-40ce-b8a8-68f07bdaa89c" providerId="ADAL" clId="{A12536A5-8C6D-4C80-9542-005399029E22}" dt="2017-12-07T19:16:36.223" v="3461" actId="20577"/>
          <ac:spMkLst>
            <pc:docMk/>
            <pc:sldMk cId="601170866" sldId="1570"/>
            <ac:spMk id="17" creationId="{00000000-0000-0000-0000-000000000000}"/>
          </ac:spMkLst>
        </pc:spChg>
        <pc:picChg chg="del">
          <ac:chgData name="Kevin Van Hoogdalem" userId="a04451ef-be22-40ce-b8a8-68f07bdaa89c" providerId="ADAL" clId="{A12536A5-8C6D-4C80-9542-005399029E22}" dt="2017-12-07T19:16:38.624" v="3462" actId="478"/>
          <ac:picMkLst>
            <pc:docMk/>
            <pc:sldMk cId="601170866" sldId="1570"/>
            <ac:picMk id="3" creationId="{B617B427-480F-4989-B014-E7EA476FB0CD}"/>
          </ac:picMkLst>
        </pc:picChg>
        <pc:picChg chg="mod">
          <ac:chgData name="Kevin Van Hoogdalem" userId="a04451ef-be22-40ce-b8a8-68f07bdaa89c" providerId="ADAL" clId="{A12536A5-8C6D-4C80-9542-005399029E22}" dt="2017-12-07T19:20:32.304" v="3872" actId="1076"/>
          <ac:picMkLst>
            <pc:docMk/>
            <pc:sldMk cId="601170866" sldId="1570"/>
            <ac:picMk id="4" creationId="{5FE21127-68B4-4295-A745-2E9CA7FB2664}"/>
          </ac:picMkLst>
        </pc:picChg>
        <pc:picChg chg="add mod">
          <ac:chgData name="Kevin Van Hoogdalem" userId="a04451ef-be22-40ce-b8a8-68f07bdaa89c" providerId="ADAL" clId="{A12536A5-8C6D-4C80-9542-005399029E22}" dt="2017-12-07T19:20:29.254" v="3871" actId="1076"/>
          <ac:picMkLst>
            <pc:docMk/>
            <pc:sldMk cId="601170866" sldId="1570"/>
            <ac:picMk id="7" creationId="{DB99504A-6711-4353-AA39-35F852C9D25B}"/>
          </ac:picMkLst>
        </pc:picChg>
        <pc:picChg chg="add mod">
          <ac:chgData name="Kevin Van Hoogdalem" userId="a04451ef-be22-40ce-b8a8-68f07bdaa89c" providerId="ADAL" clId="{A12536A5-8C6D-4C80-9542-005399029E22}" dt="2017-12-07T19:21:29.914" v="3884" actId="1076"/>
          <ac:picMkLst>
            <pc:docMk/>
            <pc:sldMk cId="601170866" sldId="1570"/>
            <ac:picMk id="9" creationId="{5DD6AA63-88E2-45FC-A0C4-1673FCBAC71F}"/>
          </ac:picMkLst>
        </pc:picChg>
      </pc:sldChg>
      <pc:sldChg chg="addSp delSp modSp add">
        <pc:chgData name="Kevin Van Hoogdalem" userId="a04451ef-be22-40ce-b8a8-68f07bdaa89c" providerId="ADAL" clId="{A12536A5-8C6D-4C80-9542-005399029E22}" dt="2017-12-07T19:25:01.264" v="4450" actId="20577"/>
        <pc:sldMkLst>
          <pc:docMk/>
          <pc:sldMk cId="770852895" sldId="1571"/>
        </pc:sldMkLst>
        <pc:spChg chg="mod ord">
          <ac:chgData name="Kevin Van Hoogdalem" userId="a04451ef-be22-40ce-b8a8-68f07bdaa89c" providerId="ADAL" clId="{A12536A5-8C6D-4C80-9542-005399029E22}" dt="2017-12-07T19:25:01.264" v="4450" actId="20577"/>
          <ac:spMkLst>
            <pc:docMk/>
            <pc:sldMk cId="770852895" sldId="1571"/>
            <ac:spMk id="8" creationId="{92247DE7-7798-401F-95E0-531525B1C759}"/>
          </ac:spMkLst>
        </pc:spChg>
        <pc:spChg chg="mod">
          <ac:chgData name="Kevin Van Hoogdalem" userId="a04451ef-be22-40ce-b8a8-68f07bdaa89c" providerId="ADAL" clId="{A12536A5-8C6D-4C80-9542-005399029E22}" dt="2017-12-07T19:21:38.817" v="3917" actId="20577"/>
          <ac:spMkLst>
            <pc:docMk/>
            <pc:sldMk cId="770852895" sldId="1571"/>
            <ac:spMk id="17" creationId="{00000000-0000-0000-0000-000000000000}"/>
          </ac:spMkLst>
        </pc:spChg>
        <pc:picChg chg="add mod">
          <ac:chgData name="Kevin Van Hoogdalem" userId="a04451ef-be22-40ce-b8a8-68f07bdaa89c" providerId="ADAL" clId="{A12536A5-8C6D-4C80-9542-005399029E22}" dt="2017-12-07T19:22:25.493" v="3925" actId="1076"/>
          <ac:picMkLst>
            <pc:docMk/>
            <pc:sldMk cId="770852895" sldId="1571"/>
            <ac:picMk id="2" creationId="{CA9B3C4B-D210-4226-8E20-DE2725277EE5}"/>
          </ac:picMkLst>
        </pc:picChg>
        <pc:picChg chg="del">
          <ac:chgData name="Kevin Van Hoogdalem" userId="a04451ef-be22-40ce-b8a8-68f07bdaa89c" providerId="ADAL" clId="{A12536A5-8C6D-4C80-9542-005399029E22}" dt="2017-12-07T19:21:48.824" v="3919" actId="478"/>
          <ac:picMkLst>
            <pc:docMk/>
            <pc:sldMk cId="770852895" sldId="1571"/>
            <ac:picMk id="4" creationId="{5FE21127-68B4-4295-A745-2E9CA7FB2664}"/>
          </ac:picMkLst>
        </pc:picChg>
        <pc:picChg chg="del">
          <ac:chgData name="Kevin Van Hoogdalem" userId="a04451ef-be22-40ce-b8a8-68f07bdaa89c" providerId="ADAL" clId="{A12536A5-8C6D-4C80-9542-005399029E22}" dt="2017-12-07T19:21:48.824" v="3919" actId="478"/>
          <ac:picMkLst>
            <pc:docMk/>
            <pc:sldMk cId="770852895" sldId="1571"/>
            <ac:picMk id="7" creationId="{DB99504A-6711-4353-AA39-35F852C9D25B}"/>
          </ac:picMkLst>
        </pc:picChg>
        <pc:picChg chg="mod">
          <ac:chgData name="Kevin Van Hoogdalem" userId="a04451ef-be22-40ce-b8a8-68f07bdaa89c" providerId="ADAL" clId="{A12536A5-8C6D-4C80-9542-005399029E22}" dt="2017-12-07T19:22:23.053" v="3924" actId="1076"/>
          <ac:picMkLst>
            <pc:docMk/>
            <pc:sldMk cId="770852895" sldId="1571"/>
            <ac:picMk id="9" creationId="{5DD6AA63-88E2-45FC-A0C4-1673FCBAC71F}"/>
          </ac:picMkLst>
        </pc:picChg>
      </pc:sldChg>
      <pc:sldChg chg="addSp delSp modSp add">
        <pc:chgData name="Kevin Van Hoogdalem" userId="a04451ef-be22-40ce-b8a8-68f07bdaa89c" providerId="ADAL" clId="{A12536A5-8C6D-4C80-9542-005399029E22}" dt="2017-12-07T19:31:59.569" v="5124" actId="255"/>
        <pc:sldMkLst>
          <pc:docMk/>
          <pc:sldMk cId="9812839" sldId="1572"/>
        </pc:sldMkLst>
        <pc:spChg chg="mod">
          <ac:chgData name="Kevin Van Hoogdalem" userId="a04451ef-be22-40ce-b8a8-68f07bdaa89c" providerId="ADAL" clId="{A12536A5-8C6D-4C80-9542-005399029E22}" dt="2017-12-07T19:27:57.052" v="4687" actId="20577"/>
          <ac:spMkLst>
            <pc:docMk/>
            <pc:sldMk cId="9812839" sldId="1572"/>
            <ac:spMk id="6" creationId="{00000000-0000-0000-0000-000000000000}"/>
          </ac:spMkLst>
        </pc:spChg>
        <pc:spChg chg="add mod">
          <ac:chgData name="Kevin Van Hoogdalem" userId="a04451ef-be22-40ce-b8a8-68f07bdaa89c" providerId="ADAL" clId="{A12536A5-8C6D-4C80-9542-005399029E22}" dt="2017-12-07T19:31:59.569" v="5124" actId="255"/>
          <ac:spMkLst>
            <pc:docMk/>
            <pc:sldMk cId="9812839" sldId="1572"/>
            <ac:spMk id="11" creationId="{1F6DAF70-8021-4C74-B17A-C600BA874B9F}"/>
          </ac:spMkLst>
        </pc:spChg>
        <pc:spChg chg="mod">
          <ac:chgData name="Kevin Van Hoogdalem" userId="a04451ef-be22-40ce-b8a8-68f07bdaa89c" providerId="ADAL" clId="{A12536A5-8C6D-4C80-9542-005399029E22}" dt="2017-12-07T19:25:29.806" v="4466" actId="20577"/>
          <ac:spMkLst>
            <pc:docMk/>
            <pc:sldMk cId="9812839" sldId="1572"/>
            <ac:spMk id="17" creationId="{00000000-0000-0000-0000-000000000000}"/>
          </ac:spMkLst>
        </pc:spChg>
        <pc:picChg chg="add del mod">
          <ac:chgData name="Kevin Van Hoogdalem" userId="a04451ef-be22-40ce-b8a8-68f07bdaa89c" providerId="ADAL" clId="{A12536A5-8C6D-4C80-9542-005399029E22}" dt="2017-12-07T19:29:39.850" v="4844" actId="478"/>
          <ac:picMkLst>
            <pc:docMk/>
            <pc:sldMk cId="9812839" sldId="1572"/>
            <ac:picMk id="2" creationId="{743BD2F1-F278-47DB-9201-C2394355C1DF}"/>
          </ac:picMkLst>
        </pc:picChg>
        <pc:picChg chg="del">
          <ac:chgData name="Kevin Van Hoogdalem" userId="a04451ef-be22-40ce-b8a8-68f07bdaa89c" providerId="ADAL" clId="{A12536A5-8C6D-4C80-9542-005399029E22}" dt="2017-12-07T19:25:42.325" v="4467" actId="478"/>
          <ac:picMkLst>
            <pc:docMk/>
            <pc:sldMk cId="9812839" sldId="1572"/>
            <ac:picMk id="3" creationId="{9E962D96-0C76-44AE-9A4B-96A714689099}"/>
          </ac:picMkLst>
        </pc:picChg>
        <pc:picChg chg="del">
          <ac:chgData name="Kevin Van Hoogdalem" userId="a04451ef-be22-40ce-b8a8-68f07bdaa89c" providerId="ADAL" clId="{A12536A5-8C6D-4C80-9542-005399029E22}" dt="2017-12-07T19:25:42.325" v="4467" actId="478"/>
          <ac:picMkLst>
            <pc:docMk/>
            <pc:sldMk cId="9812839" sldId="1572"/>
            <ac:picMk id="4" creationId="{4BE7CB89-3A40-4C5F-942D-2A8AE6045099}"/>
          </ac:picMkLst>
        </pc:picChg>
        <pc:picChg chg="add mod">
          <ac:chgData name="Kevin Van Hoogdalem" userId="a04451ef-be22-40ce-b8a8-68f07bdaa89c" providerId="ADAL" clId="{A12536A5-8C6D-4C80-9542-005399029E22}" dt="2017-12-07T19:29:44.965" v="4848" actId="1076"/>
          <ac:picMkLst>
            <pc:docMk/>
            <pc:sldMk cId="9812839" sldId="1572"/>
            <ac:picMk id="5" creationId="{8143E6B7-4AE9-40F3-B1DF-41B4F34B6571}"/>
          </ac:picMkLst>
        </pc:picChg>
        <pc:picChg chg="del">
          <ac:chgData name="Kevin Van Hoogdalem" userId="a04451ef-be22-40ce-b8a8-68f07bdaa89c" providerId="ADAL" clId="{A12536A5-8C6D-4C80-9542-005399029E22}" dt="2017-12-07T19:25:42.325" v="4467" actId="478"/>
          <ac:picMkLst>
            <pc:docMk/>
            <pc:sldMk cId="9812839" sldId="1572"/>
            <ac:picMk id="9" creationId="{3026057A-0636-429C-98F8-E341C6423E94}"/>
          </ac:picMkLst>
        </pc:picChg>
        <pc:picChg chg="del">
          <ac:chgData name="Kevin Van Hoogdalem" userId="a04451ef-be22-40ce-b8a8-68f07bdaa89c" providerId="ADAL" clId="{A12536A5-8C6D-4C80-9542-005399029E22}" dt="2017-12-07T19:25:42.325" v="4467" actId="478"/>
          <ac:picMkLst>
            <pc:docMk/>
            <pc:sldMk cId="9812839" sldId="1572"/>
            <ac:picMk id="10" creationId="{9C888A9E-9DFC-4AE2-B2CF-FF12D47BD44A}"/>
          </ac:picMkLst>
        </pc:picChg>
      </pc:sldChg>
    </pc:docChg>
  </pc:docChgLst>
  <pc:docChgLst>
    <pc:chgData name="Kevin Van Hoogdalem" userId="a04451ef-be22-40ce-b8a8-68f07bdaa89c" providerId="ADAL" clId="{02DBE718-EB70-403E-B251-FE175B53CF5F}"/>
    <pc:docChg chg="undo custSel addSld delSld modSld delSection">
      <pc:chgData name="Kevin Van Hoogdalem" userId="a04451ef-be22-40ce-b8a8-68f07bdaa89c" providerId="ADAL" clId="{02DBE718-EB70-403E-B251-FE175B53CF5F}" dt="2017-12-06T23:36:16.527" v="3012" actId="1076"/>
      <pc:docMkLst>
        <pc:docMk/>
      </pc:docMkLst>
      <pc:sldChg chg="addSp modSp">
        <pc:chgData name="Kevin Van Hoogdalem" userId="a04451ef-be22-40ce-b8a8-68f07bdaa89c" providerId="ADAL" clId="{02DBE718-EB70-403E-B251-FE175B53CF5F}" dt="2017-12-06T18:42:50.529" v="724" actId="1076"/>
        <pc:sldMkLst>
          <pc:docMk/>
          <pc:sldMk cId="687074080" sldId="1549"/>
        </pc:sldMkLst>
        <pc:spChg chg="add mod">
          <ac:chgData name="Kevin Van Hoogdalem" userId="a04451ef-be22-40ce-b8a8-68f07bdaa89c" providerId="ADAL" clId="{02DBE718-EB70-403E-B251-FE175B53CF5F}" dt="2017-12-06T18:42:50.529" v="724" actId="1076"/>
          <ac:spMkLst>
            <pc:docMk/>
            <pc:sldMk cId="687074080" sldId="1549"/>
            <ac:spMk id="2" creationId="{54E8400E-296D-4976-ABD9-62EAD2415DD2}"/>
          </ac:spMkLst>
        </pc:spChg>
        <pc:spChg chg="mod">
          <ac:chgData name="Kevin Van Hoogdalem" userId="a04451ef-be22-40ce-b8a8-68f07bdaa89c" providerId="ADAL" clId="{02DBE718-EB70-403E-B251-FE175B53CF5F}" dt="2017-12-06T18:42:44.247" v="723" actId="255"/>
          <ac:spMkLst>
            <pc:docMk/>
            <pc:sldMk cId="687074080" sldId="1549"/>
            <ac:spMk id="6" creationId="{00000000-0000-0000-0000-000000000000}"/>
          </ac:spMkLst>
        </pc:spChg>
        <pc:spChg chg="mod">
          <ac:chgData name="Kevin Van Hoogdalem" userId="a04451ef-be22-40ce-b8a8-68f07bdaa89c" providerId="ADAL" clId="{02DBE718-EB70-403E-B251-FE175B53CF5F}" dt="2017-12-05T22:26:25.489" v="367" actId="20577"/>
          <ac:spMkLst>
            <pc:docMk/>
            <pc:sldMk cId="687074080" sldId="1549"/>
            <ac:spMk id="17" creationId="{00000000-0000-0000-0000-000000000000}"/>
          </ac:spMkLst>
        </pc:spChg>
      </pc:sldChg>
      <pc:sldChg chg="addSp delSp modSp add modTransition">
        <pc:chgData name="Kevin Van Hoogdalem" userId="a04451ef-be22-40ce-b8a8-68f07bdaa89c" providerId="ADAL" clId="{02DBE718-EB70-403E-B251-FE175B53CF5F}" dt="2017-12-06T18:46:15.593" v="1015" actId="1076"/>
        <pc:sldMkLst>
          <pc:docMk/>
          <pc:sldMk cId="2927656558" sldId="1550"/>
        </pc:sldMkLst>
        <pc:spChg chg="del mod">
          <ac:chgData name="Kevin Van Hoogdalem" userId="a04451ef-be22-40ce-b8a8-68f07bdaa89c" providerId="ADAL" clId="{02DBE718-EB70-403E-B251-FE175B53CF5F}" dt="2017-12-05T22:23:58.903" v="278" actId="478"/>
          <ac:spMkLst>
            <pc:docMk/>
            <pc:sldMk cId="2927656558" sldId="1550"/>
            <ac:spMk id="2" creationId="{54E8400E-296D-4976-ABD9-62EAD2415DD2}"/>
          </ac:spMkLst>
        </pc:spChg>
        <pc:spChg chg="add mod">
          <ac:chgData name="Kevin Van Hoogdalem" userId="a04451ef-be22-40ce-b8a8-68f07bdaa89c" providerId="ADAL" clId="{02DBE718-EB70-403E-B251-FE175B53CF5F}" dt="2017-12-06T18:42:58.313" v="726" actId="1076"/>
          <ac:spMkLst>
            <pc:docMk/>
            <pc:sldMk cId="2927656558" sldId="1550"/>
            <ac:spMk id="3" creationId="{FBD4D79C-BBAD-487B-96F9-D9BFB113D378}"/>
          </ac:spMkLst>
        </pc:spChg>
        <pc:spChg chg="mod">
          <ac:chgData name="Kevin Van Hoogdalem" userId="a04451ef-be22-40ce-b8a8-68f07bdaa89c" providerId="ADAL" clId="{02DBE718-EB70-403E-B251-FE175B53CF5F}" dt="2017-12-06T18:42:54.776" v="725" actId="255"/>
          <ac:spMkLst>
            <pc:docMk/>
            <pc:sldMk cId="2927656558" sldId="1550"/>
            <ac:spMk id="6" creationId="{00000000-0000-0000-0000-000000000000}"/>
          </ac:spMkLst>
        </pc:spChg>
        <pc:spChg chg="mod">
          <ac:chgData name="Kevin Van Hoogdalem" userId="a04451ef-be22-40ce-b8a8-68f07bdaa89c" providerId="ADAL" clId="{02DBE718-EB70-403E-B251-FE175B53CF5F}" dt="2017-12-05T22:26:19.774" v="362" actId="20577"/>
          <ac:spMkLst>
            <pc:docMk/>
            <pc:sldMk cId="2927656558" sldId="1550"/>
            <ac:spMk id="17" creationId="{00000000-0000-0000-0000-000000000000}"/>
          </ac:spMkLst>
        </pc:spChg>
      </pc:sldChg>
      <pc:sldChg chg="addSp delSp modSp add modTransition">
        <pc:chgData name="Kevin Van Hoogdalem" userId="a04451ef-be22-40ce-b8a8-68f07bdaa89c" providerId="ADAL" clId="{02DBE718-EB70-403E-B251-FE175B53CF5F}" dt="2017-12-06T18:58:14.282" v="1497" actId="14100"/>
        <pc:sldMkLst>
          <pc:docMk/>
          <pc:sldMk cId="4132783674" sldId="1551"/>
        </pc:sldMkLst>
        <pc:spChg chg="del">
          <ac:chgData name="Kevin Van Hoogdalem" userId="a04451ef-be22-40ce-b8a8-68f07bdaa89c" providerId="ADAL" clId="{02DBE718-EB70-403E-B251-FE175B53CF5F}" dt="2017-12-05T22:27:26.447" v="410" actId="478"/>
          <ac:spMkLst>
            <pc:docMk/>
            <pc:sldMk cId="4132783674" sldId="1551"/>
            <ac:spMk id="3" creationId="{FBD4D79C-BBAD-487B-96F9-D9BFB113D378}"/>
          </ac:spMkLst>
        </pc:spChg>
        <pc:spChg chg="mod">
          <ac:chgData name="Kevin Van Hoogdalem" userId="a04451ef-be22-40ce-b8a8-68f07bdaa89c" providerId="ADAL" clId="{02DBE718-EB70-403E-B251-FE175B53CF5F}" dt="2017-12-06T18:56:36.380" v="1465" actId="20577"/>
          <ac:spMkLst>
            <pc:docMk/>
            <pc:sldMk cId="4132783674" sldId="1551"/>
            <ac:spMk id="6" creationId="{00000000-0000-0000-0000-000000000000}"/>
          </ac:spMkLst>
        </pc:spChg>
        <pc:spChg chg="add mod">
          <ac:chgData name="Kevin Van Hoogdalem" userId="a04451ef-be22-40ce-b8a8-68f07bdaa89c" providerId="ADAL" clId="{02DBE718-EB70-403E-B251-FE175B53CF5F}" dt="2017-12-06T18:57:42.084" v="1493" actId="1076"/>
          <ac:spMkLst>
            <pc:docMk/>
            <pc:sldMk cId="4132783674" sldId="1551"/>
            <ac:spMk id="7" creationId="{BDBE16D7-AC8D-4C0F-8E36-792725E9DBE5}"/>
          </ac:spMkLst>
        </pc:spChg>
        <pc:spChg chg="mod">
          <ac:chgData name="Kevin Van Hoogdalem" userId="a04451ef-be22-40ce-b8a8-68f07bdaa89c" providerId="ADAL" clId="{02DBE718-EB70-403E-B251-FE175B53CF5F}" dt="2017-12-05T22:27:23.139" v="409" actId="20577"/>
          <ac:spMkLst>
            <pc:docMk/>
            <pc:sldMk cId="4132783674" sldId="1551"/>
            <ac:spMk id="17" creationId="{00000000-0000-0000-0000-000000000000}"/>
          </ac:spMkLst>
        </pc:spChg>
        <pc:picChg chg="add mod">
          <ac:chgData name="Kevin Van Hoogdalem" userId="a04451ef-be22-40ce-b8a8-68f07bdaa89c" providerId="ADAL" clId="{02DBE718-EB70-403E-B251-FE175B53CF5F}" dt="2017-12-06T18:57:23.512" v="1479" actId="1076"/>
          <ac:picMkLst>
            <pc:docMk/>
            <pc:sldMk cId="4132783674" sldId="1551"/>
            <ac:picMk id="2" creationId="{66CAE63C-53D3-46DB-AD34-CDCDA73C0043}"/>
          </ac:picMkLst>
        </pc:picChg>
        <pc:picChg chg="add mod">
          <ac:chgData name="Kevin Van Hoogdalem" userId="a04451ef-be22-40ce-b8a8-68f07bdaa89c" providerId="ADAL" clId="{02DBE718-EB70-403E-B251-FE175B53CF5F}" dt="2017-12-06T18:57:32.330" v="1483" actId="1076"/>
          <ac:picMkLst>
            <pc:docMk/>
            <pc:sldMk cId="4132783674" sldId="1551"/>
            <ac:picMk id="3" creationId="{99860B17-9B7E-461F-9BA5-84BE2BA20B54}"/>
          </ac:picMkLst>
        </pc:picChg>
        <pc:picChg chg="add mod">
          <ac:chgData name="Kevin Van Hoogdalem" userId="a04451ef-be22-40ce-b8a8-68f07bdaa89c" providerId="ADAL" clId="{02DBE718-EB70-403E-B251-FE175B53CF5F}" dt="2017-12-06T18:58:14.282" v="1497" actId="14100"/>
          <ac:picMkLst>
            <pc:docMk/>
            <pc:sldMk cId="4132783674" sldId="1551"/>
            <ac:picMk id="4" creationId="{C3CDBCD8-E287-470B-968C-10316AB36FCA}"/>
          </ac:picMkLst>
        </pc:picChg>
      </pc:sldChg>
      <pc:sldChg chg="addSp delSp modSp add modTransition">
        <pc:chgData name="Kevin Van Hoogdalem" userId="a04451ef-be22-40ce-b8a8-68f07bdaa89c" providerId="ADAL" clId="{02DBE718-EB70-403E-B251-FE175B53CF5F}" dt="2017-12-06T18:57:14.555" v="1476" actId="1076"/>
        <pc:sldMkLst>
          <pc:docMk/>
          <pc:sldMk cId="663441578" sldId="1552"/>
        </pc:sldMkLst>
        <pc:spChg chg="mod">
          <ac:chgData name="Kevin Van Hoogdalem" userId="a04451ef-be22-40ce-b8a8-68f07bdaa89c" providerId="ADAL" clId="{02DBE718-EB70-403E-B251-FE175B53CF5F}" dt="2017-12-06T18:46:09.457" v="1014" actId="20577"/>
          <ac:spMkLst>
            <pc:docMk/>
            <pc:sldMk cId="663441578" sldId="1552"/>
            <ac:spMk id="6" creationId="{00000000-0000-0000-0000-000000000000}"/>
          </ac:spMkLst>
        </pc:spChg>
        <pc:spChg chg="add mod">
          <ac:chgData name="Kevin Van Hoogdalem" userId="a04451ef-be22-40ce-b8a8-68f07bdaa89c" providerId="ADAL" clId="{02DBE718-EB70-403E-B251-FE175B53CF5F}" dt="2017-12-06T18:57:14.555" v="1476" actId="1076"/>
          <ac:spMkLst>
            <pc:docMk/>
            <pc:sldMk cId="663441578" sldId="1552"/>
            <ac:spMk id="8" creationId="{8C55922B-76DE-4DF5-AD33-570C0BEBAC96}"/>
          </ac:spMkLst>
        </pc:spChg>
        <pc:spChg chg="mod">
          <ac:chgData name="Kevin Van Hoogdalem" userId="a04451ef-be22-40ce-b8a8-68f07bdaa89c" providerId="ADAL" clId="{02DBE718-EB70-403E-B251-FE175B53CF5F}" dt="2017-12-06T18:35:48.854" v="529" actId="20577"/>
          <ac:spMkLst>
            <pc:docMk/>
            <pc:sldMk cId="663441578" sldId="1552"/>
            <ac:spMk id="17" creationId="{00000000-0000-0000-0000-000000000000}"/>
          </ac:spMkLst>
        </pc:spChg>
        <pc:picChg chg="del">
          <ac:chgData name="Kevin Van Hoogdalem" userId="a04451ef-be22-40ce-b8a8-68f07bdaa89c" providerId="ADAL" clId="{02DBE718-EB70-403E-B251-FE175B53CF5F}" dt="2017-12-06T18:36:52.732" v="601" actId="478"/>
          <ac:picMkLst>
            <pc:docMk/>
            <pc:sldMk cId="663441578" sldId="1552"/>
            <ac:picMk id="2" creationId="{66CAE63C-53D3-46DB-AD34-CDCDA73C0043}"/>
          </ac:picMkLst>
        </pc:picChg>
        <pc:picChg chg="add del mod">
          <ac:chgData name="Kevin Van Hoogdalem" userId="a04451ef-be22-40ce-b8a8-68f07bdaa89c" providerId="ADAL" clId="{02DBE718-EB70-403E-B251-FE175B53CF5F}" dt="2017-12-06T18:45:42.003" v="991" actId="478"/>
          <ac:picMkLst>
            <pc:docMk/>
            <pc:sldMk cId="663441578" sldId="1552"/>
            <ac:picMk id="3" creationId="{1C9EDD86-890B-4803-BFD2-DCE00C075E1A}"/>
          </ac:picMkLst>
        </pc:picChg>
        <pc:picChg chg="add mod">
          <ac:chgData name="Kevin Van Hoogdalem" userId="a04451ef-be22-40ce-b8a8-68f07bdaa89c" providerId="ADAL" clId="{02DBE718-EB70-403E-B251-FE175B53CF5F}" dt="2017-12-06T18:57:11.634" v="1475" actId="1076"/>
          <ac:picMkLst>
            <pc:docMk/>
            <pc:sldMk cId="663441578" sldId="1552"/>
            <ac:picMk id="4" creationId="{30B9F1EA-3CFC-47BA-87D7-15C1EF77ED79}"/>
          </ac:picMkLst>
        </pc:picChg>
        <pc:picChg chg="add mod">
          <ac:chgData name="Kevin Van Hoogdalem" userId="a04451ef-be22-40ce-b8a8-68f07bdaa89c" providerId="ADAL" clId="{02DBE718-EB70-403E-B251-FE175B53CF5F}" dt="2017-12-06T18:45:56.806" v="998" actId="1076"/>
          <ac:picMkLst>
            <pc:docMk/>
            <pc:sldMk cId="663441578" sldId="1552"/>
            <ac:picMk id="5" creationId="{4A09489E-F849-4E58-970C-46B5373B11ED}"/>
          </ac:picMkLst>
        </pc:picChg>
      </pc:sldChg>
      <pc:sldChg chg="addSp delSp modSp add">
        <pc:chgData name="Kevin Van Hoogdalem" userId="a04451ef-be22-40ce-b8a8-68f07bdaa89c" providerId="ADAL" clId="{02DBE718-EB70-403E-B251-FE175B53CF5F}" dt="2017-12-06T18:55:58.262" v="1422" actId="167"/>
        <pc:sldMkLst>
          <pc:docMk/>
          <pc:sldMk cId="2118283690" sldId="1553"/>
        </pc:sldMkLst>
        <pc:spChg chg="mod">
          <ac:chgData name="Kevin Van Hoogdalem" userId="a04451ef-be22-40ce-b8a8-68f07bdaa89c" providerId="ADAL" clId="{02DBE718-EB70-403E-B251-FE175B53CF5F}" dt="2017-12-06T18:51:56.230" v="1217" actId="20577"/>
          <ac:spMkLst>
            <pc:docMk/>
            <pc:sldMk cId="2118283690" sldId="1553"/>
            <ac:spMk id="6" creationId="{00000000-0000-0000-0000-000000000000}"/>
          </ac:spMkLst>
        </pc:spChg>
        <pc:spChg chg="add mod">
          <ac:chgData name="Kevin Van Hoogdalem" userId="a04451ef-be22-40ce-b8a8-68f07bdaa89c" providerId="ADAL" clId="{02DBE718-EB70-403E-B251-FE175B53CF5F}" dt="2017-12-06T18:52:47.430" v="1233" actId="1035"/>
          <ac:spMkLst>
            <pc:docMk/>
            <pc:sldMk cId="2118283690" sldId="1553"/>
            <ac:spMk id="8" creationId="{351F2C4C-208E-4795-97B9-3B57CADDC976}"/>
          </ac:spMkLst>
        </pc:spChg>
        <pc:spChg chg="add mod">
          <ac:chgData name="Kevin Van Hoogdalem" userId="a04451ef-be22-40ce-b8a8-68f07bdaa89c" providerId="ADAL" clId="{02DBE718-EB70-403E-B251-FE175B53CF5F}" dt="2017-12-06T18:53:03.150" v="1236" actId="14100"/>
          <ac:spMkLst>
            <pc:docMk/>
            <pc:sldMk cId="2118283690" sldId="1553"/>
            <ac:spMk id="10" creationId="{30C281DA-5FE2-4957-8637-9CBAB10EE63A}"/>
          </ac:spMkLst>
        </pc:spChg>
        <pc:spChg chg="mod">
          <ac:chgData name="Kevin Van Hoogdalem" userId="a04451ef-be22-40ce-b8a8-68f07bdaa89c" providerId="ADAL" clId="{02DBE718-EB70-403E-B251-FE175B53CF5F}" dt="2017-12-06T18:46:56.610" v="1040" actId="20577"/>
          <ac:spMkLst>
            <pc:docMk/>
            <pc:sldMk cId="2118283690" sldId="1553"/>
            <ac:spMk id="17" creationId="{00000000-0000-0000-0000-000000000000}"/>
          </ac:spMkLst>
        </pc:spChg>
        <pc:picChg chg="add mod">
          <ac:chgData name="Kevin Van Hoogdalem" userId="a04451ef-be22-40ce-b8a8-68f07bdaa89c" providerId="ADAL" clId="{02DBE718-EB70-403E-B251-FE175B53CF5F}" dt="2017-12-06T18:52:47.430" v="1233" actId="1035"/>
          <ac:picMkLst>
            <pc:docMk/>
            <pc:sldMk cId="2118283690" sldId="1553"/>
            <ac:picMk id="2" creationId="{EAB98317-C00E-48CC-82C1-3698F0056D5F}"/>
          </ac:picMkLst>
        </pc:picChg>
        <pc:picChg chg="add del mod">
          <ac:chgData name="Kevin Van Hoogdalem" userId="a04451ef-be22-40ce-b8a8-68f07bdaa89c" providerId="ADAL" clId="{02DBE718-EB70-403E-B251-FE175B53CF5F}" dt="2017-12-06T18:55:54.479" v="1421" actId="478"/>
          <ac:picMkLst>
            <pc:docMk/>
            <pc:sldMk cId="2118283690" sldId="1553"/>
            <ac:picMk id="3" creationId="{969C580A-FEDA-40F8-BC37-60D971B91749}"/>
          </ac:picMkLst>
        </pc:picChg>
        <pc:picChg chg="del">
          <ac:chgData name="Kevin Van Hoogdalem" userId="a04451ef-be22-40ce-b8a8-68f07bdaa89c" providerId="ADAL" clId="{02DBE718-EB70-403E-B251-FE175B53CF5F}" dt="2017-12-06T18:48:19.170" v="1060" actId="478"/>
          <ac:picMkLst>
            <pc:docMk/>
            <pc:sldMk cId="2118283690" sldId="1553"/>
            <ac:picMk id="4" creationId="{30B9F1EA-3CFC-47BA-87D7-15C1EF77ED79}"/>
          </ac:picMkLst>
        </pc:picChg>
        <pc:picChg chg="del">
          <ac:chgData name="Kevin Van Hoogdalem" userId="a04451ef-be22-40ce-b8a8-68f07bdaa89c" providerId="ADAL" clId="{02DBE718-EB70-403E-B251-FE175B53CF5F}" dt="2017-12-06T18:51:13.490" v="1179" actId="478"/>
          <ac:picMkLst>
            <pc:docMk/>
            <pc:sldMk cId="2118283690" sldId="1553"/>
            <ac:picMk id="5" creationId="{4A09489E-F849-4E58-970C-46B5373B11ED}"/>
          </ac:picMkLst>
        </pc:picChg>
        <pc:picChg chg="add mod">
          <ac:chgData name="Kevin Van Hoogdalem" userId="a04451ef-be22-40ce-b8a8-68f07bdaa89c" providerId="ADAL" clId="{02DBE718-EB70-403E-B251-FE175B53CF5F}" dt="2017-12-06T18:52:13.412" v="1224" actId="14100"/>
          <ac:picMkLst>
            <pc:docMk/>
            <pc:sldMk cId="2118283690" sldId="1553"/>
            <ac:picMk id="7" creationId="{1739B48A-ADF4-4956-B0C4-B5BBD2083D1B}"/>
          </ac:picMkLst>
        </pc:picChg>
        <pc:picChg chg="add mod ord">
          <ac:chgData name="Kevin Van Hoogdalem" userId="a04451ef-be22-40ce-b8a8-68f07bdaa89c" providerId="ADAL" clId="{02DBE718-EB70-403E-B251-FE175B53CF5F}" dt="2017-12-06T18:55:58.262" v="1422" actId="167"/>
          <ac:picMkLst>
            <pc:docMk/>
            <pc:sldMk cId="2118283690" sldId="1553"/>
            <ac:picMk id="9" creationId="{0E66AE20-6C68-49F1-BB09-CD6D253F8888}"/>
          </ac:picMkLst>
        </pc:picChg>
      </pc:sldChg>
      <pc:sldChg chg="add del">
        <pc:chgData name="Kevin Van Hoogdalem" userId="a04451ef-be22-40ce-b8a8-68f07bdaa89c" providerId="ADAL" clId="{02DBE718-EB70-403E-B251-FE175B53CF5F}" dt="2017-12-06T18:46:48.643" v="1020" actId="2696"/>
        <pc:sldMkLst>
          <pc:docMk/>
          <pc:sldMk cId="2479443679" sldId="1554"/>
        </pc:sldMkLst>
      </pc:sldChg>
      <pc:sldChg chg="addSp delSp modSp add">
        <pc:chgData name="Kevin Van Hoogdalem" userId="a04451ef-be22-40ce-b8a8-68f07bdaa89c" providerId="ADAL" clId="{02DBE718-EB70-403E-B251-FE175B53CF5F}" dt="2017-12-06T19:07:01.732" v="2054" actId="1036"/>
        <pc:sldMkLst>
          <pc:docMk/>
          <pc:sldMk cId="3888914965" sldId="1554"/>
        </pc:sldMkLst>
        <pc:spChg chg="mod">
          <ac:chgData name="Kevin Van Hoogdalem" userId="a04451ef-be22-40ce-b8a8-68f07bdaa89c" providerId="ADAL" clId="{02DBE718-EB70-403E-B251-FE175B53CF5F}" dt="2017-12-06T19:06:55.860" v="2049" actId="20577"/>
          <ac:spMkLst>
            <pc:docMk/>
            <pc:sldMk cId="3888914965" sldId="1554"/>
            <ac:spMk id="6" creationId="{00000000-0000-0000-0000-000000000000}"/>
          </ac:spMkLst>
        </pc:spChg>
        <pc:spChg chg="del">
          <ac:chgData name="Kevin Van Hoogdalem" userId="a04451ef-be22-40ce-b8a8-68f07bdaa89c" providerId="ADAL" clId="{02DBE718-EB70-403E-B251-FE175B53CF5F}" dt="2017-12-06T19:02:26.145" v="1795" actId="478"/>
          <ac:spMkLst>
            <pc:docMk/>
            <pc:sldMk cId="3888914965" sldId="1554"/>
            <ac:spMk id="8" creationId="{351F2C4C-208E-4795-97B9-3B57CADDC976}"/>
          </ac:spMkLst>
        </pc:spChg>
        <pc:spChg chg="del">
          <ac:chgData name="Kevin Van Hoogdalem" userId="a04451ef-be22-40ce-b8a8-68f07bdaa89c" providerId="ADAL" clId="{02DBE718-EB70-403E-B251-FE175B53CF5F}" dt="2017-12-06T19:02:26.145" v="1795" actId="478"/>
          <ac:spMkLst>
            <pc:docMk/>
            <pc:sldMk cId="3888914965" sldId="1554"/>
            <ac:spMk id="10" creationId="{30C281DA-5FE2-4957-8637-9CBAB10EE63A}"/>
          </ac:spMkLst>
        </pc:spChg>
        <pc:spChg chg="add mod">
          <ac:chgData name="Kevin Van Hoogdalem" userId="a04451ef-be22-40ce-b8a8-68f07bdaa89c" providerId="ADAL" clId="{02DBE718-EB70-403E-B251-FE175B53CF5F}" dt="2017-12-06T19:07:01.732" v="2054" actId="1036"/>
          <ac:spMkLst>
            <pc:docMk/>
            <pc:sldMk cId="3888914965" sldId="1554"/>
            <ac:spMk id="11" creationId="{AA3C95B5-6632-4FF6-AC5D-ECE4CFF28EC9}"/>
          </ac:spMkLst>
        </pc:spChg>
        <pc:spChg chg="add mod">
          <ac:chgData name="Kevin Van Hoogdalem" userId="a04451ef-be22-40ce-b8a8-68f07bdaa89c" providerId="ADAL" clId="{02DBE718-EB70-403E-B251-FE175B53CF5F}" dt="2017-12-06T19:07:01.732" v="2054" actId="1036"/>
          <ac:spMkLst>
            <pc:docMk/>
            <pc:sldMk cId="3888914965" sldId="1554"/>
            <ac:spMk id="13" creationId="{2E85C6AF-DE0C-4B0A-AF3D-714E73D6BF5A}"/>
          </ac:spMkLst>
        </pc:spChg>
        <pc:spChg chg="mod">
          <ac:chgData name="Kevin Van Hoogdalem" userId="a04451ef-be22-40ce-b8a8-68f07bdaa89c" providerId="ADAL" clId="{02DBE718-EB70-403E-B251-FE175B53CF5F}" dt="2017-12-06T18:59:37.322" v="1511" actId="20577"/>
          <ac:spMkLst>
            <pc:docMk/>
            <pc:sldMk cId="3888914965" sldId="1554"/>
            <ac:spMk id="17" creationId="{00000000-0000-0000-0000-000000000000}"/>
          </ac:spMkLst>
        </pc:spChg>
        <pc:picChg chg="del">
          <ac:chgData name="Kevin Van Hoogdalem" userId="a04451ef-be22-40ce-b8a8-68f07bdaa89c" providerId="ADAL" clId="{02DBE718-EB70-403E-B251-FE175B53CF5F}" dt="2017-12-06T19:02:22.434" v="1793" actId="478"/>
          <ac:picMkLst>
            <pc:docMk/>
            <pc:sldMk cId="3888914965" sldId="1554"/>
            <ac:picMk id="2" creationId="{EAB98317-C00E-48CC-82C1-3698F0056D5F}"/>
          </ac:picMkLst>
        </pc:picChg>
        <pc:picChg chg="del">
          <ac:chgData name="Kevin Van Hoogdalem" userId="a04451ef-be22-40ce-b8a8-68f07bdaa89c" providerId="ADAL" clId="{02DBE718-EB70-403E-B251-FE175B53CF5F}" dt="2017-12-06T19:02:22.434" v="1793" actId="478"/>
          <ac:picMkLst>
            <pc:docMk/>
            <pc:sldMk cId="3888914965" sldId="1554"/>
            <ac:picMk id="3" creationId="{969C580A-FEDA-40F8-BC37-60D971B91749}"/>
          </ac:picMkLst>
        </pc:picChg>
        <pc:picChg chg="add mod">
          <ac:chgData name="Kevin Van Hoogdalem" userId="a04451ef-be22-40ce-b8a8-68f07bdaa89c" providerId="ADAL" clId="{02DBE718-EB70-403E-B251-FE175B53CF5F}" dt="2017-12-06T19:07:01.732" v="2054" actId="1036"/>
          <ac:picMkLst>
            <pc:docMk/>
            <pc:sldMk cId="3888914965" sldId="1554"/>
            <ac:picMk id="4" creationId="{03B2F905-F6FA-4531-A463-12CE7A315713}"/>
          </ac:picMkLst>
        </pc:picChg>
        <pc:picChg chg="add mod">
          <ac:chgData name="Kevin Van Hoogdalem" userId="a04451ef-be22-40ce-b8a8-68f07bdaa89c" providerId="ADAL" clId="{02DBE718-EB70-403E-B251-FE175B53CF5F}" dt="2017-12-06T19:07:01.732" v="2054" actId="1036"/>
          <ac:picMkLst>
            <pc:docMk/>
            <pc:sldMk cId="3888914965" sldId="1554"/>
            <ac:picMk id="5" creationId="{57D1F18B-3F9B-4CF0-BF3A-C4E8BAF38934}"/>
          </ac:picMkLst>
        </pc:picChg>
        <pc:picChg chg="del">
          <ac:chgData name="Kevin Van Hoogdalem" userId="a04451ef-be22-40ce-b8a8-68f07bdaa89c" providerId="ADAL" clId="{02DBE718-EB70-403E-B251-FE175B53CF5F}" dt="2017-12-06T19:02:22.434" v="1793" actId="478"/>
          <ac:picMkLst>
            <pc:docMk/>
            <pc:sldMk cId="3888914965" sldId="1554"/>
            <ac:picMk id="7" creationId="{1739B48A-ADF4-4956-B0C4-B5BBD2083D1B}"/>
          </ac:picMkLst>
        </pc:picChg>
        <pc:picChg chg="add mod">
          <ac:chgData name="Kevin Van Hoogdalem" userId="a04451ef-be22-40ce-b8a8-68f07bdaa89c" providerId="ADAL" clId="{02DBE718-EB70-403E-B251-FE175B53CF5F}" dt="2017-12-06T19:07:01.732" v="2054" actId="1036"/>
          <ac:picMkLst>
            <pc:docMk/>
            <pc:sldMk cId="3888914965" sldId="1554"/>
            <ac:picMk id="9" creationId="{DB7FF17F-E60E-4FEB-81AD-29F86A8E18B9}"/>
          </ac:picMkLst>
        </pc:picChg>
      </pc:sldChg>
      <pc:sldChg chg="delSp modSp add">
        <pc:chgData name="Kevin Van Hoogdalem" userId="a04451ef-be22-40ce-b8a8-68f07bdaa89c" providerId="ADAL" clId="{02DBE718-EB70-403E-B251-FE175B53CF5F}" dt="2017-12-06T18:54:31.029" v="1407" actId="20577"/>
        <pc:sldMkLst>
          <pc:docMk/>
          <pc:sldMk cId="2217996954" sldId="1555"/>
        </pc:sldMkLst>
        <pc:spChg chg="del">
          <ac:chgData name="Kevin Van Hoogdalem" userId="a04451ef-be22-40ce-b8a8-68f07bdaa89c" providerId="ADAL" clId="{02DBE718-EB70-403E-B251-FE175B53CF5F}" dt="2017-12-06T18:54:21.467" v="1373" actId="478"/>
          <ac:spMkLst>
            <pc:docMk/>
            <pc:sldMk cId="2217996954" sldId="1555"/>
            <ac:spMk id="3" creationId="{FBD4D79C-BBAD-487B-96F9-D9BFB113D378}"/>
          </ac:spMkLst>
        </pc:spChg>
        <pc:spChg chg="mod">
          <ac:chgData name="Kevin Van Hoogdalem" userId="a04451ef-be22-40ce-b8a8-68f07bdaa89c" providerId="ADAL" clId="{02DBE718-EB70-403E-B251-FE175B53CF5F}" dt="2017-12-06T18:54:31.029" v="1407" actId="20577"/>
          <ac:spMkLst>
            <pc:docMk/>
            <pc:sldMk cId="2217996954" sldId="1555"/>
            <ac:spMk id="6" creationId="{00000000-0000-0000-0000-000000000000}"/>
          </ac:spMkLst>
        </pc:spChg>
        <pc:spChg chg="mod">
          <ac:chgData name="Kevin Van Hoogdalem" userId="a04451ef-be22-40ce-b8a8-68f07bdaa89c" providerId="ADAL" clId="{02DBE718-EB70-403E-B251-FE175B53CF5F}" dt="2017-12-06T18:54:18.597" v="1372" actId="20577"/>
          <ac:spMkLst>
            <pc:docMk/>
            <pc:sldMk cId="2217996954" sldId="1555"/>
            <ac:spMk id="17" creationId="{00000000-0000-0000-0000-000000000000}"/>
          </ac:spMkLst>
        </pc:spChg>
      </pc:sldChg>
      <pc:sldChg chg="addSp delSp modSp add">
        <pc:chgData name="Kevin Van Hoogdalem" userId="a04451ef-be22-40ce-b8a8-68f07bdaa89c" providerId="ADAL" clId="{02DBE718-EB70-403E-B251-FE175B53CF5F}" dt="2017-12-06T19:19:39.092" v="2241" actId="1076"/>
        <pc:sldMkLst>
          <pc:docMk/>
          <pc:sldMk cId="1539954775" sldId="1556"/>
        </pc:sldMkLst>
        <pc:spChg chg="mod">
          <ac:chgData name="Kevin Van Hoogdalem" userId="a04451ef-be22-40ce-b8a8-68f07bdaa89c" providerId="ADAL" clId="{02DBE718-EB70-403E-B251-FE175B53CF5F}" dt="2017-12-06T19:17:46.776" v="2238" actId="313"/>
          <ac:spMkLst>
            <pc:docMk/>
            <pc:sldMk cId="1539954775" sldId="1556"/>
            <ac:spMk id="6" creationId="{00000000-0000-0000-0000-000000000000}"/>
          </ac:spMkLst>
        </pc:spChg>
        <pc:spChg chg="del">
          <ac:chgData name="Kevin Van Hoogdalem" userId="a04451ef-be22-40ce-b8a8-68f07bdaa89c" providerId="ADAL" clId="{02DBE718-EB70-403E-B251-FE175B53CF5F}" dt="2017-12-06T19:08:47.412" v="2142" actId="478"/>
          <ac:spMkLst>
            <pc:docMk/>
            <pc:sldMk cId="1539954775" sldId="1556"/>
            <ac:spMk id="11" creationId="{AA3C95B5-6632-4FF6-AC5D-ECE4CFF28EC9}"/>
          </ac:spMkLst>
        </pc:spChg>
        <pc:spChg chg="del">
          <ac:chgData name="Kevin Van Hoogdalem" userId="a04451ef-be22-40ce-b8a8-68f07bdaa89c" providerId="ADAL" clId="{02DBE718-EB70-403E-B251-FE175B53CF5F}" dt="2017-12-06T19:08:47.412" v="2142" actId="478"/>
          <ac:spMkLst>
            <pc:docMk/>
            <pc:sldMk cId="1539954775" sldId="1556"/>
            <ac:spMk id="13" creationId="{2E85C6AF-DE0C-4B0A-AF3D-714E73D6BF5A}"/>
          </ac:spMkLst>
        </pc:spChg>
        <pc:spChg chg="mod">
          <ac:chgData name="Kevin Van Hoogdalem" userId="a04451ef-be22-40ce-b8a8-68f07bdaa89c" providerId="ADAL" clId="{02DBE718-EB70-403E-B251-FE175B53CF5F}" dt="2017-12-06T19:07:33.949" v="2077" actId="20577"/>
          <ac:spMkLst>
            <pc:docMk/>
            <pc:sldMk cId="1539954775" sldId="1556"/>
            <ac:spMk id="17" creationId="{00000000-0000-0000-0000-000000000000}"/>
          </ac:spMkLst>
        </pc:spChg>
        <pc:picChg chg="add mod">
          <ac:chgData name="Kevin Van Hoogdalem" userId="a04451ef-be22-40ce-b8a8-68f07bdaa89c" providerId="ADAL" clId="{02DBE718-EB70-403E-B251-FE175B53CF5F}" dt="2017-12-06T19:19:39.092" v="2241" actId="1076"/>
          <ac:picMkLst>
            <pc:docMk/>
            <pc:sldMk cId="1539954775" sldId="1556"/>
            <ac:picMk id="2" creationId="{F04750FB-A8EE-441B-972E-5286BFDBF2E0}"/>
          </ac:picMkLst>
        </pc:picChg>
        <pc:picChg chg="del">
          <ac:chgData name="Kevin Van Hoogdalem" userId="a04451ef-be22-40ce-b8a8-68f07bdaa89c" providerId="ADAL" clId="{02DBE718-EB70-403E-B251-FE175B53CF5F}" dt="2017-12-06T19:08:47.412" v="2142" actId="478"/>
          <ac:picMkLst>
            <pc:docMk/>
            <pc:sldMk cId="1539954775" sldId="1556"/>
            <ac:picMk id="4" creationId="{03B2F905-F6FA-4531-A463-12CE7A315713}"/>
          </ac:picMkLst>
        </pc:picChg>
        <pc:picChg chg="del">
          <ac:chgData name="Kevin Van Hoogdalem" userId="a04451ef-be22-40ce-b8a8-68f07bdaa89c" providerId="ADAL" clId="{02DBE718-EB70-403E-B251-FE175B53CF5F}" dt="2017-12-06T19:08:47.412" v="2142" actId="478"/>
          <ac:picMkLst>
            <pc:docMk/>
            <pc:sldMk cId="1539954775" sldId="1556"/>
            <ac:picMk id="5" creationId="{57D1F18B-3F9B-4CF0-BF3A-C4E8BAF38934}"/>
          </ac:picMkLst>
        </pc:picChg>
        <pc:picChg chg="del">
          <ac:chgData name="Kevin Van Hoogdalem" userId="a04451ef-be22-40ce-b8a8-68f07bdaa89c" providerId="ADAL" clId="{02DBE718-EB70-403E-B251-FE175B53CF5F}" dt="2017-12-06T19:08:47.412" v="2142" actId="478"/>
          <ac:picMkLst>
            <pc:docMk/>
            <pc:sldMk cId="1539954775" sldId="1556"/>
            <ac:picMk id="9" creationId="{DB7FF17F-E60E-4FEB-81AD-29F86A8E18B9}"/>
          </ac:picMkLst>
        </pc:picChg>
      </pc:sldChg>
      <pc:sldChg chg="addSp delSp modSp add">
        <pc:chgData name="Kevin Van Hoogdalem" userId="a04451ef-be22-40ce-b8a8-68f07bdaa89c" providerId="ADAL" clId="{02DBE718-EB70-403E-B251-FE175B53CF5F}" dt="2017-12-06T19:21:26.946" v="2298" actId="20577"/>
        <pc:sldMkLst>
          <pc:docMk/>
          <pc:sldMk cId="1224080626" sldId="1557"/>
        </pc:sldMkLst>
        <pc:spChg chg="add del mod">
          <ac:chgData name="Kevin Van Hoogdalem" userId="a04451ef-be22-40ce-b8a8-68f07bdaa89c" providerId="ADAL" clId="{02DBE718-EB70-403E-B251-FE175B53CF5F}" dt="2017-12-06T19:21:09.843" v="2250" actId="478"/>
          <ac:spMkLst>
            <pc:docMk/>
            <pc:sldMk cId="1224080626" sldId="1557"/>
            <ac:spMk id="3" creationId="{6323E3EC-5C55-4FF5-B4F9-8B423B107057}"/>
          </ac:spMkLst>
        </pc:spChg>
        <pc:spChg chg="add del mod">
          <ac:chgData name="Kevin Van Hoogdalem" userId="a04451ef-be22-40ce-b8a8-68f07bdaa89c" providerId="ADAL" clId="{02DBE718-EB70-403E-B251-FE175B53CF5F}" dt="2017-12-06T19:21:07.747" v="2249" actId="478"/>
          <ac:spMkLst>
            <pc:docMk/>
            <pc:sldMk cId="1224080626" sldId="1557"/>
            <ac:spMk id="4" creationId="{6692D1AD-8C7A-408F-813A-24305F90324A}"/>
          </ac:spMkLst>
        </pc:spChg>
        <pc:spChg chg="del mod">
          <ac:chgData name="Kevin Van Hoogdalem" userId="a04451ef-be22-40ce-b8a8-68f07bdaa89c" providerId="ADAL" clId="{02DBE718-EB70-403E-B251-FE175B53CF5F}" dt="2017-12-06T19:21:07.747" v="2249" actId="478"/>
          <ac:spMkLst>
            <pc:docMk/>
            <pc:sldMk cId="1224080626" sldId="1557"/>
            <ac:spMk id="6" creationId="{00000000-0000-0000-0000-000000000000}"/>
          </ac:spMkLst>
        </pc:spChg>
        <pc:spChg chg="mod">
          <ac:chgData name="Kevin Van Hoogdalem" userId="a04451ef-be22-40ce-b8a8-68f07bdaa89c" providerId="ADAL" clId="{02DBE718-EB70-403E-B251-FE175B53CF5F}" dt="2017-12-06T19:21:26.946" v="2298" actId="20577"/>
          <ac:spMkLst>
            <pc:docMk/>
            <pc:sldMk cId="1224080626" sldId="1557"/>
            <ac:spMk id="17" creationId="{00000000-0000-0000-0000-000000000000}"/>
          </ac:spMkLst>
        </pc:spChg>
      </pc:sldChg>
      <pc:sldChg chg="modSp add">
        <pc:chgData name="Kevin Van Hoogdalem" userId="a04451ef-be22-40ce-b8a8-68f07bdaa89c" providerId="ADAL" clId="{02DBE718-EB70-403E-B251-FE175B53CF5F}" dt="2017-12-06T19:21:39.982" v="2326" actId="20577"/>
        <pc:sldMkLst>
          <pc:docMk/>
          <pc:sldMk cId="512920375" sldId="1558"/>
        </pc:sldMkLst>
        <pc:spChg chg="mod">
          <ac:chgData name="Kevin Van Hoogdalem" userId="a04451ef-be22-40ce-b8a8-68f07bdaa89c" providerId="ADAL" clId="{02DBE718-EB70-403E-B251-FE175B53CF5F}" dt="2017-12-06T19:21:39.982" v="2326" actId="20577"/>
          <ac:spMkLst>
            <pc:docMk/>
            <pc:sldMk cId="512920375" sldId="1558"/>
            <ac:spMk id="17" creationId="{00000000-0000-0000-0000-000000000000}"/>
          </ac:spMkLst>
        </pc:spChg>
      </pc:sldChg>
      <pc:sldChg chg="addSp delSp modSp add">
        <pc:chgData name="Kevin Van Hoogdalem" userId="a04451ef-be22-40ce-b8a8-68f07bdaa89c" providerId="ADAL" clId="{02DBE718-EB70-403E-B251-FE175B53CF5F}" dt="2017-12-06T19:28:11.726" v="2436" actId="1076"/>
        <pc:sldMkLst>
          <pc:docMk/>
          <pc:sldMk cId="971581834" sldId="1559"/>
        </pc:sldMkLst>
        <pc:spChg chg="add mod">
          <ac:chgData name="Kevin Van Hoogdalem" userId="a04451ef-be22-40ce-b8a8-68f07bdaa89c" providerId="ADAL" clId="{02DBE718-EB70-403E-B251-FE175B53CF5F}" dt="2017-12-06T19:26:33.424" v="2385" actId="12789"/>
          <ac:spMkLst>
            <pc:docMk/>
            <pc:sldMk cId="971581834" sldId="1559"/>
            <ac:spMk id="4" creationId="{9F25CC8C-6482-45CF-B347-C8002CD55CBB}"/>
          </ac:spMkLst>
        </pc:spChg>
        <pc:spChg chg="mod">
          <ac:chgData name="Kevin Van Hoogdalem" userId="a04451ef-be22-40ce-b8a8-68f07bdaa89c" providerId="ADAL" clId="{02DBE718-EB70-403E-B251-FE175B53CF5F}" dt="2017-12-06T19:25:55.369" v="2377" actId="20577"/>
          <ac:spMkLst>
            <pc:docMk/>
            <pc:sldMk cId="971581834" sldId="1559"/>
            <ac:spMk id="6" creationId="{00000000-0000-0000-0000-000000000000}"/>
          </ac:spMkLst>
        </pc:spChg>
        <pc:spChg chg="add mod">
          <ac:chgData name="Kevin Van Hoogdalem" userId="a04451ef-be22-40ce-b8a8-68f07bdaa89c" providerId="ADAL" clId="{02DBE718-EB70-403E-B251-FE175B53CF5F}" dt="2017-12-06T19:26:33.424" v="2385" actId="12789"/>
          <ac:spMkLst>
            <pc:docMk/>
            <pc:sldMk cId="971581834" sldId="1559"/>
            <ac:spMk id="8" creationId="{6695178E-12C9-44FA-BA45-6AFE3B2F923F}"/>
          </ac:spMkLst>
        </pc:spChg>
        <pc:spChg chg="add mod">
          <ac:chgData name="Kevin Van Hoogdalem" userId="a04451ef-be22-40ce-b8a8-68f07bdaa89c" providerId="ADAL" clId="{02DBE718-EB70-403E-B251-FE175B53CF5F}" dt="2017-12-06T19:27:03.771" v="2409" actId="255"/>
          <ac:spMkLst>
            <pc:docMk/>
            <pc:sldMk cId="971581834" sldId="1559"/>
            <ac:spMk id="10" creationId="{71633156-82D3-47DA-9FFA-34417A13B865}"/>
          </ac:spMkLst>
        </pc:spChg>
        <pc:spChg chg="mod">
          <ac:chgData name="Kevin Van Hoogdalem" userId="a04451ef-be22-40ce-b8a8-68f07bdaa89c" providerId="ADAL" clId="{02DBE718-EB70-403E-B251-FE175B53CF5F}" dt="2017-12-06T19:22:13.487" v="2347" actId="20577"/>
          <ac:spMkLst>
            <pc:docMk/>
            <pc:sldMk cId="971581834" sldId="1559"/>
            <ac:spMk id="17" creationId="{00000000-0000-0000-0000-000000000000}"/>
          </ac:spMkLst>
        </pc:spChg>
        <pc:spChg chg="add mod">
          <ac:chgData name="Kevin Van Hoogdalem" userId="a04451ef-be22-40ce-b8a8-68f07bdaa89c" providerId="ADAL" clId="{02DBE718-EB70-403E-B251-FE175B53CF5F}" dt="2017-12-06T19:28:11.726" v="2436" actId="1076"/>
          <ac:spMkLst>
            <pc:docMk/>
            <pc:sldMk cId="971581834" sldId="1559"/>
            <ac:spMk id="18" creationId="{B656A7A5-8EF0-45DC-BC67-54406B63FC41}"/>
          </ac:spMkLst>
        </pc:spChg>
        <pc:picChg chg="del">
          <ac:chgData name="Kevin Van Hoogdalem" userId="a04451ef-be22-40ce-b8a8-68f07bdaa89c" providerId="ADAL" clId="{02DBE718-EB70-403E-B251-FE175B53CF5F}" dt="2017-12-06T19:23:20.470" v="2354" actId="478"/>
          <ac:picMkLst>
            <pc:docMk/>
            <pc:sldMk cId="971581834" sldId="1559"/>
            <ac:picMk id="2" creationId="{F04750FB-A8EE-441B-972E-5286BFDBF2E0}"/>
          </ac:picMkLst>
        </pc:picChg>
        <pc:picChg chg="add mod">
          <ac:chgData name="Kevin Van Hoogdalem" userId="a04451ef-be22-40ce-b8a8-68f07bdaa89c" providerId="ADAL" clId="{02DBE718-EB70-403E-B251-FE175B53CF5F}" dt="2017-12-06T19:25:38.555" v="2363" actId="1076"/>
          <ac:picMkLst>
            <pc:docMk/>
            <pc:sldMk cId="971581834" sldId="1559"/>
            <ac:picMk id="3" creationId="{A26239D6-6FDA-441D-B485-9741F9D4C42F}"/>
          </ac:picMkLst>
        </pc:picChg>
        <pc:picChg chg="add mod">
          <ac:chgData name="Kevin Van Hoogdalem" userId="a04451ef-be22-40ce-b8a8-68f07bdaa89c" providerId="ADAL" clId="{02DBE718-EB70-403E-B251-FE175B53CF5F}" dt="2017-12-06T19:27:42.278" v="2418" actId="1076"/>
          <ac:picMkLst>
            <pc:docMk/>
            <pc:sldMk cId="971581834" sldId="1559"/>
            <ac:picMk id="7" creationId="{72C3A025-4416-467A-A194-F79C73D842B1}"/>
          </ac:picMkLst>
        </pc:picChg>
        <pc:cxnChg chg="add mod">
          <ac:chgData name="Kevin Van Hoogdalem" userId="a04451ef-be22-40ce-b8a8-68f07bdaa89c" providerId="ADAL" clId="{02DBE718-EB70-403E-B251-FE175B53CF5F}" dt="2017-12-06T19:26:42.761" v="2387" actId="208"/>
          <ac:cxnSpMkLst>
            <pc:docMk/>
            <pc:sldMk cId="971581834" sldId="1559"/>
            <ac:cxnSpMk id="9" creationId="{63D5E9B5-A511-40C0-8092-878909E2D146}"/>
          </ac:cxnSpMkLst>
        </pc:cxnChg>
        <pc:cxnChg chg="add mod">
          <ac:chgData name="Kevin Van Hoogdalem" userId="a04451ef-be22-40ce-b8a8-68f07bdaa89c" providerId="ADAL" clId="{02DBE718-EB70-403E-B251-FE175B53CF5F}" dt="2017-12-06T19:27:45.761" v="2419" actId="14100"/>
          <ac:cxnSpMkLst>
            <pc:docMk/>
            <pc:sldMk cId="971581834" sldId="1559"/>
            <ac:cxnSpMk id="12" creationId="{DE673EA9-C071-4BC3-A5E6-EAD3836B4286}"/>
          </ac:cxnSpMkLst>
        </pc:cxnChg>
        <pc:cxnChg chg="add mod">
          <ac:chgData name="Kevin Van Hoogdalem" userId="a04451ef-be22-40ce-b8a8-68f07bdaa89c" providerId="ADAL" clId="{02DBE718-EB70-403E-B251-FE175B53CF5F}" dt="2017-12-06T19:27:55.451" v="2421" actId="1076"/>
          <ac:cxnSpMkLst>
            <pc:docMk/>
            <pc:sldMk cId="971581834" sldId="1559"/>
            <ac:cxnSpMk id="16" creationId="{21ED58CF-DBA9-4710-B17A-8339AFEB9135}"/>
          </ac:cxnSpMkLst>
        </pc:cxnChg>
      </pc:sldChg>
      <pc:sldChg chg="addSp delSp modSp add">
        <pc:chgData name="Kevin Van Hoogdalem" userId="a04451ef-be22-40ce-b8a8-68f07bdaa89c" providerId="ADAL" clId="{02DBE718-EB70-403E-B251-FE175B53CF5F}" dt="2017-12-06T20:19:42.693" v="2981" actId="113"/>
        <pc:sldMkLst>
          <pc:docMk/>
          <pc:sldMk cId="1353060335" sldId="1560"/>
        </pc:sldMkLst>
        <pc:spChg chg="mod">
          <ac:chgData name="Kevin Van Hoogdalem" userId="a04451ef-be22-40ce-b8a8-68f07bdaa89c" providerId="ADAL" clId="{02DBE718-EB70-403E-B251-FE175B53CF5F}" dt="2017-12-06T19:31:30.102" v="2562" actId="20577"/>
          <ac:spMkLst>
            <pc:docMk/>
            <pc:sldMk cId="1353060335" sldId="1560"/>
            <ac:spMk id="6" creationId="{00000000-0000-0000-0000-000000000000}"/>
          </ac:spMkLst>
        </pc:spChg>
        <pc:spChg chg="add mod">
          <ac:chgData name="Kevin Van Hoogdalem" userId="a04451ef-be22-40ce-b8a8-68f07bdaa89c" providerId="ADAL" clId="{02DBE718-EB70-403E-B251-FE175B53CF5F}" dt="2017-12-06T19:31:43.260" v="2564" actId="1076"/>
          <ac:spMkLst>
            <pc:docMk/>
            <pc:sldMk cId="1353060335" sldId="1560"/>
            <ac:spMk id="7" creationId="{3C94AF72-E908-4C98-868A-0E5BF3818ABB}"/>
          </ac:spMkLst>
        </pc:spChg>
        <pc:spChg chg="mod">
          <ac:chgData name="Kevin Van Hoogdalem" userId="a04451ef-be22-40ce-b8a8-68f07bdaa89c" providerId="ADAL" clId="{02DBE718-EB70-403E-B251-FE175B53CF5F}" dt="2017-12-06T20:19:42.693" v="2981" actId="113"/>
          <ac:spMkLst>
            <pc:docMk/>
            <pc:sldMk cId="1353060335" sldId="1560"/>
            <ac:spMk id="17" creationId="{00000000-0000-0000-0000-000000000000}"/>
          </ac:spMkLst>
        </pc:spChg>
        <pc:picChg chg="add mod">
          <ac:chgData name="Kevin Van Hoogdalem" userId="a04451ef-be22-40ce-b8a8-68f07bdaa89c" providerId="ADAL" clId="{02DBE718-EB70-403E-B251-FE175B53CF5F}" dt="2017-12-06T19:31:06.226" v="2531" actId="1076"/>
          <ac:picMkLst>
            <pc:docMk/>
            <pc:sldMk cId="1353060335" sldId="1560"/>
            <ac:picMk id="2" creationId="{A5EA68D1-274B-4444-A4E9-6956056F52A0}"/>
          </ac:picMkLst>
        </pc:picChg>
        <pc:picChg chg="del">
          <ac:chgData name="Kevin Van Hoogdalem" userId="a04451ef-be22-40ce-b8a8-68f07bdaa89c" providerId="ADAL" clId="{02DBE718-EB70-403E-B251-FE175B53CF5F}" dt="2017-12-06T19:31:02.015" v="2530" actId="478"/>
          <ac:picMkLst>
            <pc:docMk/>
            <pc:sldMk cId="1353060335" sldId="1560"/>
            <ac:picMk id="3" creationId="{A26239D6-6FDA-441D-B485-9741F9D4C42F}"/>
          </ac:picMkLst>
        </pc:picChg>
        <pc:picChg chg="add del">
          <ac:chgData name="Kevin Van Hoogdalem" userId="a04451ef-be22-40ce-b8a8-68f07bdaa89c" providerId="ADAL" clId="{02DBE718-EB70-403E-B251-FE175B53CF5F}" dt="2017-12-06T20:19:40.871" v="2980" actId="478"/>
          <ac:picMkLst>
            <pc:docMk/>
            <pc:sldMk cId="1353060335" sldId="1560"/>
            <ac:picMk id="4" creationId="{E6411552-1165-4C4F-B726-C748990B0E4B}"/>
          </ac:picMkLst>
        </pc:picChg>
      </pc:sldChg>
      <pc:sldChg chg="add del">
        <pc:chgData name="Kevin Van Hoogdalem" userId="a04451ef-be22-40ce-b8a8-68f07bdaa89c" providerId="ADAL" clId="{02DBE718-EB70-403E-B251-FE175B53CF5F}" dt="2017-12-06T19:22:18.780" v="2349" actId="1076"/>
        <pc:sldMkLst>
          <pc:docMk/>
          <pc:sldMk cId="1920611859" sldId="1560"/>
        </pc:sldMkLst>
      </pc:sldChg>
      <pc:sldChg chg="addSp delSp modSp add">
        <pc:chgData name="Kevin Van Hoogdalem" userId="a04451ef-be22-40ce-b8a8-68f07bdaa89c" providerId="ADAL" clId="{02DBE718-EB70-403E-B251-FE175B53CF5F}" dt="2017-12-06T20:18:06.103" v="2970" actId="1076"/>
        <pc:sldMkLst>
          <pc:docMk/>
          <pc:sldMk cId="3657679304" sldId="1561"/>
        </pc:sldMkLst>
        <pc:spChg chg="mod">
          <ac:chgData name="Kevin Van Hoogdalem" userId="a04451ef-be22-40ce-b8a8-68f07bdaa89c" providerId="ADAL" clId="{02DBE718-EB70-403E-B251-FE175B53CF5F}" dt="2017-12-06T20:17:42.293" v="2960" actId="20577"/>
          <ac:spMkLst>
            <pc:docMk/>
            <pc:sldMk cId="3657679304" sldId="1561"/>
            <ac:spMk id="6" creationId="{00000000-0000-0000-0000-000000000000}"/>
          </ac:spMkLst>
        </pc:spChg>
        <pc:spChg chg="mod">
          <ac:chgData name="Kevin Van Hoogdalem" userId="a04451ef-be22-40ce-b8a8-68f07bdaa89c" providerId="ADAL" clId="{02DBE718-EB70-403E-B251-FE175B53CF5F}" dt="2017-12-06T20:18:01.367" v="2968" actId="1076"/>
          <ac:spMkLst>
            <pc:docMk/>
            <pc:sldMk cId="3657679304" sldId="1561"/>
            <ac:spMk id="7" creationId="{3C94AF72-E908-4C98-868A-0E5BF3818ABB}"/>
          </ac:spMkLst>
        </pc:spChg>
        <pc:spChg chg="add mod">
          <ac:chgData name="Kevin Van Hoogdalem" userId="a04451ef-be22-40ce-b8a8-68f07bdaa89c" providerId="ADAL" clId="{02DBE718-EB70-403E-B251-FE175B53CF5F}" dt="2017-12-06T20:16:36.020" v="2739" actId="1076"/>
          <ac:spMkLst>
            <pc:docMk/>
            <pc:sldMk cId="3657679304" sldId="1561"/>
            <ac:spMk id="8" creationId="{D2CD71FB-2D65-4ABB-A28F-182CF5178FCE}"/>
          </ac:spMkLst>
        </pc:spChg>
        <pc:spChg chg="mod">
          <ac:chgData name="Kevin Van Hoogdalem" userId="a04451ef-be22-40ce-b8a8-68f07bdaa89c" providerId="ADAL" clId="{02DBE718-EB70-403E-B251-FE175B53CF5F}" dt="2017-12-06T20:13:30.176" v="2575" actId="20577"/>
          <ac:spMkLst>
            <pc:docMk/>
            <pc:sldMk cId="3657679304" sldId="1561"/>
            <ac:spMk id="17" creationId="{00000000-0000-0000-0000-000000000000}"/>
          </ac:spMkLst>
        </pc:spChg>
        <pc:picChg chg="del">
          <ac:chgData name="Kevin Van Hoogdalem" userId="a04451ef-be22-40ce-b8a8-68f07bdaa89c" providerId="ADAL" clId="{02DBE718-EB70-403E-B251-FE175B53CF5F}" dt="2017-12-06T20:14:23.688" v="2576" actId="478"/>
          <ac:picMkLst>
            <pc:docMk/>
            <pc:sldMk cId="3657679304" sldId="1561"/>
            <ac:picMk id="2" creationId="{A5EA68D1-274B-4444-A4E9-6956056F52A0}"/>
          </ac:picMkLst>
        </pc:picChg>
        <pc:picChg chg="add mod ord">
          <ac:chgData name="Kevin Van Hoogdalem" userId="a04451ef-be22-40ce-b8a8-68f07bdaa89c" providerId="ADAL" clId="{02DBE718-EB70-403E-B251-FE175B53CF5F}" dt="2017-12-06T20:17:56.369" v="2967" actId="1076"/>
          <ac:picMkLst>
            <pc:docMk/>
            <pc:sldMk cId="3657679304" sldId="1561"/>
            <ac:picMk id="3" creationId="{475F5D8C-D4F5-4C6A-8AAC-6E09E46BFE46}"/>
          </ac:picMkLst>
        </pc:picChg>
        <pc:picChg chg="add mod">
          <ac:chgData name="Kevin Van Hoogdalem" userId="a04451ef-be22-40ce-b8a8-68f07bdaa89c" providerId="ADAL" clId="{02DBE718-EB70-403E-B251-FE175B53CF5F}" dt="2017-12-06T20:18:04.019" v="2969" actId="1076"/>
          <ac:picMkLst>
            <pc:docMk/>
            <pc:sldMk cId="3657679304" sldId="1561"/>
            <ac:picMk id="4" creationId="{822C3552-8664-4E04-88B9-7C6E9BFC42A4}"/>
          </ac:picMkLst>
        </pc:picChg>
        <pc:picChg chg="add mod">
          <ac:chgData name="Kevin Van Hoogdalem" userId="a04451ef-be22-40ce-b8a8-68f07bdaa89c" providerId="ADAL" clId="{02DBE718-EB70-403E-B251-FE175B53CF5F}" dt="2017-12-06T20:18:06.103" v="2970" actId="1076"/>
          <ac:picMkLst>
            <pc:docMk/>
            <pc:sldMk cId="3657679304" sldId="1561"/>
            <ac:picMk id="5" creationId="{22D2DDE6-3531-4A8E-9F0E-23B434511D28}"/>
          </ac:picMkLst>
        </pc:picChg>
      </pc:sldChg>
      <pc:sldChg chg="addSp modSp add">
        <pc:chgData name="Kevin Van Hoogdalem" userId="a04451ef-be22-40ce-b8a8-68f07bdaa89c" providerId="ADAL" clId="{02DBE718-EB70-403E-B251-FE175B53CF5F}" dt="2017-12-06T23:36:16.527" v="3012" actId="1076"/>
        <pc:sldMkLst>
          <pc:docMk/>
          <pc:sldMk cId="4145435315" sldId="1562"/>
        </pc:sldMkLst>
        <pc:spChg chg="mod">
          <ac:chgData name="Kevin Van Hoogdalem" userId="a04451ef-be22-40ce-b8a8-68f07bdaa89c" providerId="ADAL" clId="{02DBE718-EB70-403E-B251-FE175B53CF5F}" dt="2017-12-06T20:20:54.877" v="3009" actId="20577"/>
          <ac:spMkLst>
            <pc:docMk/>
            <pc:sldMk cId="4145435315" sldId="1562"/>
            <ac:spMk id="17" creationId="{00000000-0000-0000-0000-000000000000}"/>
          </ac:spMkLst>
        </pc:spChg>
        <pc:picChg chg="add mod">
          <ac:chgData name="Kevin Van Hoogdalem" userId="a04451ef-be22-40ce-b8a8-68f07bdaa89c" providerId="ADAL" clId="{02DBE718-EB70-403E-B251-FE175B53CF5F}" dt="2017-12-06T23:36:16.527" v="3012" actId="1076"/>
          <ac:picMkLst>
            <pc:docMk/>
            <pc:sldMk cId="4145435315" sldId="1562"/>
            <ac:picMk id="2" creationId="{1D29B1F1-1444-4AED-B758-2AE113B6973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3/21/2018 4:20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3/21/2018 4:18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3/21/2018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21096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3/21/2018 4:20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20072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3/21/2018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756728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3/21/2018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348652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3/21/2018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056395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3/21/2018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76185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3/21/2018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919925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3/21/2018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960552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3/21/2018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937424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3/21/2018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01562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3/21/2018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185626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3/21/2018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141853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3/21/2018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265138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3/21/2018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480222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3/21/2018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176180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3/21/2018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55131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3/21/2018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33840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3/21/2018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77037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3/21/2018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18952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3/21/2018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28360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3/21/2018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63889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3/21/2018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662244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2588231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srcRect t="7803" b="7803"/>
          <a:stretch/>
        </p:blipFill>
        <p:spPr>
          <a:xfrm>
            <a:off x="-1" y="0"/>
            <a:ext cx="12434711" cy="6994525"/>
          </a:xfrm>
          <a:prstGeom prst="rect">
            <a:avLst/>
          </a:prstGeom>
        </p:spPr>
      </p:pic>
      <p:sp>
        <p:nvSpPr>
          <p:cNvPr id="12" name="Rectangle 11"/>
          <p:cNvSpPr/>
          <p:nvPr userDrawn="1"/>
        </p:nvSpPr>
        <p:spPr bwMode="auto">
          <a:xfrm>
            <a:off x="273050" y="2125662"/>
            <a:ext cx="6400800" cy="3657600"/>
          </a:xfrm>
          <a:prstGeom prst="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91720">
                      <a:srgbClr val="FFFFFF"/>
                    </a:gs>
                    <a:gs pos="75796">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2"/>
            <a:ext cx="6402388" cy="1828800"/>
          </a:xfrm>
          <a:noFill/>
        </p:spPr>
        <p:txBody>
          <a:bodyPr wrap="square" lIns="164592" tIns="109728" rIns="164592" bIns="109728">
            <a:spAutoFit/>
          </a:bodyPr>
          <a:lstStyle>
            <a:lvl1pPr marL="0" indent="0">
              <a:spcBef>
                <a:spcPts val="0"/>
              </a:spcBef>
              <a:buNone/>
              <a:defRPr sz="3200">
                <a:gradFill>
                  <a:gsLst>
                    <a:gs pos="91720">
                      <a:srgbClr val="FFFFFF"/>
                    </a:gs>
                    <a:gs pos="75796">
                      <a:srgbClr val="FFFFFF"/>
                    </a:gs>
                  </a:gsLst>
                  <a:lin ang="5400000" scaled="0"/>
                </a:gradFill>
                <a:latin typeface="+mn-lt"/>
              </a:defRPr>
            </a:lvl1pPr>
          </a:lstStyle>
          <a:p>
            <a:pPr lvl="0"/>
            <a:r>
              <a:rPr lang="en-US" dirty="0"/>
              <a:t>Speaker name</a:t>
            </a:r>
          </a:p>
        </p:txBody>
      </p:sp>
      <p:pic>
        <p:nvPicPr>
          <p:cNvPr id="13" name="MS logo white - EMF"/>
          <p:cNvPicPr>
            <a:picLocks noChangeAspect="1"/>
          </p:cNvPicPr>
          <p:nvPr userDrawn="1"/>
        </p:nvPicPr>
        <p:blipFill>
          <a:blip r:embed="rId3"/>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0901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srcRect t="7803" b="7803"/>
          <a:stretch/>
        </p:blipFill>
        <p:spPr>
          <a:xfrm>
            <a:off x="-1" y="0"/>
            <a:ext cx="12434711" cy="6994525"/>
          </a:xfrm>
          <a:prstGeom prst="rect">
            <a:avLst/>
          </a:prstGeom>
        </p:spPr>
      </p:pic>
      <p:sp>
        <p:nvSpPr>
          <p:cNvPr id="8" name="Rectangle 7"/>
          <p:cNvSpPr/>
          <p:nvPr userDrawn="1"/>
        </p:nvSpPr>
        <p:spPr bwMode="auto">
          <a:xfrm>
            <a:off x="273050" y="2125662"/>
            <a:ext cx="6400800" cy="3657600"/>
          </a:xfrm>
          <a:prstGeom prst="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vert="horz" wrap="square" lIns="146304" tIns="91440" rIns="146304" bIns="91440" rtlCol="0" anchor="t" anchorCtr="0">
            <a:noAutofit/>
          </a:bodyPr>
          <a:lstStyle>
            <a:lvl1pPr>
              <a:defRPr lang="en-US" spc="-100" dirty="0">
                <a:gradFill>
                  <a:gsLst>
                    <a:gs pos="91720">
                      <a:srgbClr val="FFFFFF"/>
                    </a:gs>
                    <a:gs pos="75796">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auto">
          <a:xfrm>
            <a:off x="273050" y="3954462"/>
            <a:ext cx="6402388" cy="1828800"/>
          </a:xfrm>
          <a:noFill/>
        </p:spPr>
        <p:txBody>
          <a:bodyPr wrap="square" lIns="164592" tIns="109728" rIns="164592" bIns="109728">
            <a:spAutoFit/>
          </a:bodyPr>
          <a:lstStyle>
            <a:lvl1pPr marL="0" indent="0">
              <a:spcBef>
                <a:spcPts val="0"/>
              </a:spcBef>
              <a:buNone/>
              <a:defRPr sz="3200">
                <a:gradFill>
                  <a:gsLst>
                    <a:gs pos="89172">
                      <a:srgbClr val="FFFFFF"/>
                    </a:gs>
                    <a:gs pos="75796">
                      <a:srgbClr val="FFFFFF"/>
                    </a:gs>
                  </a:gsLst>
                  <a:lin ang="5400000" scaled="0"/>
                </a:gradFill>
                <a:latin typeface="+mn-lt"/>
              </a:defRPr>
            </a:lvl1pPr>
          </a:lstStyle>
          <a:p>
            <a:pPr lvl="0"/>
            <a:r>
              <a:rPr lang="en-US" dirty="0"/>
              <a:t>Speaker name</a:t>
            </a:r>
          </a:p>
        </p:txBody>
      </p:sp>
      <p:pic>
        <p:nvPicPr>
          <p:cNvPr id="7" name="MS logo white - EMF"/>
          <p:cNvPicPr>
            <a:picLocks noChangeAspect="1"/>
          </p:cNvPicPr>
          <p:nvPr userDrawn="1"/>
        </p:nvPicPr>
        <p:blipFill>
          <a:blip r:embed="rId3"/>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217557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pic>
        <p:nvPicPr>
          <p:cNvPr id="7" name="Picture 6"/>
          <p:cNvPicPr>
            <a:picLocks noChangeAspect="1"/>
          </p:cNvPicPr>
          <p:nvPr userDrawn="1"/>
        </p:nvPicPr>
        <p:blipFill rotWithShape="1">
          <a:blip r:embed="rId3"/>
          <a:srcRect l="43746" t="7803" b="7803"/>
          <a:stretch/>
        </p:blipFill>
        <p:spPr>
          <a:xfrm>
            <a:off x="5439663" y="0"/>
            <a:ext cx="6995047" cy="6994525"/>
          </a:xfrm>
          <a:prstGeom prst="rect">
            <a:avLst/>
          </a:prstGeom>
        </p:spPr>
      </p:pic>
    </p:spTree>
    <p:extLst>
      <p:ext uri="{BB962C8B-B14F-4D97-AF65-F5344CB8AC3E}">
        <p14:creationId xmlns:p14="http://schemas.microsoft.com/office/powerpoint/2010/main" val="2914041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131958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578441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288636596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409193163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925205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451850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9793816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27710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2093931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pic>
        <p:nvPicPr>
          <p:cNvPr id="7" name="Picture 6"/>
          <p:cNvPicPr>
            <a:picLocks noChangeAspect="1"/>
          </p:cNvPicPr>
          <p:nvPr userDrawn="1"/>
        </p:nvPicPr>
        <p:blipFill rotWithShape="1">
          <a:blip r:embed="rId3"/>
          <a:srcRect l="43746" t="7803" b="7803"/>
          <a:stretch/>
        </p:blipFill>
        <p:spPr>
          <a:xfrm>
            <a:off x="5439663" y="0"/>
            <a:ext cx="6995047" cy="6994525"/>
          </a:xfrm>
          <a:prstGeom prst="rect">
            <a:avLst/>
          </a:prstGeom>
        </p:spPr>
      </p:pic>
    </p:spTree>
    <p:extLst>
      <p:ext uri="{BB962C8B-B14F-4D97-AF65-F5344CB8AC3E}">
        <p14:creationId xmlns:p14="http://schemas.microsoft.com/office/powerpoint/2010/main" val="13681652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srcRect t="7803" b="7803"/>
          <a:stretch/>
        </p:blipFill>
        <p:spPr>
          <a:xfrm>
            <a:off x="-1" y="0"/>
            <a:ext cx="12434711" cy="6994525"/>
          </a:xfrm>
          <a:prstGeom prst="rect">
            <a:avLst/>
          </a:prstGeom>
        </p:spPr>
      </p:pic>
      <p:sp>
        <p:nvSpPr>
          <p:cNvPr id="8" name="Rectangle 7"/>
          <p:cNvSpPr/>
          <p:nvPr userDrawn="1"/>
        </p:nvSpPr>
        <p:spPr bwMode="auto">
          <a:xfrm>
            <a:off x="273050" y="2125662"/>
            <a:ext cx="6400800" cy="3657600"/>
          </a:xfrm>
          <a:prstGeom prst="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vert="horz" wrap="square" lIns="146304" tIns="91440" rIns="146304" bIns="91440" rtlCol="0" anchor="t" anchorCtr="0">
            <a:noAutofit/>
          </a:bodyPr>
          <a:lstStyle>
            <a:lvl1pPr>
              <a:defRPr lang="en-US" spc="-100" dirty="0">
                <a:gradFill>
                  <a:gsLst>
                    <a:gs pos="91720">
                      <a:srgbClr val="FFFFFF"/>
                    </a:gs>
                    <a:gs pos="75796">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auto">
          <a:xfrm>
            <a:off x="273050" y="3954462"/>
            <a:ext cx="6402388" cy="1828800"/>
          </a:xfrm>
          <a:noFill/>
        </p:spPr>
        <p:txBody>
          <a:bodyPr wrap="square" lIns="164592" tIns="109728" rIns="164592" bIns="109728">
            <a:spAutoFit/>
          </a:bodyPr>
          <a:lstStyle>
            <a:lvl1pPr marL="0" indent="0">
              <a:spcBef>
                <a:spcPts val="0"/>
              </a:spcBef>
              <a:buNone/>
              <a:defRPr sz="3200">
                <a:gradFill>
                  <a:gsLst>
                    <a:gs pos="94904">
                      <a:srgbClr val="FFFFFF"/>
                    </a:gs>
                    <a:gs pos="75796">
                      <a:srgbClr val="FFFFFF"/>
                    </a:gs>
                  </a:gsLst>
                  <a:lin ang="5400000" scaled="0"/>
                </a:gradFill>
                <a:latin typeface="+mn-lt"/>
              </a:defRPr>
            </a:lvl1pPr>
          </a:lstStyle>
          <a:p>
            <a:pPr lvl="0"/>
            <a:r>
              <a:rPr lang="en-US" dirty="0"/>
              <a:t>Speaker name</a:t>
            </a:r>
          </a:p>
        </p:txBody>
      </p:sp>
      <p:pic>
        <p:nvPicPr>
          <p:cNvPr id="7" name="MS logo white - EMF"/>
          <p:cNvPicPr>
            <a:picLocks noChangeAspect="1"/>
          </p:cNvPicPr>
          <p:nvPr userDrawn="1"/>
        </p:nvPicPr>
        <p:blipFill>
          <a:blip r:embed="rId3"/>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280864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srcRect l="43746" t="7803" b="7803"/>
          <a:stretch/>
        </p:blipFill>
        <p:spPr>
          <a:xfrm>
            <a:off x="5439663" y="0"/>
            <a:ext cx="6995047" cy="6994525"/>
          </a:xfrm>
          <a:prstGeom prst="rect">
            <a:avLst/>
          </a:prstGeom>
        </p:spPr>
      </p:pic>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6" name="MS logo white - EMF"/>
          <p:cNvPicPr>
            <a:picLocks noChangeAspect="1"/>
          </p:cNvPicPr>
          <p:nvPr userDrawn="1"/>
        </p:nvPicPr>
        <p:blipFill>
          <a:blip r:embed="rId3"/>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13956632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emf"/><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emf"/><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73" r:id="rId2"/>
    <p:sldLayoutId id="2147484467" r:id="rId3"/>
    <p:sldLayoutId id="2147484266" r:id="rId4"/>
    <p:sldLayoutId id="2147484240" r:id="rId5"/>
    <p:sldLayoutId id="2147484241" r:id="rId6"/>
    <p:sldLayoutId id="2147484474" r:id="rId7"/>
    <p:sldLayoutId id="2147484245" r:id="rId8"/>
    <p:sldLayoutId id="2147484247" r:id="rId9"/>
    <p:sldLayoutId id="2147484249" r:id="rId10"/>
    <p:sldLayoutId id="2147484250" r:id="rId11"/>
    <p:sldLayoutId id="2147484264" r:id="rId12"/>
    <p:sldLayoutId id="2147484251" r:id="rId13"/>
    <p:sldLayoutId id="2147484463" r:id="rId14"/>
    <p:sldLayoutId id="2147484256" r:id="rId15"/>
    <p:sldLayoutId id="2147484257" r:id="rId16"/>
    <p:sldLayoutId id="2147484260" r:id="rId17"/>
    <p:sldLayoutId id="2147484299" r:id="rId18"/>
    <p:sldLayoutId id="2147484263"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7" r:id="rId2"/>
    <p:sldLayoutId id="2147484478" r:id="rId3"/>
    <p:sldLayoutId id="2147484479" r:id="rId4"/>
    <p:sldLayoutId id="2147484480" r:id="rId5"/>
    <p:sldLayoutId id="2147484481" r:id="rId6"/>
    <p:sldLayoutId id="2147484482" r:id="rId7"/>
    <p:sldLayoutId id="2147484483" r:id="rId8"/>
    <p:sldLayoutId id="2147484484" r:id="rId9"/>
    <p:sldLayoutId id="2147484485" r:id="rId10"/>
    <p:sldLayoutId id="2147484486" r:id="rId11"/>
    <p:sldLayoutId id="2147484487" r:id="rId12"/>
    <p:sldLayoutId id="2147484488" r:id="rId13"/>
    <p:sldLayoutId id="2147484489" r:id="rId14"/>
    <p:sldLayoutId id="2147484490" r:id="rId15"/>
    <p:sldLayoutId id="2147484491" r:id="rId16"/>
    <p:sldLayoutId id="2147484492" r:id="rId17"/>
    <p:sldLayoutId id="2147484493" r:id="rId18"/>
    <p:sldLayoutId id="2147484494"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7" r:id="rId12"/>
    <p:sldLayoutId id="2147484508" r:id="rId13"/>
    <p:sldLayoutId id="2147484509" r:id="rId14"/>
    <p:sldLayoutId id="2147484510" r:id="rId15"/>
    <p:sldLayoutId id="2147484511" r:id="rId16"/>
    <p:sldLayoutId id="2147484512" r:id="rId17"/>
    <p:sldLayoutId id="2147484513" r:id="rId18"/>
    <p:sldLayoutId id="2147484514"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journals.aps.org/prl/abstract/10.1103/PhysRevLett.119.136803" TargetMode="External"/><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3.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3.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43.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43.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4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3.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3.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2DEG device example</a:t>
            </a:r>
          </a:p>
        </p:txBody>
      </p:sp>
      <p:sp>
        <p:nvSpPr>
          <p:cNvPr id="6" name="Text Placeholder 5"/>
          <p:cNvSpPr>
            <a:spLocks noGrp="1"/>
          </p:cNvSpPr>
          <p:nvPr>
            <p:ph type="body" sz="quarter" idx="10"/>
          </p:nvPr>
        </p:nvSpPr>
        <p:spPr>
          <a:xfrm>
            <a:off x="313581" y="1697062"/>
            <a:ext cx="11888787" cy="1538883"/>
          </a:xfrm>
        </p:spPr>
        <p:txBody>
          <a:bodyPr/>
          <a:lstStyle/>
          <a:p>
            <a:r>
              <a:rPr lang="en-US" sz="2200" dirty="0"/>
              <a:t>In this example, we’ll use QMT to create an example gate-defined lithographic nanowire structure, based on the paper found </a:t>
            </a:r>
            <a:r>
              <a:rPr lang="en-US" sz="2200" dirty="0">
                <a:hlinkClick r:id="rId3"/>
              </a:rPr>
              <a:t>here</a:t>
            </a:r>
            <a:r>
              <a:rPr lang="en-US" sz="2200" dirty="0"/>
              <a:t>.</a:t>
            </a:r>
          </a:p>
          <a:p>
            <a:pPr marL="457200" indent="-457200">
              <a:buFont typeface="+mj-lt"/>
              <a:buAutoNum type="arabicPeriod"/>
            </a:pPr>
            <a:endParaRPr lang="en-US" sz="2200" dirty="0"/>
          </a:p>
          <a:p>
            <a:r>
              <a:rPr lang="en-US" sz="2200" dirty="0"/>
              <a:t>If you haven’t done so already, please follow the instructions in </a:t>
            </a:r>
            <a:r>
              <a:rPr lang="en-US" sz="2200" dirty="0" err="1"/>
              <a:t>read_me_first_environment_setup</a:t>
            </a:r>
            <a:r>
              <a:rPr lang="en-US" sz="2200" dirty="0"/>
              <a:t>!</a:t>
            </a:r>
          </a:p>
        </p:txBody>
      </p:sp>
    </p:spTree>
    <p:extLst>
      <p:ext uri="{BB962C8B-B14F-4D97-AF65-F5344CB8AC3E}">
        <p14:creationId xmlns:p14="http://schemas.microsoft.com/office/powerpoint/2010/main" val="4132783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Adding lock constraints</a:t>
            </a:r>
          </a:p>
        </p:txBody>
      </p:sp>
      <p:sp>
        <p:nvSpPr>
          <p:cNvPr id="6" name="Text Placeholder 5"/>
          <p:cNvSpPr>
            <a:spLocks noGrp="1"/>
          </p:cNvSpPr>
          <p:nvPr>
            <p:ph type="body" sz="quarter" idx="10"/>
          </p:nvPr>
        </p:nvSpPr>
        <p:spPr>
          <a:xfrm>
            <a:off x="313581" y="1697062"/>
            <a:ext cx="11888787" cy="1234184"/>
          </a:xfrm>
        </p:spPr>
        <p:txBody>
          <a:bodyPr/>
          <a:lstStyle/>
          <a:p>
            <a:pPr marL="457200" indent="-457200">
              <a:buFont typeface="+mj-lt"/>
              <a:buAutoNum type="arabicPeriod"/>
            </a:pPr>
            <a:r>
              <a:rPr lang="en-US" sz="2200" dirty="0"/>
              <a:t>Switch to the sketcher workbench, and edit the i</a:t>
            </a:r>
            <a:r>
              <a:rPr lang="en-US" sz="2200" i="1" dirty="0"/>
              <a:t>_TopGate1_</a:t>
            </a:r>
            <a:r>
              <a:rPr lang="en-US" sz="2200" dirty="0"/>
              <a:t>Polyline007 sketch</a:t>
            </a:r>
          </a:p>
          <a:p>
            <a:pPr marL="457200" indent="-457200">
              <a:buFont typeface="+mj-lt"/>
              <a:buAutoNum type="arabicPeriod"/>
            </a:pPr>
            <a:r>
              <a:rPr lang="en-US" sz="2200" dirty="0"/>
              <a:t>Zoom in and impose two lock constraints on the upper vertices (left figure)</a:t>
            </a:r>
          </a:p>
          <a:p>
            <a:pPr marL="457200" indent="-457200">
              <a:buFont typeface="+mj-lt"/>
              <a:buAutoNum type="arabicPeriod"/>
            </a:pPr>
            <a:r>
              <a:rPr lang="en-US" sz="2200" dirty="0"/>
              <a:t>Drag the center line so it coincides with the Al etch window (right figure).</a:t>
            </a:r>
          </a:p>
        </p:txBody>
      </p:sp>
      <p:pic>
        <p:nvPicPr>
          <p:cNvPr id="2" name="Picture 1">
            <a:extLst>
              <a:ext uri="{FF2B5EF4-FFF2-40B4-BE49-F238E27FC236}">
                <a16:creationId xmlns:a16="http://schemas.microsoft.com/office/drawing/2014/main" id="{A5EA68D1-274B-4444-A4E9-6956056F52A0}"/>
              </a:ext>
            </a:extLst>
          </p:cNvPr>
          <p:cNvPicPr>
            <a:picLocks noChangeAspect="1"/>
          </p:cNvPicPr>
          <p:nvPr/>
        </p:nvPicPr>
        <p:blipFill>
          <a:blip r:embed="rId3"/>
          <a:stretch>
            <a:fillRect/>
          </a:stretch>
        </p:blipFill>
        <p:spPr>
          <a:xfrm>
            <a:off x="529605" y="3787869"/>
            <a:ext cx="5184576" cy="2732411"/>
          </a:xfrm>
          <a:prstGeom prst="rect">
            <a:avLst/>
          </a:prstGeom>
        </p:spPr>
      </p:pic>
      <p:sp>
        <p:nvSpPr>
          <p:cNvPr id="7" name="Oval 6">
            <a:extLst>
              <a:ext uri="{FF2B5EF4-FFF2-40B4-BE49-F238E27FC236}">
                <a16:creationId xmlns:a16="http://schemas.microsoft.com/office/drawing/2014/main" id="{3C94AF72-E908-4C98-868A-0E5BF3818ABB}"/>
              </a:ext>
            </a:extLst>
          </p:cNvPr>
          <p:cNvSpPr/>
          <p:nvPr/>
        </p:nvSpPr>
        <p:spPr bwMode="auto">
          <a:xfrm>
            <a:off x="2660476" y="3857302"/>
            <a:ext cx="432048" cy="432048"/>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291349C1-A611-4B37-8E0B-EEDC16511F4C}"/>
              </a:ext>
            </a:extLst>
          </p:cNvPr>
          <p:cNvPicPr>
            <a:picLocks noChangeAspect="1"/>
          </p:cNvPicPr>
          <p:nvPr/>
        </p:nvPicPr>
        <p:blipFill>
          <a:blip r:embed="rId4"/>
          <a:stretch>
            <a:fillRect/>
          </a:stretch>
        </p:blipFill>
        <p:spPr>
          <a:xfrm>
            <a:off x="7298357" y="3267526"/>
            <a:ext cx="3960440" cy="3431725"/>
          </a:xfrm>
          <a:prstGeom prst="rect">
            <a:avLst/>
          </a:prstGeom>
        </p:spPr>
      </p:pic>
      <p:sp>
        <p:nvSpPr>
          <p:cNvPr id="9" name="Oval 8">
            <a:extLst>
              <a:ext uri="{FF2B5EF4-FFF2-40B4-BE49-F238E27FC236}">
                <a16:creationId xmlns:a16="http://schemas.microsoft.com/office/drawing/2014/main" id="{2691AA24-A2EB-4D20-A256-77B5529F9FAD}"/>
              </a:ext>
            </a:extLst>
          </p:cNvPr>
          <p:cNvSpPr/>
          <p:nvPr/>
        </p:nvSpPr>
        <p:spPr bwMode="auto">
          <a:xfrm>
            <a:off x="8810525" y="6085408"/>
            <a:ext cx="864096" cy="432048"/>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12E12B08-ABBD-4274-8C26-5F147583EE4F}"/>
              </a:ext>
            </a:extLst>
          </p:cNvPr>
          <p:cNvSpPr/>
          <p:nvPr/>
        </p:nvSpPr>
        <p:spPr bwMode="auto">
          <a:xfrm>
            <a:off x="2734369" y="5297463"/>
            <a:ext cx="432048" cy="432048"/>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a:extLst>
              <a:ext uri="{FF2B5EF4-FFF2-40B4-BE49-F238E27FC236}">
                <a16:creationId xmlns:a16="http://schemas.microsoft.com/office/drawing/2014/main" id="{9588AAC7-2EBC-4698-9DFF-A2D268751D51}"/>
              </a:ext>
            </a:extLst>
          </p:cNvPr>
          <p:cNvSpPr/>
          <p:nvPr/>
        </p:nvSpPr>
        <p:spPr bwMode="auto">
          <a:xfrm>
            <a:off x="1897757" y="5297463"/>
            <a:ext cx="432048" cy="432048"/>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53060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5F5D8C-D4F5-4C6A-8AAC-6E09E46BFE46}"/>
              </a:ext>
            </a:extLst>
          </p:cNvPr>
          <p:cNvPicPr>
            <a:picLocks noChangeAspect="1"/>
          </p:cNvPicPr>
          <p:nvPr/>
        </p:nvPicPr>
        <p:blipFill>
          <a:blip r:embed="rId3"/>
          <a:stretch>
            <a:fillRect/>
          </a:stretch>
        </p:blipFill>
        <p:spPr>
          <a:xfrm>
            <a:off x="385589" y="3313236"/>
            <a:ext cx="3960440" cy="3431725"/>
          </a:xfrm>
          <a:prstGeom prst="rect">
            <a:avLst/>
          </a:prstGeom>
        </p:spPr>
      </p:pic>
      <p:sp>
        <p:nvSpPr>
          <p:cNvPr id="17" name="Title 16"/>
          <p:cNvSpPr>
            <a:spLocks noGrp="1"/>
          </p:cNvSpPr>
          <p:nvPr>
            <p:ph type="title"/>
          </p:nvPr>
        </p:nvSpPr>
        <p:spPr/>
        <p:txBody>
          <a:bodyPr/>
          <a:lstStyle/>
          <a:p>
            <a:r>
              <a:rPr lang="en-US" dirty="0"/>
              <a:t>Adding a length constraint</a:t>
            </a:r>
          </a:p>
        </p:txBody>
      </p:sp>
      <p:sp>
        <p:nvSpPr>
          <p:cNvPr id="6" name="Text Placeholder 5"/>
          <p:cNvSpPr>
            <a:spLocks noGrp="1"/>
          </p:cNvSpPr>
          <p:nvPr>
            <p:ph type="body" sz="quarter" idx="10"/>
          </p:nvPr>
        </p:nvSpPr>
        <p:spPr>
          <a:xfrm>
            <a:off x="313581" y="1697062"/>
            <a:ext cx="11888787" cy="1911292"/>
          </a:xfrm>
        </p:spPr>
        <p:txBody>
          <a:bodyPr/>
          <a:lstStyle/>
          <a:p>
            <a:pPr marL="457200" indent="-457200">
              <a:buFont typeface="+mj-lt"/>
              <a:buAutoNum type="arabicPeriod"/>
            </a:pPr>
            <a:r>
              <a:rPr lang="en-US" sz="2200" dirty="0"/>
              <a:t>Select on of the vertical edges on the gate</a:t>
            </a:r>
          </a:p>
          <a:p>
            <a:pPr marL="457200" indent="-457200">
              <a:buFont typeface="+mj-lt"/>
              <a:buAutoNum type="arabicPeriod"/>
            </a:pPr>
            <a:r>
              <a:rPr lang="en-US" sz="2200" dirty="0"/>
              <a:t>Apply a length constraint to this edge (see left figure)</a:t>
            </a:r>
          </a:p>
          <a:p>
            <a:pPr marL="457200" indent="-457200">
              <a:buFont typeface="+mj-lt"/>
              <a:buAutoNum type="arabicPeriod"/>
            </a:pPr>
            <a:r>
              <a:rPr lang="en-US" sz="2200" dirty="0"/>
              <a:t>Clicking the f(x) symbol in the popup screen allows one to enter an expression for the length. Enter </a:t>
            </a:r>
            <a:r>
              <a:rPr lang="en-US" sz="2200" dirty="0" err="1"/>
              <a:t>modelParam.d</a:t>
            </a:r>
            <a:r>
              <a:rPr lang="en-US" sz="2200" dirty="0"/>
              <a:t> + 0.2. The resulting geometry should look like the figure on the right</a:t>
            </a:r>
          </a:p>
          <a:p>
            <a:pPr marL="457200" indent="-457200">
              <a:buFont typeface="+mj-lt"/>
              <a:buAutoNum type="arabicPeriod"/>
            </a:pPr>
            <a:endParaRPr lang="en-US" sz="2200" dirty="0"/>
          </a:p>
        </p:txBody>
      </p:sp>
      <p:sp>
        <p:nvSpPr>
          <p:cNvPr id="7" name="Oval 6">
            <a:extLst>
              <a:ext uri="{FF2B5EF4-FFF2-40B4-BE49-F238E27FC236}">
                <a16:creationId xmlns:a16="http://schemas.microsoft.com/office/drawing/2014/main" id="{3C94AF72-E908-4C98-868A-0E5BF3818ABB}"/>
              </a:ext>
            </a:extLst>
          </p:cNvPr>
          <p:cNvSpPr/>
          <p:nvPr/>
        </p:nvSpPr>
        <p:spPr bwMode="auto">
          <a:xfrm>
            <a:off x="3265909" y="3195594"/>
            <a:ext cx="432048" cy="432048"/>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822C3552-8664-4E04-88B9-7C6E9BFC42A4}"/>
              </a:ext>
            </a:extLst>
          </p:cNvPr>
          <p:cNvPicPr>
            <a:picLocks noChangeAspect="1"/>
          </p:cNvPicPr>
          <p:nvPr/>
        </p:nvPicPr>
        <p:blipFill>
          <a:blip r:embed="rId4"/>
          <a:stretch>
            <a:fillRect/>
          </a:stretch>
        </p:blipFill>
        <p:spPr>
          <a:xfrm>
            <a:off x="4665386" y="3292224"/>
            <a:ext cx="3185176" cy="1967753"/>
          </a:xfrm>
          <a:prstGeom prst="rect">
            <a:avLst/>
          </a:prstGeom>
        </p:spPr>
      </p:pic>
      <p:sp>
        <p:nvSpPr>
          <p:cNvPr id="8" name="Oval 7">
            <a:extLst>
              <a:ext uri="{FF2B5EF4-FFF2-40B4-BE49-F238E27FC236}">
                <a16:creationId xmlns:a16="http://schemas.microsoft.com/office/drawing/2014/main" id="{D2CD71FB-2D65-4ABB-A28F-182CF5178FCE}"/>
              </a:ext>
            </a:extLst>
          </p:cNvPr>
          <p:cNvSpPr/>
          <p:nvPr/>
        </p:nvSpPr>
        <p:spPr bwMode="auto">
          <a:xfrm>
            <a:off x="9242573" y="4031106"/>
            <a:ext cx="432048" cy="432048"/>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a:extLst>
              <a:ext uri="{FF2B5EF4-FFF2-40B4-BE49-F238E27FC236}">
                <a16:creationId xmlns:a16="http://schemas.microsoft.com/office/drawing/2014/main" id="{22D2DDE6-3531-4A8E-9F0E-23B434511D28}"/>
              </a:ext>
            </a:extLst>
          </p:cNvPr>
          <p:cNvPicPr>
            <a:picLocks noChangeAspect="1"/>
          </p:cNvPicPr>
          <p:nvPr/>
        </p:nvPicPr>
        <p:blipFill>
          <a:blip r:embed="rId5"/>
          <a:stretch>
            <a:fillRect/>
          </a:stretch>
        </p:blipFill>
        <p:spPr>
          <a:xfrm>
            <a:off x="8275976" y="3270296"/>
            <a:ext cx="3785052" cy="3458465"/>
          </a:xfrm>
          <a:prstGeom prst="rect">
            <a:avLst/>
          </a:prstGeom>
        </p:spPr>
      </p:pic>
    </p:spTree>
    <p:extLst>
      <p:ext uri="{BB962C8B-B14F-4D97-AF65-F5344CB8AC3E}">
        <p14:creationId xmlns:p14="http://schemas.microsoft.com/office/powerpoint/2010/main" val="3657679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3038474"/>
            <a:ext cx="11889564" cy="917575"/>
          </a:xfrm>
        </p:spPr>
        <p:txBody>
          <a:bodyPr/>
          <a:lstStyle/>
          <a:p>
            <a:r>
              <a:rPr lang="en-US" dirty="0"/>
              <a:t>Part 3 : Creating a </a:t>
            </a:r>
            <a:r>
              <a:rPr lang="en-US" dirty="0" err="1"/>
              <a:t>runfile</a:t>
            </a:r>
            <a:endParaRPr lang="en-US" dirty="0"/>
          </a:p>
        </p:txBody>
      </p:sp>
    </p:spTree>
    <p:extLst>
      <p:ext uri="{BB962C8B-B14F-4D97-AF65-F5344CB8AC3E}">
        <p14:creationId xmlns:p14="http://schemas.microsoft.com/office/powerpoint/2010/main" val="4145435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Exporting information from </a:t>
            </a:r>
            <a:r>
              <a:rPr lang="en-US" dirty="0" err="1"/>
              <a:t>FreeCAD</a:t>
            </a:r>
            <a:endParaRPr lang="en-US" dirty="0"/>
          </a:p>
        </p:txBody>
      </p:sp>
      <p:sp>
        <p:nvSpPr>
          <p:cNvPr id="6" name="Text Placeholder 5"/>
          <p:cNvSpPr>
            <a:spLocks noGrp="1"/>
          </p:cNvSpPr>
          <p:nvPr>
            <p:ph type="body" sz="quarter" idx="10"/>
          </p:nvPr>
        </p:nvSpPr>
        <p:spPr>
          <a:xfrm>
            <a:off x="313581" y="1697062"/>
            <a:ext cx="11888787" cy="1775871"/>
          </a:xfrm>
        </p:spPr>
        <p:txBody>
          <a:bodyPr/>
          <a:lstStyle/>
          <a:p>
            <a:pPr marL="457200" indent="-457200">
              <a:buFont typeface="+mj-lt"/>
              <a:buAutoNum type="arabicPeriod"/>
            </a:pPr>
            <a:r>
              <a:rPr lang="en-US" sz="2200" dirty="0"/>
              <a:t>The run is controlled by a python script, which will then import the </a:t>
            </a:r>
            <a:r>
              <a:rPr lang="en-US" sz="2200" dirty="0" err="1"/>
              <a:t>FreeCAD</a:t>
            </a:r>
            <a:r>
              <a:rPr lang="en-US" sz="2200" dirty="0"/>
              <a:t> model we just set up. </a:t>
            </a:r>
          </a:p>
          <a:p>
            <a:pPr marL="457200" indent="-457200">
              <a:buFont typeface="+mj-lt"/>
              <a:buAutoNum type="arabicPeriod"/>
            </a:pPr>
            <a:r>
              <a:rPr lang="en-US" sz="2200" dirty="0"/>
              <a:t>To generate a template, select the </a:t>
            </a:r>
            <a:r>
              <a:rPr lang="en-US" sz="2200" dirty="0" err="1"/>
              <a:t>FreeCAD</a:t>
            </a:r>
            <a:r>
              <a:rPr lang="en-US" sz="2200" dirty="0"/>
              <a:t> objects we’d like to reference and run the “</a:t>
            </a:r>
            <a:r>
              <a:rPr lang="en-US" sz="2200" dirty="0" err="1"/>
              <a:t>printTemplate</a:t>
            </a:r>
            <a:r>
              <a:rPr lang="en-US" sz="2200" dirty="0"/>
              <a:t>” macro. This will generate python code with the proper </a:t>
            </a:r>
            <a:r>
              <a:rPr lang="en-US" sz="2200" dirty="0" err="1"/>
              <a:t>FreeCAD</a:t>
            </a:r>
            <a:r>
              <a:rPr lang="en-US" sz="2200" dirty="0"/>
              <a:t> names that can by copy-pasted into a script.</a:t>
            </a:r>
          </a:p>
        </p:txBody>
      </p:sp>
    </p:spTree>
    <p:extLst>
      <p:ext uri="{BB962C8B-B14F-4D97-AF65-F5344CB8AC3E}">
        <p14:creationId xmlns:p14="http://schemas.microsoft.com/office/powerpoint/2010/main" val="2743958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the model file, file paths and materials</a:t>
            </a:r>
          </a:p>
        </p:txBody>
      </p:sp>
      <p:sp>
        <p:nvSpPr>
          <p:cNvPr id="6" name="Text Placeholder 5"/>
          <p:cNvSpPr>
            <a:spLocks noGrp="1"/>
          </p:cNvSpPr>
          <p:nvPr>
            <p:ph type="body" sz="quarter" idx="10"/>
          </p:nvPr>
        </p:nvSpPr>
        <p:spPr>
          <a:xfrm>
            <a:off x="313581" y="1697062"/>
            <a:ext cx="11888787" cy="4264244"/>
          </a:xfrm>
        </p:spPr>
        <p:txBody>
          <a:bodyPr/>
          <a:lstStyle/>
          <a:p>
            <a:pPr marL="457200" indent="-457200">
              <a:buFont typeface="+mj-lt"/>
              <a:buAutoNum type="arabicPeriod"/>
            </a:pPr>
            <a:r>
              <a:rPr lang="en-US" sz="2200" dirty="0"/>
              <a:t>The first step in creating the </a:t>
            </a:r>
            <a:r>
              <a:rPr lang="en-US" sz="2200" dirty="0" err="1"/>
              <a:t>json</a:t>
            </a:r>
            <a:r>
              <a:rPr lang="en-US" sz="2200" dirty="0"/>
              <a:t> file is setting the following paths:</a:t>
            </a:r>
          </a:p>
          <a:p>
            <a:pPr marL="685800" lvl="1" indent="-457200">
              <a:buFont typeface="+mj-lt"/>
              <a:buAutoNum type="arabicPeriod"/>
            </a:pPr>
            <a:r>
              <a:rPr lang="en-US" sz="1400" dirty="0" err="1"/>
              <a:t>COMSOLExecPath</a:t>
            </a:r>
            <a:r>
              <a:rPr lang="en-US" sz="1400" dirty="0"/>
              <a:t>: path to the COMSOL batch executable (</a:t>
            </a:r>
            <a:r>
              <a:rPr lang="en-US" sz="1400" i="1" dirty="0" err="1"/>
              <a:t>comsolbatch</a:t>
            </a:r>
            <a:r>
              <a:rPr lang="en-US" sz="1400" i="1" dirty="0"/>
              <a:t> or </a:t>
            </a:r>
            <a:r>
              <a:rPr lang="en-US" sz="1400" i="1" dirty="0" err="1"/>
              <a:t>comsolclusterbatch</a:t>
            </a:r>
            <a:r>
              <a:rPr lang="en-US" sz="1400" dirty="0"/>
              <a:t> under Windows) </a:t>
            </a:r>
          </a:p>
          <a:p>
            <a:pPr marL="685800" lvl="1" indent="-457200">
              <a:buFont typeface="+mj-lt"/>
              <a:buAutoNum type="arabicPeriod"/>
            </a:pPr>
            <a:r>
              <a:rPr lang="en-US" sz="1400" dirty="0" err="1"/>
              <a:t>COMSOLCompilePath</a:t>
            </a:r>
            <a:r>
              <a:rPr lang="en-US" sz="1400" dirty="0"/>
              <a:t>: path to the COMSOL compiler (</a:t>
            </a:r>
            <a:r>
              <a:rPr lang="en-US" sz="1400" i="1" dirty="0" err="1"/>
              <a:t>comsolcompile</a:t>
            </a:r>
            <a:r>
              <a:rPr lang="en-US" sz="1400" dirty="0"/>
              <a:t> under Windows)</a:t>
            </a:r>
          </a:p>
          <a:p>
            <a:pPr marL="685800" lvl="1" indent="-457200">
              <a:buFont typeface="+mj-lt"/>
              <a:buAutoNum type="arabicPeriod"/>
            </a:pPr>
            <a:r>
              <a:rPr lang="en-US" sz="1400" dirty="0" err="1"/>
              <a:t>mpiPath</a:t>
            </a:r>
            <a:r>
              <a:rPr lang="en-US" sz="1400" dirty="0"/>
              <a:t>: Command to execute MPI</a:t>
            </a:r>
          </a:p>
          <a:p>
            <a:pPr marL="685800" lvl="1" indent="-457200">
              <a:buFont typeface="+mj-lt"/>
              <a:buAutoNum type="arabicPeriod"/>
            </a:pPr>
            <a:r>
              <a:rPr lang="en-US" sz="1400" dirty="0" err="1"/>
              <a:t>pythonPath</a:t>
            </a:r>
            <a:r>
              <a:rPr lang="en-US" sz="1400" dirty="0"/>
              <a:t>: Folder containing the python.exe that we will use</a:t>
            </a:r>
          </a:p>
          <a:p>
            <a:pPr marL="685800" lvl="1" indent="-457200">
              <a:buFont typeface="+mj-lt"/>
              <a:buAutoNum type="arabicPeriod"/>
            </a:pPr>
            <a:r>
              <a:rPr lang="en-US" sz="1400" dirty="0" err="1"/>
              <a:t>jdkPath</a:t>
            </a:r>
            <a:r>
              <a:rPr lang="en-US" sz="1400" dirty="0"/>
              <a:t>: Folder containing JDK 1.8.0.144 </a:t>
            </a:r>
          </a:p>
          <a:p>
            <a:pPr marL="685800" lvl="1" indent="-457200">
              <a:buFont typeface="+mj-lt"/>
              <a:buAutoNum type="arabicPeriod"/>
            </a:pPr>
            <a:r>
              <a:rPr lang="en-US" sz="1400" dirty="0" err="1"/>
              <a:t>freeCADPath</a:t>
            </a:r>
            <a:r>
              <a:rPr lang="en-US" sz="1400" dirty="0"/>
              <a:t>: Path to the </a:t>
            </a:r>
            <a:r>
              <a:rPr lang="en-US" sz="1400" dirty="0" err="1"/>
              <a:t>FreeCAD</a:t>
            </a:r>
            <a:r>
              <a:rPr lang="en-US" sz="1400" dirty="0"/>
              <a:t> file that we created in the previous parts of this tutorial</a:t>
            </a:r>
          </a:p>
          <a:p>
            <a:pPr marL="685800" lvl="1" indent="-457200">
              <a:buFont typeface="+mj-lt"/>
              <a:buAutoNum type="arabicPeriod"/>
            </a:pPr>
            <a:r>
              <a:rPr lang="en-US" sz="1400" dirty="0" err="1"/>
              <a:t>rootPath</a:t>
            </a:r>
            <a:r>
              <a:rPr lang="en-US" sz="1400" dirty="0"/>
              <a:t>: Folder containing the </a:t>
            </a:r>
            <a:r>
              <a:rPr lang="en-US" sz="1400" dirty="0" err="1"/>
              <a:t>FreeCAD</a:t>
            </a:r>
            <a:r>
              <a:rPr lang="en-US" sz="1400" dirty="0"/>
              <a:t> file</a:t>
            </a:r>
          </a:p>
          <a:p>
            <a:pPr marL="457200" indent="-457200">
              <a:buFont typeface="+mj-lt"/>
              <a:buAutoNum type="arabicPeriod"/>
            </a:pPr>
            <a:r>
              <a:rPr lang="en-US" sz="2200" dirty="0"/>
              <a:t>Next, we will create a model file (</a:t>
            </a:r>
            <a:r>
              <a:rPr lang="en-US" sz="2200" dirty="0" err="1"/>
              <a:t>model.json</a:t>
            </a:r>
            <a:r>
              <a:rPr lang="en-US" sz="2200" dirty="0"/>
              <a:t>) that contains all information on the geometry, physics, jobs of the device we are modeling</a:t>
            </a:r>
          </a:p>
          <a:p>
            <a:pPr marL="457200" indent="-457200">
              <a:buFont typeface="+mj-lt"/>
              <a:buAutoNum type="arabicPeriod"/>
            </a:pPr>
            <a:endParaRPr lang="en-US" sz="2200" dirty="0"/>
          </a:p>
          <a:p>
            <a:pPr marL="457200" indent="-457200">
              <a:buFont typeface="+mj-lt"/>
              <a:buAutoNum type="arabicPeriod"/>
            </a:pPr>
            <a:r>
              <a:rPr lang="en-US" sz="2200" dirty="0"/>
              <a:t>Finally, we need to make the material library available to our model file. Typically, no changes have to be made here: </a:t>
            </a:r>
          </a:p>
          <a:p>
            <a:pPr marL="685800" lvl="1" indent="-457200">
              <a:buFont typeface="+mj-lt"/>
              <a:buAutoNum type="arabicPeriod"/>
            </a:pPr>
            <a:endParaRPr lang="en-US" sz="100" dirty="0"/>
          </a:p>
          <a:p>
            <a:pPr marL="457200" indent="-457200">
              <a:buFont typeface="+mj-lt"/>
              <a:buAutoNum type="arabicPeriod"/>
            </a:pPr>
            <a:endParaRPr lang="en-US" sz="2200" dirty="0"/>
          </a:p>
        </p:txBody>
      </p:sp>
      <p:pic>
        <p:nvPicPr>
          <p:cNvPr id="2" name="Picture 1">
            <a:extLst>
              <a:ext uri="{FF2B5EF4-FFF2-40B4-BE49-F238E27FC236}">
                <a16:creationId xmlns:a16="http://schemas.microsoft.com/office/drawing/2014/main" id="{91609CEF-0C4C-4A8E-B756-65F66799A226}"/>
              </a:ext>
            </a:extLst>
          </p:cNvPr>
          <p:cNvPicPr>
            <a:picLocks noChangeAspect="1"/>
          </p:cNvPicPr>
          <p:nvPr/>
        </p:nvPicPr>
        <p:blipFill>
          <a:blip r:embed="rId3"/>
          <a:stretch>
            <a:fillRect/>
          </a:stretch>
        </p:blipFill>
        <p:spPr>
          <a:xfrm>
            <a:off x="2761853" y="5604370"/>
            <a:ext cx="6303427" cy="841149"/>
          </a:xfrm>
          <a:prstGeom prst="rect">
            <a:avLst/>
          </a:prstGeom>
        </p:spPr>
      </p:pic>
      <p:pic>
        <p:nvPicPr>
          <p:cNvPr id="3" name="Picture 2">
            <a:extLst>
              <a:ext uri="{FF2B5EF4-FFF2-40B4-BE49-F238E27FC236}">
                <a16:creationId xmlns:a16="http://schemas.microsoft.com/office/drawing/2014/main" id="{0B67AAE3-6A1D-41B7-A254-99E47E0D127E}"/>
              </a:ext>
            </a:extLst>
          </p:cNvPr>
          <p:cNvPicPr>
            <a:picLocks noChangeAspect="1"/>
          </p:cNvPicPr>
          <p:nvPr/>
        </p:nvPicPr>
        <p:blipFill>
          <a:blip r:embed="rId4"/>
          <a:stretch>
            <a:fillRect/>
          </a:stretch>
        </p:blipFill>
        <p:spPr>
          <a:xfrm>
            <a:off x="3069250" y="4505374"/>
            <a:ext cx="5688632" cy="241093"/>
          </a:xfrm>
          <a:prstGeom prst="rect">
            <a:avLst/>
          </a:prstGeom>
        </p:spPr>
      </p:pic>
    </p:spTree>
    <p:extLst>
      <p:ext uri="{BB962C8B-B14F-4D97-AF65-F5344CB8AC3E}">
        <p14:creationId xmlns:p14="http://schemas.microsoft.com/office/powerpoint/2010/main" val="4272987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Extruding objects</a:t>
            </a:r>
          </a:p>
        </p:txBody>
      </p:sp>
      <p:sp>
        <p:nvSpPr>
          <p:cNvPr id="6" name="Text Placeholder 5"/>
          <p:cNvSpPr>
            <a:spLocks noGrp="1"/>
          </p:cNvSpPr>
          <p:nvPr>
            <p:ph type="body" sz="quarter" idx="10"/>
          </p:nvPr>
        </p:nvSpPr>
        <p:spPr>
          <a:xfrm>
            <a:off x="313581" y="1697062"/>
            <a:ext cx="11888787" cy="3908762"/>
          </a:xfrm>
        </p:spPr>
        <p:txBody>
          <a:bodyPr/>
          <a:lstStyle/>
          <a:p>
            <a:r>
              <a:rPr lang="en-US" sz="2200" dirty="0"/>
              <a:t>In </a:t>
            </a:r>
            <a:r>
              <a:rPr lang="en-US" sz="2200" dirty="0" err="1"/>
              <a:t>FreeCAD</a:t>
            </a:r>
            <a:r>
              <a:rPr lang="en-US" sz="2200" dirty="0"/>
              <a:t>, we have defined a 2D structure. To create a 3D structure, we will first extrude all individual objects. Afterwards we will extrude all bounding objects (i.e. objects that extend over the entire area of the bounding box).</a:t>
            </a:r>
          </a:p>
          <a:p>
            <a:pPr marL="457200" indent="-457200">
              <a:buFont typeface="+mj-lt"/>
              <a:buAutoNum type="arabicPeriod"/>
            </a:pPr>
            <a:r>
              <a:rPr lang="en-US" sz="2200" dirty="0"/>
              <a:t>In the makeRun.py file, 3 extrusion objects are defined (</a:t>
            </a:r>
            <a:r>
              <a:rPr lang="en-US" sz="2200" dirty="0" err="1"/>
              <a:t>wireGate</a:t>
            </a:r>
            <a:r>
              <a:rPr lang="en-US" sz="2200" dirty="0"/>
              <a:t>, </a:t>
            </a:r>
            <a:r>
              <a:rPr lang="en-US" sz="2200" dirty="0" err="1"/>
              <a:t>tunnelGAte</a:t>
            </a:r>
            <a:r>
              <a:rPr lang="en-US" sz="2200" dirty="0"/>
              <a:t>, and </a:t>
            </a:r>
            <a:r>
              <a:rPr lang="en-US" sz="2200" dirty="0" err="1"/>
              <a:t>alEtch</a:t>
            </a:r>
            <a:r>
              <a:rPr lang="en-US" sz="2200" dirty="0"/>
              <a:t>). Below </a:t>
            </a:r>
            <a:r>
              <a:rPr lang="en-US" sz="2200" dirty="0" err="1"/>
              <a:t>alEtch</a:t>
            </a:r>
            <a:r>
              <a:rPr lang="en-US" sz="2200" dirty="0"/>
              <a:t> is shown as an example. Here, </a:t>
            </a:r>
            <a:r>
              <a:rPr lang="en-US" sz="2200" i="1" dirty="0"/>
              <a:t>z0</a:t>
            </a:r>
            <a:r>
              <a:rPr lang="en-US" sz="2200" dirty="0"/>
              <a:t> denotes the offset of the bottom of the object, </a:t>
            </a:r>
            <a:r>
              <a:rPr lang="en-US" sz="2200" i="1" dirty="0" err="1"/>
              <a:t>deltaz</a:t>
            </a:r>
            <a:r>
              <a:rPr lang="en-US" sz="2200" dirty="0"/>
              <a:t> its height, and </a:t>
            </a:r>
            <a:r>
              <a:rPr lang="en-US" sz="2200" i="1" dirty="0"/>
              <a:t>label</a:t>
            </a:r>
            <a:r>
              <a:rPr lang="en-US" sz="2200" dirty="0"/>
              <a:t> corresponds to the label that the extruded object will get in the generated </a:t>
            </a:r>
            <a:r>
              <a:rPr lang="en-US" sz="2200" dirty="0" err="1"/>
              <a:t>FreeCAD</a:t>
            </a:r>
            <a:r>
              <a:rPr lang="en-US" sz="2200" dirty="0"/>
              <a:t> file.</a:t>
            </a:r>
            <a:br>
              <a:rPr lang="en-US" sz="2200" dirty="0"/>
            </a:br>
            <a:br>
              <a:rPr lang="en-US" sz="2200" dirty="0"/>
            </a:br>
            <a:r>
              <a:rPr lang="en-US" sz="2200" dirty="0"/>
              <a:t>Under </a:t>
            </a:r>
            <a:r>
              <a:rPr lang="en-US" sz="2200" i="1" dirty="0" err="1"/>
              <a:t>physicsProps</a:t>
            </a:r>
            <a:r>
              <a:rPr lang="en-US" sz="2200" dirty="0"/>
              <a:t> the different modeling properties of the domain can be added. Here, the domain is a metallic gate made from Aluminum and held at a potential of 0.3 V. The maximum size of the mesh in this domain is set to be 0.01. Later we will also see how to create dielectric, semiconducting, and floating metal objects</a:t>
            </a:r>
          </a:p>
        </p:txBody>
      </p:sp>
      <p:pic>
        <p:nvPicPr>
          <p:cNvPr id="4" name="Picture 3">
            <a:extLst>
              <a:ext uri="{FF2B5EF4-FFF2-40B4-BE49-F238E27FC236}">
                <a16:creationId xmlns:a16="http://schemas.microsoft.com/office/drawing/2014/main" id="{38099582-A6AC-4658-BEB0-AADF9AEDAE3F}"/>
              </a:ext>
            </a:extLst>
          </p:cNvPr>
          <p:cNvPicPr>
            <a:picLocks noChangeAspect="1"/>
          </p:cNvPicPr>
          <p:nvPr/>
        </p:nvPicPr>
        <p:blipFill>
          <a:blip r:embed="rId3"/>
          <a:stretch>
            <a:fillRect/>
          </a:stretch>
        </p:blipFill>
        <p:spPr>
          <a:xfrm>
            <a:off x="6722293" y="5247172"/>
            <a:ext cx="5184576" cy="1685730"/>
          </a:xfrm>
          <a:prstGeom prst="rect">
            <a:avLst/>
          </a:prstGeom>
        </p:spPr>
      </p:pic>
    </p:spTree>
    <p:extLst>
      <p:ext uri="{BB962C8B-B14F-4D97-AF65-F5344CB8AC3E}">
        <p14:creationId xmlns:p14="http://schemas.microsoft.com/office/powerpoint/2010/main" val="3092109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Creating a heterostructure</a:t>
            </a:r>
          </a:p>
        </p:txBody>
      </p:sp>
      <p:sp>
        <p:nvSpPr>
          <p:cNvPr id="6" name="Text Placeholder 5"/>
          <p:cNvSpPr>
            <a:spLocks noGrp="1"/>
          </p:cNvSpPr>
          <p:nvPr>
            <p:ph type="body" sz="quarter" idx="10"/>
          </p:nvPr>
        </p:nvSpPr>
        <p:spPr>
          <a:xfrm>
            <a:off x="313582" y="1697062"/>
            <a:ext cx="5976663" cy="2757678"/>
          </a:xfrm>
        </p:spPr>
        <p:txBody>
          <a:bodyPr/>
          <a:lstStyle/>
          <a:p>
            <a:r>
              <a:rPr lang="en-US" sz="2200" dirty="0"/>
              <a:t>Besides our gates, the device we are modeling also consists of a stack of materials. From top to bottom: substrate, barrier, semiconductor, barrier, </a:t>
            </a:r>
            <a:r>
              <a:rPr lang="en-US" sz="2200" dirty="0" err="1"/>
              <a:t>dielecric</a:t>
            </a:r>
            <a:r>
              <a:rPr lang="en-US" sz="2200" dirty="0"/>
              <a:t>, air. This stack is defined in the stack dictionary shown on the right</a:t>
            </a:r>
          </a:p>
          <a:p>
            <a:endParaRPr lang="en-US" sz="2200" dirty="0"/>
          </a:p>
          <a:p>
            <a:r>
              <a:rPr lang="en-US" sz="2200" dirty="0"/>
              <a:t>This figure also shows the way to add dielectric and semiconducting domains </a:t>
            </a:r>
          </a:p>
        </p:txBody>
      </p:sp>
      <p:pic>
        <p:nvPicPr>
          <p:cNvPr id="2" name="Picture 1">
            <a:extLst>
              <a:ext uri="{FF2B5EF4-FFF2-40B4-BE49-F238E27FC236}">
                <a16:creationId xmlns:a16="http://schemas.microsoft.com/office/drawing/2014/main" id="{75BB6394-65B5-4106-B56C-A2847ED5ED5B}"/>
              </a:ext>
            </a:extLst>
          </p:cNvPr>
          <p:cNvPicPr>
            <a:picLocks noChangeAspect="1"/>
          </p:cNvPicPr>
          <p:nvPr/>
        </p:nvPicPr>
        <p:blipFill>
          <a:blip r:embed="rId3"/>
          <a:stretch>
            <a:fillRect/>
          </a:stretch>
        </p:blipFill>
        <p:spPr>
          <a:xfrm>
            <a:off x="6290245" y="1697170"/>
            <a:ext cx="5961581" cy="4084614"/>
          </a:xfrm>
          <a:prstGeom prst="rect">
            <a:avLst/>
          </a:prstGeom>
        </p:spPr>
      </p:pic>
    </p:spTree>
    <p:extLst>
      <p:ext uri="{BB962C8B-B14F-4D97-AF65-F5344CB8AC3E}">
        <p14:creationId xmlns:p14="http://schemas.microsoft.com/office/powerpoint/2010/main" val="3185601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Adding extrusion information to </a:t>
            </a:r>
            <a:r>
              <a:rPr lang="en-US" dirty="0" err="1"/>
              <a:t>model.json</a:t>
            </a:r>
            <a:endParaRPr lang="en-US" dirty="0"/>
          </a:p>
        </p:txBody>
      </p:sp>
      <p:sp>
        <p:nvSpPr>
          <p:cNvPr id="6" name="Text Placeholder 5"/>
          <p:cNvSpPr>
            <a:spLocks noGrp="1"/>
          </p:cNvSpPr>
          <p:nvPr>
            <p:ph type="body" sz="quarter" idx="10"/>
          </p:nvPr>
        </p:nvSpPr>
        <p:spPr>
          <a:xfrm>
            <a:off x="313582" y="1697062"/>
            <a:ext cx="11305255" cy="1708160"/>
          </a:xfrm>
        </p:spPr>
        <p:txBody>
          <a:bodyPr/>
          <a:lstStyle/>
          <a:p>
            <a:r>
              <a:rPr lang="en-US" sz="2200" dirty="0"/>
              <a:t>Finally, we need to tell </a:t>
            </a:r>
            <a:r>
              <a:rPr lang="en-US" sz="2200" dirty="0" err="1"/>
              <a:t>FreeCAD</a:t>
            </a:r>
            <a:r>
              <a:rPr lang="en-US" sz="2200" dirty="0"/>
              <a:t> to which 2D objects the extrusions that we have just defined correspond. To do this, we store the previously-generated dictionaries in </a:t>
            </a:r>
            <a:r>
              <a:rPr lang="en-US" sz="2200" dirty="0" err="1"/>
              <a:t>runModel.modelDict</a:t>
            </a:r>
            <a:r>
              <a:rPr lang="en-US" sz="2200" dirty="0"/>
              <a:t>[‘</a:t>
            </a:r>
            <a:r>
              <a:rPr lang="en-US" sz="2200" dirty="0" err="1"/>
              <a:t>freeCADInfo</a:t>
            </a:r>
            <a:r>
              <a:rPr lang="en-US" sz="2200" dirty="0"/>
              <a:t>’][</a:t>
            </a:r>
            <a:r>
              <a:rPr lang="en-US" sz="2200" i="1" dirty="0" err="1"/>
              <a:t>objectName</a:t>
            </a:r>
            <a:r>
              <a:rPr lang="en-US" sz="2200" dirty="0"/>
              <a:t>], where </a:t>
            </a:r>
            <a:r>
              <a:rPr lang="en-US" sz="2200" i="1" dirty="0" err="1"/>
              <a:t>objectName</a:t>
            </a:r>
            <a:r>
              <a:rPr lang="en-US" sz="2200" dirty="0"/>
              <a:t> is the name (not label!) of the 2D sketch in </a:t>
            </a:r>
            <a:r>
              <a:rPr lang="en-US" sz="2200" dirty="0" err="1"/>
              <a:t>FreeCAD</a:t>
            </a:r>
            <a:r>
              <a:rPr lang="en-US" sz="2200" dirty="0"/>
              <a:t> to which the dictionary corresponds. To get the name of a sketch, select the sketch in </a:t>
            </a:r>
            <a:r>
              <a:rPr lang="en-US" sz="2200" dirty="0" err="1"/>
              <a:t>FreeCAD</a:t>
            </a:r>
            <a:r>
              <a:rPr lang="en-US" sz="2200" dirty="0"/>
              <a:t> and run the </a:t>
            </a:r>
            <a:r>
              <a:rPr lang="en-US" sz="2200" dirty="0" err="1"/>
              <a:t>WriteFreeCADNames</a:t>
            </a:r>
            <a:r>
              <a:rPr lang="en-US" sz="2200" dirty="0"/>
              <a:t> macro. </a:t>
            </a:r>
          </a:p>
        </p:txBody>
      </p:sp>
      <p:pic>
        <p:nvPicPr>
          <p:cNvPr id="3" name="Picture 2">
            <a:extLst>
              <a:ext uri="{FF2B5EF4-FFF2-40B4-BE49-F238E27FC236}">
                <a16:creationId xmlns:a16="http://schemas.microsoft.com/office/drawing/2014/main" id="{B617B427-480F-4989-B014-E7EA476FB0CD}"/>
              </a:ext>
            </a:extLst>
          </p:cNvPr>
          <p:cNvPicPr>
            <a:picLocks noChangeAspect="1"/>
          </p:cNvPicPr>
          <p:nvPr/>
        </p:nvPicPr>
        <p:blipFill>
          <a:blip r:embed="rId3"/>
          <a:stretch>
            <a:fillRect/>
          </a:stretch>
        </p:blipFill>
        <p:spPr>
          <a:xfrm>
            <a:off x="2473821" y="3608681"/>
            <a:ext cx="6563097" cy="866625"/>
          </a:xfrm>
          <a:prstGeom prst="rect">
            <a:avLst/>
          </a:prstGeom>
        </p:spPr>
      </p:pic>
    </p:spTree>
    <p:extLst>
      <p:ext uri="{BB962C8B-B14F-4D97-AF65-F5344CB8AC3E}">
        <p14:creationId xmlns:p14="http://schemas.microsoft.com/office/powerpoint/2010/main" val="976386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Sweeps and jobs</a:t>
            </a:r>
          </a:p>
        </p:txBody>
      </p:sp>
      <p:pic>
        <p:nvPicPr>
          <p:cNvPr id="4" name="Picture 3">
            <a:extLst>
              <a:ext uri="{FF2B5EF4-FFF2-40B4-BE49-F238E27FC236}">
                <a16:creationId xmlns:a16="http://schemas.microsoft.com/office/drawing/2014/main" id="{5FE21127-68B4-4295-A745-2E9CA7FB2664}"/>
              </a:ext>
            </a:extLst>
          </p:cNvPr>
          <p:cNvPicPr>
            <a:picLocks noChangeAspect="1"/>
          </p:cNvPicPr>
          <p:nvPr/>
        </p:nvPicPr>
        <p:blipFill>
          <a:blip r:embed="rId3"/>
          <a:stretch>
            <a:fillRect/>
          </a:stretch>
        </p:blipFill>
        <p:spPr>
          <a:xfrm>
            <a:off x="1897757" y="4073326"/>
            <a:ext cx="6624736" cy="239879"/>
          </a:xfrm>
          <a:prstGeom prst="rect">
            <a:avLst/>
          </a:prstGeom>
        </p:spPr>
      </p:pic>
      <p:sp>
        <p:nvSpPr>
          <p:cNvPr id="8" name="Text Placeholder 5">
            <a:extLst>
              <a:ext uri="{FF2B5EF4-FFF2-40B4-BE49-F238E27FC236}">
                <a16:creationId xmlns:a16="http://schemas.microsoft.com/office/drawing/2014/main" id="{92247DE7-7798-401F-95E0-531525B1C759}"/>
              </a:ext>
            </a:extLst>
          </p:cNvPr>
          <p:cNvSpPr txBox="1">
            <a:spLocks/>
          </p:cNvSpPr>
          <p:nvPr/>
        </p:nvSpPr>
        <p:spPr>
          <a:xfrm>
            <a:off x="313581" y="1697062"/>
            <a:ext cx="11888787" cy="3265509"/>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At this point, we have fully defined our geometry. The next step is to add sweeps. In a sweep, multiple calculations are performed for different parameters. We distinguish 2 types of sweeps: geometric sweeps (changes in geometry, not discussed here) and voltage sweeps (changes in voltage). These can be added in the following way</a:t>
            </a:r>
          </a:p>
          <a:p>
            <a:endParaRPr lang="en-US" sz="2200" dirty="0"/>
          </a:p>
          <a:p>
            <a:endParaRPr lang="en-US" sz="2200" dirty="0"/>
          </a:p>
          <a:p>
            <a:endParaRPr lang="en-US" sz="2200" dirty="0"/>
          </a:p>
          <a:p>
            <a:endParaRPr lang="en-US" sz="2200" dirty="0"/>
          </a:p>
          <a:p>
            <a:r>
              <a:rPr lang="en-US" sz="2200" dirty="0"/>
              <a:t> </a:t>
            </a:r>
          </a:p>
        </p:txBody>
      </p:sp>
      <p:pic>
        <p:nvPicPr>
          <p:cNvPr id="7" name="Picture 6">
            <a:extLst>
              <a:ext uri="{FF2B5EF4-FFF2-40B4-BE49-F238E27FC236}">
                <a16:creationId xmlns:a16="http://schemas.microsoft.com/office/drawing/2014/main" id="{DB99504A-6711-4353-AA39-35F852C9D25B}"/>
              </a:ext>
            </a:extLst>
          </p:cNvPr>
          <p:cNvPicPr>
            <a:picLocks noChangeAspect="1"/>
          </p:cNvPicPr>
          <p:nvPr/>
        </p:nvPicPr>
        <p:blipFill>
          <a:blip r:embed="rId4"/>
          <a:stretch>
            <a:fillRect/>
          </a:stretch>
        </p:blipFill>
        <p:spPr>
          <a:xfrm>
            <a:off x="1897757" y="3203666"/>
            <a:ext cx="7128792" cy="587191"/>
          </a:xfrm>
          <a:prstGeom prst="rect">
            <a:avLst/>
          </a:prstGeom>
        </p:spPr>
      </p:pic>
      <p:pic>
        <p:nvPicPr>
          <p:cNvPr id="9" name="Picture 8">
            <a:extLst>
              <a:ext uri="{FF2B5EF4-FFF2-40B4-BE49-F238E27FC236}">
                <a16:creationId xmlns:a16="http://schemas.microsoft.com/office/drawing/2014/main" id="{5DD6AA63-88E2-45FC-A0C4-1673FCBAC71F}"/>
              </a:ext>
            </a:extLst>
          </p:cNvPr>
          <p:cNvPicPr>
            <a:picLocks noChangeAspect="1"/>
          </p:cNvPicPr>
          <p:nvPr/>
        </p:nvPicPr>
        <p:blipFill>
          <a:blip r:embed="rId5"/>
          <a:stretch>
            <a:fillRect/>
          </a:stretch>
        </p:blipFill>
        <p:spPr>
          <a:xfrm>
            <a:off x="1969765" y="4437734"/>
            <a:ext cx="6358152" cy="2265885"/>
          </a:xfrm>
          <a:prstGeom prst="rect">
            <a:avLst/>
          </a:prstGeom>
        </p:spPr>
      </p:pic>
    </p:spTree>
    <p:extLst>
      <p:ext uri="{BB962C8B-B14F-4D97-AF65-F5344CB8AC3E}">
        <p14:creationId xmlns:p14="http://schemas.microsoft.com/office/powerpoint/2010/main" val="601170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5">
            <a:extLst>
              <a:ext uri="{FF2B5EF4-FFF2-40B4-BE49-F238E27FC236}">
                <a16:creationId xmlns:a16="http://schemas.microsoft.com/office/drawing/2014/main" id="{92247DE7-7798-401F-95E0-531525B1C759}"/>
              </a:ext>
            </a:extLst>
          </p:cNvPr>
          <p:cNvSpPr txBox="1">
            <a:spLocks/>
          </p:cNvSpPr>
          <p:nvPr/>
        </p:nvSpPr>
        <p:spPr>
          <a:xfrm>
            <a:off x="313581" y="1697062"/>
            <a:ext cx="11888787" cy="39426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n-US" sz="2200" dirty="0"/>
              <a:t>Now, we need to finalize the model (left figure): the paths that we defined earlier need to be added to the </a:t>
            </a:r>
            <a:r>
              <a:rPr lang="en-US" sz="2200" dirty="0" err="1"/>
              <a:t>json</a:t>
            </a:r>
            <a:r>
              <a:rPr lang="en-US" sz="2200" dirty="0"/>
              <a:t> file, we need to generate some minimal information for COMSOL, and we need to create a job. A job has a </a:t>
            </a:r>
            <a:r>
              <a:rPr lang="en-US" sz="2200" dirty="0" err="1"/>
              <a:t>jobsequence</a:t>
            </a:r>
            <a:r>
              <a:rPr lang="en-US" sz="2200" dirty="0"/>
              <a:t> consisting of ‘</a:t>
            </a:r>
            <a:r>
              <a:rPr lang="en-US" sz="2200" dirty="0" err="1"/>
              <a:t>geoGen</a:t>
            </a:r>
            <a:r>
              <a:rPr lang="en-US" sz="2200" dirty="0"/>
              <a:t>’ (generation of the 3D </a:t>
            </a:r>
            <a:r>
              <a:rPr lang="en-US" sz="2200" dirty="0" err="1"/>
              <a:t>FreeCAD</a:t>
            </a:r>
            <a:r>
              <a:rPr lang="en-US" sz="2200" dirty="0"/>
              <a:t> model, the different CAD parts, </a:t>
            </a:r>
            <a:r>
              <a:rPr lang="en-US" sz="2200" dirty="0" err="1"/>
              <a:t>etc</a:t>
            </a:r>
            <a:r>
              <a:rPr lang="en-US" sz="2200" dirty="0"/>
              <a:t>), and ‘</a:t>
            </a:r>
            <a:r>
              <a:rPr lang="en-US" sz="2200" dirty="0" err="1"/>
              <a:t>comsolRun</a:t>
            </a:r>
            <a:r>
              <a:rPr lang="en-US" sz="2200" dirty="0"/>
              <a:t>’, in which the actual analysis is carrier out.</a:t>
            </a:r>
          </a:p>
          <a:p>
            <a:pPr marL="457200" indent="-457200">
              <a:buFont typeface="+mj-lt"/>
              <a:buAutoNum type="arabicPeriod"/>
            </a:pPr>
            <a:r>
              <a:rPr lang="en-US" sz="2200" dirty="0"/>
              <a:t>Finally, we run the model (right figure)</a:t>
            </a:r>
          </a:p>
          <a:p>
            <a:endParaRPr lang="en-US" sz="2200" dirty="0"/>
          </a:p>
          <a:p>
            <a:endParaRPr lang="en-US" sz="2200" dirty="0"/>
          </a:p>
          <a:p>
            <a:endParaRPr lang="en-US" sz="2200" dirty="0"/>
          </a:p>
          <a:p>
            <a:endParaRPr lang="en-US" sz="2200" dirty="0"/>
          </a:p>
          <a:p>
            <a:r>
              <a:rPr lang="en-US" sz="2200" dirty="0"/>
              <a:t> </a:t>
            </a:r>
          </a:p>
        </p:txBody>
      </p:sp>
      <p:sp>
        <p:nvSpPr>
          <p:cNvPr id="17" name="Title 16"/>
          <p:cNvSpPr>
            <a:spLocks noGrp="1"/>
          </p:cNvSpPr>
          <p:nvPr>
            <p:ph type="title"/>
          </p:nvPr>
        </p:nvSpPr>
        <p:spPr/>
        <p:txBody>
          <a:bodyPr/>
          <a:lstStyle/>
          <a:p>
            <a:r>
              <a:rPr lang="en-US" dirty="0"/>
              <a:t>Finalizing and running the model</a:t>
            </a:r>
          </a:p>
        </p:txBody>
      </p:sp>
      <p:pic>
        <p:nvPicPr>
          <p:cNvPr id="9" name="Picture 8">
            <a:extLst>
              <a:ext uri="{FF2B5EF4-FFF2-40B4-BE49-F238E27FC236}">
                <a16:creationId xmlns:a16="http://schemas.microsoft.com/office/drawing/2014/main" id="{5DD6AA63-88E2-45FC-A0C4-1673FCBAC71F}"/>
              </a:ext>
            </a:extLst>
          </p:cNvPr>
          <p:cNvPicPr>
            <a:picLocks noChangeAspect="1"/>
          </p:cNvPicPr>
          <p:nvPr/>
        </p:nvPicPr>
        <p:blipFill>
          <a:blip r:embed="rId3"/>
          <a:stretch>
            <a:fillRect/>
          </a:stretch>
        </p:blipFill>
        <p:spPr>
          <a:xfrm>
            <a:off x="457597" y="4448484"/>
            <a:ext cx="6358152" cy="2265885"/>
          </a:xfrm>
          <a:prstGeom prst="rect">
            <a:avLst/>
          </a:prstGeom>
        </p:spPr>
      </p:pic>
      <p:pic>
        <p:nvPicPr>
          <p:cNvPr id="2" name="Picture 1">
            <a:extLst>
              <a:ext uri="{FF2B5EF4-FFF2-40B4-BE49-F238E27FC236}">
                <a16:creationId xmlns:a16="http://schemas.microsoft.com/office/drawing/2014/main" id="{CA9B3C4B-D210-4226-8E20-DE2725277EE5}"/>
              </a:ext>
            </a:extLst>
          </p:cNvPr>
          <p:cNvPicPr>
            <a:picLocks noChangeAspect="1"/>
          </p:cNvPicPr>
          <p:nvPr/>
        </p:nvPicPr>
        <p:blipFill>
          <a:blip r:embed="rId4"/>
          <a:stretch>
            <a:fillRect/>
          </a:stretch>
        </p:blipFill>
        <p:spPr>
          <a:xfrm>
            <a:off x="7586389" y="4448484"/>
            <a:ext cx="4291013" cy="952500"/>
          </a:xfrm>
          <a:prstGeom prst="rect">
            <a:avLst/>
          </a:prstGeom>
        </p:spPr>
      </p:pic>
    </p:spTree>
    <p:extLst>
      <p:ext uri="{BB962C8B-B14F-4D97-AF65-F5344CB8AC3E}">
        <p14:creationId xmlns:p14="http://schemas.microsoft.com/office/powerpoint/2010/main" val="770852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3038474"/>
            <a:ext cx="11889564" cy="917575"/>
          </a:xfrm>
        </p:spPr>
        <p:txBody>
          <a:bodyPr/>
          <a:lstStyle/>
          <a:p>
            <a:r>
              <a:rPr lang="en-US" dirty="0"/>
              <a:t>Part 1 : Set up the </a:t>
            </a:r>
            <a:r>
              <a:rPr lang="en-US" dirty="0" err="1"/>
              <a:t>FreeCAD</a:t>
            </a:r>
            <a:r>
              <a:rPr lang="en-US" dirty="0"/>
              <a:t> model</a:t>
            </a:r>
          </a:p>
        </p:txBody>
      </p:sp>
    </p:spTree>
    <p:extLst>
      <p:ext uri="{BB962C8B-B14F-4D97-AF65-F5344CB8AC3E}">
        <p14:creationId xmlns:p14="http://schemas.microsoft.com/office/powerpoint/2010/main" val="2024239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3038474"/>
            <a:ext cx="11889564" cy="917575"/>
          </a:xfrm>
        </p:spPr>
        <p:txBody>
          <a:bodyPr/>
          <a:lstStyle/>
          <a:p>
            <a:r>
              <a:rPr lang="en-US" dirty="0"/>
              <a:t>Part 4 : Results</a:t>
            </a:r>
          </a:p>
        </p:txBody>
      </p:sp>
    </p:spTree>
    <p:extLst>
      <p:ext uri="{BB962C8B-B14F-4D97-AF65-F5344CB8AC3E}">
        <p14:creationId xmlns:p14="http://schemas.microsoft.com/office/powerpoint/2010/main" val="2257676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Generated files</a:t>
            </a:r>
          </a:p>
        </p:txBody>
      </p:sp>
      <p:sp>
        <p:nvSpPr>
          <p:cNvPr id="6" name="Text Placeholder 5"/>
          <p:cNvSpPr>
            <a:spLocks noGrp="1"/>
          </p:cNvSpPr>
          <p:nvPr>
            <p:ph type="body" sz="quarter" idx="10"/>
          </p:nvPr>
        </p:nvSpPr>
        <p:spPr>
          <a:xfrm>
            <a:off x="313581" y="1697062"/>
            <a:ext cx="11888787" cy="794064"/>
          </a:xfrm>
        </p:spPr>
        <p:txBody>
          <a:bodyPr/>
          <a:lstStyle/>
          <a:p>
            <a:r>
              <a:rPr lang="en-US" sz="2200" dirty="0"/>
              <a:t>Running the </a:t>
            </a:r>
            <a:r>
              <a:rPr lang="en-US" sz="2200" dirty="0" err="1"/>
              <a:t>makeRun</a:t>
            </a:r>
            <a:r>
              <a:rPr lang="en-US" sz="2200" dirty="0"/>
              <a:t> file will generate a </a:t>
            </a:r>
            <a:r>
              <a:rPr lang="en-US" sz="2200" dirty="0" err="1"/>
              <a:t>geo_</a:t>
            </a:r>
            <a:r>
              <a:rPr lang="en-US" sz="2200" i="1" dirty="0" err="1"/>
              <a:t>id</a:t>
            </a:r>
            <a:r>
              <a:rPr lang="en-US" sz="2200" dirty="0"/>
              <a:t> folder, where </a:t>
            </a:r>
            <a:r>
              <a:rPr lang="en-US" sz="2200" i="1" dirty="0"/>
              <a:t>id </a:t>
            </a:r>
            <a:r>
              <a:rPr lang="en-US" sz="2200" dirty="0"/>
              <a:t>specifies the id of the parameter used in a geometric sweep (not used here). This folder contains</a:t>
            </a:r>
          </a:p>
        </p:txBody>
      </p:sp>
      <p:sp>
        <p:nvSpPr>
          <p:cNvPr id="11" name="Text Placeholder 5">
            <a:extLst>
              <a:ext uri="{FF2B5EF4-FFF2-40B4-BE49-F238E27FC236}">
                <a16:creationId xmlns:a16="http://schemas.microsoft.com/office/drawing/2014/main" id="{1F6DAF70-8021-4C74-B17A-C600BA874B9F}"/>
              </a:ext>
            </a:extLst>
          </p:cNvPr>
          <p:cNvSpPr txBox="1">
            <a:spLocks/>
          </p:cNvSpPr>
          <p:nvPr/>
        </p:nvSpPr>
        <p:spPr>
          <a:xfrm>
            <a:off x="3481933" y="3209230"/>
            <a:ext cx="8682270" cy="2723823"/>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b="1" dirty="0" err="1"/>
              <a:t>cadParts</a:t>
            </a:r>
            <a:r>
              <a:rPr lang="en-US" sz="2200" b="1" dirty="0"/>
              <a:t>:</a:t>
            </a:r>
            <a:r>
              <a:rPr lang="en-US" sz="2200" dirty="0"/>
              <a:t> </a:t>
            </a:r>
            <a:r>
              <a:rPr lang="en-US" sz="1800" dirty="0"/>
              <a:t>all generated 3D objects in STEP format</a:t>
            </a:r>
          </a:p>
          <a:p>
            <a:r>
              <a:rPr lang="en-US" sz="2200" b="1" dirty="0"/>
              <a:t>solutions:</a:t>
            </a:r>
            <a:r>
              <a:rPr lang="en-US" sz="2200" dirty="0"/>
              <a:t> </a:t>
            </a:r>
            <a:r>
              <a:rPr lang="en-US" sz="1800" dirty="0"/>
              <a:t>solutions of all calculations</a:t>
            </a:r>
          </a:p>
          <a:p>
            <a:r>
              <a:rPr lang="en-US" sz="2200" b="1" dirty="0" err="1"/>
              <a:t>stlParts</a:t>
            </a:r>
            <a:r>
              <a:rPr lang="en-US" sz="2200" b="1" dirty="0"/>
              <a:t>:</a:t>
            </a:r>
            <a:r>
              <a:rPr lang="en-US" sz="2200" dirty="0"/>
              <a:t> </a:t>
            </a:r>
            <a:r>
              <a:rPr lang="en-US" sz="1800" dirty="0"/>
              <a:t>all generated 3D objects in STEP format</a:t>
            </a:r>
          </a:p>
          <a:p>
            <a:r>
              <a:rPr lang="en-US" sz="2200" b="1" dirty="0" err="1"/>
              <a:t>comsolModel.class</a:t>
            </a:r>
            <a:r>
              <a:rPr lang="en-US" sz="2200" b="1" dirty="0"/>
              <a:t>:</a:t>
            </a:r>
            <a:r>
              <a:rPr lang="en-US" sz="2200" dirty="0"/>
              <a:t> </a:t>
            </a:r>
            <a:r>
              <a:rPr lang="en-US" sz="1800" dirty="0"/>
              <a:t>compiled COMSOL model file</a:t>
            </a:r>
          </a:p>
          <a:p>
            <a:r>
              <a:rPr lang="en-US" sz="2200" b="1" dirty="0"/>
              <a:t>comsolModel.java:</a:t>
            </a:r>
            <a:r>
              <a:rPr lang="en-US" sz="2200" dirty="0"/>
              <a:t> </a:t>
            </a:r>
            <a:r>
              <a:rPr lang="en-US" sz="1800" dirty="0"/>
              <a:t>COMSOL model file</a:t>
            </a:r>
          </a:p>
          <a:p>
            <a:r>
              <a:rPr lang="en-US" sz="2200" b="1" dirty="0" err="1"/>
              <a:t>freeCADModel.FCStd</a:t>
            </a:r>
            <a:r>
              <a:rPr lang="en-US" sz="2200" b="1" dirty="0"/>
              <a:t>:</a:t>
            </a:r>
            <a:r>
              <a:rPr lang="en-US" sz="2200" dirty="0"/>
              <a:t> </a:t>
            </a:r>
            <a:r>
              <a:rPr lang="en-US" sz="1800" dirty="0" err="1"/>
              <a:t>FreeCAD</a:t>
            </a:r>
            <a:r>
              <a:rPr lang="en-US" sz="1800" dirty="0"/>
              <a:t> file containing the 3D geometry</a:t>
            </a:r>
          </a:p>
          <a:p>
            <a:r>
              <a:rPr lang="en-US" sz="2200" b="1" dirty="0" err="1"/>
              <a:t>model.json</a:t>
            </a:r>
            <a:r>
              <a:rPr lang="en-US" sz="2200" b="1" dirty="0"/>
              <a:t>:</a:t>
            </a:r>
            <a:r>
              <a:rPr lang="en-US" sz="2200" dirty="0"/>
              <a:t> </a:t>
            </a:r>
            <a:r>
              <a:rPr lang="en-US" sz="1800" dirty="0"/>
              <a:t>the model file containing all information about the model</a:t>
            </a:r>
          </a:p>
        </p:txBody>
      </p:sp>
      <p:pic>
        <p:nvPicPr>
          <p:cNvPr id="5" name="Picture 4">
            <a:extLst>
              <a:ext uri="{FF2B5EF4-FFF2-40B4-BE49-F238E27FC236}">
                <a16:creationId xmlns:a16="http://schemas.microsoft.com/office/drawing/2014/main" id="{8143E6B7-4AE9-40F3-B1DF-41B4F34B6571}"/>
              </a:ext>
            </a:extLst>
          </p:cNvPr>
          <p:cNvPicPr>
            <a:picLocks noChangeAspect="1"/>
          </p:cNvPicPr>
          <p:nvPr/>
        </p:nvPicPr>
        <p:blipFill>
          <a:blip r:embed="rId3"/>
          <a:stretch>
            <a:fillRect/>
          </a:stretch>
        </p:blipFill>
        <p:spPr>
          <a:xfrm>
            <a:off x="745629" y="3357107"/>
            <a:ext cx="2323086" cy="2444502"/>
          </a:xfrm>
          <a:prstGeom prst="rect">
            <a:avLst/>
          </a:prstGeom>
        </p:spPr>
      </p:pic>
    </p:spTree>
    <p:extLst>
      <p:ext uri="{BB962C8B-B14F-4D97-AF65-F5344CB8AC3E}">
        <p14:creationId xmlns:p14="http://schemas.microsoft.com/office/powerpoint/2010/main" val="9812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Results</a:t>
            </a:r>
          </a:p>
        </p:txBody>
      </p:sp>
      <p:sp>
        <p:nvSpPr>
          <p:cNvPr id="6" name="Text Placeholder 5"/>
          <p:cNvSpPr>
            <a:spLocks noGrp="1"/>
          </p:cNvSpPr>
          <p:nvPr>
            <p:ph type="body" sz="quarter" idx="10"/>
          </p:nvPr>
        </p:nvSpPr>
        <p:spPr>
          <a:xfrm>
            <a:off x="313581" y="1697062"/>
            <a:ext cx="11888787" cy="794064"/>
          </a:xfrm>
        </p:spPr>
        <p:txBody>
          <a:bodyPr/>
          <a:lstStyle/>
          <a:p>
            <a:r>
              <a:rPr lang="en-US" sz="2200" dirty="0"/>
              <a:t>Shown below is the electric potential (left) and the electron density (right) </a:t>
            </a:r>
            <a:r>
              <a:rPr lang="en-US" sz="2200"/>
              <a:t>in the 2DEG for </a:t>
            </a:r>
            <a:r>
              <a:rPr lang="en-US" sz="2200" dirty="0"/>
              <a:t>V=0V and V=-1V applied to the finger gate</a:t>
            </a:r>
          </a:p>
        </p:txBody>
      </p:sp>
      <p:pic>
        <p:nvPicPr>
          <p:cNvPr id="9" name="Picture 8">
            <a:extLst>
              <a:ext uri="{FF2B5EF4-FFF2-40B4-BE49-F238E27FC236}">
                <a16:creationId xmlns:a16="http://schemas.microsoft.com/office/drawing/2014/main" id="{3026057A-0636-429C-98F8-E341C6423E94}"/>
              </a:ext>
            </a:extLst>
          </p:cNvPr>
          <p:cNvPicPr>
            <a:picLocks noChangeAspect="1"/>
          </p:cNvPicPr>
          <p:nvPr/>
        </p:nvPicPr>
        <p:blipFill>
          <a:blip r:embed="rId3"/>
          <a:stretch>
            <a:fillRect/>
          </a:stretch>
        </p:blipFill>
        <p:spPr>
          <a:xfrm>
            <a:off x="8294078" y="4395874"/>
            <a:ext cx="3908290" cy="2471379"/>
          </a:xfrm>
          <a:prstGeom prst="rect">
            <a:avLst/>
          </a:prstGeom>
        </p:spPr>
      </p:pic>
      <p:pic>
        <p:nvPicPr>
          <p:cNvPr id="10" name="Picture 9">
            <a:extLst>
              <a:ext uri="{FF2B5EF4-FFF2-40B4-BE49-F238E27FC236}">
                <a16:creationId xmlns:a16="http://schemas.microsoft.com/office/drawing/2014/main" id="{9C888A9E-9DFC-4AE2-B2CF-FF12D47BD44A}"/>
              </a:ext>
            </a:extLst>
          </p:cNvPr>
          <p:cNvPicPr>
            <a:picLocks noChangeAspect="1"/>
          </p:cNvPicPr>
          <p:nvPr/>
        </p:nvPicPr>
        <p:blipFill>
          <a:blip r:embed="rId4"/>
          <a:stretch>
            <a:fillRect/>
          </a:stretch>
        </p:blipFill>
        <p:spPr>
          <a:xfrm>
            <a:off x="2689845" y="4395875"/>
            <a:ext cx="3960129" cy="2471379"/>
          </a:xfrm>
          <a:prstGeom prst="rect">
            <a:avLst/>
          </a:prstGeom>
        </p:spPr>
      </p:pic>
      <p:pic>
        <p:nvPicPr>
          <p:cNvPr id="3" name="Picture 2">
            <a:extLst>
              <a:ext uri="{FF2B5EF4-FFF2-40B4-BE49-F238E27FC236}">
                <a16:creationId xmlns:a16="http://schemas.microsoft.com/office/drawing/2014/main" id="{9E962D96-0C76-44AE-9A4B-96A714689099}"/>
              </a:ext>
            </a:extLst>
          </p:cNvPr>
          <p:cNvPicPr>
            <a:picLocks noChangeAspect="1"/>
          </p:cNvPicPr>
          <p:nvPr/>
        </p:nvPicPr>
        <p:blipFill>
          <a:blip r:embed="rId5"/>
          <a:stretch>
            <a:fillRect/>
          </a:stretch>
        </p:blipFill>
        <p:spPr>
          <a:xfrm>
            <a:off x="601613" y="2501710"/>
            <a:ext cx="3814010" cy="2504346"/>
          </a:xfrm>
          <a:prstGeom prst="rect">
            <a:avLst/>
          </a:prstGeom>
        </p:spPr>
      </p:pic>
      <p:pic>
        <p:nvPicPr>
          <p:cNvPr id="4" name="Picture 3">
            <a:extLst>
              <a:ext uri="{FF2B5EF4-FFF2-40B4-BE49-F238E27FC236}">
                <a16:creationId xmlns:a16="http://schemas.microsoft.com/office/drawing/2014/main" id="{4BE7CB89-3A40-4C5F-942D-2A8AE6045099}"/>
              </a:ext>
            </a:extLst>
          </p:cNvPr>
          <p:cNvPicPr>
            <a:picLocks noChangeAspect="1"/>
          </p:cNvPicPr>
          <p:nvPr/>
        </p:nvPicPr>
        <p:blipFill>
          <a:blip r:embed="rId6"/>
          <a:stretch>
            <a:fillRect/>
          </a:stretch>
        </p:blipFill>
        <p:spPr>
          <a:xfrm>
            <a:off x="5909895" y="2417142"/>
            <a:ext cx="3814010" cy="2478828"/>
          </a:xfrm>
          <a:prstGeom prst="rect">
            <a:avLst/>
          </a:prstGeom>
        </p:spPr>
      </p:pic>
    </p:spTree>
    <p:extLst>
      <p:ext uri="{BB962C8B-B14F-4D97-AF65-F5344CB8AC3E}">
        <p14:creationId xmlns:p14="http://schemas.microsoft.com/office/powerpoint/2010/main" val="747649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an empty </a:t>
            </a:r>
            <a:r>
              <a:rPr lang="en-US" dirty="0" err="1"/>
              <a:t>FreeCAD</a:t>
            </a:r>
            <a:r>
              <a:rPr lang="en-US" dirty="0"/>
              <a:t> model</a:t>
            </a:r>
          </a:p>
        </p:txBody>
      </p:sp>
      <p:sp>
        <p:nvSpPr>
          <p:cNvPr id="6" name="Text Placeholder 5"/>
          <p:cNvSpPr>
            <a:spLocks noGrp="1"/>
          </p:cNvSpPr>
          <p:nvPr>
            <p:ph type="body" sz="quarter" idx="10"/>
          </p:nvPr>
        </p:nvSpPr>
        <p:spPr>
          <a:xfrm>
            <a:off x="275416" y="1347144"/>
            <a:ext cx="11888787" cy="1538883"/>
          </a:xfrm>
        </p:spPr>
        <p:txBody>
          <a:bodyPr/>
          <a:lstStyle/>
          <a:p>
            <a:pPr marL="457200" indent="-457200">
              <a:buFont typeface="+mj-lt"/>
              <a:buAutoNum type="arabicPeriod"/>
            </a:pPr>
            <a:r>
              <a:rPr lang="en-US" sz="2200" dirty="0"/>
              <a:t>Open </a:t>
            </a:r>
            <a:r>
              <a:rPr lang="en-US" sz="2200" dirty="0" err="1"/>
              <a:t>FreeCAD</a:t>
            </a:r>
            <a:r>
              <a:rPr lang="en-US" sz="2200" dirty="0"/>
              <a:t> and create a new document (ctrl-n or File/New). Save the file.</a:t>
            </a:r>
          </a:p>
          <a:p>
            <a:pPr marL="457200" indent="-457200">
              <a:buFont typeface="+mj-lt"/>
              <a:buAutoNum type="arabicPeriod"/>
            </a:pPr>
            <a:r>
              <a:rPr lang="en-US" sz="2200" dirty="0"/>
              <a:t>Navigate to the </a:t>
            </a:r>
            <a:r>
              <a:rPr lang="en-US" sz="2200" b="1" dirty="0"/>
              <a:t>Draft</a:t>
            </a:r>
            <a:r>
              <a:rPr lang="en-US" sz="2200" dirty="0"/>
              <a:t> workbench</a:t>
            </a:r>
          </a:p>
          <a:p>
            <a:pPr marL="457200" indent="-457200">
              <a:buFont typeface="+mj-lt"/>
              <a:buAutoNum type="arabicPeriod"/>
            </a:pPr>
            <a:r>
              <a:rPr lang="en-US" sz="2200" dirty="0"/>
              <a:t>We need to tell </a:t>
            </a:r>
            <a:r>
              <a:rPr lang="en-US" sz="2200" dirty="0" err="1"/>
              <a:t>FreeCAD</a:t>
            </a:r>
            <a:r>
              <a:rPr lang="en-US" sz="2200" dirty="0"/>
              <a:t> where to find the associated .</a:t>
            </a:r>
            <a:r>
              <a:rPr lang="en-US" sz="2200" dirty="0" err="1"/>
              <a:t>json</a:t>
            </a:r>
            <a:r>
              <a:rPr lang="en-US" sz="2200" dirty="0"/>
              <a:t> file. To do so, run the ‘</a:t>
            </a:r>
            <a:r>
              <a:rPr lang="en-US" sz="2200" dirty="0" err="1"/>
              <a:t>LocateModelFile</a:t>
            </a:r>
            <a:r>
              <a:rPr lang="en-US" sz="2200" dirty="0"/>
              <a:t> macro under Macro/Macros </a:t>
            </a:r>
          </a:p>
        </p:txBody>
      </p:sp>
      <p:pic>
        <p:nvPicPr>
          <p:cNvPr id="2" name="Picture 1">
            <a:extLst>
              <a:ext uri="{FF2B5EF4-FFF2-40B4-BE49-F238E27FC236}">
                <a16:creationId xmlns:a16="http://schemas.microsoft.com/office/drawing/2014/main" id="{66CAE63C-53D3-46DB-AD34-CDCDA73C0043}"/>
              </a:ext>
            </a:extLst>
          </p:cNvPr>
          <p:cNvPicPr>
            <a:picLocks noChangeAspect="1"/>
          </p:cNvPicPr>
          <p:nvPr/>
        </p:nvPicPr>
        <p:blipFill>
          <a:blip r:embed="rId3"/>
          <a:stretch>
            <a:fillRect/>
          </a:stretch>
        </p:blipFill>
        <p:spPr>
          <a:xfrm>
            <a:off x="529605" y="3203335"/>
            <a:ext cx="5544616" cy="3534287"/>
          </a:xfrm>
          <a:prstGeom prst="rect">
            <a:avLst/>
          </a:prstGeom>
        </p:spPr>
      </p:pic>
      <p:pic>
        <p:nvPicPr>
          <p:cNvPr id="3" name="Picture 2">
            <a:extLst>
              <a:ext uri="{FF2B5EF4-FFF2-40B4-BE49-F238E27FC236}">
                <a16:creationId xmlns:a16="http://schemas.microsoft.com/office/drawing/2014/main" id="{99860B17-9B7E-461F-9BA5-84BE2BA20B54}"/>
              </a:ext>
            </a:extLst>
          </p:cNvPr>
          <p:cNvPicPr>
            <a:picLocks noChangeAspect="1"/>
          </p:cNvPicPr>
          <p:nvPr/>
        </p:nvPicPr>
        <p:blipFill>
          <a:blip r:embed="rId4"/>
          <a:stretch>
            <a:fillRect/>
          </a:stretch>
        </p:blipFill>
        <p:spPr>
          <a:xfrm>
            <a:off x="7082333" y="2549499"/>
            <a:ext cx="4968552" cy="706289"/>
          </a:xfrm>
          <a:prstGeom prst="rect">
            <a:avLst/>
          </a:prstGeom>
        </p:spPr>
      </p:pic>
      <p:sp>
        <p:nvSpPr>
          <p:cNvPr id="7" name="Oval 6">
            <a:extLst>
              <a:ext uri="{FF2B5EF4-FFF2-40B4-BE49-F238E27FC236}">
                <a16:creationId xmlns:a16="http://schemas.microsoft.com/office/drawing/2014/main" id="{BDBE16D7-AC8D-4C0F-8E36-792725E9DBE5}"/>
              </a:ext>
            </a:extLst>
          </p:cNvPr>
          <p:cNvSpPr/>
          <p:nvPr/>
        </p:nvSpPr>
        <p:spPr bwMode="auto">
          <a:xfrm>
            <a:off x="10602978" y="2889094"/>
            <a:ext cx="1440160" cy="432048"/>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a:extLst>
              <a:ext uri="{FF2B5EF4-FFF2-40B4-BE49-F238E27FC236}">
                <a16:creationId xmlns:a16="http://schemas.microsoft.com/office/drawing/2014/main" id="{9488261A-FBA8-40D7-B77E-C972397A1D4A}"/>
              </a:ext>
            </a:extLst>
          </p:cNvPr>
          <p:cNvPicPr>
            <a:picLocks noChangeAspect="1"/>
          </p:cNvPicPr>
          <p:nvPr/>
        </p:nvPicPr>
        <p:blipFill>
          <a:blip r:embed="rId5"/>
          <a:stretch>
            <a:fillRect/>
          </a:stretch>
        </p:blipFill>
        <p:spPr>
          <a:xfrm>
            <a:off x="7370365" y="3497262"/>
            <a:ext cx="4253086" cy="3397119"/>
          </a:xfrm>
          <a:prstGeom prst="rect">
            <a:avLst/>
          </a:prstGeom>
        </p:spPr>
      </p:pic>
    </p:spTree>
    <p:extLst>
      <p:ext uri="{BB962C8B-B14F-4D97-AF65-F5344CB8AC3E}">
        <p14:creationId xmlns:p14="http://schemas.microsoft.com/office/powerpoint/2010/main" val="2333533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Import device_2D.dxf</a:t>
            </a:r>
          </a:p>
        </p:txBody>
      </p:sp>
      <p:sp>
        <p:nvSpPr>
          <p:cNvPr id="6" name="Text Placeholder 5"/>
          <p:cNvSpPr>
            <a:spLocks noGrp="1"/>
          </p:cNvSpPr>
          <p:nvPr>
            <p:ph type="body" sz="quarter" idx="10"/>
          </p:nvPr>
        </p:nvSpPr>
        <p:spPr>
          <a:xfrm>
            <a:off x="313581" y="1697062"/>
            <a:ext cx="11888787" cy="1775871"/>
          </a:xfrm>
        </p:spPr>
        <p:txBody>
          <a:bodyPr/>
          <a:lstStyle/>
          <a:p>
            <a:pPr marL="457200" indent="-457200">
              <a:buFont typeface="+mj-lt"/>
              <a:buAutoNum type="arabicPeriod"/>
            </a:pPr>
            <a:r>
              <a:rPr lang="en-US" sz="2200" dirty="0"/>
              <a:t>First, ensure that your import setting under Edit/Preferences/Import are as shown below (left). Importantly, ‘Use legacy importer’ and ‘Allow </a:t>
            </a:r>
            <a:r>
              <a:rPr lang="en-US" sz="2200" dirty="0" err="1"/>
              <a:t>FreeCAD</a:t>
            </a:r>
            <a:r>
              <a:rPr lang="en-US" sz="2200" dirty="0"/>
              <a:t> to automatically download and update the DXF libraries’ should be checked.</a:t>
            </a:r>
          </a:p>
          <a:p>
            <a:pPr marL="457200" indent="-457200">
              <a:buFont typeface="+mj-lt"/>
              <a:buAutoNum type="arabicPeriod"/>
            </a:pPr>
            <a:r>
              <a:rPr lang="en-US" sz="2200" dirty="0"/>
              <a:t>In </a:t>
            </a:r>
            <a:r>
              <a:rPr lang="en-US" sz="2200" dirty="0" err="1"/>
              <a:t>FreeCAD</a:t>
            </a:r>
            <a:r>
              <a:rPr lang="en-US" sz="2200" dirty="0"/>
              <a:t>, select File/Import and browse to the device_2D.dxf file. Import the file. The result should be as shown below (right).</a:t>
            </a:r>
          </a:p>
        </p:txBody>
      </p:sp>
      <p:pic>
        <p:nvPicPr>
          <p:cNvPr id="4" name="Picture 3">
            <a:extLst>
              <a:ext uri="{FF2B5EF4-FFF2-40B4-BE49-F238E27FC236}">
                <a16:creationId xmlns:a16="http://schemas.microsoft.com/office/drawing/2014/main" id="{30B9F1EA-3CFC-47BA-87D7-15C1EF77ED79}"/>
              </a:ext>
            </a:extLst>
          </p:cNvPr>
          <p:cNvPicPr>
            <a:picLocks noChangeAspect="1"/>
          </p:cNvPicPr>
          <p:nvPr/>
        </p:nvPicPr>
        <p:blipFill>
          <a:blip r:embed="rId3"/>
          <a:stretch>
            <a:fillRect/>
          </a:stretch>
        </p:blipFill>
        <p:spPr>
          <a:xfrm>
            <a:off x="1033661" y="3675033"/>
            <a:ext cx="4017528" cy="3024218"/>
          </a:xfrm>
          <a:prstGeom prst="rect">
            <a:avLst/>
          </a:prstGeom>
        </p:spPr>
      </p:pic>
      <p:pic>
        <p:nvPicPr>
          <p:cNvPr id="5" name="Picture 4">
            <a:extLst>
              <a:ext uri="{FF2B5EF4-FFF2-40B4-BE49-F238E27FC236}">
                <a16:creationId xmlns:a16="http://schemas.microsoft.com/office/drawing/2014/main" id="{4A09489E-F849-4E58-970C-46B5373B11ED}"/>
              </a:ext>
            </a:extLst>
          </p:cNvPr>
          <p:cNvPicPr>
            <a:picLocks noChangeAspect="1"/>
          </p:cNvPicPr>
          <p:nvPr/>
        </p:nvPicPr>
        <p:blipFill>
          <a:blip r:embed="rId4"/>
          <a:stretch>
            <a:fillRect/>
          </a:stretch>
        </p:blipFill>
        <p:spPr>
          <a:xfrm>
            <a:off x="5790407" y="3682105"/>
            <a:ext cx="6439089" cy="3017146"/>
          </a:xfrm>
          <a:prstGeom prst="rect">
            <a:avLst/>
          </a:prstGeom>
        </p:spPr>
      </p:pic>
      <p:sp>
        <p:nvSpPr>
          <p:cNvPr id="8" name="Oval 7">
            <a:extLst>
              <a:ext uri="{FF2B5EF4-FFF2-40B4-BE49-F238E27FC236}">
                <a16:creationId xmlns:a16="http://schemas.microsoft.com/office/drawing/2014/main" id="{8C55922B-76DE-4DF5-AD33-570C0BEBAC96}"/>
              </a:ext>
            </a:extLst>
          </p:cNvPr>
          <p:cNvSpPr/>
          <p:nvPr/>
        </p:nvSpPr>
        <p:spPr bwMode="auto">
          <a:xfrm>
            <a:off x="1321693" y="4145334"/>
            <a:ext cx="648072" cy="432048"/>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63441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E66AE20-6C68-49F1-BB09-CD6D253F8888}"/>
              </a:ext>
            </a:extLst>
          </p:cNvPr>
          <p:cNvPicPr>
            <a:picLocks noChangeAspect="1"/>
          </p:cNvPicPr>
          <p:nvPr/>
        </p:nvPicPr>
        <p:blipFill>
          <a:blip r:embed="rId3"/>
          <a:stretch>
            <a:fillRect/>
          </a:stretch>
        </p:blipFill>
        <p:spPr>
          <a:xfrm>
            <a:off x="889644" y="4203541"/>
            <a:ext cx="2710662" cy="2591028"/>
          </a:xfrm>
          <a:prstGeom prst="rect">
            <a:avLst/>
          </a:prstGeom>
        </p:spPr>
      </p:pic>
      <p:sp>
        <p:nvSpPr>
          <p:cNvPr id="17" name="Title 16"/>
          <p:cNvSpPr>
            <a:spLocks noGrp="1"/>
          </p:cNvSpPr>
          <p:nvPr>
            <p:ph type="title"/>
          </p:nvPr>
        </p:nvSpPr>
        <p:spPr/>
        <p:txBody>
          <a:bodyPr/>
          <a:lstStyle/>
          <a:p>
            <a:r>
              <a:rPr lang="en-US" dirty="0"/>
              <a:t>Define device region</a:t>
            </a:r>
          </a:p>
        </p:txBody>
      </p:sp>
      <p:sp>
        <p:nvSpPr>
          <p:cNvPr id="6" name="Text Placeholder 5"/>
          <p:cNvSpPr>
            <a:spLocks noGrp="1"/>
          </p:cNvSpPr>
          <p:nvPr>
            <p:ph type="body" sz="quarter" idx="10"/>
          </p:nvPr>
        </p:nvSpPr>
        <p:spPr>
          <a:xfrm>
            <a:off x="313581" y="1697062"/>
            <a:ext cx="11888787" cy="1403461"/>
          </a:xfrm>
        </p:spPr>
        <p:txBody>
          <a:bodyPr/>
          <a:lstStyle/>
          <a:p>
            <a:pPr marL="457200" indent="-457200">
              <a:buFont typeface="+mj-lt"/>
              <a:buAutoNum type="arabicPeriod"/>
            </a:pPr>
            <a:r>
              <a:rPr lang="en-US" sz="2200" dirty="0"/>
              <a:t>We will now zoom in to the active region of the device (the part that we want to  simulate). Most of the device needs to be excluded, as it is used to pattern ohmic contacts and other macroscopic structure. Using the Draft workbench, draw a rectangle (left top) around the device region (right) and label it ‘mask’ (left bottom)</a:t>
            </a:r>
          </a:p>
        </p:txBody>
      </p:sp>
      <p:pic>
        <p:nvPicPr>
          <p:cNvPr id="2" name="Picture 1">
            <a:extLst>
              <a:ext uri="{FF2B5EF4-FFF2-40B4-BE49-F238E27FC236}">
                <a16:creationId xmlns:a16="http://schemas.microsoft.com/office/drawing/2014/main" id="{EAB98317-C00E-48CC-82C1-3698F0056D5F}"/>
              </a:ext>
            </a:extLst>
          </p:cNvPr>
          <p:cNvPicPr>
            <a:picLocks noChangeAspect="1"/>
          </p:cNvPicPr>
          <p:nvPr/>
        </p:nvPicPr>
        <p:blipFill>
          <a:blip r:embed="rId4"/>
          <a:stretch>
            <a:fillRect/>
          </a:stretch>
        </p:blipFill>
        <p:spPr>
          <a:xfrm>
            <a:off x="889644" y="3065214"/>
            <a:ext cx="4536504" cy="987512"/>
          </a:xfrm>
          <a:prstGeom prst="rect">
            <a:avLst/>
          </a:prstGeom>
        </p:spPr>
      </p:pic>
      <p:pic>
        <p:nvPicPr>
          <p:cNvPr id="7" name="Picture 6">
            <a:extLst>
              <a:ext uri="{FF2B5EF4-FFF2-40B4-BE49-F238E27FC236}">
                <a16:creationId xmlns:a16="http://schemas.microsoft.com/office/drawing/2014/main" id="{1739B48A-ADF4-4956-B0C4-B5BBD2083D1B}"/>
              </a:ext>
            </a:extLst>
          </p:cNvPr>
          <p:cNvPicPr>
            <a:picLocks noChangeAspect="1"/>
          </p:cNvPicPr>
          <p:nvPr/>
        </p:nvPicPr>
        <p:blipFill>
          <a:blip r:embed="rId5"/>
          <a:stretch>
            <a:fillRect/>
          </a:stretch>
        </p:blipFill>
        <p:spPr>
          <a:xfrm>
            <a:off x="6146229" y="3112103"/>
            <a:ext cx="5688632" cy="3701828"/>
          </a:xfrm>
          <a:prstGeom prst="rect">
            <a:avLst/>
          </a:prstGeom>
        </p:spPr>
      </p:pic>
      <p:sp>
        <p:nvSpPr>
          <p:cNvPr id="8" name="Oval 7">
            <a:extLst>
              <a:ext uri="{FF2B5EF4-FFF2-40B4-BE49-F238E27FC236}">
                <a16:creationId xmlns:a16="http://schemas.microsoft.com/office/drawing/2014/main" id="{351F2C4C-208E-4795-97B9-3B57CADDC976}"/>
              </a:ext>
            </a:extLst>
          </p:cNvPr>
          <p:cNvSpPr/>
          <p:nvPr/>
        </p:nvSpPr>
        <p:spPr bwMode="auto">
          <a:xfrm>
            <a:off x="3625949" y="3738405"/>
            <a:ext cx="432048" cy="432048"/>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0C281DA-5FE2-4957-8637-9CBAB10EE63A}"/>
              </a:ext>
            </a:extLst>
          </p:cNvPr>
          <p:cNvSpPr/>
          <p:nvPr/>
        </p:nvSpPr>
        <p:spPr bwMode="auto">
          <a:xfrm>
            <a:off x="817637" y="6483227"/>
            <a:ext cx="1224136" cy="432048"/>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18283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Prune </a:t>
            </a:r>
            <a:r>
              <a:rPr lang="en-US" dirty="0" err="1"/>
              <a:t>dxf</a:t>
            </a:r>
            <a:r>
              <a:rPr lang="en-US" dirty="0"/>
              <a:t> file</a:t>
            </a:r>
          </a:p>
        </p:txBody>
      </p:sp>
      <p:sp>
        <p:nvSpPr>
          <p:cNvPr id="6" name="Text Placeholder 5"/>
          <p:cNvSpPr>
            <a:spLocks noGrp="1"/>
          </p:cNvSpPr>
          <p:nvPr>
            <p:ph type="body" sz="quarter" idx="10"/>
          </p:nvPr>
        </p:nvSpPr>
        <p:spPr>
          <a:xfrm>
            <a:off x="313581" y="1697062"/>
            <a:ext cx="11888787" cy="1708160"/>
          </a:xfrm>
        </p:spPr>
        <p:txBody>
          <a:bodyPr/>
          <a:lstStyle/>
          <a:p>
            <a:pPr marL="457200" indent="-457200">
              <a:buFont typeface="+mj-lt"/>
              <a:buAutoNum type="arabicPeriod"/>
            </a:pPr>
            <a:r>
              <a:rPr lang="en-US" sz="2200" dirty="0"/>
              <a:t>Next step is to remove the unnecessary parts of the </a:t>
            </a:r>
            <a:r>
              <a:rPr lang="en-US" sz="2200" dirty="0" err="1"/>
              <a:t>dxf</a:t>
            </a:r>
            <a:r>
              <a:rPr lang="en-US" sz="2200" dirty="0"/>
              <a:t> file (all regions outside the mask). In this case, only the parts i_TopGate1 (the top gate layer) </a:t>
            </a:r>
            <a:r>
              <a:rPr lang="en-US" sz="2200" dirty="0" err="1"/>
              <a:t>i_AlEtch</a:t>
            </a:r>
            <a:r>
              <a:rPr lang="en-US" sz="2200" dirty="0"/>
              <a:t> (the aluminum layer) contain material inside the mask. To prune, select the </a:t>
            </a:r>
            <a:r>
              <a:rPr lang="en-US" sz="2200" dirty="0" err="1"/>
              <a:t>i_AlEtch</a:t>
            </a:r>
            <a:r>
              <a:rPr lang="en-US" sz="2200" dirty="0"/>
              <a:t> and i_TopGAte1 in the Combo view, and run the </a:t>
            </a:r>
            <a:r>
              <a:rPr lang="en-US" sz="2200" dirty="0" err="1"/>
              <a:t>pruneDXF</a:t>
            </a:r>
            <a:r>
              <a:rPr lang="en-US" sz="2200" dirty="0"/>
              <a:t> macro. The 3 drafts below should be created and the simulation domain should look something like the figure below.</a:t>
            </a:r>
          </a:p>
        </p:txBody>
      </p:sp>
      <p:pic>
        <p:nvPicPr>
          <p:cNvPr id="4" name="Picture 3">
            <a:extLst>
              <a:ext uri="{FF2B5EF4-FFF2-40B4-BE49-F238E27FC236}">
                <a16:creationId xmlns:a16="http://schemas.microsoft.com/office/drawing/2014/main" id="{03B2F905-F6FA-4531-A463-12CE7A315713}"/>
              </a:ext>
            </a:extLst>
          </p:cNvPr>
          <p:cNvPicPr>
            <a:picLocks noChangeAspect="1"/>
          </p:cNvPicPr>
          <p:nvPr/>
        </p:nvPicPr>
        <p:blipFill>
          <a:blip r:embed="rId3"/>
          <a:stretch>
            <a:fillRect/>
          </a:stretch>
        </p:blipFill>
        <p:spPr>
          <a:xfrm>
            <a:off x="889645" y="3347846"/>
            <a:ext cx="2051226" cy="3170077"/>
          </a:xfrm>
          <a:prstGeom prst="rect">
            <a:avLst/>
          </a:prstGeom>
        </p:spPr>
      </p:pic>
      <p:pic>
        <p:nvPicPr>
          <p:cNvPr id="5" name="Picture 4">
            <a:extLst>
              <a:ext uri="{FF2B5EF4-FFF2-40B4-BE49-F238E27FC236}">
                <a16:creationId xmlns:a16="http://schemas.microsoft.com/office/drawing/2014/main" id="{57D1F18B-3F9B-4CF0-BF3A-C4E8BAF38934}"/>
              </a:ext>
            </a:extLst>
          </p:cNvPr>
          <p:cNvPicPr>
            <a:picLocks noChangeAspect="1"/>
          </p:cNvPicPr>
          <p:nvPr/>
        </p:nvPicPr>
        <p:blipFill>
          <a:blip r:embed="rId4"/>
          <a:stretch>
            <a:fillRect/>
          </a:stretch>
        </p:blipFill>
        <p:spPr>
          <a:xfrm>
            <a:off x="3265909" y="3347846"/>
            <a:ext cx="2053924" cy="3170077"/>
          </a:xfrm>
          <a:prstGeom prst="rect">
            <a:avLst/>
          </a:prstGeom>
        </p:spPr>
      </p:pic>
      <p:pic>
        <p:nvPicPr>
          <p:cNvPr id="9" name="Picture 8">
            <a:extLst>
              <a:ext uri="{FF2B5EF4-FFF2-40B4-BE49-F238E27FC236}">
                <a16:creationId xmlns:a16="http://schemas.microsoft.com/office/drawing/2014/main" id="{DB7FF17F-E60E-4FEB-81AD-29F86A8E18B9}"/>
              </a:ext>
            </a:extLst>
          </p:cNvPr>
          <p:cNvPicPr>
            <a:picLocks noChangeAspect="1"/>
          </p:cNvPicPr>
          <p:nvPr/>
        </p:nvPicPr>
        <p:blipFill>
          <a:blip r:embed="rId5"/>
          <a:stretch>
            <a:fillRect/>
          </a:stretch>
        </p:blipFill>
        <p:spPr>
          <a:xfrm>
            <a:off x="7116643" y="3347845"/>
            <a:ext cx="3556457" cy="3170077"/>
          </a:xfrm>
          <a:prstGeom prst="rect">
            <a:avLst/>
          </a:prstGeom>
        </p:spPr>
      </p:pic>
      <p:sp>
        <p:nvSpPr>
          <p:cNvPr id="11" name="TextBox 10">
            <a:extLst>
              <a:ext uri="{FF2B5EF4-FFF2-40B4-BE49-F238E27FC236}">
                <a16:creationId xmlns:a16="http://schemas.microsoft.com/office/drawing/2014/main" id="{AA3C95B5-6632-4FF6-AC5D-ECE4CFF28EC9}"/>
              </a:ext>
            </a:extLst>
          </p:cNvPr>
          <p:cNvSpPr txBox="1"/>
          <p:nvPr/>
        </p:nvSpPr>
        <p:spPr>
          <a:xfrm>
            <a:off x="889645" y="6552897"/>
            <a:ext cx="2053126" cy="544765"/>
          </a:xfrm>
          <a:prstGeom prst="rect">
            <a:avLst/>
          </a:prstGeom>
          <a:noFill/>
        </p:spPr>
        <p:txBody>
          <a:bodyPr wrap="none" lIns="182880" tIns="146304" rIns="182880" bIns="146304" rtlCol="0">
            <a:spAutoFit/>
          </a:bodyPr>
          <a:lstStyle/>
          <a:p>
            <a:pPr algn="ctr">
              <a:lnSpc>
                <a:spcPct val="90000"/>
              </a:lnSpc>
              <a:spcAft>
                <a:spcPts val="600"/>
              </a:spcAft>
            </a:pPr>
            <a:r>
              <a:rPr lang="nl-NL" dirty="0">
                <a:gradFill>
                  <a:gsLst>
                    <a:gs pos="2917">
                      <a:schemeClr val="tx1"/>
                    </a:gs>
                    <a:gs pos="30000">
                      <a:schemeClr val="tx1"/>
                    </a:gs>
                  </a:gsLst>
                  <a:lin ang="5400000" scaled="0"/>
                </a:gradFill>
              </a:rPr>
              <a:t>Before pruneDXF</a:t>
            </a:r>
          </a:p>
        </p:txBody>
      </p:sp>
      <p:sp>
        <p:nvSpPr>
          <p:cNvPr id="13" name="TextBox 12">
            <a:extLst>
              <a:ext uri="{FF2B5EF4-FFF2-40B4-BE49-F238E27FC236}">
                <a16:creationId xmlns:a16="http://schemas.microsoft.com/office/drawing/2014/main" id="{2E85C6AF-DE0C-4B0A-AF3D-714E73D6BF5A}"/>
              </a:ext>
            </a:extLst>
          </p:cNvPr>
          <p:cNvSpPr txBox="1"/>
          <p:nvPr/>
        </p:nvSpPr>
        <p:spPr>
          <a:xfrm>
            <a:off x="3265909" y="6552896"/>
            <a:ext cx="1899815" cy="544765"/>
          </a:xfrm>
          <a:prstGeom prst="rect">
            <a:avLst/>
          </a:prstGeom>
          <a:noFill/>
        </p:spPr>
        <p:txBody>
          <a:bodyPr wrap="none" lIns="182880" tIns="146304" rIns="182880" bIns="146304" rtlCol="0">
            <a:spAutoFit/>
          </a:bodyPr>
          <a:lstStyle/>
          <a:p>
            <a:pPr algn="ctr">
              <a:lnSpc>
                <a:spcPct val="90000"/>
              </a:lnSpc>
              <a:spcAft>
                <a:spcPts val="600"/>
              </a:spcAft>
            </a:pPr>
            <a:r>
              <a:rPr lang="nl-NL" dirty="0">
                <a:gradFill>
                  <a:gsLst>
                    <a:gs pos="2917">
                      <a:schemeClr val="tx1"/>
                    </a:gs>
                    <a:gs pos="30000">
                      <a:schemeClr val="tx1"/>
                    </a:gs>
                  </a:gsLst>
                  <a:lin ang="5400000" scaled="0"/>
                </a:gradFill>
              </a:rPr>
              <a:t>After pruneDXF</a:t>
            </a:r>
          </a:p>
        </p:txBody>
      </p:sp>
    </p:spTree>
    <p:extLst>
      <p:ext uri="{BB962C8B-B14F-4D97-AF65-F5344CB8AC3E}">
        <p14:creationId xmlns:p14="http://schemas.microsoft.com/office/powerpoint/2010/main" val="3888914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Sketchify</a:t>
            </a:r>
            <a:r>
              <a:rPr lang="en-US" dirty="0"/>
              <a:t> the geometry</a:t>
            </a:r>
          </a:p>
        </p:txBody>
      </p:sp>
      <p:sp>
        <p:nvSpPr>
          <p:cNvPr id="6" name="Text Placeholder 5"/>
          <p:cNvSpPr>
            <a:spLocks noGrp="1"/>
          </p:cNvSpPr>
          <p:nvPr>
            <p:ph type="body" sz="quarter" idx="10"/>
          </p:nvPr>
        </p:nvSpPr>
        <p:spPr>
          <a:xfrm>
            <a:off x="313581" y="1697062"/>
            <a:ext cx="11888787" cy="2452979"/>
          </a:xfrm>
        </p:spPr>
        <p:txBody>
          <a:bodyPr/>
          <a:lstStyle/>
          <a:p>
            <a:r>
              <a:rPr lang="en-US" sz="2200" dirty="0"/>
              <a:t>Next, we need to turn the file into </a:t>
            </a:r>
            <a:r>
              <a:rPr lang="en-US" sz="2200" dirty="0" err="1"/>
              <a:t>FreeCAD</a:t>
            </a:r>
            <a:r>
              <a:rPr lang="en-US" sz="2200" dirty="0"/>
              <a:t> sketches to facilitate a parameterized model and 3D extrusions. In addition, one of our layer specifies and etch experimentally (</a:t>
            </a:r>
            <a:r>
              <a:rPr lang="en-US" sz="2200" i="1" dirty="0"/>
              <a:t>*i.e.*</a:t>
            </a:r>
            <a:r>
              <a:rPr lang="en-US" sz="2200" dirty="0"/>
              <a:t>, a negative shape). </a:t>
            </a:r>
          </a:p>
          <a:p>
            <a:pPr marL="457200" indent="-457200">
              <a:buFont typeface="+mj-lt"/>
              <a:buAutoNum type="arabicPeriod"/>
            </a:pPr>
            <a:r>
              <a:rPr lang="en-US" sz="2200" dirty="0"/>
              <a:t>Render the positive layers as sketches by first selecting both the </a:t>
            </a:r>
            <a:r>
              <a:rPr lang="en-US" sz="2200" dirty="0" err="1"/>
              <a:t>topGate</a:t>
            </a:r>
            <a:r>
              <a:rPr lang="en-US" sz="2200" dirty="0"/>
              <a:t> shapes that we created in the previous step and then using the </a:t>
            </a:r>
            <a:r>
              <a:rPr lang="en-US" sz="2200" dirty="0" err="1"/>
              <a:t>sketchify</a:t>
            </a:r>
            <a:r>
              <a:rPr lang="en-US" sz="2200" dirty="0"/>
              <a:t> macro (you’ll have to run the macro individually for both shapes).</a:t>
            </a:r>
          </a:p>
          <a:p>
            <a:pPr marL="457200" indent="-457200">
              <a:buFont typeface="+mj-lt"/>
              <a:buAutoNum type="arabicPeriod"/>
            </a:pPr>
            <a:r>
              <a:rPr lang="en-US" sz="2200" dirty="0"/>
              <a:t>Select the final shape, i</a:t>
            </a:r>
            <a:r>
              <a:rPr lang="en-US" sz="2200" i="1" dirty="0"/>
              <a:t>_AlEtch_</a:t>
            </a:r>
            <a:r>
              <a:rPr lang="en-US" sz="2200" dirty="0"/>
              <a:t>Polyline003, run the </a:t>
            </a:r>
            <a:r>
              <a:rPr lang="en-US" sz="2200" dirty="0" err="1"/>
              <a:t>sketchify</a:t>
            </a:r>
            <a:r>
              <a:rPr lang="en-US" sz="2200" dirty="0"/>
              <a:t> macro, but this time check the "etch layer" box. This will invert the layer with respect to the mask:</a:t>
            </a:r>
          </a:p>
        </p:txBody>
      </p:sp>
      <p:pic>
        <p:nvPicPr>
          <p:cNvPr id="2" name="Picture 1">
            <a:extLst>
              <a:ext uri="{FF2B5EF4-FFF2-40B4-BE49-F238E27FC236}">
                <a16:creationId xmlns:a16="http://schemas.microsoft.com/office/drawing/2014/main" id="{F04750FB-A8EE-441B-972E-5286BFDBF2E0}"/>
              </a:ext>
            </a:extLst>
          </p:cNvPr>
          <p:cNvPicPr>
            <a:picLocks noChangeAspect="1"/>
          </p:cNvPicPr>
          <p:nvPr/>
        </p:nvPicPr>
        <p:blipFill>
          <a:blip r:embed="rId3"/>
          <a:stretch>
            <a:fillRect/>
          </a:stretch>
        </p:blipFill>
        <p:spPr>
          <a:xfrm>
            <a:off x="3580903" y="4289350"/>
            <a:ext cx="5354142" cy="2500948"/>
          </a:xfrm>
          <a:prstGeom prst="rect">
            <a:avLst/>
          </a:prstGeom>
        </p:spPr>
      </p:pic>
    </p:spTree>
    <p:extLst>
      <p:ext uri="{BB962C8B-B14F-4D97-AF65-F5344CB8AC3E}">
        <p14:creationId xmlns:p14="http://schemas.microsoft.com/office/powerpoint/2010/main" val="1539954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3038474"/>
            <a:ext cx="11889564" cy="917575"/>
          </a:xfrm>
        </p:spPr>
        <p:txBody>
          <a:bodyPr/>
          <a:lstStyle/>
          <a:p>
            <a:r>
              <a:rPr lang="en-US" dirty="0"/>
              <a:t>Part 2 : Parametrize the geometry</a:t>
            </a:r>
          </a:p>
        </p:txBody>
      </p:sp>
    </p:spTree>
    <p:extLst>
      <p:ext uri="{BB962C8B-B14F-4D97-AF65-F5344CB8AC3E}">
        <p14:creationId xmlns:p14="http://schemas.microsoft.com/office/powerpoint/2010/main" val="512920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Adding a parameter</a:t>
            </a:r>
          </a:p>
        </p:txBody>
      </p:sp>
      <p:sp>
        <p:nvSpPr>
          <p:cNvPr id="6" name="Text Placeholder 5"/>
          <p:cNvSpPr>
            <a:spLocks noGrp="1"/>
          </p:cNvSpPr>
          <p:nvPr>
            <p:ph type="body" sz="quarter" idx="10"/>
          </p:nvPr>
        </p:nvSpPr>
        <p:spPr>
          <a:xfrm>
            <a:off x="313581" y="1697062"/>
            <a:ext cx="11888787" cy="1979003"/>
          </a:xfrm>
        </p:spPr>
        <p:txBody>
          <a:bodyPr/>
          <a:lstStyle/>
          <a:p>
            <a:r>
              <a:rPr lang="en-US" sz="2200" dirty="0"/>
              <a:t>We now have the 2D information we need, we will parameterize our model. For this</a:t>
            </a:r>
          </a:p>
          <a:p>
            <a:r>
              <a:rPr lang="en-US" sz="2200" dirty="0"/>
              <a:t>tutorial, we will use the length of the top gate "finger" that serves to control the tunnel</a:t>
            </a:r>
          </a:p>
          <a:p>
            <a:r>
              <a:rPr lang="en-US" sz="2200" dirty="0"/>
              <a:t>barrier. First, we declare the single parameter we will use by using the </a:t>
            </a:r>
            <a:r>
              <a:rPr lang="en-US" sz="2200" dirty="0" err="1"/>
              <a:t>addParams</a:t>
            </a:r>
            <a:endParaRPr lang="en-US" sz="2200" dirty="0"/>
          </a:p>
          <a:p>
            <a:r>
              <a:rPr lang="en-US" sz="2200" dirty="0"/>
              <a:t>macro. Enter one parameter, "d," for the name and 0.0 for the default value. </a:t>
            </a:r>
          </a:p>
          <a:p>
            <a:r>
              <a:rPr lang="en-US" sz="2200" dirty="0"/>
              <a:t>This creates a new spreadsheet called "</a:t>
            </a:r>
            <a:r>
              <a:rPr lang="en-US" sz="2200" dirty="0" err="1"/>
              <a:t>modelParams</a:t>
            </a:r>
            <a:r>
              <a:rPr lang="en-US" sz="2200" dirty="0"/>
              <a:t>" that should look like so:</a:t>
            </a:r>
          </a:p>
        </p:txBody>
      </p:sp>
      <p:pic>
        <p:nvPicPr>
          <p:cNvPr id="3" name="Picture 2">
            <a:extLst>
              <a:ext uri="{FF2B5EF4-FFF2-40B4-BE49-F238E27FC236}">
                <a16:creationId xmlns:a16="http://schemas.microsoft.com/office/drawing/2014/main" id="{A26239D6-6FDA-441D-B485-9741F9D4C42F}"/>
              </a:ext>
            </a:extLst>
          </p:cNvPr>
          <p:cNvPicPr>
            <a:picLocks noChangeAspect="1"/>
          </p:cNvPicPr>
          <p:nvPr/>
        </p:nvPicPr>
        <p:blipFill>
          <a:blip r:embed="rId3"/>
          <a:stretch>
            <a:fillRect/>
          </a:stretch>
        </p:blipFill>
        <p:spPr>
          <a:xfrm>
            <a:off x="1289422" y="4160278"/>
            <a:ext cx="4968552" cy="1884809"/>
          </a:xfrm>
          <a:prstGeom prst="rect">
            <a:avLst/>
          </a:prstGeom>
        </p:spPr>
      </p:pic>
      <p:pic>
        <p:nvPicPr>
          <p:cNvPr id="7" name="Picture 6">
            <a:extLst>
              <a:ext uri="{FF2B5EF4-FFF2-40B4-BE49-F238E27FC236}">
                <a16:creationId xmlns:a16="http://schemas.microsoft.com/office/drawing/2014/main" id="{72C3A025-4416-467A-A194-F79C73D842B1}"/>
              </a:ext>
            </a:extLst>
          </p:cNvPr>
          <p:cNvPicPr>
            <a:picLocks noChangeAspect="1"/>
          </p:cNvPicPr>
          <p:nvPr/>
        </p:nvPicPr>
        <p:blipFill>
          <a:blip r:embed="rId4"/>
          <a:stretch>
            <a:fillRect/>
          </a:stretch>
        </p:blipFill>
        <p:spPr>
          <a:xfrm>
            <a:off x="7658397" y="3929310"/>
            <a:ext cx="2984906" cy="2660620"/>
          </a:xfrm>
          <a:prstGeom prst="rect">
            <a:avLst/>
          </a:prstGeom>
        </p:spPr>
      </p:pic>
      <p:sp>
        <p:nvSpPr>
          <p:cNvPr id="4" name="Oval 3">
            <a:extLst>
              <a:ext uri="{FF2B5EF4-FFF2-40B4-BE49-F238E27FC236}">
                <a16:creationId xmlns:a16="http://schemas.microsoft.com/office/drawing/2014/main" id="{9F25CC8C-6482-45CF-B347-C8002CD55CBB}"/>
              </a:ext>
            </a:extLst>
          </p:cNvPr>
          <p:cNvSpPr/>
          <p:nvPr/>
        </p:nvSpPr>
        <p:spPr bwMode="auto">
          <a:xfrm>
            <a:off x="8959874" y="4575001"/>
            <a:ext cx="144016" cy="144016"/>
          </a:xfrm>
          <a:prstGeom prst="ellipse">
            <a:avLst/>
          </a:prstGeom>
          <a:solidFill>
            <a:srgbClr val="FF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6695178E-12C9-44FA-BA45-6AFE3B2F923F}"/>
              </a:ext>
            </a:extLst>
          </p:cNvPr>
          <p:cNvSpPr/>
          <p:nvPr/>
        </p:nvSpPr>
        <p:spPr bwMode="auto">
          <a:xfrm>
            <a:off x="9440886" y="4575001"/>
            <a:ext cx="144016" cy="144016"/>
          </a:xfrm>
          <a:prstGeom prst="ellipse">
            <a:avLst/>
          </a:prstGeom>
          <a:solidFill>
            <a:srgbClr val="FF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 name="Straight Connector 8">
            <a:extLst>
              <a:ext uri="{FF2B5EF4-FFF2-40B4-BE49-F238E27FC236}">
                <a16:creationId xmlns:a16="http://schemas.microsoft.com/office/drawing/2014/main" id="{63D5E9B5-A511-40C0-8092-878909E2D146}"/>
              </a:ext>
            </a:extLst>
          </p:cNvPr>
          <p:cNvCxnSpPr/>
          <p:nvPr/>
        </p:nvCxnSpPr>
        <p:spPr>
          <a:xfrm>
            <a:off x="9674621" y="4647009"/>
            <a:ext cx="1296144" cy="0"/>
          </a:xfrm>
          <a:prstGeom prst="line">
            <a:avLst/>
          </a:prstGeom>
          <a:ln>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1633156-82D3-47DA-9FFA-34417A13B865}"/>
              </a:ext>
            </a:extLst>
          </p:cNvPr>
          <p:cNvSpPr txBox="1"/>
          <p:nvPr/>
        </p:nvSpPr>
        <p:spPr>
          <a:xfrm>
            <a:off x="11000478" y="4222413"/>
            <a:ext cx="981679" cy="871008"/>
          </a:xfrm>
          <a:prstGeom prst="rect">
            <a:avLst/>
          </a:prstGeom>
          <a:noFill/>
        </p:spPr>
        <p:txBody>
          <a:bodyPr wrap="none" lIns="182880" tIns="146304" rIns="182880" bIns="146304" rtlCol="0">
            <a:spAutoFit/>
          </a:bodyPr>
          <a:lstStyle/>
          <a:p>
            <a:pPr>
              <a:lnSpc>
                <a:spcPct val="90000"/>
              </a:lnSpc>
              <a:spcAft>
                <a:spcPts val="600"/>
              </a:spcAft>
            </a:pPr>
            <a:r>
              <a:rPr lang="nl-NL" dirty="0">
                <a:solidFill>
                  <a:srgbClr val="FF0000"/>
                </a:solidFill>
              </a:rPr>
              <a:t>Fixed</a:t>
            </a:r>
          </a:p>
          <a:p>
            <a:pPr>
              <a:lnSpc>
                <a:spcPct val="90000"/>
              </a:lnSpc>
              <a:spcAft>
                <a:spcPts val="600"/>
              </a:spcAft>
            </a:pPr>
            <a:r>
              <a:rPr lang="nl-NL" dirty="0">
                <a:solidFill>
                  <a:srgbClr val="FF0000"/>
                </a:solidFill>
              </a:rPr>
              <a:t>points</a:t>
            </a:r>
          </a:p>
        </p:txBody>
      </p:sp>
      <p:cxnSp>
        <p:nvCxnSpPr>
          <p:cNvPr id="12" name="Straight Connector 11">
            <a:extLst>
              <a:ext uri="{FF2B5EF4-FFF2-40B4-BE49-F238E27FC236}">
                <a16:creationId xmlns:a16="http://schemas.microsoft.com/office/drawing/2014/main" id="{DE673EA9-C071-4BC3-A5E6-EAD3836B4286}"/>
              </a:ext>
            </a:extLst>
          </p:cNvPr>
          <p:cNvCxnSpPr>
            <a:cxnSpLocks/>
          </p:cNvCxnSpPr>
          <p:nvPr/>
        </p:nvCxnSpPr>
        <p:spPr>
          <a:xfrm>
            <a:off x="9031882" y="4577382"/>
            <a:ext cx="0" cy="648072"/>
          </a:xfrm>
          <a:prstGeom prst="line">
            <a:avLst/>
          </a:prstGeom>
          <a:ln>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1ED58CF-DBA9-4710-B17A-8339AFEB9135}"/>
              </a:ext>
            </a:extLst>
          </p:cNvPr>
          <p:cNvCxnSpPr/>
          <p:nvPr/>
        </p:nvCxnSpPr>
        <p:spPr>
          <a:xfrm>
            <a:off x="7670561" y="4986099"/>
            <a:ext cx="1296144" cy="0"/>
          </a:xfrm>
          <a:prstGeom prst="line">
            <a:avLst/>
          </a:prstGeom>
          <a:ln>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656A7A5-8EF0-45DC-BC67-54406B63FC41}"/>
              </a:ext>
            </a:extLst>
          </p:cNvPr>
          <p:cNvSpPr txBox="1"/>
          <p:nvPr/>
        </p:nvSpPr>
        <p:spPr>
          <a:xfrm>
            <a:off x="6690006" y="4719017"/>
            <a:ext cx="1055417" cy="871008"/>
          </a:xfrm>
          <a:prstGeom prst="rect">
            <a:avLst/>
          </a:prstGeom>
          <a:noFill/>
        </p:spPr>
        <p:txBody>
          <a:bodyPr wrap="none" lIns="182880" tIns="146304" rIns="182880" bIns="146304" rtlCol="0">
            <a:spAutoFit/>
          </a:bodyPr>
          <a:lstStyle/>
          <a:p>
            <a:pPr>
              <a:lnSpc>
                <a:spcPct val="90000"/>
              </a:lnSpc>
              <a:spcAft>
                <a:spcPts val="600"/>
              </a:spcAft>
            </a:pPr>
            <a:r>
              <a:rPr lang="nl-NL" dirty="0">
                <a:solidFill>
                  <a:srgbClr val="FF0000"/>
                </a:solidFill>
              </a:rPr>
              <a:t>Length</a:t>
            </a:r>
          </a:p>
          <a:p>
            <a:pPr>
              <a:lnSpc>
                <a:spcPct val="90000"/>
              </a:lnSpc>
              <a:spcAft>
                <a:spcPts val="600"/>
              </a:spcAft>
            </a:pPr>
            <a:r>
              <a:rPr lang="nl-NL" dirty="0">
                <a:solidFill>
                  <a:srgbClr val="FF0000"/>
                </a:solidFill>
              </a:rPr>
              <a:t>‘d’</a:t>
            </a:r>
          </a:p>
        </p:txBody>
      </p:sp>
    </p:spTree>
    <p:extLst>
      <p:ext uri="{BB962C8B-B14F-4D97-AF65-F5344CB8AC3E}">
        <p14:creationId xmlns:p14="http://schemas.microsoft.com/office/powerpoint/2010/main" val="971581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01.potx" id="{85FDBBA0-EF23-4239-B210-6D16F248693D}" vid="{CD38365E-7401-4665-AF36-7000951ED6D4}"/>
    </a:ext>
  </a:extLst>
</a:theme>
</file>

<file path=ppt/theme/theme2.xml><?xml version="1.0" encoding="utf-8"?>
<a:theme xmlns:a="http://schemas.openxmlformats.org/drawingml/2006/main" name="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01.potx" id="{85FDBBA0-EF23-4239-B210-6D16F248693D}" vid="{606C0C51-1210-40E2-90B2-6EE413175670}"/>
    </a:ext>
  </a:extLst>
</a:theme>
</file>

<file path=ppt/theme/theme3.xml><?xml version="1.0" encoding="utf-8"?>
<a:theme xmlns:a="http://schemas.openxmlformats.org/drawingml/2006/main" name="DARK GRAY TEMPLATE">
  <a:themeElements>
    <a:clrScheme name="BT - Blue on Dark Gray">
      <a:dk1>
        <a:srgbClr val="353535"/>
      </a:dk1>
      <a:lt1>
        <a:srgbClr val="FFFFFF"/>
      </a:lt1>
      <a:dk2>
        <a:srgbClr val="0078D7"/>
      </a:dk2>
      <a:lt2>
        <a:srgbClr val="CDF4FF"/>
      </a:lt2>
      <a:accent1>
        <a:srgbClr val="0078D7"/>
      </a:accent1>
      <a:accent2>
        <a:srgbClr val="D2D2D2"/>
      </a:accent2>
      <a:accent3>
        <a:srgbClr val="00BCF2"/>
      </a:accent3>
      <a:accent4>
        <a:srgbClr val="B4009E"/>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01.potx" id="{85FDBBA0-EF23-4239-B210-6D16F248693D}" vid="{72990243-813F-4FCA-86D3-9AF06BC539B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Date xmlns="7103900f-b061-460a-8ad9-efdaab4d8364"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8073F45D1214141A84E09BE53A7D5F3" ma:contentTypeVersion="13" ma:contentTypeDescription="Create a new document." ma:contentTypeScope="" ma:versionID="40247a66428ef9d3f3832048a528e799">
  <xsd:schema xmlns:xsd="http://www.w3.org/2001/XMLSchema" xmlns:xs="http://www.w3.org/2001/XMLSchema" xmlns:p="http://schemas.microsoft.com/office/2006/metadata/properties" xmlns:ns1="http://schemas.microsoft.com/sharepoint/v3" xmlns:ns2="446f52d6-eb27-49b2-9036-2aa20c29b5d6" xmlns:ns3="7103900f-b061-460a-8ad9-efdaab4d8364" targetNamespace="http://schemas.microsoft.com/office/2006/metadata/properties" ma:root="true" ma:fieldsID="c779ccf9300aa65e5cf92f37a1f1f687" ns1:_="" ns2:_="" ns3:_="">
    <xsd:import namespace="http://schemas.microsoft.com/sharepoint/v3"/>
    <xsd:import namespace="446f52d6-eb27-49b2-9036-2aa20c29b5d6"/>
    <xsd:import namespace="7103900f-b061-460a-8ad9-efdaab4d8364"/>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Date" minOccurs="0"/>
                <xsd:element ref="ns3:MediaServiceAutoTags" minOccurs="0"/>
                <xsd:element ref="ns3:MediaServiceDateTaken" minOccurs="0"/>
                <xsd:element ref="ns3:MediaServiceLoca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6f52d6-eb27-49b2-9036-2aa20c29b5d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103900f-b061-460a-8ad9-efdaab4d8364"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Date" ma:index="16" nillable="true" ma:displayName="Date" ma:format="DateOnly" ma:internalName="Date">
      <xsd:simpleType>
        <xsd:restriction base="dms:DateTime"/>
      </xsd:simpleType>
    </xsd:element>
    <xsd:element name="MediaServiceAutoTags" ma:index="17" nillable="true" ma:displayName="MediaServiceAutoTags" ma:description="" ma:internalName="MediaServiceAutoTags" ma:readOnly="true">
      <xsd:simpleType>
        <xsd:restriction base="dms:Text"/>
      </xsd:simpleType>
    </xsd:element>
    <xsd:element name="MediaServiceDateTaken" ma:index="18" nillable="true" ma:displayName="MediaServiceDateTaken" ma:description="" ma:hidden="true" ma:internalName="MediaServiceDateTaken" ma:readOnly="true">
      <xsd:simpleType>
        <xsd:restriction base="dms:Text"/>
      </xsd:simpleType>
    </xsd:element>
    <xsd:element name="MediaServiceLocation" ma:index="19" nillable="true" ma:displayName="MediaServiceLocation" ma:description="" ma:internalName="MediaServiceLocation" ma:readOnly="true">
      <xsd:simpleType>
        <xsd:restriction base="dms:Text"/>
      </xsd:simpleType>
    </xsd:element>
    <xsd:element name="MediaServiceOCR" ma:index="20" nillable="true" ma:displayName="MediaServiceOCR" ma:description=""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dcmitype/"/>
    <ds:schemaRef ds:uri="http://schemas.microsoft.com/sharepoint/v3"/>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7103900f-b061-460a-8ad9-efdaab4d8364"/>
    <ds:schemaRef ds:uri="446f52d6-eb27-49b2-9036-2aa20c29b5d6"/>
    <ds:schemaRef ds:uri="http://www.w3.org/XML/1998/namespace"/>
  </ds:schemaRefs>
</ds:datastoreItem>
</file>

<file path=customXml/itemProps2.xml><?xml version="1.0" encoding="utf-8"?>
<ds:datastoreItem xmlns:ds="http://schemas.openxmlformats.org/officeDocument/2006/customXml" ds:itemID="{DF31DE23-022D-41A1-98BB-30339CC9B4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46f52d6-eb27-49b2-9036-2aa20c29b5d6"/>
    <ds:schemaRef ds:uri="7103900f-b061-460a-8ad9-efdaab4d8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16-9_Business_BLUE_2017_01</Template>
  <TotalTime>634</TotalTime>
  <Words>2122</Words>
  <Application>Microsoft Office PowerPoint</Application>
  <PresentationFormat>Custom</PresentationFormat>
  <Paragraphs>159</Paragraphs>
  <Slides>22</Slides>
  <Notes>22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22</vt:i4>
      </vt:variant>
    </vt:vector>
  </HeadingPairs>
  <TitlesOfParts>
    <vt:vector size="31" baseType="lpstr">
      <vt:lpstr>Arial</vt:lpstr>
      <vt:lpstr>Consolas</vt:lpstr>
      <vt:lpstr>Segoe UI</vt:lpstr>
      <vt:lpstr>Segoe UI Light</vt:lpstr>
      <vt:lpstr>Segoe UI Semilight</vt:lpstr>
      <vt:lpstr>Wingdings</vt:lpstr>
      <vt:lpstr>WHITE TEMPLATE</vt:lpstr>
      <vt:lpstr>LIGHT GRAY TEMPLATE</vt:lpstr>
      <vt:lpstr>DARK GRAY TEMPLATE</vt:lpstr>
      <vt:lpstr>2DEG device example</vt:lpstr>
      <vt:lpstr>Part 1 : Set up the FreeCAD model</vt:lpstr>
      <vt:lpstr>Create an empty FreeCAD model</vt:lpstr>
      <vt:lpstr>Import device_2D.dxf</vt:lpstr>
      <vt:lpstr>Define device region</vt:lpstr>
      <vt:lpstr>Prune dxf file</vt:lpstr>
      <vt:lpstr>Sketchify the geometry</vt:lpstr>
      <vt:lpstr>Part 2 : Parametrize the geometry</vt:lpstr>
      <vt:lpstr>Adding a parameter</vt:lpstr>
      <vt:lpstr>Adding lock constraints</vt:lpstr>
      <vt:lpstr>Adding a length constraint</vt:lpstr>
      <vt:lpstr>Part 3 : Creating a runfile</vt:lpstr>
      <vt:lpstr>Exporting information from FreeCAD</vt:lpstr>
      <vt:lpstr>Setting the model file, file paths and materials</vt:lpstr>
      <vt:lpstr>Extruding objects</vt:lpstr>
      <vt:lpstr>Creating a heterostructure</vt:lpstr>
      <vt:lpstr>Adding extrusion information to model.json</vt:lpstr>
      <vt:lpstr>Sweeps and jobs</vt:lpstr>
      <vt:lpstr>Finalizing and running the model</vt:lpstr>
      <vt:lpstr>Part 4 : Results</vt:lpstr>
      <vt:lpstr>Generated files</vt:lpstr>
      <vt:lpstr>Results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dc:title>
  <dc:subject>&lt;Speech title here&gt;</dc:subject>
  <dc:creator>Kevin Van Hoogdalem</dc:creator>
  <cp:keywords/>
  <dc:description>Template: _x000d_
Formatting: _x000d_
Audience Type:</dc:description>
  <cp:lastModifiedBy>John Gamble</cp:lastModifiedBy>
  <cp:revision>8</cp:revision>
  <dcterms:created xsi:type="dcterms:W3CDTF">2017-12-05T22:17:59Z</dcterms:created>
  <dcterms:modified xsi:type="dcterms:W3CDTF">2018-03-22T00:07:00Z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0x01010028073F45D1214141A84E09BE53A7D5F3</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kevanhoo@microsoft.com</vt:lpwstr>
  </property>
  <property fmtid="{D5CDD505-2E9C-101B-9397-08002B2CF9AE}" pid="14" name="MSIP_Label_f42aa342-8706-4288-bd11-ebb85995028c_SetDate">
    <vt:lpwstr>2017-12-05T22:18:45.9497867Z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