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5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AC2-6346-2D42-9698-0E8D0D9FB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6B0CF-FB14-EC4C-9D18-837C81E1F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92EE-3088-344A-9B02-F002A110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5F21-728B-434E-B980-B91F3792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6F85-DC00-2740-9B71-A9D2331A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8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2C66-6B40-7143-A724-65162204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209E4-58E2-D04F-A90E-443DFDEDF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DCA0-A161-524D-AF49-AE704D7A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CB8E-94F6-9F4C-9BE6-A505DC1D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0A40-105B-CA4C-994A-68E74CE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CA64E-FB0F-3346-96C2-8281AA5B6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52890-9B36-BC47-9052-CE47BF35E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82F6-026D-9F4B-A162-EBCCCD74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58C89-0C2A-AD4B-99FE-B822782F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5FFA-4977-2C4A-B628-ACEB8260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3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A086-F937-7449-BC07-0D67692E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0AE8-BEAA-2B41-A072-414470A5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7B0-8738-DA4C-B593-EFBEC22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6C40-5112-7347-ADE8-85A2D776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B5F0-7DBB-0743-AF95-F39BB0DF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9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4D84-D4E5-E548-8214-F84FAE6C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0E70-CD9D-A246-A262-5C1EADDE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6205-E207-D440-AC1A-4FA562FD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362A-B9F8-FB43-B678-70B1BEAD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CBAC-8EDF-D949-BA96-DD1E7268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508D-16BE-704F-8D12-934806F4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995E-E565-9A42-8CB1-C395F9F49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DFAF2-8B95-BC4F-983E-3EFFB67C3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61C9-3122-9E49-B5E4-EED245D2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94FB8-0470-E445-B72C-60A487B2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66ED3-B6F0-BF47-AB50-9BDC5FBA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1BB2-5EBF-6C44-B696-263B42C9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BB8E2-1C8A-E142-9941-642E3E47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3C5C-2BC6-524C-83D4-7C589D8B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42AB3-B2FC-D847-B800-F42660627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1918A-A0A8-5C44-AC09-78DDB00F8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DD922-C654-3D4D-BD8C-EF934C98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321A1-A675-204F-945F-2966E12B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E6895-52DF-4D45-8EF1-77D3F9D2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50A0-B456-BA47-921C-B21FF8CA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9FEC5-8E26-F24F-BC1B-D6D8D268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3ECDE-9521-BC4C-9F62-7B7CB6B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256E-DB34-234B-86B8-99831830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141B4-6025-8041-A9DD-1129048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3F97D-6B64-EC47-915B-A75F9EF6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23EB-CD39-2046-8F2F-C29384AA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32FB-716E-AF45-894F-CBD6CD47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1D25-1226-0A42-B63A-A1091F27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011E7-DE6F-3445-8B59-9B189E57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6FFC2-D0CE-9640-9588-1710C5B1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8C67A-8F10-2941-8368-6A608EAC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5A2C9-9778-7B4A-A111-266F091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6E84-665C-D940-89A2-4471CB81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6D6AE-BDC1-3742-BE1D-54DDD4DA3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C77CE-399B-B14F-B1C5-DB89229E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6F84B-EE87-834E-9863-5886DAD7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01770-5720-764F-A62F-E3FB26AB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13FE8-CED7-4D41-83A6-E29719DA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63986-08B0-704E-BC2A-824D2E16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4F4EC-DAA7-0B40-A900-33B5494A5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DFE5-FE3F-DB4E-9CB7-2BC4176E7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F6F0-7B2E-874E-BD3E-6A576E137EE3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7CF2-3FB0-8944-A2E0-24B5E1DAC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DEC2-10F1-D64C-BC0B-5D4F5ABF7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89CB-046A-A240-AAFD-630E7D19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0.emf"/><Relationship Id="rId5" Type="http://schemas.openxmlformats.org/officeDocument/2006/relationships/image" Target="../media/image6.emf"/><Relationship Id="rId10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3209-CB1E-A44F-A84D-8FB15726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1C8AD-4AC5-0949-8553-331CDBB5D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DA95F3-9FC5-454D-9E1C-85AB3C2E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1" y="3781637"/>
            <a:ext cx="4462005" cy="275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EC6A2D-5953-6647-9ACE-076452190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141" y="3781637"/>
            <a:ext cx="4748011" cy="2934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0C30FF-28BF-3A49-9036-126105960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22" y="473157"/>
            <a:ext cx="4636394" cy="28654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FB5B51-EA59-824F-95D0-55C6D3705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141" y="704791"/>
            <a:ext cx="4748010" cy="29343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49C3208-BF64-C24F-854E-50BE1DF050FF}"/>
              </a:ext>
            </a:extLst>
          </p:cNvPr>
          <p:cNvSpPr txBox="1"/>
          <p:nvPr/>
        </p:nvSpPr>
        <p:spPr>
          <a:xfrm>
            <a:off x="411076" y="151891"/>
            <a:ext cx="269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LOCAL DEPHASING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7FB8B-5B9F-1C46-97DD-0A201B16A6BE}"/>
              </a:ext>
            </a:extLst>
          </p:cNvPr>
          <p:cNvSpPr txBox="1"/>
          <p:nvPr/>
        </p:nvSpPr>
        <p:spPr>
          <a:xfrm>
            <a:off x="6095999" y="189158"/>
            <a:ext cx="344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LOCAL THERMALISING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47E768-8ABB-7E44-961A-0F40C17D1C35}"/>
              </a:ext>
            </a:extLst>
          </p:cNvPr>
          <p:cNvSpPr txBox="1"/>
          <p:nvPr/>
        </p:nvSpPr>
        <p:spPr>
          <a:xfrm>
            <a:off x="411076" y="3282104"/>
            <a:ext cx="344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GLOBAL THERMALISING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3330CD-906F-DB4F-B26E-FB761A21FC84}"/>
              </a:ext>
            </a:extLst>
          </p:cNvPr>
          <p:cNvSpPr txBox="1"/>
          <p:nvPr/>
        </p:nvSpPr>
        <p:spPr>
          <a:xfrm>
            <a:off x="6257511" y="3231593"/>
            <a:ext cx="344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HEOM</a:t>
            </a:r>
          </a:p>
        </p:txBody>
      </p:sp>
    </p:spTree>
    <p:extLst>
      <p:ext uri="{BB962C8B-B14F-4D97-AF65-F5344CB8AC3E}">
        <p14:creationId xmlns:p14="http://schemas.microsoft.com/office/powerpoint/2010/main" val="355708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1C0838-6692-3849-A8C9-ED48CB2A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45" y="3979572"/>
            <a:ext cx="4409918" cy="2725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324276-D247-234E-92B3-CF011BD3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37" y="3711102"/>
            <a:ext cx="4635928" cy="2865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4E946E-9305-F240-84D9-D93D1C25E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95" y="703557"/>
            <a:ext cx="4657018" cy="28781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2694D9-BFDD-3E4C-BBA7-EA72D591C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437" y="563877"/>
            <a:ext cx="4635928" cy="28651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F1A25B-D39D-6542-8D7E-C88DFC5936F8}"/>
              </a:ext>
            </a:extLst>
          </p:cNvPr>
          <p:cNvSpPr txBox="1"/>
          <p:nvPr/>
        </p:nvSpPr>
        <p:spPr>
          <a:xfrm>
            <a:off x="411076" y="151891"/>
            <a:ext cx="269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LOCAL DEPHASING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4DCD4B-17C1-D042-90AE-DB3D7CDC2E79}"/>
              </a:ext>
            </a:extLst>
          </p:cNvPr>
          <p:cNvSpPr txBox="1"/>
          <p:nvPr/>
        </p:nvSpPr>
        <p:spPr>
          <a:xfrm>
            <a:off x="6095999" y="189158"/>
            <a:ext cx="344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LOCAL THERMALISING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253619-09F6-7A47-92B6-13BE13B0CD0E}"/>
              </a:ext>
            </a:extLst>
          </p:cNvPr>
          <p:cNvSpPr txBox="1"/>
          <p:nvPr/>
        </p:nvSpPr>
        <p:spPr>
          <a:xfrm>
            <a:off x="411076" y="3475289"/>
            <a:ext cx="344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GLOBAL THERMALISING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D613E-A47C-0040-8CE8-0BBB93FE8EF8}"/>
              </a:ext>
            </a:extLst>
          </p:cNvPr>
          <p:cNvSpPr txBox="1"/>
          <p:nvPr/>
        </p:nvSpPr>
        <p:spPr>
          <a:xfrm>
            <a:off x="6257511" y="3231593"/>
            <a:ext cx="344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HEOM</a:t>
            </a:r>
          </a:p>
        </p:txBody>
      </p:sp>
    </p:spTree>
    <p:extLst>
      <p:ext uri="{BB962C8B-B14F-4D97-AF65-F5344CB8AC3E}">
        <p14:creationId xmlns:p14="http://schemas.microsoft.com/office/powerpoint/2010/main" val="343728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7C21F-C446-524A-B0BB-B20B680C2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9437" y="3055557"/>
            <a:ext cx="6152563" cy="38024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A95F3-9FC5-454D-9E1C-85AB3C2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0"/>
            <a:ext cx="1109662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C0838-6692-3849-A8C9-ED48CB2A5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87" y="150000"/>
            <a:ext cx="1109662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EC6A2D-5953-6647-9ACE-07645219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87" y="300000"/>
            <a:ext cx="1109662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324276-D247-234E-92B3-CF011BD3B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87" y="450000"/>
            <a:ext cx="11096625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4E946E-9305-F240-84D9-D93D1C25E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687" y="600000"/>
            <a:ext cx="11096625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0C30FF-28BF-3A49-9036-126105960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687" y="750000"/>
            <a:ext cx="11096625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FB5B51-EA59-824F-95D0-55C6D3705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687" y="900000"/>
            <a:ext cx="11096625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2694D9-BFDD-3E4C-BBA7-EA72D591C5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7687" y="1050000"/>
            <a:ext cx="11096625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3DDDE2-3076-E94A-9C05-B7A7AA54C2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7687" y="1200000"/>
            <a:ext cx="11096625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A90D7E-E95D-904A-A9DC-9CCE334896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" y="0"/>
            <a:ext cx="6152564" cy="38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7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CA90D7E-E95D-904A-A9DC-9CCE3348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18" y="1712890"/>
            <a:ext cx="6152564" cy="38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F2454-DED0-F148-BD0E-4A506E37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8" y="1612901"/>
            <a:ext cx="4710113" cy="29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8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074A7-500A-FE47-B838-36FE6439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11" y="901521"/>
            <a:ext cx="4423021" cy="2733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635177-1AC2-514D-9733-4A8A86FD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10" y="3635062"/>
            <a:ext cx="4423022" cy="2733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D77150-06E9-7440-9F5F-E10A0D5A9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01520"/>
            <a:ext cx="4423022" cy="2733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2ED2EB-8F43-2F44-9A8C-2E21F56FC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3635062"/>
            <a:ext cx="4423021" cy="273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2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3026A7F-7081-584B-88EB-0821B1DF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49776"/>
            <a:ext cx="7436756" cy="4708024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2E5FB69-B1CA-1348-AF69-2B877D9E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49" y="1074988"/>
            <a:ext cx="7436756" cy="47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3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BA33-4D13-064F-BE1F-F6EB0DD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CCEA-D1FF-8449-A738-60E4E9B7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11500</TotalTime>
  <Words>16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Model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Comparisons</dc:title>
  <dc:creator>Joe Abbott</dc:creator>
  <cp:lastModifiedBy>Joe Abbott</cp:lastModifiedBy>
  <cp:revision>12</cp:revision>
  <dcterms:created xsi:type="dcterms:W3CDTF">2020-01-10T15:54:44Z</dcterms:created>
  <dcterms:modified xsi:type="dcterms:W3CDTF">2020-01-21T10:14:33Z</dcterms:modified>
</cp:coreProperties>
</file>