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6480175" cy="14039850"/>
  <p:notesSz cx="6858000" cy="9144000"/>
  <p:defaultTextStyle>
    <a:defPPr>
      <a:defRPr lang="de-DE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3422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C9B2C-7A75-4BF3-AF1E-2651FAB07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24" y="2297727"/>
            <a:ext cx="4860131" cy="4887948"/>
          </a:xfrm>
        </p:spPr>
        <p:txBody>
          <a:bodyPr anchor="b"/>
          <a:lstStyle>
            <a:lvl1pPr algn="ctr">
              <a:defRPr sz="12284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B74479-F51B-4D36-9E85-BEE98790F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24" y="7374173"/>
            <a:ext cx="4860131" cy="3389714"/>
          </a:xfrm>
        </p:spPr>
        <p:txBody>
          <a:bodyPr/>
          <a:lstStyle>
            <a:lvl1pPr marL="0" indent="0" algn="ctr">
              <a:buNone/>
              <a:defRPr sz="4914"/>
            </a:lvl1pPr>
            <a:lvl2pPr marL="935981" indent="0" algn="ctr">
              <a:buNone/>
              <a:defRPr sz="4095"/>
            </a:lvl2pPr>
            <a:lvl3pPr marL="1871960" indent="0" algn="ctr">
              <a:buNone/>
              <a:defRPr sz="3685"/>
            </a:lvl3pPr>
            <a:lvl4pPr marL="2807940" indent="0" algn="ctr">
              <a:buNone/>
              <a:defRPr sz="3276"/>
            </a:lvl4pPr>
            <a:lvl5pPr marL="3743919" indent="0" algn="ctr">
              <a:buNone/>
              <a:defRPr sz="3276"/>
            </a:lvl5pPr>
            <a:lvl6pPr marL="4679900" indent="0" algn="ctr">
              <a:buNone/>
              <a:defRPr sz="3276"/>
            </a:lvl6pPr>
            <a:lvl7pPr marL="5615879" indent="0" algn="ctr">
              <a:buNone/>
              <a:defRPr sz="3276"/>
            </a:lvl7pPr>
            <a:lvl8pPr marL="6551859" indent="0" algn="ctr">
              <a:buNone/>
              <a:defRPr sz="3276"/>
            </a:lvl8pPr>
            <a:lvl9pPr marL="7487838" indent="0" algn="ctr">
              <a:buNone/>
              <a:defRPr sz="3276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5650E0-34E3-412A-8DF8-3EE81F33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B8BD59-AB56-4D80-B041-A799246A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F938F-9AC4-4806-AB73-232FD7FE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07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9484B-4776-4AE9-8D98-B9586E85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9D6F49-1355-492D-91BA-33E9D6690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B1A6C-9A7F-406E-91D8-41093163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104191-B876-4345-AA64-18842537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6B790-4764-45B2-BD69-D374250C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28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74C388-8FFD-4646-8CA4-5D5B01820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637376" y="747493"/>
            <a:ext cx="1397287" cy="118981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C28A62-0758-4C27-B919-180F63F26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5512" y="747493"/>
            <a:ext cx="4110862" cy="11898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C1DD9-2A20-4B4A-954C-A8CC9116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B60DFD-5024-4095-B79D-B7560ECC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896FBA-71EF-4EC8-AC82-CEFA70ED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59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AFCD6-CB0D-4287-B72B-FD244497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DC1DA3-95CE-4DC4-A0C1-3F012425D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371A0-B10B-4373-8F80-8019FEDD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9E55A-4196-4F65-9239-7C831B80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22E87F-7483-4110-8199-9260DEAC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7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D7802-5E10-4D9F-8B8E-25E74ACC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38" y="3500214"/>
            <a:ext cx="5589151" cy="5840187"/>
          </a:xfrm>
        </p:spPr>
        <p:txBody>
          <a:bodyPr anchor="b"/>
          <a:lstStyle>
            <a:lvl1pPr>
              <a:defRPr sz="12284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2D20F-38BF-47CF-A710-10891299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138" y="9395653"/>
            <a:ext cx="5589151" cy="3071216"/>
          </a:xfrm>
        </p:spPr>
        <p:txBody>
          <a:bodyPr/>
          <a:lstStyle>
            <a:lvl1pPr marL="0" indent="0">
              <a:buNone/>
              <a:defRPr sz="4914">
                <a:solidFill>
                  <a:schemeClr val="tx1">
                    <a:tint val="75000"/>
                  </a:schemeClr>
                </a:solidFill>
              </a:defRPr>
            </a:lvl1pPr>
            <a:lvl2pPr marL="935981" indent="0">
              <a:buNone/>
              <a:defRPr sz="4095">
                <a:solidFill>
                  <a:schemeClr val="tx1">
                    <a:tint val="75000"/>
                  </a:schemeClr>
                </a:solidFill>
              </a:defRPr>
            </a:lvl2pPr>
            <a:lvl3pPr marL="1871960" indent="0">
              <a:buNone/>
              <a:defRPr sz="3685">
                <a:solidFill>
                  <a:schemeClr val="tx1">
                    <a:tint val="75000"/>
                  </a:schemeClr>
                </a:solidFill>
              </a:defRPr>
            </a:lvl3pPr>
            <a:lvl4pPr marL="2807940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4pPr>
            <a:lvl5pPr marL="374391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5pPr>
            <a:lvl6pPr marL="4679900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6pPr>
            <a:lvl7pPr marL="561587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7pPr>
            <a:lvl8pPr marL="655185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8pPr>
            <a:lvl9pPr marL="7487838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8D972-D79B-4538-91AA-D92848E4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324970-0F5F-45BB-B357-D5738A93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462A0-C1D2-44E0-8AD1-CC9F8D63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1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D50A2-3F9B-4B10-85B1-6F13532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FCD32-CA84-4711-A688-1D67B8E7C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513" y="3737461"/>
            <a:ext cx="2754075" cy="89081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557C7F-697D-47E0-B9FB-9E21A1D6E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0588" y="3737461"/>
            <a:ext cx="2754075" cy="89081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01FE5-AF60-4AFB-ACE8-8B66570B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497D19-8EBA-4F98-9381-2879E096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A12C23-A1A3-4564-9826-93A974E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2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D7F9B-A5DB-43BB-8B4C-319162DD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7" y="747494"/>
            <a:ext cx="5589151" cy="271372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72C770-192C-4EAE-A537-969B8A1F2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56" y="3441715"/>
            <a:ext cx="2741417" cy="1686731"/>
          </a:xfrm>
        </p:spPr>
        <p:txBody>
          <a:bodyPr anchor="b"/>
          <a:lstStyle>
            <a:lvl1pPr marL="0" indent="0">
              <a:buNone/>
              <a:defRPr sz="4914" b="1"/>
            </a:lvl1pPr>
            <a:lvl2pPr marL="935981" indent="0">
              <a:buNone/>
              <a:defRPr sz="4095" b="1"/>
            </a:lvl2pPr>
            <a:lvl3pPr marL="1871960" indent="0">
              <a:buNone/>
              <a:defRPr sz="3685" b="1"/>
            </a:lvl3pPr>
            <a:lvl4pPr marL="2807940" indent="0">
              <a:buNone/>
              <a:defRPr sz="3276" b="1"/>
            </a:lvl4pPr>
            <a:lvl5pPr marL="3743919" indent="0">
              <a:buNone/>
              <a:defRPr sz="3276" b="1"/>
            </a:lvl5pPr>
            <a:lvl6pPr marL="4679900" indent="0">
              <a:buNone/>
              <a:defRPr sz="3276" b="1"/>
            </a:lvl6pPr>
            <a:lvl7pPr marL="5615879" indent="0">
              <a:buNone/>
              <a:defRPr sz="3276" b="1"/>
            </a:lvl7pPr>
            <a:lvl8pPr marL="6551859" indent="0">
              <a:buNone/>
              <a:defRPr sz="3276" b="1"/>
            </a:lvl8pPr>
            <a:lvl9pPr marL="7487838" indent="0">
              <a:buNone/>
              <a:defRPr sz="32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0BA2EF-39A5-4884-911A-A257259A0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56" y="5128446"/>
            <a:ext cx="2741417" cy="754317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464AA3-987A-478C-A12E-344BD3103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80588" y="3441715"/>
            <a:ext cx="2754919" cy="1686731"/>
          </a:xfrm>
        </p:spPr>
        <p:txBody>
          <a:bodyPr anchor="b"/>
          <a:lstStyle>
            <a:lvl1pPr marL="0" indent="0">
              <a:buNone/>
              <a:defRPr sz="4914" b="1"/>
            </a:lvl1pPr>
            <a:lvl2pPr marL="935981" indent="0">
              <a:buNone/>
              <a:defRPr sz="4095" b="1"/>
            </a:lvl2pPr>
            <a:lvl3pPr marL="1871960" indent="0">
              <a:buNone/>
              <a:defRPr sz="3685" b="1"/>
            </a:lvl3pPr>
            <a:lvl4pPr marL="2807940" indent="0">
              <a:buNone/>
              <a:defRPr sz="3276" b="1"/>
            </a:lvl4pPr>
            <a:lvl5pPr marL="3743919" indent="0">
              <a:buNone/>
              <a:defRPr sz="3276" b="1"/>
            </a:lvl5pPr>
            <a:lvl6pPr marL="4679900" indent="0">
              <a:buNone/>
              <a:defRPr sz="3276" b="1"/>
            </a:lvl6pPr>
            <a:lvl7pPr marL="5615879" indent="0">
              <a:buNone/>
              <a:defRPr sz="3276" b="1"/>
            </a:lvl7pPr>
            <a:lvl8pPr marL="6551859" indent="0">
              <a:buNone/>
              <a:defRPr sz="3276" b="1"/>
            </a:lvl8pPr>
            <a:lvl9pPr marL="7487838" indent="0">
              <a:buNone/>
              <a:defRPr sz="32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6F2A66-38D0-4D96-B9A1-31E187BBF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80588" y="5128446"/>
            <a:ext cx="2754919" cy="754317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E3A243-87DC-4E1F-BB52-CBE42690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5A9F12-0EF2-47F0-AB28-6BFB6622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41CB87-E305-43AD-B9F9-218C2B5E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3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1C2E1-A8BC-4DEE-B162-9A805778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32C49D-E12F-4B24-B804-59F0FFC5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9F91E2-0E67-4DF1-BB3B-B76B6E77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53AFE1-F99B-40DD-AE6E-680FA686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86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0A141D-1AE4-4149-AC64-7C7DB320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9C56FF-3101-488C-99B3-731E6B47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945F68-9311-4AE4-91E5-4BF360EF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65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C79B6-6310-4AF5-96EC-1BF78552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8" y="935990"/>
            <a:ext cx="2090024" cy="3275966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A4577C-579B-45DD-8CAA-60590330F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20" y="2021480"/>
            <a:ext cx="3280588" cy="9977394"/>
          </a:xfrm>
        </p:spPr>
        <p:txBody>
          <a:bodyPr/>
          <a:lstStyle>
            <a:lvl1pPr>
              <a:defRPr sz="6551"/>
            </a:lvl1pPr>
            <a:lvl2pPr>
              <a:defRPr sz="5732"/>
            </a:lvl2pPr>
            <a:lvl3pPr>
              <a:defRPr sz="4914"/>
            </a:lvl3pPr>
            <a:lvl4pPr>
              <a:defRPr sz="4095"/>
            </a:lvl4pPr>
            <a:lvl5pPr>
              <a:defRPr sz="4095"/>
            </a:lvl5pPr>
            <a:lvl6pPr>
              <a:defRPr sz="4095"/>
            </a:lvl6pPr>
            <a:lvl7pPr>
              <a:defRPr sz="4095"/>
            </a:lvl7pPr>
            <a:lvl8pPr>
              <a:defRPr sz="4095"/>
            </a:lvl8pPr>
            <a:lvl9pPr>
              <a:defRPr sz="409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C09A4F-F2E8-4E83-BCBB-1EFED8081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58" y="4211955"/>
            <a:ext cx="2090024" cy="7803168"/>
          </a:xfrm>
        </p:spPr>
        <p:txBody>
          <a:bodyPr/>
          <a:lstStyle>
            <a:lvl1pPr marL="0" indent="0">
              <a:buNone/>
              <a:defRPr sz="3276"/>
            </a:lvl1pPr>
            <a:lvl2pPr marL="935981" indent="0">
              <a:buNone/>
              <a:defRPr sz="2867"/>
            </a:lvl2pPr>
            <a:lvl3pPr marL="1871960" indent="0">
              <a:buNone/>
              <a:defRPr sz="2457"/>
            </a:lvl3pPr>
            <a:lvl4pPr marL="2807940" indent="0">
              <a:buNone/>
              <a:defRPr sz="2048"/>
            </a:lvl4pPr>
            <a:lvl5pPr marL="3743919" indent="0">
              <a:buNone/>
              <a:defRPr sz="2048"/>
            </a:lvl5pPr>
            <a:lvl6pPr marL="4679900" indent="0">
              <a:buNone/>
              <a:defRPr sz="2048"/>
            </a:lvl6pPr>
            <a:lvl7pPr marL="5615879" indent="0">
              <a:buNone/>
              <a:defRPr sz="2048"/>
            </a:lvl7pPr>
            <a:lvl8pPr marL="6551859" indent="0">
              <a:buNone/>
              <a:defRPr sz="2048"/>
            </a:lvl8pPr>
            <a:lvl9pPr marL="7487838" indent="0">
              <a:buNone/>
              <a:defRPr sz="204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84BE35-E586-48BF-AD56-14C0F86A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A1C41-BBFD-446B-84F7-F76FDA82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0FE3D6-E08A-4AEA-8F57-F9DC5555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8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7E058-6950-418E-BB7B-73B74688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8" y="935990"/>
            <a:ext cx="2090024" cy="3275966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4CC93E-AAD9-45EC-A1E7-2A4805070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754920" y="2021480"/>
            <a:ext cx="3280588" cy="9977394"/>
          </a:xfrm>
        </p:spPr>
        <p:txBody>
          <a:bodyPr/>
          <a:lstStyle>
            <a:lvl1pPr marL="0" indent="0">
              <a:buNone/>
              <a:defRPr sz="6551"/>
            </a:lvl1pPr>
            <a:lvl2pPr marL="935981" indent="0">
              <a:buNone/>
              <a:defRPr sz="5732"/>
            </a:lvl2pPr>
            <a:lvl3pPr marL="1871960" indent="0">
              <a:buNone/>
              <a:defRPr sz="4914"/>
            </a:lvl3pPr>
            <a:lvl4pPr marL="2807940" indent="0">
              <a:buNone/>
              <a:defRPr sz="4095"/>
            </a:lvl4pPr>
            <a:lvl5pPr marL="3743919" indent="0">
              <a:buNone/>
              <a:defRPr sz="4095"/>
            </a:lvl5pPr>
            <a:lvl6pPr marL="4679900" indent="0">
              <a:buNone/>
              <a:defRPr sz="4095"/>
            </a:lvl6pPr>
            <a:lvl7pPr marL="5615879" indent="0">
              <a:buNone/>
              <a:defRPr sz="4095"/>
            </a:lvl7pPr>
            <a:lvl8pPr marL="6551859" indent="0">
              <a:buNone/>
              <a:defRPr sz="4095"/>
            </a:lvl8pPr>
            <a:lvl9pPr marL="7487838" indent="0">
              <a:buNone/>
              <a:defRPr sz="4095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C05240-7070-4EBD-8A4D-3929CF6BC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58" y="4211955"/>
            <a:ext cx="2090024" cy="7803168"/>
          </a:xfrm>
        </p:spPr>
        <p:txBody>
          <a:bodyPr/>
          <a:lstStyle>
            <a:lvl1pPr marL="0" indent="0">
              <a:buNone/>
              <a:defRPr sz="3276"/>
            </a:lvl1pPr>
            <a:lvl2pPr marL="935981" indent="0">
              <a:buNone/>
              <a:defRPr sz="2867"/>
            </a:lvl2pPr>
            <a:lvl3pPr marL="1871960" indent="0">
              <a:buNone/>
              <a:defRPr sz="2457"/>
            </a:lvl3pPr>
            <a:lvl4pPr marL="2807940" indent="0">
              <a:buNone/>
              <a:defRPr sz="2048"/>
            </a:lvl4pPr>
            <a:lvl5pPr marL="3743919" indent="0">
              <a:buNone/>
              <a:defRPr sz="2048"/>
            </a:lvl5pPr>
            <a:lvl6pPr marL="4679900" indent="0">
              <a:buNone/>
              <a:defRPr sz="2048"/>
            </a:lvl6pPr>
            <a:lvl7pPr marL="5615879" indent="0">
              <a:buNone/>
              <a:defRPr sz="2048"/>
            </a:lvl7pPr>
            <a:lvl8pPr marL="6551859" indent="0">
              <a:buNone/>
              <a:defRPr sz="2048"/>
            </a:lvl8pPr>
            <a:lvl9pPr marL="7487838" indent="0">
              <a:buNone/>
              <a:defRPr sz="204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51B40-7D0F-401A-9D48-6A99BDD5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0228-AF82-4730-B5DE-7071E44C2B57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38680A-9E09-4CDD-8458-55AF0A3E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B49429-581F-49FE-82B1-84E45E47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75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C6B579-D987-4B72-9240-9213E5D5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14" y="747494"/>
            <a:ext cx="5589151" cy="271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22244D-CB96-41DE-9260-7F8C79A0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514" y="3737461"/>
            <a:ext cx="5589151" cy="890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917F22-486B-4783-9AE1-2470B2DD7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5513" y="13012862"/>
            <a:ext cx="1458039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0228-AF82-4730-B5DE-7071E44C2B57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E4E16A-4A3D-4A1F-B53F-1ECD90BC3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6560" y="13012862"/>
            <a:ext cx="2187059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AA496C-5DA6-4941-A834-FA373D87B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6624" y="13012862"/>
            <a:ext cx="1458039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2DF2C-5890-47C0-B8D0-223660F5EA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18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71960" rtl="0" eaLnBrk="1" latinLnBrk="0" hangingPunct="1">
        <a:lnSpc>
          <a:spcPct val="90000"/>
        </a:lnSpc>
        <a:spcBef>
          <a:spcPct val="0"/>
        </a:spcBef>
        <a:buNone/>
        <a:defRPr sz="90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990" indent="-467990" algn="l" defTabSz="1871960" rtl="0" eaLnBrk="1" latinLnBrk="0" hangingPunct="1">
        <a:lnSpc>
          <a:spcPct val="90000"/>
        </a:lnSpc>
        <a:spcBef>
          <a:spcPts val="2048"/>
        </a:spcBef>
        <a:buFont typeface="Arial" panose="020B0604020202020204" pitchFamily="34" charset="0"/>
        <a:buChar char="•"/>
        <a:defRPr sz="5732" kern="1200">
          <a:solidFill>
            <a:schemeClr val="tx1"/>
          </a:solidFill>
          <a:latin typeface="+mn-lt"/>
          <a:ea typeface="+mn-ea"/>
          <a:cs typeface="+mn-cs"/>
        </a:defRPr>
      </a:lvl1pPr>
      <a:lvl2pPr marL="1403970" indent="-467990" algn="l" defTabSz="1871960" rtl="0" eaLnBrk="1" latinLnBrk="0" hangingPunct="1">
        <a:lnSpc>
          <a:spcPct val="90000"/>
        </a:lnSpc>
        <a:spcBef>
          <a:spcPts val="1023"/>
        </a:spcBef>
        <a:buFont typeface="Arial" panose="020B0604020202020204" pitchFamily="34" charset="0"/>
        <a:buChar char="•"/>
        <a:defRPr sz="4914" kern="1200">
          <a:solidFill>
            <a:schemeClr val="tx1"/>
          </a:solidFill>
          <a:latin typeface="+mn-lt"/>
          <a:ea typeface="+mn-ea"/>
          <a:cs typeface="+mn-cs"/>
        </a:defRPr>
      </a:lvl2pPr>
      <a:lvl3pPr marL="2339949" indent="-467990" algn="l" defTabSz="1871960" rtl="0" eaLnBrk="1" latinLnBrk="0" hangingPunct="1">
        <a:lnSpc>
          <a:spcPct val="90000"/>
        </a:lnSpc>
        <a:spcBef>
          <a:spcPts val="1023"/>
        </a:spcBef>
        <a:buFont typeface="Arial" panose="020B0604020202020204" pitchFamily="34" charset="0"/>
        <a:buChar char="•"/>
        <a:defRPr sz="4095" kern="1200">
          <a:solidFill>
            <a:schemeClr val="tx1"/>
          </a:solidFill>
          <a:latin typeface="+mn-lt"/>
          <a:ea typeface="+mn-ea"/>
          <a:cs typeface="+mn-cs"/>
        </a:defRPr>
      </a:lvl3pPr>
      <a:lvl4pPr marL="3275930" indent="-467990" algn="l" defTabSz="1871960" rtl="0" eaLnBrk="1" latinLnBrk="0" hangingPunct="1">
        <a:lnSpc>
          <a:spcPct val="90000"/>
        </a:lnSpc>
        <a:spcBef>
          <a:spcPts val="1023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4pPr>
      <a:lvl5pPr marL="4211910" indent="-467990" algn="l" defTabSz="1871960" rtl="0" eaLnBrk="1" latinLnBrk="0" hangingPunct="1">
        <a:lnSpc>
          <a:spcPct val="90000"/>
        </a:lnSpc>
        <a:spcBef>
          <a:spcPts val="1023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5pPr>
      <a:lvl6pPr marL="5147889" indent="-467990" algn="l" defTabSz="1871960" rtl="0" eaLnBrk="1" latinLnBrk="0" hangingPunct="1">
        <a:lnSpc>
          <a:spcPct val="90000"/>
        </a:lnSpc>
        <a:spcBef>
          <a:spcPts val="1023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6pPr>
      <a:lvl7pPr marL="6083870" indent="-467990" algn="l" defTabSz="1871960" rtl="0" eaLnBrk="1" latinLnBrk="0" hangingPunct="1">
        <a:lnSpc>
          <a:spcPct val="90000"/>
        </a:lnSpc>
        <a:spcBef>
          <a:spcPts val="1023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7pPr>
      <a:lvl8pPr marL="7019849" indent="-467990" algn="l" defTabSz="1871960" rtl="0" eaLnBrk="1" latinLnBrk="0" hangingPunct="1">
        <a:lnSpc>
          <a:spcPct val="90000"/>
        </a:lnSpc>
        <a:spcBef>
          <a:spcPts val="1023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8pPr>
      <a:lvl9pPr marL="7955829" indent="-467990" algn="l" defTabSz="1871960" rtl="0" eaLnBrk="1" latinLnBrk="0" hangingPunct="1">
        <a:lnSpc>
          <a:spcPct val="90000"/>
        </a:lnSpc>
        <a:spcBef>
          <a:spcPts val="1023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1pPr>
      <a:lvl2pPr marL="935981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2pPr>
      <a:lvl3pPr marL="187196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3pPr>
      <a:lvl4pPr marL="280794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4pPr>
      <a:lvl5pPr marL="374391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5pPr>
      <a:lvl6pPr marL="467990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6pPr>
      <a:lvl7pPr marL="561587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7pPr>
      <a:lvl8pPr marL="655185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8pPr>
      <a:lvl9pPr marL="7487838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Monitor, Elektronik, iPod enthält.&#10;&#10;Automatisch generierte Beschreibung">
            <a:extLst>
              <a:ext uri="{FF2B5EF4-FFF2-40B4-BE49-F238E27FC236}">
                <a16:creationId xmlns:a16="http://schemas.microsoft.com/office/drawing/2014/main" id="{FEE23932-EF42-483B-AF60-3320F3065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6413" y="1638577"/>
            <a:ext cx="7493000" cy="1284577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F8C75ED-D08C-4424-A2F8-46574B569231}"/>
              </a:ext>
            </a:extLst>
          </p:cNvPr>
          <p:cNvSpPr txBox="1"/>
          <p:nvPr/>
        </p:nvSpPr>
        <p:spPr>
          <a:xfrm>
            <a:off x="0" y="533400"/>
            <a:ext cx="64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Filesharing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free and open source</a:t>
            </a:r>
          </a:p>
        </p:txBody>
      </p:sp>
    </p:spTree>
    <p:extLst>
      <p:ext uri="{BB962C8B-B14F-4D97-AF65-F5344CB8AC3E}">
        <p14:creationId xmlns:p14="http://schemas.microsoft.com/office/powerpoint/2010/main" val="362187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EE23932-EF42-483B-AF60-3320F3065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6413" y="1638577"/>
            <a:ext cx="7493000" cy="1284577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F8C75ED-D08C-4424-A2F8-46574B569231}"/>
              </a:ext>
            </a:extLst>
          </p:cNvPr>
          <p:cNvSpPr txBox="1"/>
          <p:nvPr/>
        </p:nvSpPr>
        <p:spPr>
          <a:xfrm>
            <a:off x="0" y="533400"/>
            <a:ext cx="64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Easy sharing from within other apps</a:t>
            </a:r>
          </a:p>
        </p:txBody>
      </p:sp>
    </p:spTree>
    <p:extLst>
      <p:ext uri="{BB962C8B-B14F-4D97-AF65-F5344CB8AC3E}">
        <p14:creationId xmlns:p14="http://schemas.microsoft.com/office/powerpoint/2010/main" val="429146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EE23932-EF42-483B-AF60-3320F3065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6413" y="1638577"/>
            <a:ext cx="7493000" cy="1284577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F8C75ED-D08C-4424-A2F8-46574B569231}"/>
              </a:ext>
            </a:extLst>
          </p:cNvPr>
          <p:cNvSpPr txBox="1"/>
          <p:nvPr/>
        </p:nvSpPr>
        <p:spPr>
          <a:xfrm>
            <a:off x="0" y="533400"/>
            <a:ext cx="64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Send selected files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to multiple devices</a:t>
            </a:r>
          </a:p>
        </p:txBody>
      </p:sp>
    </p:spTree>
    <p:extLst>
      <p:ext uri="{BB962C8B-B14F-4D97-AF65-F5344CB8AC3E}">
        <p14:creationId xmlns:p14="http://schemas.microsoft.com/office/powerpoint/2010/main" val="65936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EE23932-EF42-483B-AF60-3320F3065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6413" y="1638577"/>
            <a:ext cx="7493000" cy="1284577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F8C75ED-D08C-4424-A2F8-46574B569231}"/>
              </a:ext>
            </a:extLst>
          </p:cNvPr>
          <p:cNvSpPr txBox="1"/>
          <p:nvPr/>
        </p:nvSpPr>
        <p:spPr>
          <a:xfrm>
            <a:off x="0" y="533400"/>
            <a:ext cx="64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Turn it black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thanks to dark mode</a:t>
            </a:r>
          </a:p>
        </p:txBody>
      </p:sp>
    </p:spTree>
    <p:extLst>
      <p:ext uri="{BB962C8B-B14F-4D97-AF65-F5344CB8AC3E}">
        <p14:creationId xmlns:p14="http://schemas.microsoft.com/office/powerpoint/2010/main" val="393926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EE23932-EF42-483B-AF60-3320F3065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6413" y="1638577"/>
            <a:ext cx="7492999" cy="1284577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F8C75ED-D08C-4424-A2F8-46574B569231}"/>
              </a:ext>
            </a:extLst>
          </p:cNvPr>
          <p:cNvSpPr txBox="1"/>
          <p:nvPr/>
        </p:nvSpPr>
        <p:spPr>
          <a:xfrm>
            <a:off x="0" y="533400"/>
            <a:ext cx="64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Personalize your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Product Sans" panose="020B0403030502040203" pitchFamily="34" charset="0"/>
              </a:rPr>
              <a:t>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8205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Benutzerdefiniert</PresentationFormat>
  <Paragraphs>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Product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Meyer</dc:creator>
  <cp:lastModifiedBy>Florian Meyer</cp:lastModifiedBy>
  <cp:revision>3</cp:revision>
  <dcterms:created xsi:type="dcterms:W3CDTF">2021-03-12T07:56:39Z</dcterms:created>
  <dcterms:modified xsi:type="dcterms:W3CDTF">2021-03-12T08:17:20Z</dcterms:modified>
</cp:coreProperties>
</file>