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9"/>
    <p:restoredTop sz="94737"/>
  </p:normalViewPr>
  <p:slideViewPr>
    <p:cSldViewPr snapToGrid="0" snapToObjects="1">
      <p:cViewPr>
        <p:scale>
          <a:sx n="194" d="100"/>
          <a:sy n="194" d="100"/>
        </p:scale>
        <p:origin x="196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tv80 (34K tasks)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30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7.6289999999999996</c:v>
                </c:pt>
                <c:pt idx="1">
                  <c:v>7.4980000000000002</c:v>
                </c:pt>
                <c:pt idx="2">
                  <c:v>3.4950000000000001</c:v>
                </c:pt>
                <c:pt idx="3">
                  <c:v>15.702</c:v>
                </c:pt>
                <c:pt idx="4">
                  <c:v>7.476</c:v>
                </c:pt>
                <c:pt idx="5">
                  <c:v>7.367</c:v>
                </c:pt>
                <c:pt idx="6">
                  <c:v>4.5060000000000002</c:v>
                </c:pt>
                <c:pt idx="7">
                  <c:v>13.962</c:v>
                </c:pt>
                <c:pt idx="8">
                  <c:v>7.2569999999999997</c:v>
                </c:pt>
                <c:pt idx="9">
                  <c:v>7.1669999999999998</c:v>
                </c:pt>
                <c:pt idx="10">
                  <c:v>5.4909999999999997</c:v>
                </c:pt>
                <c:pt idx="11">
                  <c:v>13.544</c:v>
                </c:pt>
                <c:pt idx="12">
                  <c:v>6.5049999999999999</c:v>
                </c:pt>
                <c:pt idx="13">
                  <c:v>3.117</c:v>
                </c:pt>
                <c:pt idx="14">
                  <c:v>3.456</c:v>
                </c:pt>
                <c:pt idx="15">
                  <c:v>6.9589999999999996</c:v>
                </c:pt>
                <c:pt idx="16">
                  <c:v>3.085</c:v>
                </c:pt>
                <c:pt idx="17">
                  <c:v>6.3019999999999996</c:v>
                </c:pt>
                <c:pt idx="18">
                  <c:v>6.99</c:v>
                </c:pt>
                <c:pt idx="19">
                  <c:v>7.3259999999999996</c:v>
                </c:pt>
                <c:pt idx="20">
                  <c:v>7.2690000000000001</c:v>
                </c:pt>
                <c:pt idx="21">
                  <c:v>13.821999999999999</c:v>
                </c:pt>
                <c:pt idx="22">
                  <c:v>8.5069999999999997</c:v>
                </c:pt>
                <c:pt idx="23">
                  <c:v>7.2329999999999997</c:v>
                </c:pt>
                <c:pt idx="24">
                  <c:v>7.2809999999999997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E-D247-9231-0AA26F1F1B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21</c:v>
                </c:pt>
                <c:pt idx="19">
                  <c:v>22</c:v>
                </c:pt>
                <c:pt idx="20">
                  <c:v>23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30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26.239000000000001</c:v>
                </c:pt>
                <c:pt idx="1">
                  <c:v>10.954000000000001</c:v>
                </c:pt>
                <c:pt idx="2">
                  <c:v>16.151</c:v>
                </c:pt>
                <c:pt idx="3">
                  <c:v>18.353000000000002</c:v>
                </c:pt>
                <c:pt idx="4">
                  <c:v>73.17</c:v>
                </c:pt>
                <c:pt idx="5">
                  <c:v>21.922999999999998</c:v>
                </c:pt>
                <c:pt idx="6">
                  <c:v>30.285</c:v>
                </c:pt>
                <c:pt idx="7">
                  <c:v>15.029</c:v>
                </c:pt>
                <c:pt idx="8">
                  <c:v>15.497</c:v>
                </c:pt>
                <c:pt idx="9">
                  <c:v>12.313000000000001</c:v>
                </c:pt>
                <c:pt idx="10">
                  <c:v>14.956</c:v>
                </c:pt>
                <c:pt idx="11">
                  <c:v>15.52</c:v>
                </c:pt>
                <c:pt idx="12">
                  <c:v>17.75</c:v>
                </c:pt>
                <c:pt idx="13">
                  <c:v>15.134</c:v>
                </c:pt>
                <c:pt idx="14">
                  <c:v>13.241</c:v>
                </c:pt>
                <c:pt idx="15">
                  <c:v>12.987</c:v>
                </c:pt>
                <c:pt idx="16">
                  <c:v>14</c:v>
                </c:pt>
                <c:pt idx="17">
                  <c:v>14.961</c:v>
                </c:pt>
                <c:pt idx="18">
                  <c:v>14.808999999999999</c:v>
                </c:pt>
                <c:pt idx="19">
                  <c:v>13.55</c:v>
                </c:pt>
                <c:pt idx="20">
                  <c:v>15.204000000000001</c:v>
                </c:pt>
                <c:pt idx="21">
                  <c:v>21.28</c:v>
                </c:pt>
                <c:pt idx="22">
                  <c:v>15.099</c:v>
                </c:pt>
                <c:pt idx="23">
                  <c:v>15.731999999999999</c:v>
                </c:pt>
                <c:pt idx="24">
                  <c:v>11.52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E-D247-9231-0AA26F1F1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275920"/>
        <c:axId val="1424055584"/>
      </c:lineChart>
      <c:catAx>
        <c:axId val="138327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Incremental Timing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424055584"/>
        <c:crosses val="autoZero"/>
        <c:auto val="1"/>
        <c:lblAlgn val="ctr"/>
        <c:lblOffset val="100"/>
        <c:noMultiLvlLbl val="0"/>
      </c:catAx>
      <c:valAx>
        <c:axId val="14240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327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/>
              <a:t>vga_lcd (0.8M tasks)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Sheet1!$A$2:$A$44</c:f>
              <c:numCache>
                <c:formatCode>General</c:formatCode>
                <c:ptCount val="43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13</c:v>
                </c:pt>
                <c:pt idx="6">
                  <c:v>16</c:v>
                </c:pt>
                <c:pt idx="7">
                  <c:v>18</c:v>
                </c:pt>
                <c:pt idx="8">
                  <c:v>21</c:v>
                </c:pt>
                <c:pt idx="9">
                  <c:v>23</c:v>
                </c:pt>
                <c:pt idx="10">
                  <c:v>26</c:v>
                </c:pt>
                <c:pt idx="11">
                  <c:v>28</c:v>
                </c:pt>
                <c:pt idx="12">
                  <c:v>31</c:v>
                </c:pt>
                <c:pt idx="13">
                  <c:v>33</c:v>
                </c:pt>
                <c:pt idx="14">
                  <c:v>35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  <c:pt idx="18">
                  <c:v>42</c:v>
                </c:pt>
                <c:pt idx="19">
                  <c:v>45</c:v>
                </c:pt>
                <c:pt idx="20">
                  <c:v>47</c:v>
                </c:pt>
                <c:pt idx="21">
                  <c:v>50</c:v>
                </c:pt>
                <c:pt idx="22">
                  <c:v>52</c:v>
                </c:pt>
                <c:pt idx="23">
                  <c:v>55</c:v>
                </c:pt>
                <c:pt idx="24">
                  <c:v>57</c:v>
                </c:pt>
                <c:pt idx="25">
                  <c:v>60</c:v>
                </c:pt>
                <c:pt idx="26">
                  <c:v>62</c:v>
                </c:pt>
                <c:pt idx="27">
                  <c:v>65</c:v>
                </c:pt>
                <c:pt idx="28">
                  <c:v>67</c:v>
                </c:pt>
                <c:pt idx="29">
                  <c:v>70</c:v>
                </c:pt>
                <c:pt idx="30">
                  <c:v>72</c:v>
                </c:pt>
                <c:pt idx="31">
                  <c:v>75</c:v>
                </c:pt>
                <c:pt idx="32">
                  <c:v>77</c:v>
                </c:pt>
                <c:pt idx="33">
                  <c:v>79</c:v>
                </c:pt>
                <c:pt idx="34">
                  <c:v>80</c:v>
                </c:pt>
                <c:pt idx="35">
                  <c:v>82</c:v>
                </c:pt>
                <c:pt idx="36">
                  <c:v>84</c:v>
                </c:pt>
                <c:pt idx="37">
                  <c:v>86</c:v>
                </c:pt>
                <c:pt idx="38">
                  <c:v>89</c:v>
                </c:pt>
                <c:pt idx="39">
                  <c:v>91</c:v>
                </c:pt>
                <c:pt idx="40">
                  <c:v>94</c:v>
                </c:pt>
                <c:pt idx="41">
                  <c:v>96</c:v>
                </c:pt>
                <c:pt idx="42">
                  <c:v>99</c:v>
                </c:pt>
              </c:numCache>
            </c:num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9.8339999999999996</c:v>
                </c:pt>
                <c:pt idx="1">
                  <c:v>9.7759999999999998</c:v>
                </c:pt>
                <c:pt idx="2">
                  <c:v>10.016</c:v>
                </c:pt>
                <c:pt idx="3">
                  <c:v>9.8480000000000008</c:v>
                </c:pt>
                <c:pt idx="4">
                  <c:v>10.199</c:v>
                </c:pt>
                <c:pt idx="5">
                  <c:v>9.8390000000000004</c:v>
                </c:pt>
                <c:pt idx="6">
                  <c:v>9.7609999999999992</c:v>
                </c:pt>
                <c:pt idx="7">
                  <c:v>9.8840000000000003</c:v>
                </c:pt>
                <c:pt idx="8">
                  <c:v>10.081</c:v>
                </c:pt>
                <c:pt idx="9">
                  <c:v>9.7379999999999995</c:v>
                </c:pt>
                <c:pt idx="10">
                  <c:v>10.003</c:v>
                </c:pt>
                <c:pt idx="11">
                  <c:v>9.7970000000000006</c:v>
                </c:pt>
                <c:pt idx="12">
                  <c:v>9.9429999999999996</c:v>
                </c:pt>
                <c:pt idx="13">
                  <c:v>9.8840000000000003</c:v>
                </c:pt>
                <c:pt idx="14">
                  <c:v>12.096</c:v>
                </c:pt>
                <c:pt idx="15">
                  <c:v>9.7899999999999991</c:v>
                </c:pt>
                <c:pt idx="16">
                  <c:v>12.167</c:v>
                </c:pt>
                <c:pt idx="17">
                  <c:v>9.923</c:v>
                </c:pt>
                <c:pt idx="18">
                  <c:v>9.9760000000000009</c:v>
                </c:pt>
                <c:pt idx="19">
                  <c:v>9.76</c:v>
                </c:pt>
                <c:pt idx="20">
                  <c:v>9.8870000000000005</c:v>
                </c:pt>
                <c:pt idx="21">
                  <c:v>9.8559999999999999</c:v>
                </c:pt>
                <c:pt idx="22">
                  <c:v>10.026999999999999</c:v>
                </c:pt>
                <c:pt idx="23">
                  <c:v>9.8699999999999992</c:v>
                </c:pt>
                <c:pt idx="24">
                  <c:v>9.8539999999999992</c:v>
                </c:pt>
                <c:pt idx="25">
                  <c:v>9.8780000000000001</c:v>
                </c:pt>
                <c:pt idx="26">
                  <c:v>9.7970000000000006</c:v>
                </c:pt>
                <c:pt idx="27">
                  <c:v>9.7940000000000005</c:v>
                </c:pt>
                <c:pt idx="28">
                  <c:v>9.7379999999999995</c:v>
                </c:pt>
                <c:pt idx="29">
                  <c:v>9.8279999999999994</c:v>
                </c:pt>
                <c:pt idx="30">
                  <c:v>9.7639999999999993</c:v>
                </c:pt>
                <c:pt idx="31">
                  <c:v>9.9570000000000007</c:v>
                </c:pt>
                <c:pt idx="32">
                  <c:v>9.83</c:v>
                </c:pt>
                <c:pt idx="33">
                  <c:v>12.007999999999999</c:v>
                </c:pt>
                <c:pt idx="34">
                  <c:v>9.9090000000000007</c:v>
                </c:pt>
                <c:pt idx="35">
                  <c:v>12.151</c:v>
                </c:pt>
                <c:pt idx="36">
                  <c:v>9.9280000000000008</c:v>
                </c:pt>
                <c:pt idx="37">
                  <c:v>9.8510000000000009</c:v>
                </c:pt>
                <c:pt idx="38">
                  <c:v>9.9179999999999993</c:v>
                </c:pt>
                <c:pt idx="39">
                  <c:v>9.9689999999999994</c:v>
                </c:pt>
                <c:pt idx="40">
                  <c:v>9.8249999999999993</c:v>
                </c:pt>
                <c:pt idx="41">
                  <c:v>9.8369999999999997</c:v>
                </c:pt>
                <c:pt idx="42">
                  <c:v>9.9600000000000009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50-154B-ADB2-3C832461E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Sheet1!$A$2:$A$44</c:f>
              <c:numCache>
                <c:formatCode>General</c:formatCode>
                <c:ptCount val="43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11</c:v>
                </c:pt>
                <c:pt idx="5">
                  <c:v>13</c:v>
                </c:pt>
                <c:pt idx="6">
                  <c:v>16</c:v>
                </c:pt>
                <c:pt idx="7">
                  <c:v>18</c:v>
                </c:pt>
                <c:pt idx="8">
                  <c:v>21</c:v>
                </c:pt>
                <c:pt idx="9">
                  <c:v>23</c:v>
                </c:pt>
                <c:pt idx="10">
                  <c:v>26</c:v>
                </c:pt>
                <c:pt idx="11">
                  <c:v>28</c:v>
                </c:pt>
                <c:pt idx="12">
                  <c:v>31</c:v>
                </c:pt>
                <c:pt idx="13">
                  <c:v>33</c:v>
                </c:pt>
                <c:pt idx="14">
                  <c:v>35</c:v>
                </c:pt>
                <c:pt idx="15">
                  <c:v>36</c:v>
                </c:pt>
                <c:pt idx="16">
                  <c:v>38</c:v>
                </c:pt>
                <c:pt idx="17">
                  <c:v>40</c:v>
                </c:pt>
                <c:pt idx="18">
                  <c:v>42</c:v>
                </c:pt>
                <c:pt idx="19">
                  <c:v>45</c:v>
                </c:pt>
                <c:pt idx="20">
                  <c:v>47</c:v>
                </c:pt>
                <c:pt idx="21">
                  <c:v>50</c:v>
                </c:pt>
                <c:pt idx="22">
                  <c:v>52</c:v>
                </c:pt>
                <c:pt idx="23">
                  <c:v>55</c:v>
                </c:pt>
                <c:pt idx="24">
                  <c:v>57</c:v>
                </c:pt>
                <c:pt idx="25">
                  <c:v>60</c:v>
                </c:pt>
                <c:pt idx="26">
                  <c:v>62</c:v>
                </c:pt>
                <c:pt idx="27">
                  <c:v>65</c:v>
                </c:pt>
                <c:pt idx="28">
                  <c:v>67</c:v>
                </c:pt>
                <c:pt idx="29">
                  <c:v>70</c:v>
                </c:pt>
                <c:pt idx="30">
                  <c:v>72</c:v>
                </c:pt>
                <c:pt idx="31">
                  <c:v>75</c:v>
                </c:pt>
                <c:pt idx="32">
                  <c:v>77</c:v>
                </c:pt>
                <c:pt idx="33">
                  <c:v>79</c:v>
                </c:pt>
                <c:pt idx="34">
                  <c:v>80</c:v>
                </c:pt>
                <c:pt idx="35">
                  <c:v>82</c:v>
                </c:pt>
                <c:pt idx="36">
                  <c:v>84</c:v>
                </c:pt>
                <c:pt idx="37">
                  <c:v>86</c:v>
                </c:pt>
                <c:pt idx="38">
                  <c:v>89</c:v>
                </c:pt>
                <c:pt idx="39">
                  <c:v>91</c:v>
                </c:pt>
                <c:pt idx="40">
                  <c:v>94</c:v>
                </c:pt>
                <c:pt idx="41">
                  <c:v>96</c:v>
                </c:pt>
                <c:pt idx="42">
                  <c:v>99</c:v>
                </c:pt>
              </c:numCache>
            </c:numRef>
          </c:cat>
          <c:val>
            <c:numRef>
              <c:f>Sheet1!$C$2:$C$44</c:f>
              <c:numCache>
                <c:formatCode>General</c:formatCode>
                <c:ptCount val="43"/>
                <c:pt idx="0">
                  <c:v>17.783999999999999</c:v>
                </c:pt>
                <c:pt idx="1">
                  <c:v>18.896999999999998</c:v>
                </c:pt>
                <c:pt idx="2">
                  <c:v>20.721</c:v>
                </c:pt>
                <c:pt idx="3">
                  <c:v>20.707999999999998</c:v>
                </c:pt>
                <c:pt idx="4">
                  <c:v>17.768000000000001</c:v>
                </c:pt>
                <c:pt idx="5">
                  <c:v>17.82</c:v>
                </c:pt>
                <c:pt idx="6">
                  <c:v>19.908000000000001</c:v>
                </c:pt>
                <c:pt idx="7">
                  <c:v>18.795000000000002</c:v>
                </c:pt>
                <c:pt idx="8">
                  <c:v>18.312000000000001</c:v>
                </c:pt>
                <c:pt idx="9">
                  <c:v>19.731999999999999</c:v>
                </c:pt>
                <c:pt idx="10">
                  <c:v>19.204000000000001</c:v>
                </c:pt>
                <c:pt idx="11">
                  <c:v>19.771000000000001</c:v>
                </c:pt>
                <c:pt idx="12">
                  <c:v>24.321000000000002</c:v>
                </c:pt>
                <c:pt idx="13">
                  <c:v>16.661000000000001</c:v>
                </c:pt>
                <c:pt idx="14">
                  <c:v>21.940999999999999</c:v>
                </c:pt>
                <c:pt idx="15">
                  <c:v>16.873999999999999</c:v>
                </c:pt>
                <c:pt idx="16">
                  <c:v>25.074999999999999</c:v>
                </c:pt>
                <c:pt idx="17">
                  <c:v>18.827999999999999</c:v>
                </c:pt>
                <c:pt idx="18">
                  <c:v>17.611999999999998</c:v>
                </c:pt>
                <c:pt idx="19">
                  <c:v>19.616</c:v>
                </c:pt>
                <c:pt idx="20">
                  <c:v>19.713999999999999</c:v>
                </c:pt>
                <c:pt idx="21">
                  <c:v>18.298999999999999</c:v>
                </c:pt>
                <c:pt idx="22">
                  <c:v>20.988</c:v>
                </c:pt>
                <c:pt idx="23">
                  <c:v>18.552</c:v>
                </c:pt>
                <c:pt idx="24">
                  <c:v>19.648</c:v>
                </c:pt>
                <c:pt idx="25">
                  <c:v>18.838000000000001</c:v>
                </c:pt>
                <c:pt idx="26">
                  <c:v>19.844000000000001</c:v>
                </c:pt>
                <c:pt idx="27">
                  <c:v>18.436</c:v>
                </c:pt>
                <c:pt idx="28">
                  <c:v>19.542999999999999</c:v>
                </c:pt>
                <c:pt idx="29">
                  <c:v>19.701000000000001</c:v>
                </c:pt>
                <c:pt idx="30">
                  <c:v>19.623000000000001</c:v>
                </c:pt>
                <c:pt idx="31">
                  <c:v>19.181999999999999</c:v>
                </c:pt>
                <c:pt idx="32">
                  <c:v>17.904</c:v>
                </c:pt>
                <c:pt idx="33">
                  <c:v>24.768000000000001</c:v>
                </c:pt>
                <c:pt idx="34">
                  <c:v>25.89</c:v>
                </c:pt>
                <c:pt idx="35">
                  <c:v>23.69</c:v>
                </c:pt>
                <c:pt idx="36">
                  <c:v>19.652000000000001</c:v>
                </c:pt>
                <c:pt idx="37">
                  <c:v>19.045999999999999</c:v>
                </c:pt>
                <c:pt idx="38">
                  <c:v>21.164000000000001</c:v>
                </c:pt>
                <c:pt idx="39">
                  <c:v>19.116</c:v>
                </c:pt>
                <c:pt idx="40">
                  <c:v>22.748000000000001</c:v>
                </c:pt>
                <c:pt idx="41">
                  <c:v>30.562999999999999</c:v>
                </c:pt>
                <c:pt idx="42">
                  <c:v>22.992999999999999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50-154B-ADB2-3C832461E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275920"/>
        <c:axId val="1424055584"/>
      </c:lineChart>
      <c:dateAx>
        <c:axId val="138327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Incremental Timing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424055584"/>
        <c:crosses val="autoZero"/>
        <c:auto val="0"/>
        <c:lblOffset val="100"/>
        <c:baseTimeUnit val="days"/>
      </c:dateAx>
      <c:valAx>
        <c:axId val="14240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327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dirty="0" err="1"/>
              <a:t>netcard</a:t>
            </a:r>
            <a:r>
              <a:rPr lang="en-US" baseline="0" dirty="0"/>
              <a:t> (8M tasks)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158.44</c:v>
                </c:pt>
                <c:pt idx="1">
                  <c:v>55.87</c:v>
                </c:pt>
                <c:pt idx="2">
                  <c:v>30.13</c:v>
                </c:pt>
                <c:pt idx="3">
                  <c:v>19.78</c:v>
                </c:pt>
                <c:pt idx="4">
                  <c:v>20.04</c:v>
                </c:pt>
                <c:pt idx="5">
                  <c:v>15.68</c:v>
                </c:pt>
                <c:pt idx="6">
                  <c:v>15.07</c:v>
                </c:pt>
                <c:pt idx="7">
                  <c:v>16.75</c:v>
                </c:pt>
                <c:pt idx="8">
                  <c:v>14.98</c:v>
                </c:pt>
                <c:pt idx="9">
                  <c:v>15.83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56-EC42-AF41-4F4208614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153.65</c:v>
                </c:pt>
                <c:pt idx="1">
                  <c:v>98.89</c:v>
                </c:pt>
                <c:pt idx="2">
                  <c:v>51.22</c:v>
                </c:pt>
                <c:pt idx="3">
                  <c:v>35.43</c:v>
                </c:pt>
                <c:pt idx="4">
                  <c:v>36.86</c:v>
                </c:pt>
                <c:pt idx="5">
                  <c:v>34.229999999999997</c:v>
                </c:pt>
                <c:pt idx="6">
                  <c:v>33.229999999999997</c:v>
                </c:pt>
                <c:pt idx="7">
                  <c:v>32.17</c:v>
                </c:pt>
                <c:pt idx="8">
                  <c:v>31.54</c:v>
                </c:pt>
                <c:pt idx="9">
                  <c:v>32.14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56-EC42-AF41-4F4208614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275920"/>
        <c:axId val="1424055584"/>
      </c:lineChart>
      <c:catAx>
        <c:axId val="138327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Number of 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424055584"/>
        <c:crosses val="autoZero"/>
        <c:auto val="1"/>
        <c:lblAlgn val="ctr"/>
        <c:lblOffset val="100"/>
        <c:noMultiLvlLbl val="0"/>
      </c:catAx>
      <c:valAx>
        <c:axId val="14240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327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r>
              <a:rPr lang="en-US" dirty="0"/>
              <a:t>leon3mp (6.7M tasks)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Cpp-Taskflow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312.54000000000002</c:v>
                </c:pt>
                <c:pt idx="1">
                  <c:v>131.02000000000001</c:v>
                </c:pt>
                <c:pt idx="2">
                  <c:v>70.84</c:v>
                </c:pt>
                <c:pt idx="3">
                  <c:v>44.77</c:v>
                </c:pt>
                <c:pt idx="4">
                  <c:v>37.74</c:v>
                </c:pt>
                <c:pt idx="5">
                  <c:v>30.2</c:v>
                </c:pt>
                <c:pt idx="6">
                  <c:v>32.33</c:v>
                </c:pt>
                <c:pt idx="7">
                  <c:v>28.66</c:v>
                </c:pt>
                <c:pt idx="8">
                  <c:v>28.76</c:v>
                </c:pt>
                <c:pt idx="9">
                  <c:v>31.15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C2-6C43-A54D-3FDCB5D241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24</c:v>
                </c:pt>
                <c:pt idx="5">
                  <c:v>32</c:v>
                </c:pt>
                <c:pt idx="6">
                  <c:v>40</c:v>
                </c:pt>
                <c:pt idx="7">
                  <c:v>48</c:v>
                </c:pt>
                <c:pt idx="8">
                  <c:v>56</c:v>
                </c:pt>
                <c:pt idx="9">
                  <c:v>64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300.57</c:v>
                </c:pt>
                <c:pt idx="1">
                  <c:v>194.34</c:v>
                </c:pt>
                <c:pt idx="2">
                  <c:v>114.24</c:v>
                </c:pt>
                <c:pt idx="3">
                  <c:v>76.430000000000007</c:v>
                </c:pt>
                <c:pt idx="4">
                  <c:v>64.56</c:v>
                </c:pt>
                <c:pt idx="5">
                  <c:v>56.41</c:v>
                </c:pt>
                <c:pt idx="6">
                  <c:v>55.34</c:v>
                </c:pt>
                <c:pt idx="7">
                  <c:v>51.56</c:v>
                </c:pt>
                <c:pt idx="8">
                  <c:v>54.45</c:v>
                </c:pt>
                <c:pt idx="9">
                  <c:v>57.44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C2-6C43-A54D-3FDCB5D24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3275920"/>
        <c:axId val="1424055584"/>
      </c:lineChart>
      <c:catAx>
        <c:axId val="138327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Number of CPUs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424055584"/>
        <c:crosses val="autoZero"/>
        <c:auto val="0"/>
        <c:lblAlgn val="ctr"/>
        <c:lblOffset val="100"/>
        <c:noMultiLvlLbl val="0"/>
      </c:catAx>
      <c:valAx>
        <c:axId val="14240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/>
                  <a:t>Runtime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138327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Times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8D05E-27E0-4B49-92B2-5D71CE6C2C6C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A0B0-E39F-4F45-8CFC-2835E379C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5254-548F-264E-ACCA-C3302308A20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F3CC-39B0-9140-86B4-EA13E253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blue18_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7823" r="7297" b="9360"/>
          <a:stretch/>
        </p:blipFill>
        <p:spPr>
          <a:xfrm>
            <a:off x="3192521" y="1106349"/>
            <a:ext cx="2698697" cy="2622404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9547" r="6983" b="6370"/>
          <a:stretch/>
        </p:blipFill>
        <p:spPr>
          <a:xfrm flipH="1">
            <a:off x="5989397" y="1108355"/>
            <a:ext cx="2693715" cy="2597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171" y="3746987"/>
            <a:ext cx="28520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(a) Circuit (1.01mm</a:t>
            </a:r>
            <a:r>
              <a:rPr lang="en-US" sz="2300" baseline="30000" dirty="0">
                <a:latin typeface="Times"/>
                <a:cs typeface="Times"/>
              </a:rPr>
              <a:t>2</a:t>
            </a:r>
            <a:r>
              <a:rPr lang="en-US" sz="2300" dirty="0">
                <a:latin typeface="Times"/>
                <a:cs typeface="Times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2521" y="3746987"/>
            <a:ext cx="27968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(b) Graph (3M gates)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396" y="3748506"/>
            <a:ext cx="26937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Times"/>
                <a:cs typeface="Times"/>
              </a:rPr>
              <a:t>(c) A signal path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1679" t="2375" r="31363" b="1913"/>
          <a:stretch/>
        </p:blipFill>
        <p:spPr>
          <a:xfrm>
            <a:off x="645264" y="1152758"/>
            <a:ext cx="2423112" cy="25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E1FECC-B42F-DC45-A435-7A8AF9333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29314"/>
              </p:ext>
            </p:extLst>
          </p:nvPr>
        </p:nvGraphicFramePr>
        <p:xfrm>
          <a:off x="0" y="331297"/>
          <a:ext cx="4494156" cy="268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99483B-2491-9448-B48A-97334549E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618480"/>
              </p:ext>
            </p:extLst>
          </p:nvPr>
        </p:nvGraphicFramePr>
        <p:xfrm>
          <a:off x="4427275" y="331297"/>
          <a:ext cx="4638881" cy="268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28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50E00E-8B98-A746-B853-BFBBE6EF7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599873"/>
              </p:ext>
            </p:extLst>
          </p:nvPr>
        </p:nvGraphicFramePr>
        <p:xfrm>
          <a:off x="0" y="331297"/>
          <a:ext cx="4572000" cy="268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AD8865-4C61-114E-B3FF-E2AD142D9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563507"/>
              </p:ext>
            </p:extLst>
          </p:nvPr>
        </p:nvGraphicFramePr>
        <p:xfrm>
          <a:off x="4428372" y="331297"/>
          <a:ext cx="4572000" cy="2681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677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71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>UNIVERSITY OF ILLINOIS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TSUNG-WEI HUANG</dc:creator>
  <cp:lastModifiedBy>Huang, Tsung-Wei</cp:lastModifiedBy>
  <cp:revision>276</cp:revision>
  <dcterms:created xsi:type="dcterms:W3CDTF">2015-06-27T13:02:43Z</dcterms:created>
  <dcterms:modified xsi:type="dcterms:W3CDTF">2020-04-23T22:04:05Z</dcterms:modified>
</cp:coreProperties>
</file>