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2FE50-0B81-144E-9E20-18602B5C0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06A0F-B6DA-CC44-BCE3-BD4140DAB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1CDC9-38C2-A048-B7FD-F1320BE61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8F50-D30E-B849-B49A-53E6C2A17E35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994B1-B56F-CD45-88B4-4AF9EFB29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FDC4C-1535-A444-BDAF-75D30EFDE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04AB-2F7D-B64A-A8CB-6A4508D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0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4F5E9-8FE4-D749-9642-D274A7097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A68A9-49D6-1542-AA5E-321F45DA7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D4A15-6D24-2F4F-AA06-59975CFAC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8F50-D30E-B849-B49A-53E6C2A17E35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A0340-032D-CF4A-8AF0-B761765B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CFCD0-0E0D-4C47-B5EE-48BE9346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04AB-2F7D-B64A-A8CB-6A4508D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9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D5E08-C53B-FF4B-AA57-520EE1183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5DCB56-7AD4-8B43-898F-9F1C880F3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AFEF0-B237-2344-A6DA-6DB3C07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8F50-D30E-B849-B49A-53E6C2A17E35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58F6F-D897-C045-9AE5-FAC42222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78140-9DCB-1242-8A35-544F8494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04AB-2F7D-B64A-A8CB-6A4508D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0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D35C1-4DF5-5C48-A448-766539706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3F12F-78FD-8447-9EBF-765844D6C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0B1FC-4F3C-C148-B76B-F6AA73F89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8F50-D30E-B849-B49A-53E6C2A17E35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5D3A7-0009-7743-B810-59E4C7FA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D06C2-A284-4349-9F20-355945D86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04AB-2F7D-B64A-A8CB-6A4508D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3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DCE32-91EC-4D43-A02A-A6DB13207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F16B7-10EC-B242-A905-813C37824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8FDF8-59B3-3D4A-B136-25E30ED83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8F50-D30E-B849-B49A-53E6C2A17E35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AAB-4246-C44C-A689-B1738581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30840-44B6-CD44-8D8F-CE0428817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04AB-2F7D-B64A-A8CB-6A4508D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5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42B82-B843-3242-88E4-E03439BA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7EC20-AEE3-904B-8815-7BEF51154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1018F-967C-8140-AC97-C41D93400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668FB-4339-9645-AAF1-83F6926DC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8F50-D30E-B849-B49A-53E6C2A17E35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45418-7B2F-2C40-AC1D-BB9238F2C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E2B5E-FB1C-E145-A6B8-4FEF8B96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04AB-2F7D-B64A-A8CB-6A4508D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1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EEBA9-0195-2B4B-85DC-93832AA5A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B9FFD-D2BA-4442-AA26-2162AA3A4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94AA3-7E94-2648-A6A0-AEAE7BEFC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33003-2973-9A40-92B0-CC4B31DE7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FB7713-AA03-9949-B232-7C0DA0BAE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24A04C-54A9-3D47-ACB8-546855425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8F50-D30E-B849-B49A-53E6C2A17E35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FFCFD2-19D0-A04C-BCE9-2BAB3E60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487493-7444-7649-9448-BFF4602B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04AB-2F7D-B64A-A8CB-6A4508D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3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3AA8-211D-9645-A433-6E7DF6E1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A2083-B814-3E40-9C4C-07FD284B6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8F50-D30E-B849-B49A-53E6C2A17E35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82F1BF-F32F-E745-8474-4F93AC55C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0B3CB-5E0A-C046-BBBC-D9CDDE253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04AB-2F7D-B64A-A8CB-6A4508D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2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A11A90-5310-5F42-90AC-D94AC9559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8F50-D30E-B849-B49A-53E6C2A17E35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A9D689-477E-5343-82A0-054F6DFCF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0F36F-FA17-1641-A7FA-E23B6D23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04AB-2F7D-B64A-A8CB-6A4508D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8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4CE8-EFCF-6E4C-9E20-A0244FE3A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82975-FE23-2D43-9593-D712EDA86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70366-FBAB-1E4A-82A3-2EDD18BAF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51F9C-6542-9546-BD6F-48E5A4A06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8F50-D30E-B849-B49A-53E6C2A17E35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772E7-4D56-114E-A043-C3C74AFD6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6CF37-7F90-844F-BE1C-86D56D66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04AB-2F7D-B64A-A8CB-6A4508D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4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D302-AD1B-9F4C-B48B-033993F25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6F5924-45F8-6A4A-B300-C072028F0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9CB67-3CBA-5C4E-8D46-DA9460D61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F0A9C-842A-774A-A8E8-17F744E22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8F50-D30E-B849-B49A-53E6C2A17E35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68E2B-07AD-4541-B1FA-D320EE1F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85879-4D33-DD40-A19C-62A2B3647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C04AB-2F7D-B64A-A8CB-6A4508D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01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82B82D-6E2A-0242-8C1C-29B4B475D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BA3CF-ECB5-5E45-8F56-C1072590B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0E516-4C82-054A-B91D-4D1FEADA0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88F50-D30E-B849-B49A-53E6C2A17E35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D68F2-75EC-7847-BC81-405396D7B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8056E-63C0-0648-860D-F2B611CDD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C04AB-2F7D-B64A-A8CB-6A4508D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4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7C24B-830C-1348-94C8-CAEEC33135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9D614-B23B-1946-AC75-0712915D16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69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Bedirhan KURT</dc:creator>
  <cp:lastModifiedBy>Bedirhan KURT</cp:lastModifiedBy>
  <cp:revision>1</cp:revision>
  <dcterms:created xsi:type="dcterms:W3CDTF">2020-12-30T17:31:34Z</dcterms:created>
  <dcterms:modified xsi:type="dcterms:W3CDTF">2020-12-30T17:31:49Z</dcterms:modified>
</cp:coreProperties>
</file>