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uce" charset="1" panose="00000500000000000000"/>
      <p:regular r:id="rId14"/>
    </p:embeddedFont>
    <p:embeddedFont>
      <p:font typeface="Open Sauce Bold" charset="1" panose="00000800000000000000"/>
      <p:regular r:id="rId15"/>
    </p:embeddedFont>
    <p:embeddedFont>
      <p:font typeface="Open Sauce Italics" charset="1" panose="00000500000000000000"/>
      <p:regular r:id="rId16"/>
    </p:embeddedFont>
    <p:embeddedFont>
      <p:font typeface="Open Sauce Bold Italics" charset="1" panose="00000800000000000000"/>
      <p:regular r:id="rId17"/>
    </p:embeddedFont>
    <p:embeddedFont>
      <p:font typeface="Open Sans Bold" charset="1" panose="00000000000000000000"/>
      <p:regular r:id="rId18"/>
    </p:embeddedFont>
    <p:embeddedFont>
      <p:font typeface="Open Sans Bold Bold" charset="1" panose="00000000000000000000"/>
      <p:regular r:id="rId19"/>
    </p:embeddedFont>
    <p:embeddedFont>
      <p:font typeface="Open Sans Bold Italics" charset="1" panose="00000000000000000000"/>
      <p:regular r:id="rId20"/>
    </p:embeddedFont>
    <p:embeddedFont>
      <p:font typeface="Open Sans Bold Bold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13" Target="../media/image13.png" Type="http://schemas.openxmlformats.org/officeDocument/2006/relationships/image"/><Relationship Id="rId14" Target="../media/image14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jpe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svg" Type="http://schemas.openxmlformats.org/officeDocument/2006/relationships/image"/><Relationship Id="rId11" Target="../media/image31.png" Type="http://schemas.openxmlformats.org/officeDocument/2006/relationships/image"/><Relationship Id="rId12" Target="../media/image32.svg" Type="http://schemas.openxmlformats.org/officeDocument/2006/relationships/image"/><Relationship Id="rId13" Target="../media/image33.png" Type="http://schemas.openxmlformats.org/officeDocument/2006/relationships/image"/><Relationship Id="rId14" Target="../media/image34.svg" Type="http://schemas.openxmlformats.org/officeDocument/2006/relationships/image"/><Relationship Id="rId15" Target="../media/image35.png" Type="http://schemas.openxmlformats.org/officeDocument/2006/relationships/image"/><Relationship Id="rId16" Target="../media/image36.svg" Type="http://schemas.openxmlformats.org/officeDocument/2006/relationships/image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jpe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sv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43.png" Type="http://schemas.openxmlformats.org/officeDocument/2006/relationships/image"/><Relationship Id="rId7" Target="../media/image44.svg" Type="http://schemas.openxmlformats.org/officeDocument/2006/relationships/image"/><Relationship Id="rId8" Target="../media/image45.jpeg" Type="http://schemas.openxmlformats.org/officeDocument/2006/relationships/image"/><Relationship Id="rId9" Target="../media/image4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2" Target="../media/image48.png" Type="http://schemas.openxmlformats.org/officeDocument/2006/relationships/image"/><Relationship Id="rId3" Target="../media/image49.svg" Type="http://schemas.openxmlformats.org/officeDocument/2006/relationships/image"/><Relationship Id="rId4" Target="../media/image50.png" Type="http://schemas.openxmlformats.org/officeDocument/2006/relationships/image"/><Relationship Id="rId5" Target="../media/image51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3000" t="0" r="1300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9406124" y="6529454"/>
            <a:ext cx="7853176" cy="1488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310"/>
              </a:lnSpc>
            </a:pPr>
            <a:r>
              <a:rPr lang="en-US" sz="10772" spc="150">
                <a:solidFill>
                  <a:srgbClr val="FFFFFF"/>
                </a:solidFill>
                <a:latin typeface="Open Sans Bold Bold"/>
              </a:rPr>
              <a:t>FAKEBOOK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430447" y="8285333"/>
            <a:ext cx="9828853" cy="852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59"/>
              </a:lnSpc>
              <a:spcBef>
                <a:spcPct val="0"/>
              </a:spcBef>
            </a:pPr>
            <a:r>
              <a:rPr lang="en-US" sz="2471" spc="91">
                <a:solidFill>
                  <a:srgbClr val="FFFFFF"/>
                </a:solidFill>
                <a:latin typeface="Open Sans"/>
              </a:rPr>
              <a:t>CREATED BY: SAMANTHA CAMERLENGO, JORDAN BETHUNE, OREST PANAS, STEEVEN SALONY AND JOSUE ARAGON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-3813214" y="7603451"/>
            <a:ext cx="7626427" cy="5367098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-134229" y="0"/>
            <a:ext cx="11341365" cy="8229600"/>
            <a:chOff x="0" y="0"/>
            <a:chExt cx="15121820" cy="1097280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4091" t="0" r="4091" b="0"/>
            <a:stretch>
              <a:fillRect/>
            </a:stretch>
          </p:blipFill>
          <p:spPr>
            <a:xfrm flipH="false" flipV="false">
              <a:off x="0" y="0"/>
              <a:ext cx="15121820" cy="10972800"/>
            </a:xfrm>
            <a:prstGeom prst="rect">
              <a:avLst/>
            </a:prstGeom>
          </p:spPr>
        </p:pic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259300" y="314325"/>
            <a:ext cx="714375" cy="71437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7407575" y="497593"/>
            <a:ext cx="417825" cy="34783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1783979" y="3868606"/>
            <a:ext cx="4548813" cy="3470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55"/>
              </a:lnSpc>
              <a:spcBef>
                <a:spcPct val="0"/>
              </a:spcBef>
            </a:pPr>
            <a:r>
              <a:rPr lang="en-US" sz="2825" spc="262">
                <a:solidFill>
                  <a:srgbClr val="000000"/>
                </a:solidFill>
                <a:latin typeface="Open Sauce"/>
              </a:rPr>
              <a:t>If you find yourself looking for a new way to create a profile, create posts on your profile to express yourself- Fakebook is the app for you!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783979" y="923925"/>
            <a:ext cx="4548813" cy="2614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50"/>
              </a:lnSpc>
            </a:pPr>
            <a:r>
              <a:rPr lang="en-US" sz="5035">
                <a:solidFill>
                  <a:srgbClr val="004AAD"/>
                </a:solidFill>
                <a:latin typeface="Open Sans Bold"/>
              </a:rPr>
              <a:t>The New Networking App!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011260" y="9669085"/>
            <a:ext cx="260644" cy="260644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062696" y="9669085"/>
            <a:ext cx="260644" cy="260644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564756" y="9669085"/>
            <a:ext cx="260644" cy="260644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540414" y="9669085"/>
            <a:ext cx="265625" cy="2606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72000"/>
          </a:blip>
          <a:srcRect l="0" t="0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000078" y="-1483333"/>
            <a:ext cx="4193168" cy="296666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259300" y="8822672"/>
            <a:ext cx="1642777" cy="190743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536204" y="6538899"/>
            <a:ext cx="2683069" cy="323748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2798770" y="2309953"/>
            <a:ext cx="4460530" cy="859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76"/>
              </a:lnSpc>
            </a:pPr>
            <a:r>
              <a:rPr lang="en-US" sz="5600">
                <a:solidFill>
                  <a:srgbClr val="044CAB"/>
                </a:solidFill>
                <a:latin typeface="Open Sans Bold Bold"/>
              </a:rPr>
              <a:t>USER STORY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6667" y="3772329"/>
            <a:ext cx="4655642" cy="3669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2"/>
              </a:lnSpc>
              <a:spcBef>
                <a:spcPct val="0"/>
              </a:spcBef>
            </a:pPr>
            <a:r>
              <a:rPr lang="en-US" sz="2623" spc="243">
                <a:solidFill>
                  <a:srgbClr val="044CAB"/>
                </a:solidFill>
                <a:latin typeface="Open Sauce"/>
              </a:rPr>
              <a:t>Fakebook is a new full-stack application that allows users to create a profile. Once the profile is created, users can create posts to freely express themselves and share their thoughts.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6667" y="2309953"/>
            <a:ext cx="4871909" cy="859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76"/>
              </a:lnSpc>
            </a:pPr>
            <a:r>
              <a:rPr lang="en-US" sz="5600">
                <a:solidFill>
                  <a:srgbClr val="044CAB"/>
                </a:solidFill>
                <a:latin typeface="Open Sans Bold Bold"/>
              </a:rPr>
              <a:t>DESCRIPTION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81083" y="2309953"/>
            <a:ext cx="4925835" cy="859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76"/>
              </a:lnSpc>
            </a:pPr>
            <a:r>
              <a:rPr lang="en-US" sz="5600">
                <a:solidFill>
                  <a:srgbClr val="044CAB"/>
                </a:solidFill>
                <a:latin typeface="Open Sans Bold Bold"/>
              </a:rPr>
              <a:t>MOTIVATION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39723" y="3753279"/>
            <a:ext cx="4608554" cy="3108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40"/>
              </a:lnSpc>
              <a:spcBef>
                <a:spcPct val="0"/>
              </a:spcBef>
            </a:pPr>
            <a:r>
              <a:rPr lang="en-US" sz="2957" spc="275">
                <a:solidFill>
                  <a:srgbClr val="044CAB"/>
                </a:solidFill>
                <a:latin typeface="Open Sauce"/>
              </a:rPr>
              <a:t>The motivation behind this app was to create a new way for users to network and express themselves.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798770" y="3753279"/>
            <a:ext cx="4460530" cy="2679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91"/>
              </a:lnSpc>
              <a:spcBef>
                <a:spcPct val="0"/>
              </a:spcBef>
            </a:pPr>
            <a:r>
              <a:rPr lang="en-US" sz="3065" spc="285">
                <a:solidFill>
                  <a:srgbClr val="044CAB"/>
                </a:solidFill>
                <a:latin typeface="Open Sauce"/>
              </a:rPr>
              <a:t>As a user I want to find an app where I can create a profile and create posts to share my thoughts.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-4521098" y="1979996"/>
            <a:ext cx="10723741" cy="632700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700000">
            <a:off x="1900226" y="3205322"/>
            <a:ext cx="4208100" cy="42081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2700000">
            <a:off x="2080512" y="3380361"/>
            <a:ext cx="3847529" cy="3858022"/>
            <a:chOff x="0" y="0"/>
            <a:chExt cx="5130039" cy="514403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6"/>
            <a:srcRect l="21951" t="0" r="21951" b="0"/>
            <a:stretch>
              <a:fillRect/>
            </a:stretch>
          </p:blipFill>
          <p:spPr>
            <a:xfrm flipH="false" flipV="false">
              <a:off x="0" y="0"/>
              <a:ext cx="5130039" cy="5144030"/>
            </a:xfrm>
            <a:prstGeom prst="rect">
              <a:avLst/>
            </a:prstGeom>
          </p:spPr>
        </p:pic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986608" y="550134"/>
            <a:ext cx="5617945" cy="47856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6979852" y="7259246"/>
            <a:ext cx="7202913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Open Sans Bold"/>
              </a:rPr>
              <a:t>Tasks:</a:t>
            </a: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Open Sans Bold"/>
              </a:rPr>
              <a:t>*HTML, CSS, JS: </a:t>
            </a:r>
            <a:r>
              <a:rPr lang="en-US" sz="2499">
                <a:solidFill>
                  <a:srgbClr val="004AAD"/>
                </a:solidFill>
                <a:latin typeface="Open Sans Bold Italics"/>
              </a:rPr>
              <a:t>Jordan and Samantha</a:t>
            </a: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Open Sans"/>
              </a:rPr>
              <a:t>*</a:t>
            </a:r>
            <a:r>
              <a:rPr lang="en-US" sz="2499">
                <a:solidFill>
                  <a:srgbClr val="004AAD"/>
                </a:solidFill>
                <a:latin typeface="Open Sans Bold"/>
              </a:rPr>
              <a:t>Database and Heroku:</a:t>
            </a:r>
            <a:r>
              <a:rPr lang="en-US" sz="2499">
                <a:solidFill>
                  <a:srgbClr val="004AAD"/>
                </a:solidFill>
                <a:latin typeface="Open Sans Bold Italics"/>
              </a:rPr>
              <a:t> Josue</a:t>
            </a: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Open Sans"/>
              </a:rPr>
              <a:t>*</a:t>
            </a:r>
            <a:r>
              <a:rPr lang="en-US" sz="2499">
                <a:solidFill>
                  <a:srgbClr val="004AAD"/>
                </a:solidFill>
                <a:latin typeface="Open Sans Bold"/>
              </a:rPr>
              <a:t>API's &amp; Routes: </a:t>
            </a:r>
            <a:r>
              <a:rPr lang="en-US" sz="2499">
                <a:solidFill>
                  <a:srgbClr val="004AAD"/>
                </a:solidFill>
                <a:latin typeface="Open Sans Bold Italics"/>
              </a:rPr>
              <a:t>Orest and Steeven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564756" y="9612476"/>
            <a:ext cx="260644" cy="260644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540414" y="9612476"/>
            <a:ext cx="260644" cy="260644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062696" y="9612476"/>
            <a:ext cx="265625" cy="260644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011260" y="9612476"/>
            <a:ext cx="260644" cy="260644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6979852" y="1536496"/>
            <a:ext cx="791567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-124">
                <a:solidFill>
                  <a:srgbClr val="004AAD"/>
                </a:solidFill>
                <a:latin typeface="Open Sans Bold"/>
              </a:rPr>
              <a:t>Technologies Used: </a:t>
            </a:r>
            <a:r>
              <a:rPr lang="en-US" sz="2499" spc="-124">
                <a:solidFill>
                  <a:srgbClr val="FF5757"/>
                </a:solidFill>
                <a:latin typeface="Open Sans Bold"/>
              </a:rPr>
              <a:t> unique-username-generator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79852" y="3399122"/>
            <a:ext cx="7915676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Open Sans Bold"/>
              </a:rPr>
              <a:t>Challenges: We had a hard time getting our routes working and connected.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979852" y="5261747"/>
            <a:ext cx="791567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Open Sans Bold"/>
              </a:rPr>
              <a:t>Successes: Getting posts to create and display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B1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36660" y="9649642"/>
            <a:ext cx="431151" cy="27162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9235" y="9378017"/>
            <a:ext cx="431151" cy="27162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36660" y="9106392"/>
            <a:ext cx="431151" cy="27162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36660" y="8834767"/>
            <a:ext cx="431151" cy="27162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9235" y="8563142"/>
            <a:ext cx="431151" cy="27162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9235" y="8291517"/>
            <a:ext cx="431151" cy="27162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9235" y="8019892"/>
            <a:ext cx="431151" cy="271625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9235" y="7748267"/>
            <a:ext cx="431151" cy="271625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333290" y="3709282"/>
            <a:ext cx="13621419" cy="158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390"/>
              </a:lnSpc>
            </a:pPr>
            <a:r>
              <a:rPr lang="en-US" sz="11162">
                <a:solidFill>
                  <a:srgbClr val="FFFFFF"/>
                </a:solidFill>
                <a:latin typeface="Open Sans Bold Bold"/>
              </a:rPr>
              <a:t>TIME FOR DEMO!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6951753" y="9565847"/>
            <a:ext cx="4033397" cy="341830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37578" y="3476470"/>
            <a:ext cx="4208100" cy="4208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059639" y="-1211968"/>
            <a:ext cx="3039808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/>
          <a:srcRect l="12035" t="0" r="12035" b="0"/>
          <a:stretch>
            <a:fillRect/>
          </a:stretch>
        </p:blipFill>
        <p:spPr>
          <a:xfrm flipH="false" flipV="false" rot="0">
            <a:off x="1028700" y="916747"/>
            <a:ext cx="6910447" cy="511944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874926" y="4729660"/>
            <a:ext cx="449044" cy="28289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874926" y="6713941"/>
            <a:ext cx="449044" cy="282898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874926" y="6431044"/>
            <a:ext cx="449044" cy="28289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874926" y="6148146"/>
            <a:ext cx="449044" cy="282898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874926" y="5865248"/>
            <a:ext cx="449044" cy="282898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874926" y="5578353"/>
            <a:ext cx="449044" cy="282898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874926" y="5295456"/>
            <a:ext cx="449044" cy="282898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874926" y="5012558"/>
            <a:ext cx="449044" cy="282898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2623324" y="6392726"/>
            <a:ext cx="5794355" cy="2574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76"/>
              </a:lnSpc>
            </a:pPr>
            <a:r>
              <a:rPr lang="en-US" sz="5600">
                <a:solidFill>
                  <a:srgbClr val="000000"/>
                </a:solidFill>
                <a:latin typeface="Open Sans Bold Bold"/>
              </a:rPr>
              <a:t>DIRECTIONS FOR FUTURE DEVELOPMENT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941968" y="2288404"/>
            <a:ext cx="6822895" cy="5202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35"/>
              </a:lnSpc>
            </a:pPr>
            <a:r>
              <a:rPr lang="en-US" sz="3953">
                <a:solidFill>
                  <a:srgbClr val="000000"/>
                </a:solidFill>
                <a:latin typeface="Open Sauce"/>
              </a:rPr>
              <a:t>Directions for future use:</a:t>
            </a:r>
          </a:p>
          <a:p>
            <a:pPr>
              <a:lnSpc>
                <a:spcPts val="3255"/>
              </a:lnSpc>
            </a:pPr>
          </a:p>
          <a:p>
            <a:pPr>
              <a:lnSpc>
                <a:spcPts val="3255"/>
              </a:lnSpc>
            </a:pPr>
            <a:r>
              <a:rPr lang="en-US" sz="2325">
                <a:solidFill>
                  <a:srgbClr val="000000"/>
                </a:solidFill>
                <a:latin typeface="Open Sauce"/>
              </a:rPr>
              <a:t>*Create like button on posts</a:t>
            </a:r>
          </a:p>
          <a:p>
            <a:pPr>
              <a:lnSpc>
                <a:spcPts val="3255"/>
              </a:lnSpc>
            </a:pPr>
          </a:p>
          <a:p>
            <a:pPr>
              <a:lnSpc>
                <a:spcPts val="3255"/>
              </a:lnSpc>
            </a:pPr>
            <a:r>
              <a:rPr lang="en-US" sz="2325">
                <a:solidFill>
                  <a:srgbClr val="000000"/>
                </a:solidFill>
                <a:latin typeface="Open Sauce"/>
              </a:rPr>
              <a:t>*Edit profile after created account</a:t>
            </a:r>
          </a:p>
          <a:p>
            <a:pPr>
              <a:lnSpc>
                <a:spcPts val="3255"/>
              </a:lnSpc>
            </a:pPr>
          </a:p>
          <a:p>
            <a:pPr>
              <a:lnSpc>
                <a:spcPts val="3255"/>
              </a:lnSpc>
            </a:pPr>
            <a:r>
              <a:rPr lang="en-US" sz="2325">
                <a:solidFill>
                  <a:srgbClr val="000000"/>
                </a:solidFill>
                <a:latin typeface="Open Sauce"/>
              </a:rPr>
              <a:t>*Be able to upload photos</a:t>
            </a:r>
          </a:p>
          <a:p>
            <a:pPr>
              <a:lnSpc>
                <a:spcPts val="3255"/>
              </a:lnSpc>
            </a:pPr>
          </a:p>
          <a:p>
            <a:pPr>
              <a:lnSpc>
                <a:spcPts val="3255"/>
              </a:lnSpc>
            </a:pPr>
            <a:r>
              <a:rPr lang="en-US" sz="2325">
                <a:solidFill>
                  <a:srgbClr val="000000"/>
                </a:solidFill>
                <a:latin typeface="Open Sauce"/>
              </a:rPr>
              <a:t>*Be able to add other users as friends and view their posts</a:t>
            </a:r>
          </a:p>
          <a:p>
            <a:pPr>
              <a:lnSpc>
                <a:spcPts val="3255"/>
              </a:lnSpc>
            </a:pPr>
          </a:p>
          <a:p>
            <a:pPr>
              <a:lnSpc>
                <a:spcPts val="3255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3523423" y="-1682136"/>
            <a:ext cx="5317997" cy="411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-3490338" y="1560447"/>
            <a:ext cx="14992018" cy="875159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665830" y="9661860"/>
            <a:ext cx="1186940" cy="20178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665830" y="9460080"/>
            <a:ext cx="1186940" cy="20178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665830" y="9258300"/>
            <a:ext cx="1186940" cy="20178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668586" y="1848143"/>
            <a:ext cx="6590714" cy="6590714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503506" y="2109745"/>
            <a:ext cx="2516411" cy="779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35"/>
              </a:lnSpc>
            </a:pPr>
            <a:r>
              <a:rPr lang="en-US" sz="6016">
                <a:solidFill>
                  <a:srgbClr val="59B19C"/>
                </a:solidFill>
                <a:latin typeface="Open Sans Bold"/>
              </a:rPr>
              <a:t>Links: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3506" y="3640579"/>
            <a:ext cx="3019917" cy="432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10"/>
              </a:lnSpc>
            </a:pPr>
            <a:r>
              <a:rPr lang="en-US" sz="2344">
                <a:solidFill>
                  <a:srgbClr val="FFFFFF"/>
                </a:solidFill>
                <a:latin typeface="Open Sauce"/>
              </a:rPr>
              <a:t>Heroku Link Here: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3506" y="5283022"/>
            <a:ext cx="7690391" cy="8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10"/>
              </a:lnSpc>
            </a:pPr>
            <a:r>
              <a:rPr lang="en-US" sz="2344">
                <a:solidFill>
                  <a:srgbClr val="FFFFFF"/>
                </a:solidFill>
                <a:latin typeface="Open Sauce"/>
              </a:rPr>
              <a:t>Github Repo:</a:t>
            </a:r>
          </a:p>
          <a:p>
            <a:pPr>
              <a:lnSpc>
                <a:spcPts val="3610"/>
              </a:lnSpc>
            </a:pPr>
            <a:r>
              <a:rPr lang="en-US" sz="2344">
                <a:solidFill>
                  <a:srgbClr val="FFFFFF"/>
                </a:solidFill>
                <a:latin typeface="Open Sauce"/>
              </a:rPr>
              <a:t>https://github.com/Samantha131821/Fakebook.git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3000" t="0" r="1300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974645" y="7025800"/>
            <a:ext cx="9918127" cy="162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389"/>
              </a:lnSpc>
            </a:pPr>
            <a:r>
              <a:rPr lang="en-US" sz="9563" spc="889">
                <a:solidFill>
                  <a:srgbClr val="FFFFFF"/>
                </a:solidFill>
                <a:latin typeface="Open Sans Bold Bold"/>
              </a:rPr>
              <a:t>THANK YOU!!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DAFfME9gs-s</dc:identifier>
  <dcterms:modified xsi:type="dcterms:W3CDTF">2011-08-01T06:04:30Z</dcterms:modified>
  <cp:revision>1</cp:revision>
  <dc:title>Fakebook</dc:title>
</cp:coreProperties>
</file>