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1386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0892-AA55-4325-823E-1B857D7409DD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8D4E-FFC3-4FCF-9DF9-ABBABBD871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135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346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25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05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600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29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50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39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624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104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73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97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1C352-4AD9-4A91-A59E-417B005CDCAE}" type="datetimeFigureOut">
              <a:rPr lang="pt-PT" smtClean="0"/>
              <a:t>29/05/2021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5A8A0-0817-45BA-9112-C7C2788AC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739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" y="980542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orma livre 15"/>
          <p:cNvSpPr/>
          <p:nvPr/>
        </p:nvSpPr>
        <p:spPr>
          <a:xfrm>
            <a:off x="1359312" y="1192976"/>
            <a:ext cx="2039109" cy="1004552"/>
          </a:xfrm>
          <a:custGeom>
            <a:avLst/>
            <a:gdLst>
              <a:gd name="connsiteX0" fmla="*/ 0 w 2039109"/>
              <a:gd name="connsiteY0" fmla="*/ 0 h 1004552"/>
              <a:gd name="connsiteX1" fmla="*/ 25758 w 2039109"/>
              <a:gd name="connsiteY1" fmla="*/ 64394 h 1004552"/>
              <a:gd name="connsiteX2" fmla="*/ 141668 w 2039109"/>
              <a:gd name="connsiteY2" fmla="*/ 167425 h 1004552"/>
              <a:gd name="connsiteX3" fmla="*/ 206062 w 2039109"/>
              <a:gd name="connsiteY3" fmla="*/ 193183 h 1004552"/>
              <a:gd name="connsiteX4" fmla="*/ 347730 w 2039109"/>
              <a:gd name="connsiteY4" fmla="*/ 231820 h 1004552"/>
              <a:gd name="connsiteX5" fmla="*/ 489397 w 2039109"/>
              <a:gd name="connsiteY5" fmla="*/ 244698 h 1004552"/>
              <a:gd name="connsiteX6" fmla="*/ 1455313 w 2039109"/>
              <a:gd name="connsiteY6" fmla="*/ 270456 h 1004552"/>
              <a:gd name="connsiteX7" fmla="*/ 1493950 w 2039109"/>
              <a:gd name="connsiteY7" fmla="*/ 283335 h 1004552"/>
              <a:gd name="connsiteX8" fmla="*/ 1609859 w 2039109"/>
              <a:gd name="connsiteY8" fmla="*/ 296214 h 1004552"/>
              <a:gd name="connsiteX9" fmla="*/ 1700012 w 2039109"/>
              <a:gd name="connsiteY9" fmla="*/ 321972 h 1004552"/>
              <a:gd name="connsiteX10" fmla="*/ 1777285 w 2039109"/>
              <a:gd name="connsiteY10" fmla="*/ 347729 h 1004552"/>
              <a:gd name="connsiteX11" fmla="*/ 1815921 w 2039109"/>
              <a:gd name="connsiteY11" fmla="*/ 360608 h 1004552"/>
              <a:gd name="connsiteX12" fmla="*/ 1854558 w 2039109"/>
              <a:gd name="connsiteY12" fmla="*/ 373487 h 1004552"/>
              <a:gd name="connsiteX13" fmla="*/ 1931831 w 2039109"/>
              <a:gd name="connsiteY13" fmla="*/ 425003 h 1004552"/>
              <a:gd name="connsiteX14" fmla="*/ 1970468 w 2039109"/>
              <a:gd name="connsiteY14" fmla="*/ 450760 h 1004552"/>
              <a:gd name="connsiteX15" fmla="*/ 2009105 w 2039109"/>
              <a:gd name="connsiteY15" fmla="*/ 489397 h 1004552"/>
              <a:gd name="connsiteX16" fmla="*/ 2021983 w 2039109"/>
              <a:gd name="connsiteY16" fmla="*/ 721217 h 1004552"/>
              <a:gd name="connsiteX17" fmla="*/ 1957589 w 2039109"/>
              <a:gd name="connsiteY17" fmla="*/ 824248 h 1004552"/>
              <a:gd name="connsiteX18" fmla="*/ 1944710 w 2039109"/>
              <a:gd name="connsiteY18" fmla="*/ 862884 h 1004552"/>
              <a:gd name="connsiteX19" fmla="*/ 1906074 w 2039109"/>
              <a:gd name="connsiteY19" fmla="*/ 875763 h 1004552"/>
              <a:gd name="connsiteX20" fmla="*/ 1854558 w 2039109"/>
              <a:gd name="connsiteY20" fmla="*/ 901521 h 1004552"/>
              <a:gd name="connsiteX21" fmla="*/ 1661375 w 2039109"/>
              <a:gd name="connsiteY21" fmla="*/ 927279 h 1004552"/>
              <a:gd name="connsiteX22" fmla="*/ 1532586 w 2039109"/>
              <a:gd name="connsiteY22" fmla="*/ 953036 h 1004552"/>
              <a:gd name="connsiteX23" fmla="*/ 759854 w 2039109"/>
              <a:gd name="connsiteY23" fmla="*/ 940158 h 1004552"/>
              <a:gd name="connsiteX24" fmla="*/ 566671 w 2039109"/>
              <a:gd name="connsiteY24" fmla="*/ 914400 h 1004552"/>
              <a:gd name="connsiteX25" fmla="*/ 489397 w 2039109"/>
              <a:gd name="connsiteY25" fmla="*/ 888642 h 1004552"/>
              <a:gd name="connsiteX26" fmla="*/ 528034 w 2039109"/>
              <a:gd name="connsiteY26" fmla="*/ 862884 h 1004552"/>
              <a:gd name="connsiteX27" fmla="*/ 450761 w 2039109"/>
              <a:gd name="connsiteY27" fmla="*/ 888642 h 1004552"/>
              <a:gd name="connsiteX28" fmla="*/ 502276 w 2039109"/>
              <a:gd name="connsiteY28" fmla="*/ 965915 h 1004552"/>
              <a:gd name="connsiteX29" fmla="*/ 592428 w 2039109"/>
              <a:gd name="connsiteY29" fmla="*/ 1004552 h 1004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039109" h="1004552">
                <a:moveTo>
                  <a:pt x="0" y="0"/>
                </a:moveTo>
                <a:cubicBezTo>
                  <a:pt x="8586" y="21465"/>
                  <a:pt x="12160" y="45698"/>
                  <a:pt x="25758" y="64394"/>
                </a:cubicBezTo>
                <a:cubicBezTo>
                  <a:pt x="45263" y="91214"/>
                  <a:pt x="101920" y="147551"/>
                  <a:pt x="141668" y="167425"/>
                </a:cubicBezTo>
                <a:cubicBezTo>
                  <a:pt x="162346" y="177764"/>
                  <a:pt x="184336" y="185282"/>
                  <a:pt x="206062" y="193183"/>
                </a:cubicBezTo>
                <a:cubicBezTo>
                  <a:pt x="256171" y="211405"/>
                  <a:pt x="295355" y="225273"/>
                  <a:pt x="347730" y="231820"/>
                </a:cubicBezTo>
                <a:cubicBezTo>
                  <a:pt x="394781" y="237701"/>
                  <a:pt x="442175" y="240405"/>
                  <a:pt x="489397" y="244698"/>
                </a:cubicBezTo>
                <a:cubicBezTo>
                  <a:pt x="853603" y="317539"/>
                  <a:pt x="461758" y="243235"/>
                  <a:pt x="1455313" y="270456"/>
                </a:cubicBezTo>
                <a:cubicBezTo>
                  <a:pt x="1468884" y="270828"/>
                  <a:pt x="1480559" y="281103"/>
                  <a:pt x="1493950" y="283335"/>
                </a:cubicBezTo>
                <a:cubicBezTo>
                  <a:pt x="1532295" y="289726"/>
                  <a:pt x="1571223" y="291921"/>
                  <a:pt x="1609859" y="296214"/>
                </a:cubicBezTo>
                <a:cubicBezTo>
                  <a:pt x="1739686" y="339490"/>
                  <a:pt x="1538323" y="273466"/>
                  <a:pt x="1700012" y="321972"/>
                </a:cubicBezTo>
                <a:cubicBezTo>
                  <a:pt x="1726018" y="329774"/>
                  <a:pt x="1751527" y="339143"/>
                  <a:pt x="1777285" y="347729"/>
                </a:cubicBezTo>
                <a:lnTo>
                  <a:pt x="1815921" y="360608"/>
                </a:lnTo>
                <a:cubicBezTo>
                  <a:pt x="1828800" y="364901"/>
                  <a:pt x="1843262" y="365957"/>
                  <a:pt x="1854558" y="373487"/>
                </a:cubicBezTo>
                <a:lnTo>
                  <a:pt x="1931831" y="425003"/>
                </a:lnTo>
                <a:cubicBezTo>
                  <a:pt x="1944710" y="433589"/>
                  <a:pt x="1959523" y="439815"/>
                  <a:pt x="1970468" y="450760"/>
                </a:cubicBezTo>
                <a:lnTo>
                  <a:pt x="2009105" y="489397"/>
                </a:lnTo>
                <a:cubicBezTo>
                  <a:pt x="2045910" y="599815"/>
                  <a:pt x="2047205" y="569880"/>
                  <a:pt x="2021983" y="721217"/>
                </a:cubicBezTo>
                <a:cubicBezTo>
                  <a:pt x="2008573" y="801680"/>
                  <a:pt x="2008988" y="789982"/>
                  <a:pt x="1957589" y="824248"/>
                </a:cubicBezTo>
                <a:cubicBezTo>
                  <a:pt x="1953296" y="837127"/>
                  <a:pt x="1954309" y="853285"/>
                  <a:pt x="1944710" y="862884"/>
                </a:cubicBezTo>
                <a:cubicBezTo>
                  <a:pt x="1935111" y="872483"/>
                  <a:pt x="1918552" y="870415"/>
                  <a:pt x="1906074" y="875763"/>
                </a:cubicBezTo>
                <a:cubicBezTo>
                  <a:pt x="1888427" y="883326"/>
                  <a:pt x="1872534" y="894780"/>
                  <a:pt x="1854558" y="901521"/>
                </a:cubicBezTo>
                <a:cubicBezTo>
                  <a:pt x="1798228" y="922645"/>
                  <a:pt x="1710336" y="921519"/>
                  <a:pt x="1661375" y="927279"/>
                </a:cubicBezTo>
                <a:cubicBezTo>
                  <a:pt x="1601735" y="934296"/>
                  <a:pt x="1585648" y="939771"/>
                  <a:pt x="1532586" y="953036"/>
                </a:cubicBezTo>
                <a:lnTo>
                  <a:pt x="759854" y="940158"/>
                </a:lnTo>
                <a:cubicBezTo>
                  <a:pt x="715975" y="938904"/>
                  <a:pt x="619239" y="928737"/>
                  <a:pt x="566671" y="914400"/>
                </a:cubicBezTo>
                <a:cubicBezTo>
                  <a:pt x="540476" y="907256"/>
                  <a:pt x="489397" y="888642"/>
                  <a:pt x="489397" y="888642"/>
                </a:cubicBezTo>
                <a:cubicBezTo>
                  <a:pt x="502276" y="880056"/>
                  <a:pt x="543513" y="862884"/>
                  <a:pt x="528034" y="862884"/>
                </a:cubicBezTo>
                <a:cubicBezTo>
                  <a:pt x="500883" y="862884"/>
                  <a:pt x="450761" y="888642"/>
                  <a:pt x="450761" y="888642"/>
                </a:cubicBezTo>
                <a:cubicBezTo>
                  <a:pt x="467933" y="914400"/>
                  <a:pt x="472908" y="956126"/>
                  <a:pt x="502276" y="965915"/>
                </a:cubicBezTo>
                <a:cubicBezTo>
                  <a:pt x="585309" y="993593"/>
                  <a:pt x="560352" y="972473"/>
                  <a:pt x="592428" y="100455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/>
          <p:cNvSpPr txBox="1"/>
          <p:nvPr/>
        </p:nvSpPr>
        <p:spPr>
          <a:xfrm>
            <a:off x="6112898" y="116632"/>
            <a:ext cx="21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universe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FF0000"/>
                </a:solidFill>
              </a:rPr>
              <a:t>(1, 2, 3, 4) -&gt; c-use de </a:t>
            </a:r>
            <a:r>
              <a:rPr lang="pt-PT" sz="1200" dirty="0" err="1" smtClean="0">
                <a:solidFill>
                  <a:srgbClr val="FF0000"/>
                </a:solidFill>
              </a:rPr>
              <a:t>universe</a:t>
            </a:r>
            <a:r>
              <a:rPr lang="pt-PT" sz="1200" dirty="0" smtClean="0">
                <a:solidFill>
                  <a:srgbClr val="FF0000"/>
                </a:solidFill>
              </a:rPr>
              <a:t> </a:t>
            </a:r>
            <a:endParaRPr lang="pt-P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16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" y="260648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519680" y="1801780"/>
            <a:ext cx="190005" cy="427512"/>
          </a:xfrm>
          <a:custGeom>
            <a:avLst/>
            <a:gdLst>
              <a:gd name="connsiteX0" fmla="*/ 0 w 190005"/>
              <a:gd name="connsiteY0" fmla="*/ 0 h 427512"/>
              <a:gd name="connsiteX1" fmla="*/ 35626 w 190005"/>
              <a:gd name="connsiteY1" fmla="*/ 71252 h 427512"/>
              <a:gd name="connsiteX2" fmla="*/ 71252 w 190005"/>
              <a:gd name="connsiteY2" fmla="*/ 118753 h 427512"/>
              <a:gd name="connsiteX3" fmla="*/ 118753 w 190005"/>
              <a:gd name="connsiteY3" fmla="*/ 225631 h 427512"/>
              <a:gd name="connsiteX4" fmla="*/ 142504 w 190005"/>
              <a:gd name="connsiteY4" fmla="*/ 296883 h 427512"/>
              <a:gd name="connsiteX5" fmla="*/ 166254 w 190005"/>
              <a:gd name="connsiteY5" fmla="*/ 415636 h 427512"/>
              <a:gd name="connsiteX6" fmla="*/ 178130 w 190005"/>
              <a:gd name="connsiteY6" fmla="*/ 356260 h 427512"/>
              <a:gd name="connsiteX7" fmla="*/ 190005 w 190005"/>
              <a:gd name="connsiteY7" fmla="*/ 320634 h 427512"/>
              <a:gd name="connsiteX8" fmla="*/ 166254 w 190005"/>
              <a:gd name="connsiteY8" fmla="*/ 403761 h 427512"/>
              <a:gd name="connsiteX9" fmla="*/ 130628 w 190005"/>
              <a:gd name="connsiteY9" fmla="*/ 427512 h 427512"/>
              <a:gd name="connsiteX10" fmla="*/ 47501 w 190005"/>
              <a:gd name="connsiteY10" fmla="*/ 391886 h 427512"/>
              <a:gd name="connsiteX11" fmla="*/ 11875 w 190005"/>
              <a:gd name="connsiteY11" fmla="*/ 380011 h 4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005" h="427512">
                <a:moveTo>
                  <a:pt x="0" y="0"/>
                </a:moveTo>
                <a:cubicBezTo>
                  <a:pt x="11875" y="23751"/>
                  <a:pt x="21964" y="48482"/>
                  <a:pt x="35626" y="71252"/>
                </a:cubicBezTo>
                <a:cubicBezTo>
                  <a:pt x="45809" y="88224"/>
                  <a:pt x="62401" y="101050"/>
                  <a:pt x="71252" y="118753"/>
                </a:cubicBezTo>
                <a:cubicBezTo>
                  <a:pt x="156041" y="288333"/>
                  <a:pt x="48890" y="120838"/>
                  <a:pt x="118753" y="225631"/>
                </a:cubicBezTo>
                <a:cubicBezTo>
                  <a:pt x="126670" y="249382"/>
                  <a:pt x="138388" y="272188"/>
                  <a:pt x="142504" y="296883"/>
                </a:cubicBezTo>
                <a:cubicBezTo>
                  <a:pt x="157062" y="384234"/>
                  <a:pt x="148539" y="344776"/>
                  <a:pt x="166254" y="415636"/>
                </a:cubicBezTo>
                <a:cubicBezTo>
                  <a:pt x="170213" y="395844"/>
                  <a:pt x="173235" y="375841"/>
                  <a:pt x="178130" y="356260"/>
                </a:cubicBezTo>
                <a:cubicBezTo>
                  <a:pt x="181166" y="344116"/>
                  <a:pt x="190005" y="308116"/>
                  <a:pt x="190005" y="320634"/>
                </a:cubicBezTo>
                <a:cubicBezTo>
                  <a:pt x="190005" y="322770"/>
                  <a:pt x="171855" y="396760"/>
                  <a:pt x="166254" y="403761"/>
                </a:cubicBezTo>
                <a:cubicBezTo>
                  <a:pt x="157338" y="414906"/>
                  <a:pt x="142503" y="419595"/>
                  <a:pt x="130628" y="427512"/>
                </a:cubicBezTo>
                <a:cubicBezTo>
                  <a:pt x="31764" y="402795"/>
                  <a:pt x="129514" y="432891"/>
                  <a:pt x="47501" y="391886"/>
                </a:cubicBezTo>
                <a:cubicBezTo>
                  <a:pt x="36305" y="386288"/>
                  <a:pt x="11875" y="380011"/>
                  <a:pt x="11875" y="380011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rma livre 3"/>
          <p:cNvSpPr/>
          <p:nvPr/>
        </p:nvSpPr>
        <p:spPr>
          <a:xfrm>
            <a:off x="2885342" y="2158040"/>
            <a:ext cx="489037" cy="273132"/>
          </a:xfrm>
          <a:custGeom>
            <a:avLst/>
            <a:gdLst>
              <a:gd name="connsiteX0" fmla="*/ 47501 w 489037"/>
              <a:gd name="connsiteY0" fmla="*/ 47501 h 273132"/>
              <a:gd name="connsiteX1" fmla="*/ 106878 w 489037"/>
              <a:gd name="connsiteY1" fmla="*/ 23751 h 273132"/>
              <a:gd name="connsiteX2" fmla="*/ 154379 w 489037"/>
              <a:gd name="connsiteY2" fmla="*/ 0 h 273132"/>
              <a:gd name="connsiteX3" fmla="*/ 451262 w 489037"/>
              <a:gd name="connsiteY3" fmla="*/ 11875 h 273132"/>
              <a:gd name="connsiteX4" fmla="*/ 475013 w 489037"/>
              <a:gd name="connsiteY4" fmla="*/ 47501 h 273132"/>
              <a:gd name="connsiteX5" fmla="*/ 475013 w 489037"/>
              <a:gd name="connsiteY5" fmla="*/ 166254 h 273132"/>
              <a:gd name="connsiteX6" fmla="*/ 439387 w 489037"/>
              <a:gd name="connsiteY6" fmla="*/ 178130 h 273132"/>
              <a:gd name="connsiteX7" fmla="*/ 344384 w 489037"/>
              <a:gd name="connsiteY7" fmla="*/ 213756 h 273132"/>
              <a:gd name="connsiteX8" fmla="*/ 71252 w 489037"/>
              <a:gd name="connsiteY8" fmla="*/ 201880 h 273132"/>
              <a:gd name="connsiteX9" fmla="*/ 35626 w 489037"/>
              <a:gd name="connsiteY9" fmla="*/ 166254 h 273132"/>
              <a:gd name="connsiteX10" fmla="*/ 71252 w 489037"/>
              <a:gd name="connsiteY10" fmla="*/ 142504 h 273132"/>
              <a:gd name="connsiteX11" fmla="*/ 0 w 489037"/>
              <a:gd name="connsiteY11" fmla="*/ 166254 h 273132"/>
              <a:gd name="connsiteX12" fmla="*/ 11875 w 489037"/>
              <a:gd name="connsiteY12" fmla="*/ 201880 h 273132"/>
              <a:gd name="connsiteX13" fmla="*/ 35626 w 489037"/>
              <a:gd name="connsiteY13" fmla="*/ 237506 h 273132"/>
              <a:gd name="connsiteX14" fmla="*/ 35626 w 489037"/>
              <a:gd name="connsiteY14" fmla="*/ 273132 h 27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9037" h="273132">
                <a:moveTo>
                  <a:pt x="47501" y="47501"/>
                </a:moveTo>
                <a:cubicBezTo>
                  <a:pt x="67293" y="39584"/>
                  <a:pt x="87398" y="32409"/>
                  <a:pt x="106878" y="23751"/>
                </a:cubicBezTo>
                <a:cubicBezTo>
                  <a:pt x="123055" y="16561"/>
                  <a:pt x="136687" y="610"/>
                  <a:pt x="154379" y="0"/>
                </a:cubicBezTo>
                <a:lnTo>
                  <a:pt x="451262" y="11875"/>
                </a:lnTo>
                <a:cubicBezTo>
                  <a:pt x="459179" y="23750"/>
                  <a:pt x="468630" y="34735"/>
                  <a:pt x="475013" y="47501"/>
                </a:cubicBezTo>
                <a:cubicBezTo>
                  <a:pt x="493293" y="84061"/>
                  <a:pt x="494128" y="128024"/>
                  <a:pt x="475013" y="166254"/>
                </a:cubicBezTo>
                <a:cubicBezTo>
                  <a:pt x="469415" y="177450"/>
                  <a:pt x="451108" y="173735"/>
                  <a:pt x="439387" y="178130"/>
                </a:cubicBezTo>
                <a:cubicBezTo>
                  <a:pt x="325788" y="220729"/>
                  <a:pt x="425248" y="186800"/>
                  <a:pt x="344384" y="213756"/>
                </a:cubicBezTo>
                <a:cubicBezTo>
                  <a:pt x="253340" y="209797"/>
                  <a:pt x="161322" y="215737"/>
                  <a:pt x="71252" y="201880"/>
                </a:cubicBezTo>
                <a:cubicBezTo>
                  <a:pt x="54653" y="199326"/>
                  <a:pt x="35626" y="183048"/>
                  <a:pt x="35626" y="166254"/>
                </a:cubicBezTo>
                <a:cubicBezTo>
                  <a:pt x="35626" y="151982"/>
                  <a:pt x="85524" y="142504"/>
                  <a:pt x="71252" y="142504"/>
                </a:cubicBezTo>
                <a:cubicBezTo>
                  <a:pt x="46217" y="142504"/>
                  <a:pt x="0" y="166254"/>
                  <a:pt x="0" y="166254"/>
                </a:cubicBezTo>
                <a:cubicBezTo>
                  <a:pt x="3958" y="178129"/>
                  <a:pt x="6277" y="190684"/>
                  <a:pt x="11875" y="201880"/>
                </a:cubicBezTo>
                <a:cubicBezTo>
                  <a:pt x="18258" y="214646"/>
                  <a:pt x="31113" y="223966"/>
                  <a:pt x="35626" y="237506"/>
                </a:cubicBezTo>
                <a:cubicBezTo>
                  <a:pt x="39381" y="248772"/>
                  <a:pt x="35626" y="261257"/>
                  <a:pt x="35626" y="27313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 4"/>
          <p:cNvSpPr/>
          <p:nvPr/>
        </p:nvSpPr>
        <p:spPr>
          <a:xfrm>
            <a:off x="2149072" y="2312419"/>
            <a:ext cx="275165" cy="190005"/>
          </a:xfrm>
          <a:custGeom>
            <a:avLst/>
            <a:gdLst>
              <a:gd name="connsiteX0" fmla="*/ 0 w 275165"/>
              <a:gd name="connsiteY0" fmla="*/ 0 h 190005"/>
              <a:gd name="connsiteX1" fmla="*/ 71252 w 275165"/>
              <a:gd name="connsiteY1" fmla="*/ 11875 h 190005"/>
              <a:gd name="connsiteX2" fmla="*/ 142504 w 275165"/>
              <a:gd name="connsiteY2" fmla="*/ 35626 h 190005"/>
              <a:gd name="connsiteX3" fmla="*/ 190005 w 275165"/>
              <a:gd name="connsiteY3" fmla="*/ 47501 h 190005"/>
              <a:gd name="connsiteX4" fmla="*/ 261257 w 275165"/>
              <a:gd name="connsiteY4" fmla="*/ 71252 h 190005"/>
              <a:gd name="connsiteX5" fmla="*/ 273132 w 275165"/>
              <a:gd name="connsiteY5" fmla="*/ 106878 h 190005"/>
              <a:gd name="connsiteX6" fmla="*/ 225631 w 275165"/>
              <a:gd name="connsiteY6" fmla="*/ 118753 h 190005"/>
              <a:gd name="connsiteX7" fmla="*/ 190005 w 275165"/>
              <a:gd name="connsiteY7" fmla="*/ 130629 h 190005"/>
              <a:gd name="connsiteX8" fmla="*/ 83127 w 275165"/>
              <a:gd name="connsiteY8" fmla="*/ 118753 h 190005"/>
              <a:gd name="connsiteX9" fmla="*/ 142504 w 275165"/>
              <a:gd name="connsiteY9" fmla="*/ 95003 h 190005"/>
              <a:gd name="connsiteX10" fmla="*/ 71252 w 275165"/>
              <a:gd name="connsiteY10" fmla="*/ 142504 h 190005"/>
              <a:gd name="connsiteX11" fmla="*/ 130629 w 275165"/>
              <a:gd name="connsiteY11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5165" h="190005">
                <a:moveTo>
                  <a:pt x="0" y="0"/>
                </a:moveTo>
                <a:cubicBezTo>
                  <a:pt x="23751" y="3958"/>
                  <a:pt x="47893" y="6035"/>
                  <a:pt x="71252" y="11875"/>
                </a:cubicBezTo>
                <a:cubicBezTo>
                  <a:pt x="95540" y="17947"/>
                  <a:pt x="118216" y="29554"/>
                  <a:pt x="142504" y="35626"/>
                </a:cubicBezTo>
                <a:cubicBezTo>
                  <a:pt x="158338" y="39584"/>
                  <a:pt x="174372" y="42811"/>
                  <a:pt x="190005" y="47501"/>
                </a:cubicBezTo>
                <a:cubicBezTo>
                  <a:pt x="213985" y="54695"/>
                  <a:pt x="261257" y="71252"/>
                  <a:pt x="261257" y="71252"/>
                </a:cubicBezTo>
                <a:cubicBezTo>
                  <a:pt x="265215" y="83127"/>
                  <a:pt x="280643" y="96864"/>
                  <a:pt x="273132" y="106878"/>
                </a:cubicBezTo>
                <a:cubicBezTo>
                  <a:pt x="263339" y="119935"/>
                  <a:pt x="241324" y="114269"/>
                  <a:pt x="225631" y="118753"/>
                </a:cubicBezTo>
                <a:cubicBezTo>
                  <a:pt x="213595" y="122192"/>
                  <a:pt x="201880" y="126670"/>
                  <a:pt x="190005" y="130629"/>
                </a:cubicBezTo>
                <a:cubicBezTo>
                  <a:pt x="154379" y="126670"/>
                  <a:pt x="111803" y="140260"/>
                  <a:pt x="83127" y="118753"/>
                </a:cubicBezTo>
                <a:cubicBezTo>
                  <a:pt x="66074" y="105963"/>
                  <a:pt x="152037" y="75936"/>
                  <a:pt x="142504" y="95003"/>
                </a:cubicBezTo>
                <a:cubicBezTo>
                  <a:pt x="129739" y="120534"/>
                  <a:pt x="71252" y="142504"/>
                  <a:pt x="71252" y="142504"/>
                </a:cubicBezTo>
                <a:cubicBezTo>
                  <a:pt x="116194" y="172466"/>
                  <a:pt x="96786" y="156163"/>
                  <a:pt x="130629" y="19000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aixaDeTexto 5"/>
          <p:cNvSpPr txBox="1"/>
          <p:nvPr/>
        </p:nvSpPr>
        <p:spPr>
          <a:xfrm>
            <a:off x="4950337" y="116630"/>
            <a:ext cx="4950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resultTemp</a:t>
            </a:r>
            <a:endParaRPr lang="pt-PT" sz="1200" dirty="0" smtClean="0"/>
          </a:p>
          <a:p>
            <a:r>
              <a:rPr lang="pt-PT" sz="1200" dirty="0">
                <a:solidFill>
                  <a:srgbClr val="0070C0"/>
                </a:solidFill>
              </a:rPr>
              <a:t>(6, 7, 8, 9) -&gt; c-use de </a:t>
            </a:r>
            <a:r>
              <a:rPr lang="pt-PT" sz="1200" dirty="0" err="1" smtClean="0">
                <a:solidFill>
                  <a:srgbClr val="0070C0"/>
                </a:solidFill>
              </a:rPr>
              <a:t>resultTemp</a:t>
            </a:r>
            <a:endParaRPr lang="pt-PT" sz="1200" dirty="0" smtClean="0">
              <a:solidFill>
                <a:srgbClr val="0070C0"/>
              </a:solidFill>
            </a:endParaRP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0070C0"/>
                </a:solidFill>
              </a:rPr>
              <a:t>(9, 7, 10) -&gt; c-use de </a:t>
            </a:r>
            <a:r>
              <a:rPr lang="pt-PT" sz="1200" dirty="0" err="1" smtClean="0">
                <a:solidFill>
                  <a:srgbClr val="0070C0"/>
                </a:solidFill>
              </a:rPr>
              <a:t>resultTemp</a:t>
            </a:r>
            <a:endParaRPr lang="pt-PT" sz="1200" dirty="0" smtClean="0">
              <a:solidFill>
                <a:srgbClr val="0070C0"/>
              </a:solidFill>
            </a:endParaRPr>
          </a:p>
          <a:p>
            <a:endParaRPr lang="pt-PT" sz="1200" dirty="0"/>
          </a:p>
          <a:p>
            <a:r>
              <a:rPr lang="pt-PT" sz="1200" dirty="0">
                <a:solidFill>
                  <a:srgbClr val="7030A0"/>
                </a:solidFill>
              </a:rPr>
              <a:t>(9, 7, 8, 9) -&gt; c-use de </a:t>
            </a:r>
            <a:r>
              <a:rPr lang="pt-PT" sz="1200" dirty="0" err="1" smtClean="0">
                <a:solidFill>
                  <a:srgbClr val="7030A0"/>
                </a:solidFill>
              </a:rPr>
              <a:t>resultTemp</a:t>
            </a:r>
            <a:endParaRPr lang="pt-PT" sz="1200" dirty="0">
              <a:solidFill>
                <a:srgbClr val="7030A0"/>
              </a:solidFill>
            </a:endParaRP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00B050"/>
                </a:solidFill>
              </a:rPr>
              <a:t>(6, 7, 10) -&gt; </a:t>
            </a:r>
            <a:r>
              <a:rPr lang="pt-PT" sz="1200" dirty="0">
                <a:solidFill>
                  <a:srgbClr val="00B050"/>
                </a:solidFill>
              </a:rPr>
              <a:t>c</a:t>
            </a:r>
            <a:r>
              <a:rPr lang="pt-PT" sz="1200" dirty="0" smtClean="0">
                <a:solidFill>
                  <a:srgbClr val="00B050"/>
                </a:solidFill>
              </a:rPr>
              <a:t>-use de </a:t>
            </a:r>
            <a:r>
              <a:rPr lang="pt-PT" sz="1200" dirty="0" err="1" smtClean="0">
                <a:solidFill>
                  <a:srgbClr val="00B050"/>
                </a:solidFill>
              </a:rPr>
              <a:t>resultTemp</a:t>
            </a:r>
            <a:endParaRPr lang="pt-PT" sz="1200" dirty="0" smtClean="0">
              <a:solidFill>
                <a:srgbClr val="00B050"/>
              </a:solidFill>
            </a:endParaRPr>
          </a:p>
          <a:p>
            <a:endParaRPr lang="pt-PT" sz="1200" dirty="0" smtClean="0"/>
          </a:p>
          <a:p>
            <a:endParaRPr lang="pt-PT" sz="1200" dirty="0"/>
          </a:p>
          <a:p>
            <a:endParaRPr lang="pt-PT" sz="1200" dirty="0"/>
          </a:p>
          <a:p>
            <a:endParaRPr lang="pt-PT" sz="1200" dirty="0" smtClean="0"/>
          </a:p>
        </p:txBody>
      </p:sp>
      <p:sp>
        <p:nvSpPr>
          <p:cNvPr id="3" name="Forma livre 2"/>
          <p:cNvSpPr/>
          <p:nvPr/>
        </p:nvSpPr>
        <p:spPr>
          <a:xfrm>
            <a:off x="504967" y="1787857"/>
            <a:ext cx="1201003" cy="1105468"/>
          </a:xfrm>
          <a:custGeom>
            <a:avLst/>
            <a:gdLst>
              <a:gd name="connsiteX0" fmla="*/ 191069 w 1201003"/>
              <a:gd name="connsiteY0" fmla="*/ 0 h 1105468"/>
              <a:gd name="connsiteX1" fmla="*/ 122830 w 1201003"/>
              <a:gd name="connsiteY1" fmla="*/ 27295 h 1105468"/>
              <a:gd name="connsiteX2" fmla="*/ 81887 w 1201003"/>
              <a:gd name="connsiteY2" fmla="*/ 68239 h 1105468"/>
              <a:gd name="connsiteX3" fmla="*/ 40943 w 1201003"/>
              <a:gd name="connsiteY3" fmla="*/ 95534 h 1105468"/>
              <a:gd name="connsiteX4" fmla="*/ 27296 w 1201003"/>
              <a:gd name="connsiteY4" fmla="*/ 177421 h 1105468"/>
              <a:gd name="connsiteX5" fmla="*/ 0 w 1201003"/>
              <a:gd name="connsiteY5" fmla="*/ 259307 h 1105468"/>
              <a:gd name="connsiteX6" fmla="*/ 27296 w 1201003"/>
              <a:gd name="connsiteY6" fmla="*/ 600501 h 1105468"/>
              <a:gd name="connsiteX7" fmla="*/ 40943 w 1201003"/>
              <a:gd name="connsiteY7" fmla="*/ 655092 h 1105468"/>
              <a:gd name="connsiteX8" fmla="*/ 95534 w 1201003"/>
              <a:gd name="connsiteY8" fmla="*/ 736979 h 1105468"/>
              <a:gd name="connsiteX9" fmla="*/ 136478 w 1201003"/>
              <a:gd name="connsiteY9" fmla="*/ 832513 h 1105468"/>
              <a:gd name="connsiteX10" fmla="*/ 204717 w 1201003"/>
              <a:gd name="connsiteY10" fmla="*/ 955343 h 1105468"/>
              <a:gd name="connsiteX11" fmla="*/ 245660 w 1201003"/>
              <a:gd name="connsiteY11" fmla="*/ 996286 h 1105468"/>
              <a:gd name="connsiteX12" fmla="*/ 272955 w 1201003"/>
              <a:gd name="connsiteY12" fmla="*/ 1037230 h 1105468"/>
              <a:gd name="connsiteX13" fmla="*/ 354842 w 1201003"/>
              <a:gd name="connsiteY13" fmla="*/ 1064525 h 1105468"/>
              <a:gd name="connsiteX14" fmla="*/ 395785 w 1201003"/>
              <a:gd name="connsiteY14" fmla="*/ 1078173 h 1105468"/>
              <a:gd name="connsiteX15" fmla="*/ 504967 w 1201003"/>
              <a:gd name="connsiteY15" fmla="*/ 1105468 h 1105468"/>
              <a:gd name="connsiteX16" fmla="*/ 805218 w 1201003"/>
              <a:gd name="connsiteY16" fmla="*/ 1091821 h 1105468"/>
              <a:gd name="connsiteX17" fmla="*/ 900752 w 1201003"/>
              <a:gd name="connsiteY17" fmla="*/ 1037230 h 1105468"/>
              <a:gd name="connsiteX18" fmla="*/ 941696 w 1201003"/>
              <a:gd name="connsiteY18" fmla="*/ 1023582 h 1105468"/>
              <a:gd name="connsiteX19" fmla="*/ 1064526 w 1201003"/>
              <a:gd name="connsiteY19" fmla="*/ 914400 h 1105468"/>
              <a:gd name="connsiteX20" fmla="*/ 1091821 w 1201003"/>
              <a:gd name="connsiteY20" fmla="*/ 873456 h 1105468"/>
              <a:gd name="connsiteX21" fmla="*/ 1132764 w 1201003"/>
              <a:gd name="connsiteY21" fmla="*/ 846161 h 1105468"/>
              <a:gd name="connsiteX22" fmla="*/ 1146412 w 1201003"/>
              <a:gd name="connsiteY22" fmla="*/ 805218 h 1105468"/>
              <a:gd name="connsiteX23" fmla="*/ 1173708 w 1201003"/>
              <a:gd name="connsiteY23" fmla="*/ 764274 h 1105468"/>
              <a:gd name="connsiteX24" fmla="*/ 1146412 w 1201003"/>
              <a:gd name="connsiteY24" fmla="*/ 723331 h 1105468"/>
              <a:gd name="connsiteX25" fmla="*/ 1064526 w 1201003"/>
              <a:gd name="connsiteY25" fmla="*/ 750627 h 1105468"/>
              <a:gd name="connsiteX26" fmla="*/ 996287 w 1201003"/>
              <a:gd name="connsiteY26" fmla="*/ 764274 h 1105468"/>
              <a:gd name="connsiteX27" fmla="*/ 1050878 w 1201003"/>
              <a:gd name="connsiteY27" fmla="*/ 750627 h 1105468"/>
              <a:gd name="connsiteX28" fmla="*/ 1160060 w 1201003"/>
              <a:gd name="connsiteY28" fmla="*/ 723331 h 1105468"/>
              <a:gd name="connsiteX29" fmla="*/ 1187355 w 1201003"/>
              <a:gd name="connsiteY29" fmla="*/ 805218 h 1105468"/>
              <a:gd name="connsiteX30" fmla="*/ 1201003 w 1201003"/>
              <a:gd name="connsiteY30" fmla="*/ 846161 h 110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01003" h="1105468">
                <a:moveTo>
                  <a:pt x="191069" y="0"/>
                </a:moveTo>
                <a:cubicBezTo>
                  <a:pt x="168323" y="9098"/>
                  <a:pt x="143605" y="14311"/>
                  <a:pt x="122830" y="27295"/>
                </a:cubicBezTo>
                <a:cubicBezTo>
                  <a:pt x="106463" y="37525"/>
                  <a:pt x="96714" y="55883"/>
                  <a:pt x="81887" y="68239"/>
                </a:cubicBezTo>
                <a:cubicBezTo>
                  <a:pt x="69286" y="78740"/>
                  <a:pt x="54591" y="86436"/>
                  <a:pt x="40943" y="95534"/>
                </a:cubicBezTo>
                <a:cubicBezTo>
                  <a:pt x="36394" y="122830"/>
                  <a:pt x="34007" y="150575"/>
                  <a:pt x="27296" y="177421"/>
                </a:cubicBezTo>
                <a:cubicBezTo>
                  <a:pt x="20318" y="205334"/>
                  <a:pt x="0" y="259307"/>
                  <a:pt x="0" y="259307"/>
                </a:cubicBezTo>
                <a:cubicBezTo>
                  <a:pt x="8875" y="427930"/>
                  <a:pt x="1409" y="471064"/>
                  <a:pt x="27296" y="600501"/>
                </a:cubicBezTo>
                <a:cubicBezTo>
                  <a:pt x="30974" y="618894"/>
                  <a:pt x="32555" y="638315"/>
                  <a:pt x="40943" y="655092"/>
                </a:cubicBezTo>
                <a:cubicBezTo>
                  <a:pt x="55614" y="684434"/>
                  <a:pt x="95534" y="736979"/>
                  <a:pt x="95534" y="736979"/>
                </a:cubicBezTo>
                <a:cubicBezTo>
                  <a:pt x="123938" y="850594"/>
                  <a:pt x="89352" y="738264"/>
                  <a:pt x="136478" y="832513"/>
                </a:cubicBezTo>
                <a:cubicBezTo>
                  <a:pt x="170803" y="901160"/>
                  <a:pt x="118653" y="869279"/>
                  <a:pt x="204717" y="955343"/>
                </a:cubicBezTo>
                <a:cubicBezTo>
                  <a:pt x="218365" y="968991"/>
                  <a:pt x="233304" y="981459"/>
                  <a:pt x="245660" y="996286"/>
                </a:cubicBezTo>
                <a:cubicBezTo>
                  <a:pt x="256161" y="1008887"/>
                  <a:pt x="259046" y="1028537"/>
                  <a:pt x="272955" y="1037230"/>
                </a:cubicBezTo>
                <a:cubicBezTo>
                  <a:pt x="297354" y="1052479"/>
                  <a:pt x="327546" y="1055427"/>
                  <a:pt x="354842" y="1064525"/>
                </a:cubicBezTo>
                <a:cubicBezTo>
                  <a:pt x="368490" y="1069074"/>
                  <a:pt x="381829" y="1074684"/>
                  <a:pt x="395785" y="1078173"/>
                </a:cubicBezTo>
                <a:lnTo>
                  <a:pt x="504967" y="1105468"/>
                </a:lnTo>
                <a:cubicBezTo>
                  <a:pt x="605051" y="1100919"/>
                  <a:pt x="705691" y="1103305"/>
                  <a:pt x="805218" y="1091821"/>
                </a:cubicBezTo>
                <a:cubicBezTo>
                  <a:pt x="836320" y="1088232"/>
                  <a:pt x="873645" y="1050783"/>
                  <a:pt x="900752" y="1037230"/>
                </a:cubicBezTo>
                <a:cubicBezTo>
                  <a:pt x="913619" y="1030796"/>
                  <a:pt x="928048" y="1028131"/>
                  <a:pt x="941696" y="1023582"/>
                </a:cubicBezTo>
                <a:cubicBezTo>
                  <a:pt x="1035180" y="930096"/>
                  <a:pt x="991463" y="963107"/>
                  <a:pt x="1064526" y="914400"/>
                </a:cubicBezTo>
                <a:cubicBezTo>
                  <a:pt x="1073624" y="900752"/>
                  <a:pt x="1080223" y="885055"/>
                  <a:pt x="1091821" y="873456"/>
                </a:cubicBezTo>
                <a:cubicBezTo>
                  <a:pt x="1103419" y="861858"/>
                  <a:pt x="1122517" y="858969"/>
                  <a:pt x="1132764" y="846161"/>
                </a:cubicBezTo>
                <a:cubicBezTo>
                  <a:pt x="1141751" y="834928"/>
                  <a:pt x="1139978" y="818085"/>
                  <a:pt x="1146412" y="805218"/>
                </a:cubicBezTo>
                <a:cubicBezTo>
                  <a:pt x="1153748" y="790547"/>
                  <a:pt x="1164609" y="777922"/>
                  <a:pt x="1173708" y="764274"/>
                </a:cubicBezTo>
                <a:cubicBezTo>
                  <a:pt x="1164609" y="750626"/>
                  <a:pt x="1162688" y="725365"/>
                  <a:pt x="1146412" y="723331"/>
                </a:cubicBezTo>
                <a:cubicBezTo>
                  <a:pt x="1117862" y="719762"/>
                  <a:pt x="1092739" y="744985"/>
                  <a:pt x="1064526" y="750627"/>
                </a:cubicBezTo>
                <a:cubicBezTo>
                  <a:pt x="1041780" y="755176"/>
                  <a:pt x="1019484" y="764274"/>
                  <a:pt x="996287" y="764274"/>
                </a:cubicBezTo>
                <a:cubicBezTo>
                  <a:pt x="977530" y="764274"/>
                  <a:pt x="1032843" y="755780"/>
                  <a:pt x="1050878" y="750627"/>
                </a:cubicBezTo>
                <a:cubicBezTo>
                  <a:pt x="1148812" y="722646"/>
                  <a:pt x="1021304" y="751083"/>
                  <a:pt x="1160060" y="723331"/>
                </a:cubicBezTo>
                <a:lnTo>
                  <a:pt x="1187355" y="805218"/>
                </a:lnTo>
                <a:lnTo>
                  <a:pt x="1201003" y="846161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41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25123" y="2739175"/>
            <a:ext cx="2006930" cy="1983179"/>
          </a:xfrm>
          <a:custGeom>
            <a:avLst/>
            <a:gdLst>
              <a:gd name="connsiteX0" fmla="*/ 142504 w 2006930"/>
              <a:gd name="connsiteY0" fmla="*/ 0 h 1983179"/>
              <a:gd name="connsiteX1" fmla="*/ 130629 w 2006930"/>
              <a:gd name="connsiteY1" fmla="*/ 59376 h 1983179"/>
              <a:gd name="connsiteX2" fmla="*/ 106878 w 2006930"/>
              <a:gd name="connsiteY2" fmla="*/ 95002 h 1983179"/>
              <a:gd name="connsiteX3" fmla="*/ 95003 w 2006930"/>
              <a:gd name="connsiteY3" fmla="*/ 130628 h 1983179"/>
              <a:gd name="connsiteX4" fmla="*/ 47502 w 2006930"/>
              <a:gd name="connsiteY4" fmla="*/ 213756 h 1983179"/>
              <a:gd name="connsiteX5" fmla="*/ 11876 w 2006930"/>
              <a:gd name="connsiteY5" fmla="*/ 344384 h 1983179"/>
              <a:gd name="connsiteX6" fmla="*/ 0 w 2006930"/>
              <a:gd name="connsiteY6" fmla="*/ 380010 h 1983179"/>
              <a:gd name="connsiteX7" fmla="*/ 23751 w 2006930"/>
              <a:gd name="connsiteY7" fmla="*/ 665018 h 1983179"/>
              <a:gd name="connsiteX8" fmla="*/ 71252 w 2006930"/>
              <a:gd name="connsiteY8" fmla="*/ 760021 h 1983179"/>
              <a:gd name="connsiteX9" fmla="*/ 142504 w 2006930"/>
              <a:gd name="connsiteY9" fmla="*/ 866898 h 1983179"/>
              <a:gd name="connsiteX10" fmla="*/ 178130 w 2006930"/>
              <a:gd name="connsiteY10" fmla="*/ 890649 h 1983179"/>
              <a:gd name="connsiteX11" fmla="*/ 261258 w 2006930"/>
              <a:gd name="connsiteY11" fmla="*/ 985652 h 1983179"/>
              <a:gd name="connsiteX12" fmla="*/ 356260 w 2006930"/>
              <a:gd name="connsiteY12" fmla="*/ 1033153 h 1983179"/>
              <a:gd name="connsiteX13" fmla="*/ 391886 w 2006930"/>
              <a:gd name="connsiteY13" fmla="*/ 1068779 h 1983179"/>
              <a:gd name="connsiteX14" fmla="*/ 439387 w 2006930"/>
              <a:gd name="connsiteY14" fmla="*/ 1092530 h 1983179"/>
              <a:gd name="connsiteX15" fmla="*/ 593767 w 2006930"/>
              <a:gd name="connsiteY15" fmla="*/ 1151906 h 1983179"/>
              <a:gd name="connsiteX16" fmla="*/ 653143 w 2006930"/>
              <a:gd name="connsiteY16" fmla="*/ 1175657 h 1983179"/>
              <a:gd name="connsiteX17" fmla="*/ 712520 w 2006930"/>
              <a:gd name="connsiteY17" fmla="*/ 1187532 h 1983179"/>
              <a:gd name="connsiteX18" fmla="*/ 748146 w 2006930"/>
              <a:gd name="connsiteY18" fmla="*/ 1199408 h 1983179"/>
              <a:gd name="connsiteX19" fmla="*/ 795647 w 2006930"/>
              <a:gd name="connsiteY19" fmla="*/ 1223158 h 1983179"/>
              <a:gd name="connsiteX20" fmla="*/ 890650 w 2006930"/>
              <a:gd name="connsiteY20" fmla="*/ 1235033 h 1983179"/>
              <a:gd name="connsiteX21" fmla="*/ 938151 w 2006930"/>
              <a:gd name="connsiteY21" fmla="*/ 1258784 h 1983179"/>
              <a:gd name="connsiteX22" fmla="*/ 1056904 w 2006930"/>
              <a:gd name="connsiteY22" fmla="*/ 1294410 h 1983179"/>
              <a:gd name="connsiteX23" fmla="*/ 1104406 w 2006930"/>
              <a:gd name="connsiteY23" fmla="*/ 1318161 h 1983179"/>
              <a:gd name="connsiteX24" fmla="*/ 1163782 w 2006930"/>
              <a:gd name="connsiteY24" fmla="*/ 1341911 h 1983179"/>
              <a:gd name="connsiteX25" fmla="*/ 1211283 w 2006930"/>
              <a:gd name="connsiteY25" fmla="*/ 1365662 h 1983179"/>
              <a:gd name="connsiteX26" fmla="*/ 1282535 w 2006930"/>
              <a:gd name="connsiteY26" fmla="*/ 1389413 h 1983179"/>
              <a:gd name="connsiteX27" fmla="*/ 1365663 w 2006930"/>
              <a:gd name="connsiteY27" fmla="*/ 1425039 h 1983179"/>
              <a:gd name="connsiteX28" fmla="*/ 1436915 w 2006930"/>
              <a:gd name="connsiteY28" fmla="*/ 1460665 h 1983179"/>
              <a:gd name="connsiteX29" fmla="*/ 1472541 w 2006930"/>
              <a:gd name="connsiteY29" fmla="*/ 1484415 h 1983179"/>
              <a:gd name="connsiteX30" fmla="*/ 1543793 w 2006930"/>
              <a:gd name="connsiteY30" fmla="*/ 1508166 h 1983179"/>
              <a:gd name="connsiteX31" fmla="*/ 1579419 w 2006930"/>
              <a:gd name="connsiteY31" fmla="*/ 1520041 h 1983179"/>
              <a:gd name="connsiteX32" fmla="*/ 1626920 w 2006930"/>
              <a:gd name="connsiteY32" fmla="*/ 1543792 h 1983179"/>
              <a:gd name="connsiteX33" fmla="*/ 1662546 w 2006930"/>
              <a:gd name="connsiteY33" fmla="*/ 1567543 h 1983179"/>
              <a:gd name="connsiteX34" fmla="*/ 1698172 w 2006930"/>
              <a:gd name="connsiteY34" fmla="*/ 1579418 h 1983179"/>
              <a:gd name="connsiteX35" fmla="*/ 1769424 w 2006930"/>
              <a:gd name="connsiteY35" fmla="*/ 1615044 h 1983179"/>
              <a:gd name="connsiteX36" fmla="*/ 1876302 w 2006930"/>
              <a:gd name="connsiteY36" fmla="*/ 1710046 h 1983179"/>
              <a:gd name="connsiteX37" fmla="*/ 1923803 w 2006930"/>
              <a:gd name="connsiteY37" fmla="*/ 1781298 h 1983179"/>
              <a:gd name="connsiteX38" fmla="*/ 1935678 w 2006930"/>
              <a:gd name="connsiteY38" fmla="*/ 1816924 h 1983179"/>
              <a:gd name="connsiteX39" fmla="*/ 1959429 w 2006930"/>
              <a:gd name="connsiteY39" fmla="*/ 1852550 h 1983179"/>
              <a:gd name="connsiteX40" fmla="*/ 1983180 w 2006930"/>
              <a:gd name="connsiteY40" fmla="*/ 1923802 h 1983179"/>
              <a:gd name="connsiteX41" fmla="*/ 2006930 w 2006930"/>
              <a:gd name="connsiteY41" fmla="*/ 1876301 h 1983179"/>
              <a:gd name="connsiteX42" fmla="*/ 1983180 w 2006930"/>
              <a:gd name="connsiteY42" fmla="*/ 1923802 h 1983179"/>
              <a:gd name="connsiteX43" fmla="*/ 1971304 w 2006930"/>
              <a:gd name="connsiteY43" fmla="*/ 1971304 h 1983179"/>
              <a:gd name="connsiteX44" fmla="*/ 1935678 w 2006930"/>
              <a:gd name="connsiteY44" fmla="*/ 1983179 h 1983179"/>
              <a:gd name="connsiteX45" fmla="*/ 1840676 w 2006930"/>
              <a:gd name="connsiteY45" fmla="*/ 1947553 h 1983179"/>
              <a:gd name="connsiteX46" fmla="*/ 1793174 w 2006930"/>
              <a:gd name="connsiteY46" fmla="*/ 1911927 h 198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006930" h="1983179">
                <a:moveTo>
                  <a:pt x="142504" y="0"/>
                </a:moveTo>
                <a:cubicBezTo>
                  <a:pt x="138546" y="19792"/>
                  <a:pt x="137716" y="40477"/>
                  <a:pt x="130629" y="59376"/>
                </a:cubicBezTo>
                <a:cubicBezTo>
                  <a:pt x="125618" y="72740"/>
                  <a:pt x="113261" y="82236"/>
                  <a:pt x="106878" y="95002"/>
                </a:cubicBezTo>
                <a:cubicBezTo>
                  <a:pt x="101280" y="106198"/>
                  <a:pt x="100601" y="119432"/>
                  <a:pt x="95003" y="130628"/>
                </a:cubicBezTo>
                <a:cubicBezTo>
                  <a:pt x="35364" y="249906"/>
                  <a:pt x="109968" y="68001"/>
                  <a:pt x="47502" y="213756"/>
                </a:cubicBezTo>
                <a:cubicBezTo>
                  <a:pt x="32086" y="249728"/>
                  <a:pt x="20976" y="317086"/>
                  <a:pt x="11876" y="344384"/>
                </a:cubicBezTo>
                <a:lnTo>
                  <a:pt x="0" y="380010"/>
                </a:lnTo>
                <a:cubicBezTo>
                  <a:pt x="7917" y="475013"/>
                  <a:pt x="6182" y="571319"/>
                  <a:pt x="23751" y="665018"/>
                </a:cubicBezTo>
                <a:cubicBezTo>
                  <a:pt x="30276" y="699817"/>
                  <a:pt x="55418" y="728353"/>
                  <a:pt x="71252" y="760021"/>
                </a:cubicBezTo>
                <a:cubicBezTo>
                  <a:pt x="96112" y="809741"/>
                  <a:pt x="98586" y="822980"/>
                  <a:pt x="142504" y="866898"/>
                </a:cubicBezTo>
                <a:cubicBezTo>
                  <a:pt x="152596" y="876990"/>
                  <a:pt x="168038" y="880557"/>
                  <a:pt x="178130" y="890649"/>
                </a:cubicBezTo>
                <a:cubicBezTo>
                  <a:pt x="195174" y="907693"/>
                  <a:pt x="234842" y="968842"/>
                  <a:pt x="261258" y="985652"/>
                </a:cubicBezTo>
                <a:cubicBezTo>
                  <a:pt x="291128" y="1004660"/>
                  <a:pt x="331225" y="1008118"/>
                  <a:pt x="356260" y="1033153"/>
                </a:cubicBezTo>
                <a:cubicBezTo>
                  <a:pt x="368135" y="1045028"/>
                  <a:pt x="378220" y="1059017"/>
                  <a:pt x="391886" y="1068779"/>
                </a:cubicBezTo>
                <a:cubicBezTo>
                  <a:pt x="406291" y="1079069"/>
                  <a:pt x="423116" y="1085557"/>
                  <a:pt x="439387" y="1092530"/>
                </a:cubicBezTo>
                <a:cubicBezTo>
                  <a:pt x="701803" y="1204994"/>
                  <a:pt x="478927" y="1108841"/>
                  <a:pt x="593767" y="1151906"/>
                </a:cubicBezTo>
                <a:cubicBezTo>
                  <a:pt x="613726" y="1159391"/>
                  <a:pt x="632725" y="1169532"/>
                  <a:pt x="653143" y="1175657"/>
                </a:cubicBezTo>
                <a:cubicBezTo>
                  <a:pt x="672476" y="1181457"/>
                  <a:pt x="692938" y="1182637"/>
                  <a:pt x="712520" y="1187532"/>
                </a:cubicBezTo>
                <a:cubicBezTo>
                  <a:pt x="724664" y="1190568"/>
                  <a:pt x="736640" y="1194477"/>
                  <a:pt x="748146" y="1199408"/>
                </a:cubicBezTo>
                <a:cubicBezTo>
                  <a:pt x="764417" y="1206381"/>
                  <a:pt x="778473" y="1218865"/>
                  <a:pt x="795647" y="1223158"/>
                </a:cubicBezTo>
                <a:cubicBezTo>
                  <a:pt x="826608" y="1230898"/>
                  <a:pt x="858982" y="1231075"/>
                  <a:pt x="890650" y="1235033"/>
                </a:cubicBezTo>
                <a:cubicBezTo>
                  <a:pt x="906484" y="1242950"/>
                  <a:pt x="921357" y="1253186"/>
                  <a:pt x="938151" y="1258784"/>
                </a:cubicBezTo>
                <a:cubicBezTo>
                  <a:pt x="1085184" y="1307795"/>
                  <a:pt x="908290" y="1228358"/>
                  <a:pt x="1056904" y="1294410"/>
                </a:cubicBezTo>
                <a:cubicBezTo>
                  <a:pt x="1073081" y="1301600"/>
                  <a:pt x="1088229" y="1310971"/>
                  <a:pt x="1104406" y="1318161"/>
                </a:cubicBezTo>
                <a:cubicBezTo>
                  <a:pt x="1123885" y="1326818"/>
                  <a:pt x="1144303" y="1333253"/>
                  <a:pt x="1163782" y="1341911"/>
                </a:cubicBezTo>
                <a:cubicBezTo>
                  <a:pt x="1179959" y="1349101"/>
                  <a:pt x="1194847" y="1359087"/>
                  <a:pt x="1211283" y="1365662"/>
                </a:cubicBezTo>
                <a:cubicBezTo>
                  <a:pt x="1234528" y="1374960"/>
                  <a:pt x="1261704" y="1375526"/>
                  <a:pt x="1282535" y="1389413"/>
                </a:cubicBezTo>
                <a:cubicBezTo>
                  <a:pt x="1331741" y="1422216"/>
                  <a:pt x="1304315" y="1409701"/>
                  <a:pt x="1365663" y="1425039"/>
                </a:cubicBezTo>
                <a:cubicBezTo>
                  <a:pt x="1467761" y="1493103"/>
                  <a:pt x="1338583" y="1411499"/>
                  <a:pt x="1436915" y="1460665"/>
                </a:cubicBezTo>
                <a:cubicBezTo>
                  <a:pt x="1449680" y="1467048"/>
                  <a:pt x="1459499" y="1478619"/>
                  <a:pt x="1472541" y="1484415"/>
                </a:cubicBezTo>
                <a:cubicBezTo>
                  <a:pt x="1495419" y="1494583"/>
                  <a:pt x="1520042" y="1500249"/>
                  <a:pt x="1543793" y="1508166"/>
                </a:cubicBezTo>
                <a:cubicBezTo>
                  <a:pt x="1555668" y="1512124"/>
                  <a:pt x="1568223" y="1514443"/>
                  <a:pt x="1579419" y="1520041"/>
                </a:cubicBezTo>
                <a:cubicBezTo>
                  <a:pt x="1595253" y="1527958"/>
                  <a:pt x="1611550" y="1535009"/>
                  <a:pt x="1626920" y="1543792"/>
                </a:cubicBezTo>
                <a:cubicBezTo>
                  <a:pt x="1639312" y="1550873"/>
                  <a:pt x="1649780" y="1561160"/>
                  <a:pt x="1662546" y="1567543"/>
                </a:cubicBezTo>
                <a:cubicBezTo>
                  <a:pt x="1673742" y="1573141"/>
                  <a:pt x="1686297" y="1575460"/>
                  <a:pt x="1698172" y="1579418"/>
                </a:cubicBezTo>
                <a:cubicBezTo>
                  <a:pt x="1800272" y="1647485"/>
                  <a:pt x="1671092" y="1565878"/>
                  <a:pt x="1769424" y="1615044"/>
                </a:cubicBezTo>
                <a:cubicBezTo>
                  <a:pt x="1805118" y="1632891"/>
                  <a:pt x="1860568" y="1686444"/>
                  <a:pt x="1876302" y="1710046"/>
                </a:cubicBezTo>
                <a:lnTo>
                  <a:pt x="1923803" y="1781298"/>
                </a:lnTo>
                <a:cubicBezTo>
                  <a:pt x="1927761" y="1793173"/>
                  <a:pt x="1930080" y="1805728"/>
                  <a:pt x="1935678" y="1816924"/>
                </a:cubicBezTo>
                <a:cubicBezTo>
                  <a:pt x="1942061" y="1829690"/>
                  <a:pt x="1953632" y="1839508"/>
                  <a:pt x="1959429" y="1852550"/>
                </a:cubicBezTo>
                <a:cubicBezTo>
                  <a:pt x="1969597" y="1875428"/>
                  <a:pt x="1983180" y="1923802"/>
                  <a:pt x="1983180" y="1923802"/>
                </a:cubicBezTo>
                <a:lnTo>
                  <a:pt x="2006930" y="1876301"/>
                </a:lnTo>
                <a:cubicBezTo>
                  <a:pt x="1999013" y="1892135"/>
                  <a:pt x="1989396" y="1907227"/>
                  <a:pt x="1983180" y="1923802"/>
                </a:cubicBezTo>
                <a:cubicBezTo>
                  <a:pt x="1977449" y="1939084"/>
                  <a:pt x="1981500" y="1958559"/>
                  <a:pt x="1971304" y="1971304"/>
                </a:cubicBezTo>
                <a:cubicBezTo>
                  <a:pt x="1963484" y="1981079"/>
                  <a:pt x="1947553" y="1979221"/>
                  <a:pt x="1935678" y="1983179"/>
                </a:cubicBezTo>
                <a:cubicBezTo>
                  <a:pt x="1890085" y="1971781"/>
                  <a:pt x="1882077" y="1973429"/>
                  <a:pt x="1840676" y="1947553"/>
                </a:cubicBezTo>
                <a:cubicBezTo>
                  <a:pt x="1823892" y="1937063"/>
                  <a:pt x="1793174" y="1911927"/>
                  <a:pt x="1793174" y="191192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4950337" y="116630"/>
            <a:ext cx="495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missing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FF0000"/>
                </a:solidFill>
              </a:rPr>
              <a:t>(11, 12, 17) -&gt; </a:t>
            </a:r>
            <a:r>
              <a:rPr lang="pt-PT" sz="1200" dirty="0">
                <a:solidFill>
                  <a:srgbClr val="FF0000"/>
                </a:solidFill>
              </a:rPr>
              <a:t>c</a:t>
            </a:r>
            <a:r>
              <a:rPr lang="pt-PT" sz="1200" dirty="0" smtClean="0">
                <a:solidFill>
                  <a:srgbClr val="FF0000"/>
                </a:solidFill>
              </a:rPr>
              <a:t>-use de </a:t>
            </a:r>
            <a:r>
              <a:rPr lang="pt-PT" sz="1200" dirty="0" err="1" smtClean="0">
                <a:solidFill>
                  <a:srgbClr val="FF0000"/>
                </a:solidFill>
              </a:rPr>
              <a:t>missing</a:t>
            </a:r>
            <a:endParaRPr lang="pt-PT" sz="1200" dirty="0" smtClean="0">
              <a:solidFill>
                <a:srgbClr val="FF0000"/>
              </a:solidFill>
            </a:endParaRPr>
          </a:p>
          <a:p>
            <a:endParaRPr lang="pt-PT" sz="1200" strike="sngStrike" dirty="0"/>
          </a:p>
          <a:p>
            <a:r>
              <a:rPr lang="pt-PT" sz="1200" strike="sngStrike" dirty="0" smtClean="0"/>
              <a:t>(11, 12, 13, 14, 16, 12, 17) -&gt; não executável</a:t>
            </a:r>
          </a:p>
        </p:txBody>
      </p:sp>
    </p:spTree>
    <p:extLst>
      <p:ext uri="{BB962C8B-B14F-4D97-AF65-F5344CB8AC3E}">
        <p14:creationId xmlns:p14="http://schemas.microsoft.com/office/powerpoint/2010/main" val="151552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118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rma livre 2"/>
          <p:cNvSpPr/>
          <p:nvPr/>
        </p:nvSpPr>
        <p:spPr>
          <a:xfrm>
            <a:off x="160269" y="2921032"/>
            <a:ext cx="772376" cy="1000401"/>
          </a:xfrm>
          <a:custGeom>
            <a:avLst/>
            <a:gdLst>
              <a:gd name="connsiteX0" fmla="*/ 131109 w 772376"/>
              <a:gd name="connsiteY0" fmla="*/ 0 h 1000401"/>
              <a:gd name="connsiteX1" fmla="*/ 83608 w 772376"/>
              <a:gd name="connsiteY1" fmla="*/ 71252 h 1000401"/>
              <a:gd name="connsiteX2" fmla="*/ 59857 w 772376"/>
              <a:gd name="connsiteY2" fmla="*/ 118753 h 1000401"/>
              <a:gd name="connsiteX3" fmla="*/ 24231 w 772376"/>
              <a:gd name="connsiteY3" fmla="*/ 154379 h 1000401"/>
              <a:gd name="connsiteX4" fmla="*/ 24231 w 772376"/>
              <a:gd name="connsiteY4" fmla="*/ 534390 h 1000401"/>
              <a:gd name="connsiteX5" fmla="*/ 47982 w 772376"/>
              <a:gd name="connsiteY5" fmla="*/ 570016 h 1000401"/>
              <a:gd name="connsiteX6" fmla="*/ 107358 w 772376"/>
              <a:gd name="connsiteY6" fmla="*/ 653143 h 1000401"/>
              <a:gd name="connsiteX7" fmla="*/ 131109 w 772376"/>
              <a:gd name="connsiteY7" fmla="*/ 688769 h 1000401"/>
              <a:gd name="connsiteX8" fmla="*/ 273613 w 772376"/>
              <a:gd name="connsiteY8" fmla="*/ 760021 h 1000401"/>
              <a:gd name="connsiteX9" fmla="*/ 380491 w 772376"/>
              <a:gd name="connsiteY9" fmla="*/ 783771 h 1000401"/>
              <a:gd name="connsiteX10" fmla="*/ 427992 w 772376"/>
              <a:gd name="connsiteY10" fmla="*/ 807522 h 1000401"/>
              <a:gd name="connsiteX11" fmla="*/ 511119 w 772376"/>
              <a:gd name="connsiteY11" fmla="*/ 831273 h 1000401"/>
              <a:gd name="connsiteX12" fmla="*/ 582371 w 772376"/>
              <a:gd name="connsiteY12" fmla="*/ 866899 h 1000401"/>
              <a:gd name="connsiteX13" fmla="*/ 653623 w 772376"/>
              <a:gd name="connsiteY13" fmla="*/ 914400 h 1000401"/>
              <a:gd name="connsiteX14" fmla="*/ 724875 w 772376"/>
              <a:gd name="connsiteY14" fmla="*/ 950026 h 1000401"/>
              <a:gd name="connsiteX15" fmla="*/ 760501 w 772376"/>
              <a:gd name="connsiteY15" fmla="*/ 973777 h 1000401"/>
              <a:gd name="connsiteX16" fmla="*/ 748626 w 772376"/>
              <a:gd name="connsiteY16" fmla="*/ 926275 h 1000401"/>
              <a:gd name="connsiteX17" fmla="*/ 772376 w 772376"/>
              <a:gd name="connsiteY17" fmla="*/ 938151 h 1000401"/>
              <a:gd name="connsiteX18" fmla="*/ 760501 w 772376"/>
              <a:gd name="connsiteY18" fmla="*/ 997527 h 1000401"/>
              <a:gd name="connsiteX19" fmla="*/ 713000 w 772376"/>
              <a:gd name="connsiteY19" fmla="*/ 985652 h 1000401"/>
              <a:gd name="connsiteX20" fmla="*/ 665499 w 772376"/>
              <a:gd name="connsiteY20" fmla="*/ 985652 h 1000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72376" h="1000401">
                <a:moveTo>
                  <a:pt x="131109" y="0"/>
                </a:moveTo>
                <a:cubicBezTo>
                  <a:pt x="115275" y="23751"/>
                  <a:pt x="98294" y="46775"/>
                  <a:pt x="83608" y="71252"/>
                </a:cubicBezTo>
                <a:cubicBezTo>
                  <a:pt x="74500" y="86432"/>
                  <a:pt x="70147" y="104348"/>
                  <a:pt x="59857" y="118753"/>
                </a:cubicBezTo>
                <a:cubicBezTo>
                  <a:pt x="50095" y="132419"/>
                  <a:pt x="36106" y="142504"/>
                  <a:pt x="24231" y="154379"/>
                </a:cubicBezTo>
                <a:cubicBezTo>
                  <a:pt x="-12283" y="300437"/>
                  <a:pt x="-3582" y="246992"/>
                  <a:pt x="24231" y="534390"/>
                </a:cubicBezTo>
                <a:cubicBezTo>
                  <a:pt x="25606" y="548596"/>
                  <a:pt x="40901" y="557624"/>
                  <a:pt x="47982" y="570016"/>
                </a:cubicBezTo>
                <a:cubicBezTo>
                  <a:pt x="111906" y="681884"/>
                  <a:pt x="28227" y="558186"/>
                  <a:pt x="107358" y="653143"/>
                </a:cubicBezTo>
                <a:cubicBezTo>
                  <a:pt x="116495" y="664107"/>
                  <a:pt x="120368" y="679371"/>
                  <a:pt x="131109" y="688769"/>
                </a:cubicBezTo>
                <a:cubicBezTo>
                  <a:pt x="169727" y="722560"/>
                  <a:pt x="222173" y="751448"/>
                  <a:pt x="273613" y="760021"/>
                </a:cubicBezTo>
                <a:cubicBezTo>
                  <a:pt x="316311" y="767137"/>
                  <a:pt x="343286" y="767826"/>
                  <a:pt x="380491" y="783771"/>
                </a:cubicBezTo>
                <a:cubicBezTo>
                  <a:pt x="396762" y="790744"/>
                  <a:pt x="411417" y="801306"/>
                  <a:pt x="427992" y="807522"/>
                </a:cubicBezTo>
                <a:cubicBezTo>
                  <a:pt x="458445" y="818942"/>
                  <a:pt x="482399" y="816913"/>
                  <a:pt x="511119" y="831273"/>
                </a:cubicBezTo>
                <a:cubicBezTo>
                  <a:pt x="603202" y="877315"/>
                  <a:pt x="492824" y="837048"/>
                  <a:pt x="582371" y="866899"/>
                </a:cubicBezTo>
                <a:cubicBezTo>
                  <a:pt x="649907" y="934435"/>
                  <a:pt x="584877" y="880027"/>
                  <a:pt x="653623" y="914400"/>
                </a:cubicBezTo>
                <a:cubicBezTo>
                  <a:pt x="745706" y="960441"/>
                  <a:pt x="635328" y="920178"/>
                  <a:pt x="724875" y="950026"/>
                </a:cubicBezTo>
                <a:cubicBezTo>
                  <a:pt x="736750" y="957943"/>
                  <a:pt x="750409" y="983869"/>
                  <a:pt x="760501" y="973777"/>
                </a:cubicBezTo>
                <a:cubicBezTo>
                  <a:pt x="772042" y="962236"/>
                  <a:pt x="753110" y="941968"/>
                  <a:pt x="748626" y="926275"/>
                </a:cubicBezTo>
                <a:cubicBezTo>
                  <a:pt x="734677" y="877454"/>
                  <a:pt x="722620" y="871809"/>
                  <a:pt x="772376" y="938151"/>
                </a:cubicBezTo>
                <a:cubicBezTo>
                  <a:pt x="768418" y="957943"/>
                  <a:pt x="776262" y="984918"/>
                  <a:pt x="760501" y="997527"/>
                </a:cubicBezTo>
                <a:cubicBezTo>
                  <a:pt x="747757" y="1007723"/>
                  <a:pt x="729195" y="987676"/>
                  <a:pt x="713000" y="985652"/>
                </a:cubicBezTo>
                <a:cubicBezTo>
                  <a:pt x="697289" y="983688"/>
                  <a:pt x="681333" y="985652"/>
                  <a:pt x="665499" y="98565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rma livre 3"/>
          <p:cNvSpPr/>
          <p:nvPr/>
        </p:nvSpPr>
        <p:spPr>
          <a:xfrm>
            <a:off x="1003897" y="2968533"/>
            <a:ext cx="2472357" cy="1721922"/>
          </a:xfrm>
          <a:custGeom>
            <a:avLst/>
            <a:gdLst>
              <a:gd name="connsiteX0" fmla="*/ 0 w 2472357"/>
              <a:gd name="connsiteY0" fmla="*/ 0 h 1721922"/>
              <a:gd name="connsiteX1" fmla="*/ 95003 w 2472357"/>
              <a:gd name="connsiteY1" fmla="*/ 71252 h 1721922"/>
              <a:gd name="connsiteX2" fmla="*/ 142504 w 2472357"/>
              <a:gd name="connsiteY2" fmla="*/ 106878 h 1721922"/>
              <a:gd name="connsiteX3" fmla="*/ 178130 w 2472357"/>
              <a:gd name="connsiteY3" fmla="*/ 130629 h 1721922"/>
              <a:gd name="connsiteX4" fmla="*/ 273133 w 2472357"/>
              <a:gd name="connsiteY4" fmla="*/ 213756 h 1721922"/>
              <a:gd name="connsiteX5" fmla="*/ 320634 w 2472357"/>
              <a:gd name="connsiteY5" fmla="*/ 237507 h 1721922"/>
              <a:gd name="connsiteX6" fmla="*/ 368135 w 2472357"/>
              <a:gd name="connsiteY6" fmla="*/ 273133 h 1721922"/>
              <a:gd name="connsiteX7" fmla="*/ 439387 w 2472357"/>
              <a:gd name="connsiteY7" fmla="*/ 320634 h 1721922"/>
              <a:gd name="connsiteX8" fmla="*/ 486889 w 2472357"/>
              <a:gd name="connsiteY8" fmla="*/ 356260 h 1721922"/>
              <a:gd name="connsiteX9" fmla="*/ 546265 w 2472357"/>
              <a:gd name="connsiteY9" fmla="*/ 391886 h 1721922"/>
              <a:gd name="connsiteX10" fmla="*/ 581891 w 2472357"/>
              <a:gd name="connsiteY10" fmla="*/ 427512 h 1721922"/>
              <a:gd name="connsiteX11" fmla="*/ 641268 w 2472357"/>
              <a:gd name="connsiteY11" fmla="*/ 463138 h 1721922"/>
              <a:gd name="connsiteX12" fmla="*/ 676894 w 2472357"/>
              <a:gd name="connsiteY12" fmla="*/ 498764 h 1721922"/>
              <a:gd name="connsiteX13" fmla="*/ 736271 w 2472357"/>
              <a:gd name="connsiteY13" fmla="*/ 510639 h 1721922"/>
              <a:gd name="connsiteX14" fmla="*/ 902525 w 2472357"/>
              <a:gd name="connsiteY14" fmla="*/ 617517 h 1721922"/>
              <a:gd name="connsiteX15" fmla="*/ 973777 w 2472357"/>
              <a:gd name="connsiteY15" fmla="*/ 665018 h 1721922"/>
              <a:gd name="connsiteX16" fmla="*/ 1009403 w 2472357"/>
              <a:gd name="connsiteY16" fmla="*/ 676894 h 1721922"/>
              <a:gd name="connsiteX17" fmla="*/ 1092530 w 2472357"/>
              <a:gd name="connsiteY17" fmla="*/ 724395 h 1721922"/>
              <a:gd name="connsiteX18" fmla="*/ 1235034 w 2472357"/>
              <a:gd name="connsiteY18" fmla="*/ 807522 h 1721922"/>
              <a:gd name="connsiteX19" fmla="*/ 1353787 w 2472357"/>
              <a:gd name="connsiteY19" fmla="*/ 890650 h 1721922"/>
              <a:gd name="connsiteX20" fmla="*/ 1389413 w 2472357"/>
              <a:gd name="connsiteY20" fmla="*/ 914400 h 1721922"/>
              <a:gd name="connsiteX21" fmla="*/ 1448790 w 2472357"/>
              <a:gd name="connsiteY21" fmla="*/ 950026 h 1721922"/>
              <a:gd name="connsiteX22" fmla="*/ 1591294 w 2472357"/>
              <a:gd name="connsiteY22" fmla="*/ 1045029 h 1721922"/>
              <a:gd name="connsiteX23" fmla="*/ 1686296 w 2472357"/>
              <a:gd name="connsiteY23" fmla="*/ 1116281 h 1721922"/>
              <a:gd name="connsiteX24" fmla="*/ 1769424 w 2472357"/>
              <a:gd name="connsiteY24" fmla="*/ 1175657 h 1721922"/>
              <a:gd name="connsiteX25" fmla="*/ 1793174 w 2472357"/>
              <a:gd name="connsiteY25" fmla="*/ 1211283 h 1721922"/>
              <a:gd name="connsiteX26" fmla="*/ 1828800 w 2472357"/>
              <a:gd name="connsiteY26" fmla="*/ 1223159 h 1721922"/>
              <a:gd name="connsiteX27" fmla="*/ 1864426 w 2472357"/>
              <a:gd name="connsiteY27" fmla="*/ 1246909 h 1721922"/>
              <a:gd name="connsiteX28" fmla="*/ 1900052 w 2472357"/>
              <a:gd name="connsiteY28" fmla="*/ 1282535 h 1721922"/>
              <a:gd name="connsiteX29" fmla="*/ 1971304 w 2472357"/>
              <a:gd name="connsiteY29" fmla="*/ 1330037 h 1721922"/>
              <a:gd name="connsiteX30" fmla="*/ 2018806 w 2472357"/>
              <a:gd name="connsiteY30" fmla="*/ 1365663 h 1721922"/>
              <a:gd name="connsiteX31" fmla="*/ 2090058 w 2472357"/>
              <a:gd name="connsiteY31" fmla="*/ 1413164 h 1721922"/>
              <a:gd name="connsiteX32" fmla="*/ 2161309 w 2472357"/>
              <a:gd name="connsiteY32" fmla="*/ 1484416 h 1721922"/>
              <a:gd name="connsiteX33" fmla="*/ 2232561 w 2472357"/>
              <a:gd name="connsiteY33" fmla="*/ 1531917 h 1721922"/>
              <a:gd name="connsiteX34" fmla="*/ 2268187 w 2472357"/>
              <a:gd name="connsiteY34" fmla="*/ 1555668 h 1721922"/>
              <a:gd name="connsiteX35" fmla="*/ 2339439 w 2472357"/>
              <a:gd name="connsiteY35" fmla="*/ 1615044 h 1721922"/>
              <a:gd name="connsiteX36" fmla="*/ 2398816 w 2472357"/>
              <a:gd name="connsiteY36" fmla="*/ 1674421 h 1721922"/>
              <a:gd name="connsiteX37" fmla="*/ 2434442 w 2472357"/>
              <a:gd name="connsiteY37" fmla="*/ 1662546 h 1721922"/>
              <a:gd name="connsiteX38" fmla="*/ 2446317 w 2472357"/>
              <a:gd name="connsiteY38" fmla="*/ 1626920 h 1721922"/>
              <a:gd name="connsiteX39" fmla="*/ 2470068 w 2472357"/>
              <a:gd name="connsiteY39" fmla="*/ 1579418 h 1721922"/>
              <a:gd name="connsiteX40" fmla="*/ 2458193 w 2472357"/>
              <a:gd name="connsiteY40" fmla="*/ 1674421 h 1721922"/>
              <a:gd name="connsiteX41" fmla="*/ 2446317 w 2472357"/>
              <a:gd name="connsiteY41" fmla="*/ 1710047 h 1721922"/>
              <a:gd name="connsiteX42" fmla="*/ 2398816 w 2472357"/>
              <a:gd name="connsiteY42" fmla="*/ 1721922 h 1721922"/>
              <a:gd name="connsiteX43" fmla="*/ 2244437 w 2472357"/>
              <a:gd name="connsiteY43" fmla="*/ 1710047 h 1721922"/>
              <a:gd name="connsiteX44" fmla="*/ 2208811 w 2472357"/>
              <a:gd name="connsiteY44" fmla="*/ 1698172 h 1721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472357" h="1721922">
                <a:moveTo>
                  <a:pt x="0" y="0"/>
                </a:moveTo>
                <a:cubicBezTo>
                  <a:pt x="113440" y="68063"/>
                  <a:pt x="14198" y="1990"/>
                  <a:pt x="95003" y="71252"/>
                </a:cubicBezTo>
                <a:cubicBezTo>
                  <a:pt x="110030" y="84133"/>
                  <a:pt x="126399" y="95374"/>
                  <a:pt x="142504" y="106878"/>
                </a:cubicBezTo>
                <a:cubicBezTo>
                  <a:pt x="154118" y="115174"/>
                  <a:pt x="167166" y="121492"/>
                  <a:pt x="178130" y="130629"/>
                </a:cubicBezTo>
                <a:cubicBezTo>
                  <a:pt x="246803" y="187857"/>
                  <a:pt x="177816" y="150211"/>
                  <a:pt x="273133" y="213756"/>
                </a:cubicBezTo>
                <a:cubicBezTo>
                  <a:pt x="287862" y="223576"/>
                  <a:pt x="305622" y="228125"/>
                  <a:pt x="320634" y="237507"/>
                </a:cubicBezTo>
                <a:cubicBezTo>
                  <a:pt x="337418" y="247997"/>
                  <a:pt x="351921" y="261783"/>
                  <a:pt x="368135" y="273133"/>
                </a:cubicBezTo>
                <a:cubicBezTo>
                  <a:pt x="391520" y="289502"/>
                  <a:pt x="416002" y="304265"/>
                  <a:pt x="439387" y="320634"/>
                </a:cubicBezTo>
                <a:cubicBezTo>
                  <a:pt x="455602" y="331984"/>
                  <a:pt x="470421" y="345281"/>
                  <a:pt x="486889" y="356260"/>
                </a:cubicBezTo>
                <a:cubicBezTo>
                  <a:pt x="506094" y="369063"/>
                  <a:pt x="527800" y="378037"/>
                  <a:pt x="546265" y="391886"/>
                </a:cubicBezTo>
                <a:cubicBezTo>
                  <a:pt x="559700" y="401963"/>
                  <a:pt x="568456" y="417435"/>
                  <a:pt x="581891" y="427512"/>
                </a:cubicBezTo>
                <a:cubicBezTo>
                  <a:pt x="600356" y="441361"/>
                  <a:pt x="622803" y="449289"/>
                  <a:pt x="641268" y="463138"/>
                </a:cubicBezTo>
                <a:cubicBezTo>
                  <a:pt x="654703" y="473215"/>
                  <a:pt x="661873" y="491253"/>
                  <a:pt x="676894" y="498764"/>
                </a:cubicBezTo>
                <a:cubicBezTo>
                  <a:pt x="694947" y="507791"/>
                  <a:pt x="716479" y="506681"/>
                  <a:pt x="736271" y="510639"/>
                </a:cubicBezTo>
                <a:cubicBezTo>
                  <a:pt x="932008" y="657442"/>
                  <a:pt x="742543" y="524195"/>
                  <a:pt x="902525" y="617517"/>
                </a:cubicBezTo>
                <a:cubicBezTo>
                  <a:pt x="927181" y="631900"/>
                  <a:pt x="948824" y="651155"/>
                  <a:pt x="973777" y="665018"/>
                </a:cubicBezTo>
                <a:cubicBezTo>
                  <a:pt x="984719" y="671097"/>
                  <a:pt x="997897" y="671963"/>
                  <a:pt x="1009403" y="676894"/>
                </a:cubicBezTo>
                <a:cubicBezTo>
                  <a:pt x="1081182" y="707657"/>
                  <a:pt x="1032893" y="690317"/>
                  <a:pt x="1092530" y="724395"/>
                </a:cubicBezTo>
                <a:cubicBezTo>
                  <a:pt x="1169287" y="768256"/>
                  <a:pt x="1133767" y="731571"/>
                  <a:pt x="1235034" y="807522"/>
                </a:cubicBezTo>
                <a:cubicBezTo>
                  <a:pt x="1305364" y="860270"/>
                  <a:pt x="1266077" y="832177"/>
                  <a:pt x="1353787" y="890650"/>
                </a:cubicBezTo>
                <a:cubicBezTo>
                  <a:pt x="1365662" y="898567"/>
                  <a:pt x="1377310" y="906836"/>
                  <a:pt x="1389413" y="914400"/>
                </a:cubicBezTo>
                <a:cubicBezTo>
                  <a:pt x="1408986" y="926633"/>
                  <a:pt x="1430570" y="935855"/>
                  <a:pt x="1448790" y="950026"/>
                </a:cubicBezTo>
                <a:cubicBezTo>
                  <a:pt x="1565549" y="1040838"/>
                  <a:pt x="1512851" y="1018880"/>
                  <a:pt x="1591294" y="1045029"/>
                </a:cubicBezTo>
                <a:cubicBezTo>
                  <a:pt x="1622961" y="1068780"/>
                  <a:pt x="1653360" y="1094324"/>
                  <a:pt x="1686296" y="1116281"/>
                </a:cubicBezTo>
                <a:cubicBezTo>
                  <a:pt x="1738390" y="1151010"/>
                  <a:pt x="1710504" y="1131468"/>
                  <a:pt x="1769424" y="1175657"/>
                </a:cubicBezTo>
                <a:cubicBezTo>
                  <a:pt x="1777341" y="1187532"/>
                  <a:pt x="1782029" y="1202367"/>
                  <a:pt x="1793174" y="1211283"/>
                </a:cubicBezTo>
                <a:cubicBezTo>
                  <a:pt x="1802949" y="1219103"/>
                  <a:pt x="1817604" y="1217561"/>
                  <a:pt x="1828800" y="1223159"/>
                </a:cubicBezTo>
                <a:cubicBezTo>
                  <a:pt x="1841565" y="1229542"/>
                  <a:pt x="1853462" y="1237772"/>
                  <a:pt x="1864426" y="1246909"/>
                </a:cubicBezTo>
                <a:cubicBezTo>
                  <a:pt x="1877328" y="1257660"/>
                  <a:pt x="1886795" y="1272224"/>
                  <a:pt x="1900052" y="1282535"/>
                </a:cubicBezTo>
                <a:cubicBezTo>
                  <a:pt x="1922584" y="1300060"/>
                  <a:pt x="1948468" y="1312910"/>
                  <a:pt x="1971304" y="1330037"/>
                </a:cubicBezTo>
                <a:cubicBezTo>
                  <a:pt x="1987138" y="1341912"/>
                  <a:pt x="2002591" y="1354313"/>
                  <a:pt x="2018806" y="1365663"/>
                </a:cubicBezTo>
                <a:cubicBezTo>
                  <a:pt x="2042191" y="1382032"/>
                  <a:pt x="2069874" y="1392980"/>
                  <a:pt x="2090058" y="1413164"/>
                </a:cubicBezTo>
                <a:cubicBezTo>
                  <a:pt x="2113808" y="1436915"/>
                  <a:pt x="2133362" y="1465785"/>
                  <a:pt x="2161309" y="1484416"/>
                </a:cubicBezTo>
                <a:lnTo>
                  <a:pt x="2232561" y="1531917"/>
                </a:lnTo>
                <a:cubicBezTo>
                  <a:pt x="2244436" y="1539834"/>
                  <a:pt x="2258095" y="1545576"/>
                  <a:pt x="2268187" y="1555668"/>
                </a:cubicBezTo>
                <a:cubicBezTo>
                  <a:pt x="2313905" y="1601386"/>
                  <a:pt x="2289839" y="1581978"/>
                  <a:pt x="2339439" y="1615044"/>
                </a:cubicBezTo>
                <a:cubicBezTo>
                  <a:pt x="2353294" y="1635826"/>
                  <a:pt x="2369128" y="1669473"/>
                  <a:pt x="2398816" y="1674421"/>
                </a:cubicBezTo>
                <a:cubicBezTo>
                  <a:pt x="2411163" y="1676479"/>
                  <a:pt x="2422567" y="1666504"/>
                  <a:pt x="2434442" y="1662546"/>
                </a:cubicBezTo>
                <a:cubicBezTo>
                  <a:pt x="2438400" y="1650671"/>
                  <a:pt x="2441386" y="1638426"/>
                  <a:pt x="2446317" y="1626920"/>
                </a:cubicBezTo>
                <a:cubicBezTo>
                  <a:pt x="2453290" y="1610648"/>
                  <a:pt x="2465774" y="1562244"/>
                  <a:pt x="2470068" y="1579418"/>
                </a:cubicBezTo>
                <a:cubicBezTo>
                  <a:pt x="2477809" y="1610379"/>
                  <a:pt x="2463902" y="1643022"/>
                  <a:pt x="2458193" y="1674421"/>
                </a:cubicBezTo>
                <a:cubicBezTo>
                  <a:pt x="2455954" y="1686737"/>
                  <a:pt x="2456092" y="1702227"/>
                  <a:pt x="2446317" y="1710047"/>
                </a:cubicBezTo>
                <a:cubicBezTo>
                  <a:pt x="2433572" y="1720243"/>
                  <a:pt x="2414650" y="1717964"/>
                  <a:pt x="2398816" y="1721922"/>
                </a:cubicBezTo>
                <a:cubicBezTo>
                  <a:pt x="2347356" y="1717964"/>
                  <a:pt x="2295650" y="1716448"/>
                  <a:pt x="2244437" y="1710047"/>
                </a:cubicBezTo>
                <a:cubicBezTo>
                  <a:pt x="2232016" y="1708494"/>
                  <a:pt x="2208811" y="1698172"/>
                  <a:pt x="2208811" y="169817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 4"/>
          <p:cNvSpPr/>
          <p:nvPr/>
        </p:nvSpPr>
        <p:spPr>
          <a:xfrm>
            <a:off x="1381400" y="3977936"/>
            <a:ext cx="373950" cy="249382"/>
          </a:xfrm>
          <a:custGeom>
            <a:avLst/>
            <a:gdLst>
              <a:gd name="connsiteX0" fmla="*/ 156887 w 373950"/>
              <a:gd name="connsiteY0" fmla="*/ 0 h 249382"/>
              <a:gd name="connsiteX1" fmla="*/ 251890 w 373950"/>
              <a:gd name="connsiteY1" fmla="*/ 47501 h 249382"/>
              <a:gd name="connsiteX2" fmla="*/ 287516 w 373950"/>
              <a:gd name="connsiteY2" fmla="*/ 83127 h 249382"/>
              <a:gd name="connsiteX3" fmla="*/ 358768 w 373950"/>
              <a:gd name="connsiteY3" fmla="*/ 130628 h 249382"/>
              <a:gd name="connsiteX4" fmla="*/ 358768 w 373950"/>
              <a:gd name="connsiteY4" fmla="*/ 237506 h 249382"/>
              <a:gd name="connsiteX5" fmla="*/ 323142 w 373950"/>
              <a:gd name="connsiteY5" fmla="*/ 249382 h 249382"/>
              <a:gd name="connsiteX6" fmla="*/ 133136 w 373950"/>
              <a:gd name="connsiteY6" fmla="*/ 237506 h 249382"/>
              <a:gd name="connsiteX7" fmla="*/ 97510 w 373950"/>
              <a:gd name="connsiteY7" fmla="*/ 225631 h 249382"/>
              <a:gd name="connsiteX8" fmla="*/ 73760 w 373950"/>
              <a:gd name="connsiteY8" fmla="*/ 154379 h 249382"/>
              <a:gd name="connsiteX9" fmla="*/ 50009 w 373950"/>
              <a:gd name="connsiteY9" fmla="*/ 47501 h 249382"/>
              <a:gd name="connsiteX10" fmla="*/ 2508 w 373950"/>
              <a:gd name="connsiteY10" fmla="*/ 59376 h 249382"/>
              <a:gd name="connsiteX11" fmla="*/ 38134 w 373950"/>
              <a:gd name="connsiteY11" fmla="*/ 35626 h 249382"/>
              <a:gd name="connsiteX12" fmla="*/ 73760 w 373950"/>
              <a:gd name="connsiteY12" fmla="*/ 47501 h 249382"/>
              <a:gd name="connsiteX13" fmla="*/ 121261 w 373950"/>
              <a:gd name="connsiteY13" fmla="*/ 118753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950" h="249382">
                <a:moveTo>
                  <a:pt x="156887" y="0"/>
                </a:moveTo>
                <a:cubicBezTo>
                  <a:pt x="198864" y="16790"/>
                  <a:pt x="219050" y="20134"/>
                  <a:pt x="251890" y="47501"/>
                </a:cubicBezTo>
                <a:cubicBezTo>
                  <a:pt x="264792" y="58252"/>
                  <a:pt x="274259" y="72816"/>
                  <a:pt x="287516" y="83127"/>
                </a:cubicBezTo>
                <a:cubicBezTo>
                  <a:pt x="310048" y="100652"/>
                  <a:pt x="358768" y="130628"/>
                  <a:pt x="358768" y="130628"/>
                </a:cubicBezTo>
                <a:cubicBezTo>
                  <a:pt x="371776" y="169653"/>
                  <a:pt x="385167" y="191307"/>
                  <a:pt x="358768" y="237506"/>
                </a:cubicBezTo>
                <a:cubicBezTo>
                  <a:pt x="352558" y="248375"/>
                  <a:pt x="335017" y="245423"/>
                  <a:pt x="323142" y="249382"/>
                </a:cubicBezTo>
                <a:cubicBezTo>
                  <a:pt x="259807" y="245423"/>
                  <a:pt x="196246" y="244149"/>
                  <a:pt x="133136" y="237506"/>
                </a:cubicBezTo>
                <a:cubicBezTo>
                  <a:pt x="120687" y="236196"/>
                  <a:pt x="104786" y="235817"/>
                  <a:pt x="97510" y="225631"/>
                </a:cubicBezTo>
                <a:cubicBezTo>
                  <a:pt x="82959" y="205259"/>
                  <a:pt x="79832" y="178667"/>
                  <a:pt x="73760" y="154379"/>
                </a:cubicBezTo>
                <a:cubicBezTo>
                  <a:pt x="56988" y="87296"/>
                  <a:pt x="65085" y="122882"/>
                  <a:pt x="50009" y="47501"/>
                </a:cubicBezTo>
                <a:cubicBezTo>
                  <a:pt x="34175" y="51459"/>
                  <a:pt x="-11072" y="68429"/>
                  <a:pt x="2508" y="59376"/>
                </a:cubicBezTo>
                <a:lnTo>
                  <a:pt x="38134" y="35626"/>
                </a:lnTo>
                <a:cubicBezTo>
                  <a:pt x="50009" y="39584"/>
                  <a:pt x="64909" y="38650"/>
                  <a:pt x="73760" y="47501"/>
                </a:cubicBezTo>
                <a:cubicBezTo>
                  <a:pt x="93944" y="67685"/>
                  <a:pt x="121261" y="118753"/>
                  <a:pt x="121261" y="118753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rma livre 5"/>
          <p:cNvSpPr/>
          <p:nvPr/>
        </p:nvSpPr>
        <p:spPr>
          <a:xfrm>
            <a:off x="1621414" y="4001686"/>
            <a:ext cx="1496291" cy="724533"/>
          </a:xfrm>
          <a:custGeom>
            <a:avLst/>
            <a:gdLst>
              <a:gd name="connsiteX0" fmla="*/ 0 w 1496291"/>
              <a:gd name="connsiteY0" fmla="*/ 0 h 724533"/>
              <a:gd name="connsiteX1" fmla="*/ 95003 w 1496291"/>
              <a:gd name="connsiteY1" fmla="*/ 23751 h 724533"/>
              <a:gd name="connsiteX2" fmla="*/ 166255 w 1496291"/>
              <a:gd name="connsiteY2" fmla="*/ 71252 h 724533"/>
              <a:gd name="connsiteX3" fmla="*/ 273133 w 1496291"/>
              <a:gd name="connsiteY3" fmla="*/ 130629 h 724533"/>
              <a:gd name="connsiteX4" fmla="*/ 308759 w 1496291"/>
              <a:gd name="connsiteY4" fmla="*/ 154380 h 724533"/>
              <a:gd name="connsiteX5" fmla="*/ 463138 w 1496291"/>
              <a:gd name="connsiteY5" fmla="*/ 190006 h 724533"/>
              <a:gd name="connsiteX6" fmla="*/ 534390 w 1496291"/>
              <a:gd name="connsiteY6" fmla="*/ 213756 h 724533"/>
              <a:gd name="connsiteX7" fmla="*/ 570016 w 1496291"/>
              <a:gd name="connsiteY7" fmla="*/ 225632 h 724533"/>
              <a:gd name="connsiteX8" fmla="*/ 629392 w 1496291"/>
              <a:gd name="connsiteY8" fmla="*/ 237507 h 724533"/>
              <a:gd name="connsiteX9" fmla="*/ 736270 w 1496291"/>
              <a:gd name="connsiteY9" fmla="*/ 273133 h 724533"/>
              <a:gd name="connsiteX10" fmla="*/ 831273 w 1496291"/>
              <a:gd name="connsiteY10" fmla="*/ 296884 h 724533"/>
              <a:gd name="connsiteX11" fmla="*/ 866899 w 1496291"/>
              <a:gd name="connsiteY11" fmla="*/ 320634 h 724533"/>
              <a:gd name="connsiteX12" fmla="*/ 902525 w 1496291"/>
              <a:gd name="connsiteY12" fmla="*/ 332510 h 724533"/>
              <a:gd name="connsiteX13" fmla="*/ 973777 w 1496291"/>
              <a:gd name="connsiteY13" fmla="*/ 380011 h 724533"/>
              <a:gd name="connsiteX14" fmla="*/ 1021278 w 1496291"/>
              <a:gd name="connsiteY14" fmla="*/ 403762 h 724533"/>
              <a:gd name="connsiteX15" fmla="*/ 1092530 w 1496291"/>
              <a:gd name="connsiteY15" fmla="*/ 451263 h 724533"/>
              <a:gd name="connsiteX16" fmla="*/ 1199408 w 1496291"/>
              <a:gd name="connsiteY16" fmla="*/ 522515 h 724533"/>
              <a:gd name="connsiteX17" fmla="*/ 1235034 w 1496291"/>
              <a:gd name="connsiteY17" fmla="*/ 546265 h 724533"/>
              <a:gd name="connsiteX18" fmla="*/ 1270660 w 1496291"/>
              <a:gd name="connsiteY18" fmla="*/ 581891 h 724533"/>
              <a:gd name="connsiteX19" fmla="*/ 1318161 w 1496291"/>
              <a:gd name="connsiteY19" fmla="*/ 605642 h 724533"/>
              <a:gd name="connsiteX20" fmla="*/ 1389413 w 1496291"/>
              <a:gd name="connsiteY20" fmla="*/ 665019 h 724533"/>
              <a:gd name="connsiteX21" fmla="*/ 1460665 w 1496291"/>
              <a:gd name="connsiteY21" fmla="*/ 688769 h 724533"/>
              <a:gd name="connsiteX22" fmla="*/ 1496291 w 1496291"/>
              <a:gd name="connsiteY22" fmla="*/ 700645 h 724533"/>
              <a:gd name="connsiteX23" fmla="*/ 1448790 w 1496291"/>
              <a:gd name="connsiteY23" fmla="*/ 629393 h 724533"/>
              <a:gd name="connsiteX24" fmla="*/ 1448790 w 1496291"/>
              <a:gd name="connsiteY24" fmla="*/ 641268 h 724533"/>
              <a:gd name="connsiteX25" fmla="*/ 1484416 w 1496291"/>
              <a:gd name="connsiteY25" fmla="*/ 712520 h 724533"/>
              <a:gd name="connsiteX26" fmla="*/ 1448790 w 1496291"/>
              <a:gd name="connsiteY26" fmla="*/ 724395 h 724533"/>
              <a:gd name="connsiteX27" fmla="*/ 1377538 w 1496291"/>
              <a:gd name="connsiteY27" fmla="*/ 700645 h 724533"/>
              <a:gd name="connsiteX28" fmla="*/ 1330037 w 1496291"/>
              <a:gd name="connsiteY28" fmla="*/ 688769 h 72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96291" h="724533">
                <a:moveTo>
                  <a:pt x="0" y="0"/>
                </a:moveTo>
                <a:cubicBezTo>
                  <a:pt x="8561" y="1712"/>
                  <a:pt x="79355" y="13319"/>
                  <a:pt x="95003" y="23751"/>
                </a:cubicBezTo>
                <a:cubicBezTo>
                  <a:pt x="183958" y="83054"/>
                  <a:pt x="81545" y="43016"/>
                  <a:pt x="166255" y="71252"/>
                </a:cubicBezTo>
                <a:cubicBezTo>
                  <a:pt x="247922" y="125698"/>
                  <a:pt x="210427" y="109728"/>
                  <a:pt x="273133" y="130629"/>
                </a:cubicBezTo>
                <a:cubicBezTo>
                  <a:pt x="285008" y="138546"/>
                  <a:pt x="295346" y="149503"/>
                  <a:pt x="308759" y="154380"/>
                </a:cubicBezTo>
                <a:cubicBezTo>
                  <a:pt x="398319" y="186947"/>
                  <a:pt x="387227" y="169303"/>
                  <a:pt x="463138" y="190006"/>
                </a:cubicBezTo>
                <a:cubicBezTo>
                  <a:pt x="487291" y="196593"/>
                  <a:pt x="510639" y="205839"/>
                  <a:pt x="534390" y="213756"/>
                </a:cubicBezTo>
                <a:cubicBezTo>
                  <a:pt x="546265" y="217714"/>
                  <a:pt x="557741" y="223177"/>
                  <a:pt x="570016" y="225632"/>
                </a:cubicBezTo>
                <a:lnTo>
                  <a:pt x="629392" y="237507"/>
                </a:lnTo>
                <a:cubicBezTo>
                  <a:pt x="690008" y="261754"/>
                  <a:pt x="678742" y="260349"/>
                  <a:pt x="736270" y="273133"/>
                </a:cubicBezTo>
                <a:cubicBezTo>
                  <a:pt x="760668" y="278555"/>
                  <a:pt x="805804" y="284149"/>
                  <a:pt x="831273" y="296884"/>
                </a:cubicBezTo>
                <a:cubicBezTo>
                  <a:pt x="844038" y="303267"/>
                  <a:pt x="854134" y="314251"/>
                  <a:pt x="866899" y="320634"/>
                </a:cubicBezTo>
                <a:cubicBezTo>
                  <a:pt x="878095" y="326232"/>
                  <a:pt x="891583" y="326431"/>
                  <a:pt x="902525" y="332510"/>
                </a:cubicBezTo>
                <a:cubicBezTo>
                  <a:pt x="927478" y="346373"/>
                  <a:pt x="948246" y="367245"/>
                  <a:pt x="973777" y="380011"/>
                </a:cubicBezTo>
                <a:cubicBezTo>
                  <a:pt x="989611" y="387928"/>
                  <a:pt x="1006098" y="394654"/>
                  <a:pt x="1021278" y="403762"/>
                </a:cubicBezTo>
                <a:cubicBezTo>
                  <a:pt x="1045755" y="418448"/>
                  <a:pt x="1068779" y="435429"/>
                  <a:pt x="1092530" y="451263"/>
                </a:cubicBezTo>
                <a:lnTo>
                  <a:pt x="1199408" y="522515"/>
                </a:lnTo>
                <a:cubicBezTo>
                  <a:pt x="1211283" y="530432"/>
                  <a:pt x="1224942" y="536173"/>
                  <a:pt x="1235034" y="546265"/>
                </a:cubicBezTo>
                <a:cubicBezTo>
                  <a:pt x="1246909" y="558140"/>
                  <a:pt x="1256994" y="572129"/>
                  <a:pt x="1270660" y="581891"/>
                </a:cubicBezTo>
                <a:cubicBezTo>
                  <a:pt x="1285065" y="592181"/>
                  <a:pt x="1303756" y="595352"/>
                  <a:pt x="1318161" y="605642"/>
                </a:cubicBezTo>
                <a:cubicBezTo>
                  <a:pt x="1364219" y="638541"/>
                  <a:pt x="1339525" y="642847"/>
                  <a:pt x="1389413" y="665019"/>
                </a:cubicBezTo>
                <a:cubicBezTo>
                  <a:pt x="1412291" y="675187"/>
                  <a:pt x="1436914" y="680852"/>
                  <a:pt x="1460665" y="688769"/>
                </a:cubicBezTo>
                <a:lnTo>
                  <a:pt x="1496291" y="700645"/>
                </a:lnTo>
                <a:lnTo>
                  <a:pt x="1448790" y="629393"/>
                </a:lnTo>
                <a:cubicBezTo>
                  <a:pt x="1405499" y="564457"/>
                  <a:pt x="1430712" y="599086"/>
                  <a:pt x="1448790" y="641268"/>
                </a:cubicBezTo>
                <a:cubicBezTo>
                  <a:pt x="1478290" y="710102"/>
                  <a:pt x="1438771" y="644053"/>
                  <a:pt x="1484416" y="712520"/>
                </a:cubicBezTo>
                <a:cubicBezTo>
                  <a:pt x="1472541" y="716478"/>
                  <a:pt x="1461231" y="725777"/>
                  <a:pt x="1448790" y="724395"/>
                </a:cubicBezTo>
                <a:cubicBezTo>
                  <a:pt x="1423908" y="721630"/>
                  <a:pt x="1401289" y="708562"/>
                  <a:pt x="1377538" y="700645"/>
                </a:cubicBezTo>
                <a:cubicBezTo>
                  <a:pt x="1338155" y="687517"/>
                  <a:pt x="1354430" y="688769"/>
                  <a:pt x="1330037" y="688769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950337" y="116630"/>
            <a:ext cx="4950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overlap</a:t>
            </a:r>
            <a:endParaRPr lang="pt-PT" sz="1200" dirty="0" smtClean="0"/>
          </a:p>
          <a:p>
            <a:endParaRPr lang="pt-PT" sz="1200" dirty="0" smtClean="0"/>
          </a:p>
          <a:p>
            <a:r>
              <a:rPr lang="pt-PT" sz="1200" dirty="0">
                <a:solidFill>
                  <a:srgbClr val="00B050"/>
                </a:solidFill>
              </a:rPr>
              <a:t>(11, 12, 13, 14, 15) -&gt; c-use de </a:t>
            </a:r>
            <a:r>
              <a:rPr lang="pt-PT" sz="1200" dirty="0" err="1">
                <a:solidFill>
                  <a:srgbClr val="00B050"/>
                </a:solidFill>
              </a:rPr>
              <a:t>overlap</a:t>
            </a:r>
            <a:endParaRPr lang="pt-PT" sz="1200" dirty="0">
              <a:solidFill>
                <a:srgbClr val="00B050"/>
              </a:solidFill>
            </a:endParaRP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00B050"/>
                </a:solidFill>
              </a:rPr>
              <a:t>(15, 14, 16, 12, 17) -&gt; c-use de </a:t>
            </a:r>
            <a:r>
              <a:rPr lang="pt-PT" sz="1200" dirty="0" err="1" smtClean="0">
                <a:solidFill>
                  <a:srgbClr val="00B050"/>
                </a:solidFill>
              </a:rPr>
              <a:t>overlap</a:t>
            </a:r>
            <a:endParaRPr lang="pt-PT" sz="1200" dirty="0" smtClean="0">
              <a:solidFill>
                <a:srgbClr val="00B050"/>
              </a:solidFill>
            </a:endParaRPr>
          </a:p>
          <a:p>
            <a:endParaRPr lang="pt-PT" sz="1200" dirty="0" smtClean="0"/>
          </a:p>
          <a:p>
            <a:r>
              <a:rPr lang="pt-PT" sz="1200" strike="sngStrike" dirty="0" smtClean="0"/>
              <a:t>(11, 12, 13, 14, 16, 12, 17) -&gt; não executável</a:t>
            </a:r>
          </a:p>
          <a:p>
            <a:r>
              <a:rPr lang="pt-PT" sz="1200" dirty="0">
                <a:solidFill>
                  <a:srgbClr val="FF0000"/>
                </a:solidFill>
              </a:rPr>
              <a:t>(11, 12, 17) -&gt; c-use de </a:t>
            </a:r>
            <a:r>
              <a:rPr lang="pt-PT" sz="1200" dirty="0" err="1">
                <a:solidFill>
                  <a:srgbClr val="FF0000"/>
                </a:solidFill>
              </a:rPr>
              <a:t>overlap</a:t>
            </a:r>
            <a:endParaRPr lang="pt-PT" sz="1200" dirty="0">
              <a:solidFill>
                <a:srgbClr val="FF0000"/>
              </a:solidFill>
            </a:endParaRPr>
          </a:p>
          <a:p>
            <a:endParaRPr lang="pt-PT" sz="1200" dirty="0"/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36462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89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rma livre 3"/>
          <p:cNvSpPr/>
          <p:nvPr/>
        </p:nvSpPr>
        <p:spPr>
          <a:xfrm>
            <a:off x="1110775" y="3238125"/>
            <a:ext cx="2671948" cy="305789"/>
          </a:xfrm>
          <a:custGeom>
            <a:avLst/>
            <a:gdLst>
              <a:gd name="connsiteX0" fmla="*/ 0 w 2671948"/>
              <a:gd name="connsiteY0" fmla="*/ 96342 h 305789"/>
              <a:gd name="connsiteX1" fmla="*/ 249382 w 2671948"/>
              <a:gd name="connsiteY1" fmla="*/ 120092 h 305789"/>
              <a:gd name="connsiteX2" fmla="*/ 332509 w 2671948"/>
              <a:gd name="connsiteY2" fmla="*/ 131968 h 305789"/>
              <a:gd name="connsiteX3" fmla="*/ 1009403 w 2671948"/>
              <a:gd name="connsiteY3" fmla="*/ 120092 h 305789"/>
              <a:gd name="connsiteX4" fmla="*/ 1080655 w 2671948"/>
              <a:gd name="connsiteY4" fmla="*/ 108217 h 305789"/>
              <a:gd name="connsiteX5" fmla="*/ 1223159 w 2671948"/>
              <a:gd name="connsiteY5" fmla="*/ 84466 h 305789"/>
              <a:gd name="connsiteX6" fmla="*/ 1413164 w 2671948"/>
              <a:gd name="connsiteY6" fmla="*/ 60716 h 305789"/>
              <a:gd name="connsiteX7" fmla="*/ 1448790 w 2671948"/>
              <a:gd name="connsiteY7" fmla="*/ 48840 h 305789"/>
              <a:gd name="connsiteX8" fmla="*/ 1626920 w 2671948"/>
              <a:gd name="connsiteY8" fmla="*/ 25090 h 305789"/>
              <a:gd name="connsiteX9" fmla="*/ 1662546 w 2671948"/>
              <a:gd name="connsiteY9" fmla="*/ 13214 h 305789"/>
              <a:gd name="connsiteX10" fmla="*/ 2149434 w 2671948"/>
              <a:gd name="connsiteY10" fmla="*/ 13214 h 305789"/>
              <a:gd name="connsiteX11" fmla="*/ 2208811 w 2671948"/>
              <a:gd name="connsiteY11" fmla="*/ 36965 h 305789"/>
              <a:gd name="connsiteX12" fmla="*/ 2291938 w 2671948"/>
              <a:gd name="connsiteY12" fmla="*/ 60716 h 305789"/>
              <a:gd name="connsiteX13" fmla="*/ 2327564 w 2671948"/>
              <a:gd name="connsiteY13" fmla="*/ 84466 h 305789"/>
              <a:gd name="connsiteX14" fmla="*/ 2375065 w 2671948"/>
              <a:gd name="connsiteY14" fmla="*/ 96342 h 305789"/>
              <a:gd name="connsiteX15" fmla="*/ 2410691 w 2671948"/>
              <a:gd name="connsiteY15" fmla="*/ 108217 h 305789"/>
              <a:gd name="connsiteX16" fmla="*/ 2481943 w 2671948"/>
              <a:gd name="connsiteY16" fmla="*/ 143843 h 305789"/>
              <a:gd name="connsiteX17" fmla="*/ 2553195 w 2671948"/>
              <a:gd name="connsiteY17" fmla="*/ 179469 h 305789"/>
              <a:gd name="connsiteX18" fmla="*/ 2624447 w 2671948"/>
              <a:gd name="connsiteY18" fmla="*/ 238845 h 305789"/>
              <a:gd name="connsiteX19" fmla="*/ 2660073 w 2671948"/>
              <a:gd name="connsiteY19" fmla="*/ 274471 h 305789"/>
              <a:gd name="connsiteX20" fmla="*/ 2671948 w 2671948"/>
              <a:gd name="connsiteY20" fmla="*/ 238845 h 305789"/>
              <a:gd name="connsiteX21" fmla="*/ 2541320 w 2671948"/>
              <a:gd name="connsiteY21" fmla="*/ 298222 h 305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71948" h="305789">
                <a:moveTo>
                  <a:pt x="0" y="96342"/>
                </a:moveTo>
                <a:cubicBezTo>
                  <a:pt x="187055" y="123063"/>
                  <a:pt x="-41906" y="92350"/>
                  <a:pt x="249382" y="120092"/>
                </a:cubicBezTo>
                <a:cubicBezTo>
                  <a:pt x="277246" y="122746"/>
                  <a:pt x="304800" y="128009"/>
                  <a:pt x="332509" y="131968"/>
                </a:cubicBezTo>
                <a:lnTo>
                  <a:pt x="1009403" y="120092"/>
                </a:lnTo>
                <a:cubicBezTo>
                  <a:pt x="1033469" y="119328"/>
                  <a:pt x="1056857" y="111878"/>
                  <a:pt x="1080655" y="108217"/>
                </a:cubicBezTo>
                <a:cubicBezTo>
                  <a:pt x="1302538" y="74082"/>
                  <a:pt x="1050685" y="115825"/>
                  <a:pt x="1223159" y="84466"/>
                </a:cubicBezTo>
                <a:cubicBezTo>
                  <a:pt x="1313182" y="68098"/>
                  <a:pt x="1304272" y="71605"/>
                  <a:pt x="1413164" y="60716"/>
                </a:cubicBezTo>
                <a:cubicBezTo>
                  <a:pt x="1425039" y="56757"/>
                  <a:pt x="1436646" y="51876"/>
                  <a:pt x="1448790" y="48840"/>
                </a:cubicBezTo>
                <a:cubicBezTo>
                  <a:pt x="1514376" y="32443"/>
                  <a:pt x="1552730" y="32509"/>
                  <a:pt x="1626920" y="25090"/>
                </a:cubicBezTo>
                <a:cubicBezTo>
                  <a:pt x="1638795" y="21131"/>
                  <a:pt x="1650174" y="15117"/>
                  <a:pt x="1662546" y="13214"/>
                </a:cubicBezTo>
                <a:cubicBezTo>
                  <a:pt x="1833753" y="-13126"/>
                  <a:pt x="1956684" y="6996"/>
                  <a:pt x="2149434" y="13214"/>
                </a:cubicBezTo>
                <a:cubicBezTo>
                  <a:pt x="2169226" y="21131"/>
                  <a:pt x="2188588" y="30224"/>
                  <a:pt x="2208811" y="36965"/>
                </a:cubicBezTo>
                <a:cubicBezTo>
                  <a:pt x="2231650" y="44578"/>
                  <a:pt x="2269058" y="49276"/>
                  <a:pt x="2291938" y="60716"/>
                </a:cubicBezTo>
                <a:cubicBezTo>
                  <a:pt x="2304703" y="67099"/>
                  <a:pt x="2314446" y="78844"/>
                  <a:pt x="2327564" y="84466"/>
                </a:cubicBezTo>
                <a:cubicBezTo>
                  <a:pt x="2342565" y="90895"/>
                  <a:pt x="2359372" y="91858"/>
                  <a:pt x="2375065" y="96342"/>
                </a:cubicBezTo>
                <a:cubicBezTo>
                  <a:pt x="2387101" y="99781"/>
                  <a:pt x="2398816" y="104259"/>
                  <a:pt x="2410691" y="108217"/>
                </a:cubicBezTo>
                <a:cubicBezTo>
                  <a:pt x="2512791" y="176284"/>
                  <a:pt x="2383611" y="94677"/>
                  <a:pt x="2481943" y="143843"/>
                </a:cubicBezTo>
                <a:cubicBezTo>
                  <a:pt x="2574026" y="189884"/>
                  <a:pt x="2463648" y="149621"/>
                  <a:pt x="2553195" y="179469"/>
                </a:cubicBezTo>
                <a:cubicBezTo>
                  <a:pt x="2657277" y="283551"/>
                  <a:pt x="2525247" y="156180"/>
                  <a:pt x="2624447" y="238845"/>
                </a:cubicBezTo>
                <a:cubicBezTo>
                  <a:pt x="2637349" y="249596"/>
                  <a:pt x="2648198" y="262596"/>
                  <a:pt x="2660073" y="274471"/>
                </a:cubicBezTo>
                <a:cubicBezTo>
                  <a:pt x="2664031" y="262596"/>
                  <a:pt x="2671948" y="226327"/>
                  <a:pt x="2671948" y="238845"/>
                </a:cubicBezTo>
                <a:cubicBezTo>
                  <a:pt x="2671948" y="337038"/>
                  <a:pt x="2641745" y="298222"/>
                  <a:pt x="2541320" y="29822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rma livre 5"/>
          <p:cNvSpPr/>
          <p:nvPr/>
        </p:nvSpPr>
        <p:spPr>
          <a:xfrm>
            <a:off x="551660" y="3358217"/>
            <a:ext cx="535563" cy="285008"/>
          </a:xfrm>
          <a:custGeom>
            <a:avLst/>
            <a:gdLst>
              <a:gd name="connsiteX0" fmla="*/ 72227 w 535563"/>
              <a:gd name="connsiteY0" fmla="*/ 0 h 285008"/>
              <a:gd name="connsiteX1" fmla="*/ 48476 w 535563"/>
              <a:gd name="connsiteY1" fmla="*/ 59377 h 285008"/>
              <a:gd name="connsiteX2" fmla="*/ 36601 w 535563"/>
              <a:gd name="connsiteY2" fmla="*/ 249382 h 285008"/>
              <a:gd name="connsiteX3" fmla="*/ 107853 w 535563"/>
              <a:gd name="connsiteY3" fmla="*/ 273133 h 285008"/>
              <a:gd name="connsiteX4" fmla="*/ 262232 w 535563"/>
              <a:gd name="connsiteY4" fmla="*/ 261257 h 285008"/>
              <a:gd name="connsiteX5" fmla="*/ 297858 w 535563"/>
              <a:gd name="connsiteY5" fmla="*/ 249382 h 285008"/>
              <a:gd name="connsiteX6" fmla="*/ 392861 w 535563"/>
              <a:gd name="connsiteY6" fmla="*/ 225631 h 285008"/>
              <a:gd name="connsiteX7" fmla="*/ 440362 w 535563"/>
              <a:gd name="connsiteY7" fmla="*/ 213756 h 285008"/>
              <a:gd name="connsiteX8" fmla="*/ 511614 w 535563"/>
              <a:gd name="connsiteY8" fmla="*/ 201881 h 285008"/>
              <a:gd name="connsiteX9" fmla="*/ 345359 w 535563"/>
              <a:gd name="connsiteY9" fmla="*/ 190005 h 285008"/>
              <a:gd name="connsiteX10" fmla="*/ 511614 w 535563"/>
              <a:gd name="connsiteY10" fmla="*/ 261257 h 285008"/>
              <a:gd name="connsiteX11" fmla="*/ 487863 w 535563"/>
              <a:gd name="connsiteY11" fmla="*/ 285008 h 28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5563" h="285008">
                <a:moveTo>
                  <a:pt x="72227" y="0"/>
                </a:moveTo>
                <a:cubicBezTo>
                  <a:pt x="64310" y="19792"/>
                  <a:pt x="58009" y="40310"/>
                  <a:pt x="48476" y="59377"/>
                </a:cubicBezTo>
                <a:cubicBezTo>
                  <a:pt x="11818" y="132694"/>
                  <a:pt x="-33218" y="99770"/>
                  <a:pt x="36601" y="249382"/>
                </a:cubicBezTo>
                <a:cubicBezTo>
                  <a:pt x="47188" y="272069"/>
                  <a:pt x="107853" y="273133"/>
                  <a:pt x="107853" y="273133"/>
                </a:cubicBezTo>
                <a:cubicBezTo>
                  <a:pt x="159313" y="269174"/>
                  <a:pt x="211019" y="267659"/>
                  <a:pt x="262232" y="261257"/>
                </a:cubicBezTo>
                <a:cubicBezTo>
                  <a:pt x="274653" y="259704"/>
                  <a:pt x="285781" y="252676"/>
                  <a:pt x="297858" y="249382"/>
                </a:cubicBezTo>
                <a:cubicBezTo>
                  <a:pt x="329350" y="240793"/>
                  <a:pt x="361193" y="233548"/>
                  <a:pt x="392861" y="225631"/>
                </a:cubicBezTo>
                <a:cubicBezTo>
                  <a:pt x="408695" y="221673"/>
                  <a:pt x="424263" y="216439"/>
                  <a:pt x="440362" y="213756"/>
                </a:cubicBezTo>
                <a:lnTo>
                  <a:pt x="511614" y="201881"/>
                </a:lnTo>
                <a:cubicBezTo>
                  <a:pt x="393252" y="172290"/>
                  <a:pt x="448809" y="172764"/>
                  <a:pt x="345359" y="190005"/>
                </a:cubicBezTo>
                <a:cubicBezTo>
                  <a:pt x="494915" y="208700"/>
                  <a:pt x="580001" y="158678"/>
                  <a:pt x="511614" y="261257"/>
                </a:cubicBezTo>
                <a:cubicBezTo>
                  <a:pt x="505403" y="270573"/>
                  <a:pt x="495780" y="277091"/>
                  <a:pt x="487863" y="28500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orma livre 6"/>
          <p:cNvSpPr/>
          <p:nvPr/>
        </p:nvSpPr>
        <p:spPr>
          <a:xfrm>
            <a:off x="-45713" y="3334467"/>
            <a:ext cx="1013984" cy="736270"/>
          </a:xfrm>
          <a:custGeom>
            <a:avLst/>
            <a:gdLst>
              <a:gd name="connsiteX0" fmla="*/ 610223 w 1013984"/>
              <a:gd name="connsiteY0" fmla="*/ 0 h 736270"/>
              <a:gd name="connsiteX1" fmla="*/ 408343 w 1013984"/>
              <a:gd name="connsiteY1" fmla="*/ 23750 h 736270"/>
              <a:gd name="connsiteX2" fmla="*/ 372717 w 1013984"/>
              <a:gd name="connsiteY2" fmla="*/ 35626 h 736270"/>
              <a:gd name="connsiteX3" fmla="*/ 289590 w 1013984"/>
              <a:gd name="connsiteY3" fmla="*/ 83127 h 736270"/>
              <a:gd name="connsiteX4" fmla="*/ 253964 w 1013984"/>
              <a:gd name="connsiteY4" fmla="*/ 95002 h 736270"/>
              <a:gd name="connsiteX5" fmla="*/ 218338 w 1013984"/>
              <a:gd name="connsiteY5" fmla="*/ 118753 h 736270"/>
              <a:gd name="connsiteX6" fmla="*/ 182712 w 1013984"/>
              <a:gd name="connsiteY6" fmla="*/ 154379 h 736270"/>
              <a:gd name="connsiteX7" fmla="*/ 147086 w 1013984"/>
              <a:gd name="connsiteY7" fmla="*/ 166254 h 736270"/>
              <a:gd name="connsiteX8" fmla="*/ 111460 w 1013984"/>
              <a:gd name="connsiteY8" fmla="*/ 201880 h 736270"/>
              <a:gd name="connsiteX9" fmla="*/ 28332 w 1013984"/>
              <a:gd name="connsiteY9" fmla="*/ 261257 h 736270"/>
              <a:gd name="connsiteX10" fmla="*/ 16457 w 1013984"/>
              <a:gd name="connsiteY10" fmla="*/ 451262 h 736270"/>
              <a:gd name="connsiteX11" fmla="*/ 63958 w 1013984"/>
              <a:gd name="connsiteY11" fmla="*/ 522514 h 736270"/>
              <a:gd name="connsiteX12" fmla="*/ 99584 w 1013984"/>
              <a:gd name="connsiteY12" fmla="*/ 534389 h 736270"/>
              <a:gd name="connsiteX13" fmla="*/ 170836 w 1013984"/>
              <a:gd name="connsiteY13" fmla="*/ 581890 h 736270"/>
              <a:gd name="connsiteX14" fmla="*/ 206462 w 1013984"/>
              <a:gd name="connsiteY14" fmla="*/ 593766 h 736270"/>
              <a:gd name="connsiteX15" fmla="*/ 527096 w 1013984"/>
              <a:gd name="connsiteY15" fmla="*/ 617516 h 736270"/>
              <a:gd name="connsiteX16" fmla="*/ 823979 w 1013984"/>
              <a:gd name="connsiteY16" fmla="*/ 641267 h 736270"/>
              <a:gd name="connsiteX17" fmla="*/ 954608 w 1013984"/>
              <a:gd name="connsiteY17" fmla="*/ 665018 h 736270"/>
              <a:gd name="connsiteX18" fmla="*/ 966483 w 1013984"/>
              <a:gd name="connsiteY18" fmla="*/ 653142 h 736270"/>
              <a:gd name="connsiteX19" fmla="*/ 1013984 w 1013984"/>
              <a:gd name="connsiteY19" fmla="*/ 688768 h 736270"/>
              <a:gd name="connsiteX20" fmla="*/ 978358 w 1013984"/>
              <a:gd name="connsiteY20" fmla="*/ 712519 h 736270"/>
              <a:gd name="connsiteX21" fmla="*/ 823979 w 1013984"/>
              <a:gd name="connsiteY21" fmla="*/ 736270 h 73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3984" h="736270">
                <a:moveTo>
                  <a:pt x="610223" y="0"/>
                </a:moveTo>
                <a:cubicBezTo>
                  <a:pt x="522795" y="7285"/>
                  <a:pt x="482620" y="5180"/>
                  <a:pt x="408343" y="23750"/>
                </a:cubicBezTo>
                <a:cubicBezTo>
                  <a:pt x="396199" y="26786"/>
                  <a:pt x="384223" y="30695"/>
                  <a:pt x="372717" y="35626"/>
                </a:cubicBezTo>
                <a:cubicBezTo>
                  <a:pt x="226963" y="98092"/>
                  <a:pt x="408868" y="23488"/>
                  <a:pt x="289590" y="83127"/>
                </a:cubicBezTo>
                <a:cubicBezTo>
                  <a:pt x="278394" y="88725"/>
                  <a:pt x="265839" y="91044"/>
                  <a:pt x="253964" y="95002"/>
                </a:cubicBezTo>
                <a:cubicBezTo>
                  <a:pt x="242089" y="102919"/>
                  <a:pt x="229302" y="109616"/>
                  <a:pt x="218338" y="118753"/>
                </a:cubicBezTo>
                <a:cubicBezTo>
                  <a:pt x="205436" y="129504"/>
                  <a:pt x="196686" y="145063"/>
                  <a:pt x="182712" y="154379"/>
                </a:cubicBezTo>
                <a:cubicBezTo>
                  <a:pt x="172297" y="161323"/>
                  <a:pt x="158961" y="162296"/>
                  <a:pt x="147086" y="166254"/>
                </a:cubicBezTo>
                <a:cubicBezTo>
                  <a:pt x="135211" y="178129"/>
                  <a:pt x="124211" y="190950"/>
                  <a:pt x="111460" y="201880"/>
                </a:cubicBezTo>
                <a:cubicBezTo>
                  <a:pt x="85686" y="223971"/>
                  <a:pt x="56524" y="242462"/>
                  <a:pt x="28332" y="261257"/>
                </a:cubicBezTo>
                <a:cubicBezTo>
                  <a:pt x="1918" y="340501"/>
                  <a:pt x="-13666" y="354869"/>
                  <a:pt x="16457" y="451262"/>
                </a:cubicBezTo>
                <a:cubicBezTo>
                  <a:pt x="24971" y="478507"/>
                  <a:pt x="36878" y="513488"/>
                  <a:pt x="63958" y="522514"/>
                </a:cubicBezTo>
                <a:lnTo>
                  <a:pt x="99584" y="534389"/>
                </a:lnTo>
                <a:cubicBezTo>
                  <a:pt x="123335" y="550223"/>
                  <a:pt x="143756" y="572863"/>
                  <a:pt x="170836" y="581890"/>
                </a:cubicBezTo>
                <a:cubicBezTo>
                  <a:pt x="182711" y="585849"/>
                  <a:pt x="194242" y="591050"/>
                  <a:pt x="206462" y="593766"/>
                </a:cubicBezTo>
                <a:cubicBezTo>
                  <a:pt x="312168" y="617256"/>
                  <a:pt x="418306" y="611635"/>
                  <a:pt x="527096" y="617516"/>
                </a:cubicBezTo>
                <a:cubicBezTo>
                  <a:pt x="719442" y="627913"/>
                  <a:pt x="672917" y="624483"/>
                  <a:pt x="823979" y="641267"/>
                </a:cubicBezTo>
                <a:cubicBezTo>
                  <a:pt x="850284" y="647843"/>
                  <a:pt x="938245" y="671563"/>
                  <a:pt x="954608" y="665018"/>
                </a:cubicBezTo>
                <a:cubicBezTo>
                  <a:pt x="974907" y="656898"/>
                  <a:pt x="867015" y="582094"/>
                  <a:pt x="966483" y="653142"/>
                </a:cubicBezTo>
                <a:cubicBezTo>
                  <a:pt x="982589" y="664646"/>
                  <a:pt x="998150" y="676893"/>
                  <a:pt x="1013984" y="688768"/>
                </a:cubicBezTo>
                <a:cubicBezTo>
                  <a:pt x="1002109" y="696685"/>
                  <a:pt x="992314" y="709528"/>
                  <a:pt x="978358" y="712519"/>
                </a:cubicBezTo>
                <a:cubicBezTo>
                  <a:pt x="778704" y="755302"/>
                  <a:pt x="899026" y="698745"/>
                  <a:pt x="823979" y="73627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 7"/>
          <p:cNvSpPr/>
          <p:nvPr/>
        </p:nvSpPr>
        <p:spPr>
          <a:xfrm>
            <a:off x="1284376" y="3999485"/>
            <a:ext cx="265786" cy="213756"/>
          </a:xfrm>
          <a:custGeom>
            <a:avLst/>
            <a:gdLst>
              <a:gd name="connsiteX0" fmla="*/ 28280 w 265786"/>
              <a:gd name="connsiteY0" fmla="*/ 0 h 213756"/>
              <a:gd name="connsiteX1" fmla="*/ 194534 w 265786"/>
              <a:gd name="connsiteY1" fmla="*/ 23750 h 213756"/>
              <a:gd name="connsiteX2" fmla="*/ 230160 w 265786"/>
              <a:gd name="connsiteY2" fmla="*/ 47501 h 213756"/>
              <a:gd name="connsiteX3" fmla="*/ 265786 w 265786"/>
              <a:gd name="connsiteY3" fmla="*/ 118753 h 213756"/>
              <a:gd name="connsiteX4" fmla="*/ 253911 w 265786"/>
              <a:gd name="connsiteY4" fmla="*/ 166254 h 213756"/>
              <a:gd name="connsiteX5" fmla="*/ 230160 w 265786"/>
              <a:gd name="connsiteY5" fmla="*/ 201880 h 213756"/>
              <a:gd name="connsiteX6" fmla="*/ 194534 w 265786"/>
              <a:gd name="connsiteY6" fmla="*/ 213756 h 213756"/>
              <a:gd name="connsiteX7" fmla="*/ 63906 w 265786"/>
              <a:gd name="connsiteY7" fmla="*/ 178130 h 213756"/>
              <a:gd name="connsiteX8" fmla="*/ 40155 w 265786"/>
              <a:gd name="connsiteY8" fmla="*/ 142504 h 213756"/>
              <a:gd name="connsiteX9" fmla="*/ 4529 w 265786"/>
              <a:gd name="connsiteY9" fmla="*/ 142504 h 213756"/>
              <a:gd name="connsiteX10" fmla="*/ 16405 w 265786"/>
              <a:gd name="connsiteY10" fmla="*/ 106878 h 213756"/>
              <a:gd name="connsiteX11" fmla="*/ 52030 w 265786"/>
              <a:gd name="connsiteY11" fmla="*/ 83127 h 213756"/>
              <a:gd name="connsiteX12" fmla="*/ 135158 w 265786"/>
              <a:gd name="connsiteY12" fmla="*/ 106878 h 213756"/>
              <a:gd name="connsiteX13" fmla="*/ 135158 w 265786"/>
              <a:gd name="connsiteY13" fmla="*/ 118753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786" h="213756">
                <a:moveTo>
                  <a:pt x="28280" y="0"/>
                </a:moveTo>
                <a:cubicBezTo>
                  <a:pt x="61648" y="3033"/>
                  <a:pt x="148844" y="905"/>
                  <a:pt x="194534" y="23750"/>
                </a:cubicBezTo>
                <a:cubicBezTo>
                  <a:pt x="207300" y="30133"/>
                  <a:pt x="218285" y="39584"/>
                  <a:pt x="230160" y="47501"/>
                </a:cubicBezTo>
                <a:cubicBezTo>
                  <a:pt x="242169" y="65514"/>
                  <a:pt x="265786" y="94169"/>
                  <a:pt x="265786" y="118753"/>
                </a:cubicBezTo>
                <a:cubicBezTo>
                  <a:pt x="265786" y="135074"/>
                  <a:pt x="260340" y="151253"/>
                  <a:pt x="253911" y="166254"/>
                </a:cubicBezTo>
                <a:cubicBezTo>
                  <a:pt x="248289" y="179372"/>
                  <a:pt x="241305" y="192964"/>
                  <a:pt x="230160" y="201880"/>
                </a:cubicBezTo>
                <a:cubicBezTo>
                  <a:pt x="220385" y="209700"/>
                  <a:pt x="206409" y="209797"/>
                  <a:pt x="194534" y="213756"/>
                </a:cubicBezTo>
                <a:cubicBezTo>
                  <a:pt x="138339" y="206731"/>
                  <a:pt x="102398" y="216621"/>
                  <a:pt x="63906" y="178130"/>
                </a:cubicBezTo>
                <a:cubicBezTo>
                  <a:pt x="53814" y="168038"/>
                  <a:pt x="48072" y="154379"/>
                  <a:pt x="40155" y="142504"/>
                </a:cubicBezTo>
                <a:cubicBezTo>
                  <a:pt x="10307" y="52957"/>
                  <a:pt x="50570" y="142504"/>
                  <a:pt x="4529" y="142504"/>
                </a:cubicBezTo>
                <a:cubicBezTo>
                  <a:pt x="-7989" y="142504"/>
                  <a:pt x="8585" y="116653"/>
                  <a:pt x="16405" y="106878"/>
                </a:cubicBezTo>
                <a:cubicBezTo>
                  <a:pt x="25321" y="95733"/>
                  <a:pt x="40155" y="91044"/>
                  <a:pt x="52030" y="83127"/>
                </a:cubicBezTo>
                <a:cubicBezTo>
                  <a:pt x="58369" y="84712"/>
                  <a:pt x="124933" y="100061"/>
                  <a:pt x="135158" y="106878"/>
                </a:cubicBezTo>
                <a:cubicBezTo>
                  <a:pt x="138452" y="109074"/>
                  <a:pt x="135158" y="114795"/>
                  <a:pt x="135158" y="118753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Forma livre 9"/>
          <p:cNvSpPr/>
          <p:nvPr/>
        </p:nvSpPr>
        <p:spPr>
          <a:xfrm>
            <a:off x="1274762" y="3714477"/>
            <a:ext cx="2671948" cy="216907"/>
          </a:xfrm>
          <a:custGeom>
            <a:avLst/>
            <a:gdLst>
              <a:gd name="connsiteX0" fmla="*/ 0 w 2671948"/>
              <a:gd name="connsiteY0" fmla="*/ 205032 h 216907"/>
              <a:gd name="connsiteX1" fmla="*/ 71252 w 2671948"/>
              <a:gd name="connsiteY1" fmla="*/ 216907 h 216907"/>
              <a:gd name="connsiteX2" fmla="*/ 380010 w 2671948"/>
              <a:gd name="connsiteY2" fmla="*/ 193156 h 216907"/>
              <a:gd name="connsiteX3" fmla="*/ 712519 w 2671948"/>
              <a:gd name="connsiteY3" fmla="*/ 181281 h 216907"/>
              <a:gd name="connsiteX4" fmla="*/ 914400 w 2671948"/>
              <a:gd name="connsiteY4" fmla="*/ 169406 h 216907"/>
              <a:gd name="connsiteX5" fmla="*/ 2327563 w 2671948"/>
              <a:gd name="connsiteY5" fmla="*/ 157530 h 216907"/>
              <a:gd name="connsiteX6" fmla="*/ 2386940 w 2671948"/>
              <a:gd name="connsiteY6" fmla="*/ 145655 h 216907"/>
              <a:gd name="connsiteX7" fmla="*/ 2458192 w 2671948"/>
              <a:gd name="connsiteY7" fmla="*/ 121905 h 216907"/>
              <a:gd name="connsiteX8" fmla="*/ 2541319 w 2671948"/>
              <a:gd name="connsiteY8" fmla="*/ 98154 h 216907"/>
              <a:gd name="connsiteX9" fmla="*/ 2612571 w 2671948"/>
              <a:gd name="connsiteY9" fmla="*/ 38777 h 216907"/>
              <a:gd name="connsiteX10" fmla="*/ 2636322 w 2671948"/>
              <a:gd name="connsiteY10" fmla="*/ 3151 h 216907"/>
              <a:gd name="connsiteX11" fmla="*/ 2553194 w 2671948"/>
              <a:gd name="connsiteY11" fmla="*/ 15027 h 216907"/>
              <a:gd name="connsiteX12" fmla="*/ 2565070 w 2671948"/>
              <a:gd name="connsiteY12" fmla="*/ 15027 h 216907"/>
              <a:gd name="connsiteX13" fmla="*/ 2648197 w 2671948"/>
              <a:gd name="connsiteY13" fmla="*/ 26902 h 216907"/>
              <a:gd name="connsiteX14" fmla="*/ 2671948 w 2671948"/>
              <a:gd name="connsiteY14" fmla="*/ 62528 h 216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71948" h="216907">
                <a:moveTo>
                  <a:pt x="0" y="205032"/>
                </a:moveTo>
                <a:cubicBezTo>
                  <a:pt x="23751" y="208990"/>
                  <a:pt x="47174" y="216907"/>
                  <a:pt x="71252" y="216907"/>
                </a:cubicBezTo>
                <a:cubicBezTo>
                  <a:pt x="534752" y="216907"/>
                  <a:pt x="116757" y="207781"/>
                  <a:pt x="380010" y="193156"/>
                </a:cubicBezTo>
                <a:cubicBezTo>
                  <a:pt x="490746" y="187004"/>
                  <a:pt x="601721" y="186205"/>
                  <a:pt x="712519" y="181281"/>
                </a:cubicBezTo>
                <a:cubicBezTo>
                  <a:pt x="779863" y="178288"/>
                  <a:pt x="846997" y="170397"/>
                  <a:pt x="914400" y="169406"/>
                </a:cubicBezTo>
                <a:lnTo>
                  <a:pt x="2327563" y="157530"/>
                </a:lnTo>
                <a:cubicBezTo>
                  <a:pt x="2347355" y="153572"/>
                  <a:pt x="2367467" y="150966"/>
                  <a:pt x="2386940" y="145655"/>
                </a:cubicBezTo>
                <a:cubicBezTo>
                  <a:pt x="2411093" y="139068"/>
                  <a:pt x="2433904" y="127977"/>
                  <a:pt x="2458192" y="121905"/>
                </a:cubicBezTo>
                <a:cubicBezTo>
                  <a:pt x="2517837" y="106993"/>
                  <a:pt x="2490209" y="115190"/>
                  <a:pt x="2541319" y="98154"/>
                </a:cubicBezTo>
                <a:cubicBezTo>
                  <a:pt x="2576349" y="74801"/>
                  <a:pt x="2583997" y="73065"/>
                  <a:pt x="2612571" y="38777"/>
                </a:cubicBezTo>
                <a:cubicBezTo>
                  <a:pt x="2621708" y="27813"/>
                  <a:pt x="2649574" y="8451"/>
                  <a:pt x="2636322" y="3151"/>
                </a:cubicBezTo>
                <a:cubicBezTo>
                  <a:pt x="2610333" y="-7244"/>
                  <a:pt x="2580903" y="11068"/>
                  <a:pt x="2553194" y="15027"/>
                </a:cubicBezTo>
                <a:cubicBezTo>
                  <a:pt x="2467775" y="43499"/>
                  <a:pt x="2550158" y="15027"/>
                  <a:pt x="2565070" y="15027"/>
                </a:cubicBezTo>
                <a:cubicBezTo>
                  <a:pt x="2593060" y="15027"/>
                  <a:pt x="2620488" y="22944"/>
                  <a:pt x="2648197" y="26902"/>
                </a:cubicBezTo>
                <a:lnTo>
                  <a:pt x="2671948" y="62528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 10"/>
          <p:cNvSpPr/>
          <p:nvPr/>
        </p:nvSpPr>
        <p:spPr>
          <a:xfrm>
            <a:off x="1063274" y="3559276"/>
            <a:ext cx="546541" cy="357081"/>
          </a:xfrm>
          <a:custGeom>
            <a:avLst/>
            <a:gdLst>
              <a:gd name="connsiteX0" fmla="*/ 0 w 546541"/>
              <a:gd name="connsiteY0" fmla="*/ 357081 h 357081"/>
              <a:gd name="connsiteX1" fmla="*/ 130629 w 546541"/>
              <a:gd name="connsiteY1" fmla="*/ 309580 h 357081"/>
              <a:gd name="connsiteX2" fmla="*/ 166255 w 546541"/>
              <a:gd name="connsiteY2" fmla="*/ 297705 h 357081"/>
              <a:gd name="connsiteX3" fmla="*/ 261257 w 546541"/>
              <a:gd name="connsiteY3" fmla="*/ 285830 h 357081"/>
              <a:gd name="connsiteX4" fmla="*/ 320634 w 546541"/>
              <a:gd name="connsiteY4" fmla="*/ 273954 h 357081"/>
              <a:gd name="connsiteX5" fmla="*/ 415636 w 546541"/>
              <a:gd name="connsiteY5" fmla="*/ 262079 h 357081"/>
              <a:gd name="connsiteX6" fmla="*/ 534390 w 546541"/>
              <a:gd name="connsiteY6" fmla="*/ 202702 h 357081"/>
              <a:gd name="connsiteX7" fmla="*/ 546265 w 546541"/>
              <a:gd name="connsiteY7" fmla="*/ 167076 h 357081"/>
              <a:gd name="connsiteX8" fmla="*/ 451262 w 546541"/>
              <a:gd name="connsiteY8" fmla="*/ 83949 h 357081"/>
              <a:gd name="connsiteX9" fmla="*/ 391886 w 546541"/>
              <a:gd name="connsiteY9" fmla="*/ 72074 h 357081"/>
              <a:gd name="connsiteX10" fmla="*/ 320634 w 546541"/>
              <a:gd name="connsiteY10" fmla="*/ 48323 h 357081"/>
              <a:gd name="connsiteX11" fmla="*/ 249382 w 546541"/>
              <a:gd name="connsiteY11" fmla="*/ 36448 h 357081"/>
              <a:gd name="connsiteX12" fmla="*/ 213756 w 546541"/>
              <a:gd name="connsiteY12" fmla="*/ 24572 h 357081"/>
              <a:gd name="connsiteX13" fmla="*/ 178130 w 546541"/>
              <a:gd name="connsiteY13" fmla="*/ 822 h 357081"/>
              <a:gd name="connsiteX14" fmla="*/ 142504 w 546541"/>
              <a:gd name="connsiteY14" fmla="*/ 12697 h 357081"/>
              <a:gd name="connsiteX15" fmla="*/ 130629 w 546541"/>
              <a:gd name="connsiteY15" fmla="*/ 48323 h 357081"/>
              <a:gd name="connsiteX16" fmla="*/ 142504 w 546541"/>
              <a:gd name="connsiteY16" fmla="*/ 83949 h 357081"/>
              <a:gd name="connsiteX17" fmla="*/ 154379 w 546541"/>
              <a:gd name="connsiteY17" fmla="*/ 48323 h 357081"/>
              <a:gd name="connsiteX18" fmla="*/ 190005 w 546541"/>
              <a:gd name="connsiteY18" fmla="*/ 36448 h 357081"/>
              <a:gd name="connsiteX19" fmla="*/ 296883 w 546541"/>
              <a:gd name="connsiteY19" fmla="*/ 12697 h 357081"/>
              <a:gd name="connsiteX20" fmla="*/ 95003 w 546541"/>
              <a:gd name="connsiteY20" fmla="*/ 12697 h 357081"/>
              <a:gd name="connsiteX21" fmla="*/ 118753 w 546541"/>
              <a:gd name="connsiteY21" fmla="*/ 48323 h 357081"/>
              <a:gd name="connsiteX22" fmla="*/ 154379 w 546541"/>
              <a:gd name="connsiteY22" fmla="*/ 131450 h 35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6541" h="357081">
                <a:moveTo>
                  <a:pt x="0" y="357081"/>
                </a:moveTo>
                <a:cubicBezTo>
                  <a:pt x="82616" y="324036"/>
                  <a:pt x="39160" y="340070"/>
                  <a:pt x="130629" y="309580"/>
                </a:cubicBezTo>
                <a:cubicBezTo>
                  <a:pt x="142504" y="305622"/>
                  <a:pt x="153834" y="299258"/>
                  <a:pt x="166255" y="297705"/>
                </a:cubicBezTo>
                <a:cubicBezTo>
                  <a:pt x="197922" y="293747"/>
                  <a:pt x="229714" y="290683"/>
                  <a:pt x="261257" y="285830"/>
                </a:cubicBezTo>
                <a:cubicBezTo>
                  <a:pt x="281207" y="282761"/>
                  <a:pt x="300684" y="277023"/>
                  <a:pt x="320634" y="273954"/>
                </a:cubicBezTo>
                <a:cubicBezTo>
                  <a:pt x="352177" y="269101"/>
                  <a:pt x="383969" y="266037"/>
                  <a:pt x="415636" y="262079"/>
                </a:cubicBezTo>
                <a:cubicBezTo>
                  <a:pt x="505665" y="232069"/>
                  <a:pt x="466860" y="253349"/>
                  <a:pt x="534390" y="202702"/>
                </a:cubicBezTo>
                <a:cubicBezTo>
                  <a:pt x="538348" y="190827"/>
                  <a:pt x="548323" y="179423"/>
                  <a:pt x="546265" y="167076"/>
                </a:cubicBezTo>
                <a:cubicBezTo>
                  <a:pt x="540737" y="133907"/>
                  <a:pt x="466277" y="86952"/>
                  <a:pt x="451262" y="83949"/>
                </a:cubicBezTo>
                <a:cubicBezTo>
                  <a:pt x="431470" y="79991"/>
                  <a:pt x="411359" y="77385"/>
                  <a:pt x="391886" y="72074"/>
                </a:cubicBezTo>
                <a:cubicBezTo>
                  <a:pt x="367733" y="65487"/>
                  <a:pt x="345329" y="52439"/>
                  <a:pt x="320634" y="48323"/>
                </a:cubicBezTo>
                <a:lnTo>
                  <a:pt x="249382" y="36448"/>
                </a:lnTo>
                <a:cubicBezTo>
                  <a:pt x="237507" y="32489"/>
                  <a:pt x="224952" y="30170"/>
                  <a:pt x="213756" y="24572"/>
                </a:cubicBezTo>
                <a:cubicBezTo>
                  <a:pt x="200991" y="18189"/>
                  <a:pt x="192208" y="3168"/>
                  <a:pt x="178130" y="822"/>
                </a:cubicBezTo>
                <a:cubicBezTo>
                  <a:pt x="165783" y="-1236"/>
                  <a:pt x="154379" y="8739"/>
                  <a:pt x="142504" y="12697"/>
                </a:cubicBezTo>
                <a:cubicBezTo>
                  <a:pt x="138546" y="24572"/>
                  <a:pt x="130629" y="35805"/>
                  <a:pt x="130629" y="48323"/>
                </a:cubicBezTo>
                <a:cubicBezTo>
                  <a:pt x="130629" y="60841"/>
                  <a:pt x="129986" y="83949"/>
                  <a:pt x="142504" y="83949"/>
                </a:cubicBezTo>
                <a:cubicBezTo>
                  <a:pt x="155022" y="83949"/>
                  <a:pt x="145528" y="57174"/>
                  <a:pt x="154379" y="48323"/>
                </a:cubicBezTo>
                <a:cubicBezTo>
                  <a:pt x="163230" y="39472"/>
                  <a:pt x="177969" y="39887"/>
                  <a:pt x="190005" y="36448"/>
                </a:cubicBezTo>
                <a:cubicBezTo>
                  <a:pt x="229145" y="25265"/>
                  <a:pt x="256058" y="20862"/>
                  <a:pt x="296883" y="12697"/>
                </a:cubicBezTo>
                <a:cubicBezTo>
                  <a:pt x="260422" y="8646"/>
                  <a:pt x="134640" y="-13727"/>
                  <a:pt x="95003" y="12697"/>
                </a:cubicBezTo>
                <a:cubicBezTo>
                  <a:pt x="83128" y="20614"/>
                  <a:pt x="112957" y="35281"/>
                  <a:pt x="118753" y="48323"/>
                </a:cubicBezTo>
                <a:cubicBezTo>
                  <a:pt x="159586" y="140197"/>
                  <a:pt x="121378" y="98449"/>
                  <a:pt x="154379" y="13145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4950337" y="116630"/>
            <a:ext cx="4950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j</a:t>
            </a:r>
          </a:p>
          <a:p>
            <a:r>
              <a:rPr lang="pt-PT" sz="1200" strike="sngStrike" dirty="0" smtClean="0"/>
              <a:t>(13, 14, 16) -&gt; não executável</a:t>
            </a:r>
          </a:p>
          <a:p>
            <a:r>
              <a:rPr lang="pt-PT" sz="1200" dirty="0" smtClean="0">
                <a:solidFill>
                  <a:srgbClr val="00B050"/>
                </a:solidFill>
              </a:rPr>
              <a:t>(13, 14, 15) -&gt; </a:t>
            </a:r>
            <a:r>
              <a:rPr lang="pt-PT" sz="1200" dirty="0" err="1" smtClean="0">
                <a:solidFill>
                  <a:srgbClr val="00B050"/>
                </a:solidFill>
              </a:rPr>
              <a:t>p-use</a:t>
            </a:r>
            <a:r>
              <a:rPr lang="pt-PT" sz="1200" dirty="0" smtClean="0">
                <a:solidFill>
                  <a:srgbClr val="00B050"/>
                </a:solidFill>
              </a:rPr>
              <a:t> de j, seguido de c-use de j</a:t>
            </a:r>
          </a:p>
          <a:p>
            <a:endParaRPr lang="pt-PT" sz="1200" dirty="0" smtClean="0"/>
          </a:p>
          <a:p>
            <a:r>
              <a:rPr lang="pt-PT" sz="1200" dirty="0" smtClean="0">
                <a:solidFill>
                  <a:srgbClr val="FFC000"/>
                </a:solidFill>
              </a:rPr>
              <a:t>(15, 14, 15) </a:t>
            </a:r>
            <a:r>
              <a:rPr lang="pt-PT" sz="1200" dirty="0">
                <a:solidFill>
                  <a:srgbClr val="FFC000"/>
                </a:solidFill>
              </a:rPr>
              <a:t>-&gt; </a:t>
            </a:r>
            <a:r>
              <a:rPr lang="pt-PT" sz="1200" dirty="0" smtClean="0">
                <a:solidFill>
                  <a:srgbClr val="FFC000"/>
                </a:solidFill>
              </a:rPr>
              <a:t>c-use </a:t>
            </a:r>
            <a:r>
              <a:rPr lang="pt-PT" sz="1200" dirty="0">
                <a:solidFill>
                  <a:srgbClr val="FFC000"/>
                </a:solidFill>
              </a:rPr>
              <a:t>de j</a:t>
            </a:r>
          </a:p>
          <a:p>
            <a:r>
              <a:rPr lang="pt-PT" sz="1200" dirty="0" smtClean="0">
                <a:solidFill>
                  <a:srgbClr val="00B050"/>
                </a:solidFill>
              </a:rPr>
              <a:t>(15, 14, 16) -&gt; </a:t>
            </a:r>
            <a:r>
              <a:rPr lang="pt-PT" sz="1200" dirty="0" err="1" smtClean="0">
                <a:solidFill>
                  <a:srgbClr val="00B050"/>
                </a:solidFill>
              </a:rPr>
              <a:t>p-use</a:t>
            </a:r>
            <a:r>
              <a:rPr lang="pt-PT" sz="1200" dirty="0" smtClean="0">
                <a:solidFill>
                  <a:srgbClr val="00B050"/>
                </a:solidFill>
              </a:rPr>
              <a:t> de j</a:t>
            </a:r>
          </a:p>
          <a:p>
            <a:endParaRPr lang="pt-PT" sz="1200" dirty="0"/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97212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" y="82425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315464" y="3677988"/>
            <a:ext cx="1080654" cy="617517"/>
          </a:xfrm>
          <a:custGeom>
            <a:avLst/>
            <a:gdLst>
              <a:gd name="connsiteX0" fmla="*/ 0 w 1080654"/>
              <a:gd name="connsiteY0" fmla="*/ 0 h 617517"/>
              <a:gd name="connsiteX1" fmla="*/ 83127 w 1080654"/>
              <a:gd name="connsiteY1" fmla="*/ 118754 h 617517"/>
              <a:gd name="connsiteX2" fmla="*/ 106877 w 1080654"/>
              <a:gd name="connsiteY2" fmla="*/ 178130 h 617517"/>
              <a:gd name="connsiteX3" fmla="*/ 190005 w 1080654"/>
              <a:gd name="connsiteY3" fmla="*/ 273133 h 617517"/>
              <a:gd name="connsiteX4" fmla="*/ 225631 w 1080654"/>
              <a:gd name="connsiteY4" fmla="*/ 320634 h 617517"/>
              <a:gd name="connsiteX5" fmla="*/ 261257 w 1080654"/>
              <a:gd name="connsiteY5" fmla="*/ 356260 h 617517"/>
              <a:gd name="connsiteX6" fmla="*/ 368135 w 1080654"/>
              <a:gd name="connsiteY6" fmla="*/ 475013 h 617517"/>
              <a:gd name="connsiteX7" fmla="*/ 415636 w 1080654"/>
              <a:gd name="connsiteY7" fmla="*/ 486889 h 617517"/>
              <a:gd name="connsiteX8" fmla="*/ 451262 w 1080654"/>
              <a:gd name="connsiteY8" fmla="*/ 522515 h 617517"/>
              <a:gd name="connsiteX9" fmla="*/ 498763 w 1080654"/>
              <a:gd name="connsiteY9" fmla="*/ 546265 h 617517"/>
              <a:gd name="connsiteX10" fmla="*/ 605641 w 1080654"/>
              <a:gd name="connsiteY10" fmla="*/ 593767 h 617517"/>
              <a:gd name="connsiteX11" fmla="*/ 641267 w 1080654"/>
              <a:gd name="connsiteY11" fmla="*/ 605642 h 617517"/>
              <a:gd name="connsiteX12" fmla="*/ 676893 w 1080654"/>
              <a:gd name="connsiteY12" fmla="*/ 617517 h 617517"/>
              <a:gd name="connsiteX13" fmla="*/ 795646 w 1080654"/>
              <a:gd name="connsiteY13" fmla="*/ 605642 h 617517"/>
              <a:gd name="connsiteX14" fmla="*/ 831272 w 1080654"/>
              <a:gd name="connsiteY14" fmla="*/ 593767 h 617517"/>
              <a:gd name="connsiteX15" fmla="*/ 926275 w 1080654"/>
              <a:gd name="connsiteY15" fmla="*/ 486889 h 617517"/>
              <a:gd name="connsiteX16" fmla="*/ 973776 w 1080654"/>
              <a:gd name="connsiteY16" fmla="*/ 368135 h 617517"/>
              <a:gd name="connsiteX17" fmla="*/ 985651 w 1080654"/>
              <a:gd name="connsiteY17" fmla="*/ 332509 h 617517"/>
              <a:gd name="connsiteX18" fmla="*/ 997527 w 1080654"/>
              <a:gd name="connsiteY18" fmla="*/ 296883 h 617517"/>
              <a:gd name="connsiteX19" fmla="*/ 985651 w 1080654"/>
              <a:gd name="connsiteY19" fmla="*/ 237507 h 617517"/>
              <a:gd name="connsiteX20" fmla="*/ 926275 w 1080654"/>
              <a:gd name="connsiteY20" fmla="*/ 249382 h 617517"/>
              <a:gd name="connsiteX21" fmla="*/ 926275 w 1080654"/>
              <a:gd name="connsiteY21" fmla="*/ 237507 h 617517"/>
              <a:gd name="connsiteX22" fmla="*/ 961901 w 1080654"/>
              <a:gd name="connsiteY22" fmla="*/ 225631 h 617517"/>
              <a:gd name="connsiteX23" fmla="*/ 997527 w 1080654"/>
              <a:gd name="connsiteY23" fmla="*/ 190005 h 617517"/>
              <a:gd name="connsiteX24" fmla="*/ 1080654 w 1080654"/>
              <a:gd name="connsiteY24" fmla="*/ 285008 h 61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80654" h="617517">
                <a:moveTo>
                  <a:pt x="0" y="0"/>
                </a:moveTo>
                <a:cubicBezTo>
                  <a:pt x="27709" y="39585"/>
                  <a:pt x="58267" y="77321"/>
                  <a:pt x="83127" y="118754"/>
                </a:cubicBezTo>
                <a:cubicBezTo>
                  <a:pt x="94094" y="137033"/>
                  <a:pt x="95910" y="159851"/>
                  <a:pt x="106877" y="178130"/>
                </a:cubicBezTo>
                <a:cubicBezTo>
                  <a:pt x="143481" y="239136"/>
                  <a:pt x="150629" y="227194"/>
                  <a:pt x="190005" y="273133"/>
                </a:cubicBezTo>
                <a:cubicBezTo>
                  <a:pt x="202886" y="288160"/>
                  <a:pt x="212750" y="305607"/>
                  <a:pt x="225631" y="320634"/>
                </a:cubicBezTo>
                <a:cubicBezTo>
                  <a:pt x="236561" y="333385"/>
                  <a:pt x="250327" y="343509"/>
                  <a:pt x="261257" y="356260"/>
                </a:cubicBezTo>
                <a:cubicBezTo>
                  <a:pt x="286079" y="385219"/>
                  <a:pt x="335425" y="466835"/>
                  <a:pt x="368135" y="475013"/>
                </a:cubicBezTo>
                <a:lnTo>
                  <a:pt x="415636" y="486889"/>
                </a:lnTo>
                <a:cubicBezTo>
                  <a:pt x="427511" y="498764"/>
                  <a:pt x="437596" y="512754"/>
                  <a:pt x="451262" y="522515"/>
                </a:cubicBezTo>
                <a:cubicBezTo>
                  <a:pt x="465667" y="532804"/>
                  <a:pt x="483393" y="537482"/>
                  <a:pt x="498763" y="546265"/>
                </a:cubicBezTo>
                <a:cubicBezTo>
                  <a:pt x="577804" y="591431"/>
                  <a:pt x="481233" y="552298"/>
                  <a:pt x="605641" y="593767"/>
                </a:cubicBezTo>
                <a:lnTo>
                  <a:pt x="641267" y="605642"/>
                </a:lnTo>
                <a:lnTo>
                  <a:pt x="676893" y="617517"/>
                </a:lnTo>
                <a:cubicBezTo>
                  <a:pt x="716477" y="613559"/>
                  <a:pt x="756327" y="611691"/>
                  <a:pt x="795646" y="605642"/>
                </a:cubicBezTo>
                <a:cubicBezTo>
                  <a:pt x="808018" y="603739"/>
                  <a:pt x="821391" y="601452"/>
                  <a:pt x="831272" y="593767"/>
                </a:cubicBezTo>
                <a:cubicBezTo>
                  <a:pt x="868371" y="564912"/>
                  <a:pt x="902693" y="528158"/>
                  <a:pt x="926275" y="486889"/>
                </a:cubicBezTo>
                <a:cubicBezTo>
                  <a:pt x="954229" y="437968"/>
                  <a:pt x="954314" y="426520"/>
                  <a:pt x="973776" y="368135"/>
                </a:cubicBezTo>
                <a:lnTo>
                  <a:pt x="985651" y="332509"/>
                </a:lnTo>
                <a:lnTo>
                  <a:pt x="997527" y="296883"/>
                </a:lnTo>
                <a:cubicBezTo>
                  <a:pt x="993568" y="277091"/>
                  <a:pt x="1002445" y="248703"/>
                  <a:pt x="985651" y="237507"/>
                </a:cubicBezTo>
                <a:cubicBezTo>
                  <a:pt x="968857" y="226311"/>
                  <a:pt x="945856" y="244487"/>
                  <a:pt x="926275" y="249382"/>
                </a:cubicBezTo>
                <a:cubicBezTo>
                  <a:pt x="920414" y="250847"/>
                  <a:pt x="830859" y="285215"/>
                  <a:pt x="926275" y="237507"/>
                </a:cubicBezTo>
                <a:cubicBezTo>
                  <a:pt x="937471" y="231909"/>
                  <a:pt x="950026" y="229590"/>
                  <a:pt x="961901" y="225631"/>
                </a:cubicBezTo>
                <a:cubicBezTo>
                  <a:pt x="973776" y="213756"/>
                  <a:pt x="981595" y="184694"/>
                  <a:pt x="997527" y="190005"/>
                </a:cubicBezTo>
                <a:cubicBezTo>
                  <a:pt x="1044035" y="205508"/>
                  <a:pt x="1061928" y="247555"/>
                  <a:pt x="1080654" y="285008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4950337" y="116630"/>
            <a:ext cx="495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setTemp</a:t>
            </a:r>
            <a:endParaRPr lang="pt-PT" sz="1200" dirty="0"/>
          </a:p>
          <a:p>
            <a:r>
              <a:rPr lang="pt-PT" sz="1200" dirty="0" smtClean="0">
                <a:solidFill>
                  <a:srgbClr val="00B050"/>
                </a:solidFill>
              </a:rPr>
              <a:t>(15) -&gt; c-use de </a:t>
            </a:r>
            <a:r>
              <a:rPr lang="pt-PT" sz="1200" dirty="0" err="1" smtClean="0">
                <a:solidFill>
                  <a:srgbClr val="00B050"/>
                </a:solidFill>
              </a:rPr>
              <a:t>setTemp</a:t>
            </a:r>
            <a:endParaRPr lang="pt-PT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02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" y="31101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845699" y="4161054"/>
            <a:ext cx="3682550" cy="344384"/>
          </a:xfrm>
          <a:custGeom>
            <a:avLst/>
            <a:gdLst>
              <a:gd name="connsiteX0" fmla="*/ 0 w 3682550"/>
              <a:gd name="connsiteY0" fmla="*/ 190005 h 344384"/>
              <a:gd name="connsiteX1" fmla="*/ 83127 w 3682550"/>
              <a:gd name="connsiteY1" fmla="*/ 166254 h 344384"/>
              <a:gd name="connsiteX2" fmla="*/ 201880 w 3682550"/>
              <a:gd name="connsiteY2" fmla="*/ 154379 h 344384"/>
              <a:gd name="connsiteX3" fmla="*/ 237506 w 3682550"/>
              <a:gd name="connsiteY3" fmla="*/ 130628 h 344384"/>
              <a:gd name="connsiteX4" fmla="*/ 308758 w 3682550"/>
              <a:gd name="connsiteY4" fmla="*/ 118753 h 344384"/>
              <a:gd name="connsiteX5" fmla="*/ 368135 w 3682550"/>
              <a:gd name="connsiteY5" fmla="*/ 106878 h 344384"/>
              <a:gd name="connsiteX6" fmla="*/ 439387 w 3682550"/>
              <a:gd name="connsiteY6" fmla="*/ 95003 h 344384"/>
              <a:gd name="connsiteX7" fmla="*/ 498763 w 3682550"/>
              <a:gd name="connsiteY7" fmla="*/ 83127 h 344384"/>
              <a:gd name="connsiteX8" fmla="*/ 617517 w 3682550"/>
              <a:gd name="connsiteY8" fmla="*/ 71252 h 344384"/>
              <a:gd name="connsiteX9" fmla="*/ 688769 w 3682550"/>
              <a:gd name="connsiteY9" fmla="*/ 59377 h 344384"/>
              <a:gd name="connsiteX10" fmla="*/ 938150 w 3682550"/>
              <a:gd name="connsiteY10" fmla="*/ 35626 h 344384"/>
              <a:gd name="connsiteX11" fmla="*/ 1009402 w 3682550"/>
              <a:gd name="connsiteY11" fmla="*/ 23751 h 344384"/>
              <a:gd name="connsiteX12" fmla="*/ 1140031 w 3682550"/>
              <a:gd name="connsiteY12" fmla="*/ 0 h 344384"/>
              <a:gd name="connsiteX13" fmla="*/ 3194462 w 3682550"/>
              <a:gd name="connsiteY13" fmla="*/ 11875 h 344384"/>
              <a:gd name="connsiteX14" fmla="*/ 3241963 w 3682550"/>
              <a:gd name="connsiteY14" fmla="*/ 23751 h 344384"/>
              <a:gd name="connsiteX15" fmla="*/ 3396343 w 3682550"/>
              <a:gd name="connsiteY15" fmla="*/ 71252 h 344384"/>
              <a:gd name="connsiteX16" fmla="*/ 3467595 w 3682550"/>
              <a:gd name="connsiteY16" fmla="*/ 95003 h 344384"/>
              <a:gd name="connsiteX17" fmla="*/ 3538847 w 3682550"/>
              <a:gd name="connsiteY17" fmla="*/ 154379 h 344384"/>
              <a:gd name="connsiteX18" fmla="*/ 3598223 w 3682550"/>
              <a:gd name="connsiteY18" fmla="*/ 213756 h 344384"/>
              <a:gd name="connsiteX19" fmla="*/ 3621974 w 3682550"/>
              <a:gd name="connsiteY19" fmla="*/ 249382 h 344384"/>
              <a:gd name="connsiteX20" fmla="*/ 3645725 w 3682550"/>
              <a:gd name="connsiteY20" fmla="*/ 320634 h 344384"/>
              <a:gd name="connsiteX21" fmla="*/ 3669475 w 3682550"/>
              <a:gd name="connsiteY21" fmla="*/ 273132 h 344384"/>
              <a:gd name="connsiteX22" fmla="*/ 3681350 w 3682550"/>
              <a:gd name="connsiteY22" fmla="*/ 237506 h 344384"/>
              <a:gd name="connsiteX23" fmla="*/ 3633849 w 3682550"/>
              <a:gd name="connsiteY23" fmla="*/ 344384 h 344384"/>
              <a:gd name="connsiteX24" fmla="*/ 3538847 w 3682550"/>
              <a:gd name="connsiteY24" fmla="*/ 332509 h 344384"/>
              <a:gd name="connsiteX25" fmla="*/ 3491345 w 3682550"/>
              <a:gd name="connsiteY25" fmla="*/ 320634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82550" h="344384">
                <a:moveTo>
                  <a:pt x="0" y="190005"/>
                </a:moveTo>
                <a:cubicBezTo>
                  <a:pt x="27709" y="182088"/>
                  <a:pt x="54748" y="171262"/>
                  <a:pt x="83127" y="166254"/>
                </a:cubicBezTo>
                <a:cubicBezTo>
                  <a:pt x="122303" y="159340"/>
                  <a:pt x="163117" y="163324"/>
                  <a:pt x="201880" y="154379"/>
                </a:cubicBezTo>
                <a:cubicBezTo>
                  <a:pt x="215787" y="151170"/>
                  <a:pt x="223966" y="135141"/>
                  <a:pt x="237506" y="130628"/>
                </a:cubicBezTo>
                <a:cubicBezTo>
                  <a:pt x="260349" y="123014"/>
                  <a:pt x="285068" y="123060"/>
                  <a:pt x="308758" y="118753"/>
                </a:cubicBezTo>
                <a:cubicBezTo>
                  <a:pt x="328617" y="115142"/>
                  <a:pt x="348276" y="110489"/>
                  <a:pt x="368135" y="106878"/>
                </a:cubicBezTo>
                <a:cubicBezTo>
                  <a:pt x="391825" y="102571"/>
                  <a:pt x="415697" y="99310"/>
                  <a:pt x="439387" y="95003"/>
                </a:cubicBezTo>
                <a:cubicBezTo>
                  <a:pt x="459245" y="91392"/>
                  <a:pt x="478756" y="85795"/>
                  <a:pt x="498763" y="83127"/>
                </a:cubicBezTo>
                <a:cubicBezTo>
                  <a:pt x="538196" y="77869"/>
                  <a:pt x="578042" y="76186"/>
                  <a:pt x="617517" y="71252"/>
                </a:cubicBezTo>
                <a:cubicBezTo>
                  <a:pt x="641409" y="68266"/>
                  <a:pt x="664838" y="62036"/>
                  <a:pt x="688769" y="59377"/>
                </a:cubicBezTo>
                <a:cubicBezTo>
                  <a:pt x="771761" y="50156"/>
                  <a:pt x="855783" y="49353"/>
                  <a:pt x="938150" y="35626"/>
                </a:cubicBezTo>
                <a:lnTo>
                  <a:pt x="1009402" y="23751"/>
                </a:lnTo>
                <a:cubicBezTo>
                  <a:pt x="1120029" y="6731"/>
                  <a:pt x="1058762" y="20317"/>
                  <a:pt x="1140031" y="0"/>
                </a:cubicBezTo>
                <a:lnTo>
                  <a:pt x="3194462" y="11875"/>
                </a:lnTo>
                <a:cubicBezTo>
                  <a:pt x="3210782" y="12059"/>
                  <a:pt x="3226217" y="19457"/>
                  <a:pt x="3241963" y="23751"/>
                </a:cubicBezTo>
                <a:cubicBezTo>
                  <a:pt x="3326218" y="46730"/>
                  <a:pt x="3317685" y="45033"/>
                  <a:pt x="3396343" y="71252"/>
                </a:cubicBezTo>
                <a:cubicBezTo>
                  <a:pt x="3396348" y="71254"/>
                  <a:pt x="3467591" y="95000"/>
                  <a:pt x="3467595" y="95003"/>
                </a:cubicBezTo>
                <a:cubicBezTo>
                  <a:pt x="3502625" y="118356"/>
                  <a:pt x="3510273" y="120090"/>
                  <a:pt x="3538847" y="154379"/>
                </a:cubicBezTo>
                <a:cubicBezTo>
                  <a:pt x="3588328" y="213757"/>
                  <a:pt x="3532907" y="170212"/>
                  <a:pt x="3598223" y="213756"/>
                </a:cubicBezTo>
                <a:cubicBezTo>
                  <a:pt x="3606140" y="225631"/>
                  <a:pt x="3616177" y="236340"/>
                  <a:pt x="3621974" y="249382"/>
                </a:cubicBezTo>
                <a:cubicBezTo>
                  <a:pt x="3632142" y="272260"/>
                  <a:pt x="3645725" y="320634"/>
                  <a:pt x="3645725" y="320634"/>
                </a:cubicBezTo>
                <a:cubicBezTo>
                  <a:pt x="3653642" y="304800"/>
                  <a:pt x="3662502" y="289404"/>
                  <a:pt x="3669475" y="273132"/>
                </a:cubicBezTo>
                <a:cubicBezTo>
                  <a:pt x="3674406" y="261626"/>
                  <a:pt x="3681350" y="224988"/>
                  <a:pt x="3681350" y="237506"/>
                </a:cubicBezTo>
                <a:cubicBezTo>
                  <a:pt x="3681350" y="340454"/>
                  <a:pt x="3694485" y="324173"/>
                  <a:pt x="3633849" y="344384"/>
                </a:cubicBezTo>
                <a:cubicBezTo>
                  <a:pt x="3602182" y="340426"/>
                  <a:pt x="3570327" y="337755"/>
                  <a:pt x="3538847" y="332509"/>
                </a:cubicBezTo>
                <a:cubicBezTo>
                  <a:pt x="3522748" y="329826"/>
                  <a:pt x="3491345" y="320634"/>
                  <a:pt x="3491345" y="320634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4950337" y="116630"/>
            <a:ext cx="495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setSize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FF0000"/>
                </a:solidFill>
              </a:rPr>
              <a:t>(17) -&gt; c-use de </a:t>
            </a:r>
            <a:r>
              <a:rPr lang="pt-PT" sz="1200" dirty="0" err="1" smtClean="0">
                <a:solidFill>
                  <a:srgbClr val="FF0000"/>
                </a:solidFill>
              </a:rPr>
              <a:t>setSize</a:t>
            </a:r>
            <a:endParaRPr lang="pt-PT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023938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987824" y="548680"/>
            <a:ext cx="3400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 smtClean="0"/>
              <a:t>fitnessValue</a:t>
            </a:r>
            <a:r>
              <a:rPr lang="pt-PT" dirty="0" smtClean="0"/>
              <a:t> -&gt; Só usado no </a:t>
            </a:r>
            <a:r>
              <a:rPr lang="pt-PT" dirty="0" err="1" smtClean="0"/>
              <a:t>return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651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0832" y="487321"/>
            <a:ext cx="91031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 err="1" smtClean="0"/>
              <a:t>Paths</a:t>
            </a:r>
            <a:r>
              <a:rPr lang="pt-PT" sz="1300" dirty="0" smtClean="0"/>
              <a:t> Completos:</a:t>
            </a:r>
          </a:p>
          <a:p>
            <a:endParaRPr lang="pt-PT" sz="1300" dirty="0"/>
          </a:p>
          <a:p>
            <a:r>
              <a:rPr lang="pt-PT" sz="1300" dirty="0" smtClean="0">
                <a:solidFill>
                  <a:srgbClr val="FF0000"/>
                </a:solidFill>
              </a:rPr>
              <a:t>1, 2</a:t>
            </a:r>
            <a:r>
              <a:rPr lang="pt-PT" sz="1300" dirty="0">
                <a:solidFill>
                  <a:srgbClr val="FF0000"/>
                </a:solidFill>
              </a:rPr>
              <a:t>, 3, 4, 5, 11, 12, </a:t>
            </a:r>
            <a:r>
              <a:rPr lang="pt-PT" sz="1300" dirty="0" smtClean="0">
                <a:solidFill>
                  <a:srgbClr val="FF0000"/>
                </a:solidFill>
              </a:rPr>
              <a:t>17, 18</a:t>
            </a:r>
          </a:p>
          <a:p>
            <a:r>
              <a:rPr lang="pt-PT" sz="1300" dirty="0" smtClean="0">
                <a:solidFill>
                  <a:srgbClr val="0070C0"/>
                </a:solidFill>
              </a:rPr>
              <a:t>1, 2, 3, 4, 5, </a:t>
            </a:r>
            <a:r>
              <a:rPr lang="pt-PT" sz="1300" dirty="0">
                <a:solidFill>
                  <a:srgbClr val="0070C0"/>
                </a:solidFill>
              </a:rPr>
              <a:t>6, 7, 8, </a:t>
            </a:r>
            <a:r>
              <a:rPr lang="pt-PT" sz="1300" dirty="0" smtClean="0">
                <a:solidFill>
                  <a:srgbClr val="0070C0"/>
                </a:solidFill>
              </a:rPr>
              <a:t>9, 7, 10, 5, 11, 12, 17, 18</a:t>
            </a:r>
          </a:p>
          <a:p>
            <a:r>
              <a:rPr lang="pt-PT" sz="1300" dirty="0" smtClean="0">
                <a:solidFill>
                  <a:srgbClr val="00B050"/>
                </a:solidFill>
              </a:rPr>
              <a:t>1, 2, 3, 4, 5, 6, 7, 10, 5, 6, 7, 10, 5, 11, 12, 13, 14, 15, 14, 16, 12, 17, 18</a:t>
            </a:r>
          </a:p>
          <a:p>
            <a:r>
              <a:rPr lang="pt-PT" sz="1300" dirty="0" smtClean="0">
                <a:solidFill>
                  <a:srgbClr val="FFC000"/>
                </a:solidFill>
              </a:rPr>
              <a:t>1, 2, 3, 4, 5, 6, 7, 8, 9, 7, 10</a:t>
            </a:r>
            <a:r>
              <a:rPr lang="pt-PT" sz="1300" dirty="0">
                <a:solidFill>
                  <a:srgbClr val="FFC000"/>
                </a:solidFill>
              </a:rPr>
              <a:t>, 5, 6, 7, 8, </a:t>
            </a:r>
            <a:r>
              <a:rPr lang="pt-PT" sz="1300" dirty="0" smtClean="0">
                <a:solidFill>
                  <a:srgbClr val="FFC000"/>
                </a:solidFill>
              </a:rPr>
              <a:t>9, 7, 10, 5, 6, 7, 8, 9, 7, 10, 5, 11, 12, 13, 14, 15, 14, 15, 14, 16, 12, 13, 14, 15, 14, 16, 12, 17, 18</a:t>
            </a:r>
          </a:p>
          <a:p>
            <a:r>
              <a:rPr lang="pt-PT" sz="1300" dirty="0" smtClean="0">
                <a:solidFill>
                  <a:srgbClr val="7030A0"/>
                </a:solidFill>
              </a:rPr>
              <a:t>1, 2, 3, 4, 5, 6, 7, 8, 9, 7, 8, 9, 7, 10, 5, 11, 12, 17, 18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2780928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Inputs e Outputs Esperados:</a:t>
            </a:r>
          </a:p>
          <a:p>
            <a:endParaRPr lang="pt-PT" dirty="0"/>
          </a:p>
          <a:p>
            <a:r>
              <a:rPr lang="pt-PT" dirty="0" smtClean="0">
                <a:solidFill>
                  <a:srgbClr val="FF0000"/>
                </a:solidFill>
              </a:rPr>
              <a:t>P1: (</a:t>
            </a:r>
            <a:r>
              <a:rPr lang="pt-PT" dirty="0" err="1" smtClean="0">
                <a:solidFill>
                  <a:srgbClr val="FF0000"/>
                </a:solidFill>
              </a:rPr>
              <a:t>universe</a:t>
            </a:r>
            <a:r>
              <a:rPr lang="pt-PT" dirty="0" smtClean="0">
                <a:solidFill>
                  <a:srgbClr val="FF0000"/>
                </a:solidFill>
              </a:rPr>
              <a:t> </a:t>
            </a:r>
            <a:r>
              <a:rPr lang="pt-PT" dirty="0" smtClean="0">
                <a:solidFill>
                  <a:srgbClr val="FF0000"/>
                </a:solidFill>
              </a:rPr>
              <a:t>=  [], sets = [], </a:t>
            </a:r>
            <a:r>
              <a:rPr lang="pt-PT" dirty="0" err="1" smtClean="0">
                <a:solidFill>
                  <a:srgbClr val="FF0000"/>
                </a:solidFill>
              </a:rPr>
              <a:t>solution</a:t>
            </a:r>
            <a:r>
              <a:rPr lang="pt-PT" dirty="0" smtClean="0">
                <a:solidFill>
                  <a:srgbClr val="FF0000"/>
                </a:solidFill>
              </a:rPr>
              <a:t> =  []) -&gt; </a:t>
            </a:r>
            <a:r>
              <a:rPr lang="pt-PT" dirty="0" err="1" smtClean="0">
                <a:solidFill>
                  <a:srgbClr val="FF0000"/>
                </a:solidFill>
              </a:rPr>
              <a:t>fitnessValue</a:t>
            </a:r>
            <a:r>
              <a:rPr lang="pt-PT" dirty="0" smtClean="0">
                <a:solidFill>
                  <a:srgbClr val="FF0000"/>
                </a:solidFill>
              </a:rPr>
              <a:t> = 0</a:t>
            </a:r>
          </a:p>
          <a:p>
            <a:r>
              <a:rPr lang="pt-PT" dirty="0" smtClean="0">
                <a:solidFill>
                  <a:srgbClr val="0070C0"/>
                </a:solidFill>
              </a:rPr>
              <a:t>P2: (</a:t>
            </a:r>
            <a:r>
              <a:rPr lang="pt-PT" dirty="0" err="1" smtClean="0">
                <a:solidFill>
                  <a:srgbClr val="0070C0"/>
                </a:solidFill>
              </a:rPr>
              <a:t>universe</a:t>
            </a:r>
            <a:r>
              <a:rPr lang="pt-PT" dirty="0" smtClean="0">
                <a:solidFill>
                  <a:srgbClr val="0070C0"/>
                </a:solidFill>
              </a:rPr>
              <a:t> </a:t>
            </a:r>
            <a:r>
              <a:rPr lang="pt-PT" dirty="0">
                <a:solidFill>
                  <a:srgbClr val="0070C0"/>
                </a:solidFill>
              </a:rPr>
              <a:t>=  </a:t>
            </a:r>
            <a:r>
              <a:rPr lang="pt-PT" dirty="0" smtClean="0">
                <a:solidFill>
                  <a:srgbClr val="0070C0"/>
                </a:solidFill>
              </a:rPr>
              <a:t>[1], </a:t>
            </a:r>
            <a:r>
              <a:rPr lang="pt-PT" dirty="0">
                <a:solidFill>
                  <a:srgbClr val="0070C0"/>
                </a:solidFill>
              </a:rPr>
              <a:t>sets = </a:t>
            </a:r>
            <a:r>
              <a:rPr lang="pt-PT" dirty="0" smtClean="0">
                <a:solidFill>
                  <a:srgbClr val="0070C0"/>
                </a:solidFill>
              </a:rPr>
              <a:t>[ [], [1] ], </a:t>
            </a:r>
            <a:r>
              <a:rPr lang="pt-PT" dirty="0" err="1">
                <a:solidFill>
                  <a:srgbClr val="0070C0"/>
                </a:solidFill>
              </a:rPr>
              <a:t>solution</a:t>
            </a:r>
            <a:r>
              <a:rPr lang="pt-PT" dirty="0">
                <a:solidFill>
                  <a:srgbClr val="0070C0"/>
                </a:solidFill>
              </a:rPr>
              <a:t> =  </a:t>
            </a:r>
            <a:r>
              <a:rPr lang="pt-PT" dirty="0" smtClean="0">
                <a:solidFill>
                  <a:srgbClr val="0070C0"/>
                </a:solidFill>
              </a:rPr>
              <a:t>[1, 0]) </a:t>
            </a:r>
            <a:r>
              <a:rPr lang="pt-PT" dirty="0">
                <a:solidFill>
                  <a:srgbClr val="0070C0"/>
                </a:solidFill>
              </a:rPr>
              <a:t>-&gt; </a:t>
            </a:r>
            <a:r>
              <a:rPr lang="pt-PT" dirty="0" err="1">
                <a:solidFill>
                  <a:srgbClr val="0070C0"/>
                </a:solidFill>
              </a:rPr>
              <a:t>fitnessValue</a:t>
            </a:r>
            <a:r>
              <a:rPr lang="pt-PT" dirty="0">
                <a:solidFill>
                  <a:srgbClr val="0070C0"/>
                </a:solidFill>
              </a:rPr>
              <a:t> = </a:t>
            </a:r>
            <a:r>
              <a:rPr lang="pt-PT" dirty="0" smtClean="0">
                <a:solidFill>
                  <a:srgbClr val="0070C0"/>
                </a:solidFill>
              </a:rPr>
              <a:t>1.2</a:t>
            </a:r>
            <a:endParaRPr lang="pt-PT" dirty="0">
              <a:solidFill>
                <a:srgbClr val="0070C0"/>
              </a:solidFill>
            </a:endParaRPr>
          </a:p>
          <a:p>
            <a:r>
              <a:rPr lang="pt-PT" dirty="0" smtClean="0">
                <a:solidFill>
                  <a:srgbClr val="00B050"/>
                </a:solidFill>
              </a:rPr>
              <a:t>P3: </a:t>
            </a:r>
            <a:r>
              <a:rPr lang="pt-PT" dirty="0" smtClean="0">
                <a:solidFill>
                  <a:srgbClr val="00B050"/>
                </a:solidFill>
              </a:rPr>
              <a:t>(</a:t>
            </a:r>
            <a:r>
              <a:rPr lang="pt-PT" dirty="0" err="1" smtClean="0">
                <a:solidFill>
                  <a:srgbClr val="00B050"/>
                </a:solidFill>
              </a:rPr>
              <a:t>universe</a:t>
            </a:r>
            <a:r>
              <a:rPr lang="pt-PT" dirty="0" smtClean="0">
                <a:solidFill>
                  <a:srgbClr val="00B050"/>
                </a:solidFill>
              </a:rPr>
              <a:t> </a:t>
            </a:r>
            <a:r>
              <a:rPr lang="pt-PT" dirty="0">
                <a:solidFill>
                  <a:srgbClr val="00B050"/>
                </a:solidFill>
              </a:rPr>
              <a:t>=  [], sets = </a:t>
            </a:r>
            <a:r>
              <a:rPr lang="pt-PT" dirty="0" smtClean="0">
                <a:solidFill>
                  <a:srgbClr val="00B050"/>
                </a:solidFill>
              </a:rPr>
              <a:t>[ [], [] ], </a:t>
            </a:r>
            <a:r>
              <a:rPr lang="pt-PT" dirty="0" err="1">
                <a:solidFill>
                  <a:srgbClr val="00B050"/>
                </a:solidFill>
              </a:rPr>
              <a:t>solution</a:t>
            </a:r>
            <a:r>
              <a:rPr lang="pt-PT" dirty="0">
                <a:solidFill>
                  <a:srgbClr val="00B050"/>
                </a:solidFill>
              </a:rPr>
              <a:t> =  </a:t>
            </a:r>
            <a:r>
              <a:rPr lang="pt-PT" dirty="0" smtClean="0">
                <a:solidFill>
                  <a:srgbClr val="00B050"/>
                </a:solidFill>
              </a:rPr>
              <a:t>[1, 1]) </a:t>
            </a:r>
            <a:r>
              <a:rPr lang="pt-PT" dirty="0">
                <a:solidFill>
                  <a:srgbClr val="00B050"/>
                </a:solidFill>
              </a:rPr>
              <a:t>-&gt; </a:t>
            </a:r>
            <a:r>
              <a:rPr lang="pt-PT" dirty="0" err="1">
                <a:solidFill>
                  <a:srgbClr val="00B050"/>
                </a:solidFill>
              </a:rPr>
              <a:t>fitnessValue</a:t>
            </a:r>
            <a:r>
              <a:rPr lang="pt-PT" dirty="0">
                <a:solidFill>
                  <a:srgbClr val="00B050"/>
                </a:solidFill>
              </a:rPr>
              <a:t> = </a:t>
            </a:r>
            <a:r>
              <a:rPr lang="pt-PT" dirty="0" smtClean="0">
                <a:solidFill>
                  <a:srgbClr val="00B050"/>
                </a:solidFill>
              </a:rPr>
              <a:t>0.4</a:t>
            </a:r>
          </a:p>
          <a:p>
            <a:r>
              <a:rPr lang="pt-PT" dirty="0" smtClean="0">
                <a:solidFill>
                  <a:srgbClr val="FFC000"/>
                </a:solidFill>
              </a:rPr>
              <a:t>P4: (</a:t>
            </a:r>
            <a:r>
              <a:rPr lang="pt-PT" dirty="0" err="1" smtClean="0">
                <a:solidFill>
                  <a:srgbClr val="FFC000"/>
                </a:solidFill>
              </a:rPr>
              <a:t>universe</a:t>
            </a:r>
            <a:r>
              <a:rPr lang="pt-PT" dirty="0" smtClean="0">
                <a:solidFill>
                  <a:srgbClr val="FFC000"/>
                </a:solidFill>
              </a:rPr>
              <a:t> </a:t>
            </a:r>
            <a:r>
              <a:rPr lang="pt-PT" dirty="0">
                <a:solidFill>
                  <a:srgbClr val="FFC000"/>
                </a:solidFill>
              </a:rPr>
              <a:t>=  </a:t>
            </a:r>
            <a:r>
              <a:rPr lang="pt-PT" dirty="0" smtClean="0">
                <a:solidFill>
                  <a:srgbClr val="FFC000"/>
                </a:solidFill>
              </a:rPr>
              <a:t>[1], </a:t>
            </a:r>
            <a:r>
              <a:rPr lang="pt-PT" dirty="0">
                <a:solidFill>
                  <a:srgbClr val="FFC000"/>
                </a:solidFill>
              </a:rPr>
              <a:t>sets = [ </a:t>
            </a:r>
            <a:r>
              <a:rPr lang="pt-PT" dirty="0" smtClean="0">
                <a:solidFill>
                  <a:srgbClr val="FFC000"/>
                </a:solidFill>
              </a:rPr>
              <a:t>[], [], [], [1] </a:t>
            </a:r>
            <a:r>
              <a:rPr lang="pt-PT" dirty="0">
                <a:solidFill>
                  <a:srgbClr val="FFC000"/>
                </a:solidFill>
              </a:rPr>
              <a:t>], </a:t>
            </a:r>
            <a:r>
              <a:rPr lang="pt-PT" dirty="0" err="1">
                <a:solidFill>
                  <a:srgbClr val="FFC000"/>
                </a:solidFill>
              </a:rPr>
              <a:t>solution</a:t>
            </a:r>
            <a:r>
              <a:rPr lang="pt-PT" dirty="0">
                <a:solidFill>
                  <a:srgbClr val="FFC000"/>
                </a:solidFill>
              </a:rPr>
              <a:t> =  </a:t>
            </a:r>
            <a:r>
              <a:rPr lang="pt-PT" dirty="0" smtClean="0">
                <a:solidFill>
                  <a:srgbClr val="FFC000"/>
                </a:solidFill>
              </a:rPr>
              <a:t>[1, 1, 1, 0]) </a:t>
            </a:r>
            <a:r>
              <a:rPr lang="pt-PT" dirty="0">
                <a:solidFill>
                  <a:srgbClr val="FFC000"/>
                </a:solidFill>
              </a:rPr>
              <a:t>-&gt; </a:t>
            </a:r>
            <a:r>
              <a:rPr lang="pt-PT" dirty="0" err="1">
                <a:solidFill>
                  <a:srgbClr val="FFC000"/>
                </a:solidFill>
              </a:rPr>
              <a:t>fitnessValue</a:t>
            </a:r>
            <a:r>
              <a:rPr lang="pt-PT" dirty="0">
                <a:solidFill>
                  <a:srgbClr val="FFC000"/>
                </a:solidFill>
              </a:rPr>
              <a:t> = </a:t>
            </a:r>
            <a:r>
              <a:rPr lang="pt-PT" dirty="0" smtClean="0">
                <a:solidFill>
                  <a:srgbClr val="FFC000"/>
                </a:solidFill>
              </a:rPr>
              <a:t>1.6</a:t>
            </a:r>
            <a:endParaRPr lang="pt-PT" dirty="0">
              <a:solidFill>
                <a:srgbClr val="FFC000"/>
              </a:solidFill>
            </a:endParaRPr>
          </a:p>
          <a:p>
            <a:r>
              <a:rPr lang="pt-PT" dirty="0" smtClean="0">
                <a:solidFill>
                  <a:srgbClr val="7030A0"/>
                </a:solidFill>
              </a:rPr>
              <a:t>P5: (</a:t>
            </a:r>
            <a:r>
              <a:rPr lang="pt-PT" dirty="0" err="1" smtClean="0">
                <a:solidFill>
                  <a:srgbClr val="7030A0"/>
                </a:solidFill>
              </a:rPr>
              <a:t>universe</a:t>
            </a:r>
            <a:r>
              <a:rPr lang="pt-PT" dirty="0" smtClean="0">
                <a:solidFill>
                  <a:srgbClr val="7030A0"/>
                </a:solidFill>
              </a:rPr>
              <a:t> </a:t>
            </a:r>
            <a:r>
              <a:rPr lang="pt-PT" dirty="0">
                <a:solidFill>
                  <a:srgbClr val="7030A0"/>
                </a:solidFill>
              </a:rPr>
              <a:t>=  [</a:t>
            </a:r>
            <a:r>
              <a:rPr lang="pt-PT" dirty="0" smtClean="0">
                <a:solidFill>
                  <a:srgbClr val="7030A0"/>
                </a:solidFill>
              </a:rPr>
              <a:t>1, 2], </a:t>
            </a:r>
            <a:r>
              <a:rPr lang="pt-PT" dirty="0">
                <a:solidFill>
                  <a:srgbClr val="7030A0"/>
                </a:solidFill>
              </a:rPr>
              <a:t>sets = [ [], </a:t>
            </a:r>
            <a:r>
              <a:rPr lang="pt-PT" dirty="0" smtClean="0">
                <a:solidFill>
                  <a:srgbClr val="7030A0"/>
                </a:solidFill>
              </a:rPr>
              <a:t>[1, 2] </a:t>
            </a:r>
            <a:r>
              <a:rPr lang="pt-PT" dirty="0">
                <a:solidFill>
                  <a:srgbClr val="7030A0"/>
                </a:solidFill>
              </a:rPr>
              <a:t>], </a:t>
            </a:r>
            <a:r>
              <a:rPr lang="pt-PT" dirty="0" err="1">
                <a:solidFill>
                  <a:srgbClr val="7030A0"/>
                </a:solidFill>
              </a:rPr>
              <a:t>solution</a:t>
            </a:r>
            <a:r>
              <a:rPr lang="pt-PT" dirty="0">
                <a:solidFill>
                  <a:srgbClr val="7030A0"/>
                </a:solidFill>
              </a:rPr>
              <a:t> =  [1, </a:t>
            </a:r>
            <a:r>
              <a:rPr lang="pt-PT" dirty="0" smtClean="0">
                <a:solidFill>
                  <a:srgbClr val="7030A0"/>
                </a:solidFill>
              </a:rPr>
              <a:t>0]) </a:t>
            </a:r>
            <a:r>
              <a:rPr lang="pt-PT" dirty="0">
                <a:solidFill>
                  <a:srgbClr val="7030A0"/>
                </a:solidFill>
              </a:rPr>
              <a:t>-&gt; </a:t>
            </a:r>
            <a:r>
              <a:rPr lang="pt-PT" dirty="0" err="1">
                <a:solidFill>
                  <a:srgbClr val="7030A0"/>
                </a:solidFill>
              </a:rPr>
              <a:t>fitnessValue</a:t>
            </a:r>
            <a:r>
              <a:rPr lang="pt-PT" dirty="0">
                <a:solidFill>
                  <a:srgbClr val="7030A0"/>
                </a:solidFill>
              </a:rPr>
              <a:t> = </a:t>
            </a:r>
            <a:r>
              <a:rPr lang="pt-PT" dirty="0" smtClean="0">
                <a:solidFill>
                  <a:srgbClr val="7030A0"/>
                </a:solidFill>
              </a:rPr>
              <a:t>2.2</a:t>
            </a:r>
            <a:endParaRPr lang="pt-PT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" y="548680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rma livre 4"/>
          <p:cNvSpPr/>
          <p:nvPr/>
        </p:nvSpPr>
        <p:spPr>
          <a:xfrm>
            <a:off x="1868576" y="773993"/>
            <a:ext cx="888642" cy="656822"/>
          </a:xfrm>
          <a:custGeom>
            <a:avLst/>
            <a:gdLst>
              <a:gd name="connsiteX0" fmla="*/ 0 w 888642"/>
              <a:gd name="connsiteY0" fmla="*/ 0 h 656822"/>
              <a:gd name="connsiteX1" fmla="*/ 38636 w 888642"/>
              <a:gd name="connsiteY1" fmla="*/ 141667 h 656822"/>
              <a:gd name="connsiteX2" fmla="*/ 103031 w 888642"/>
              <a:gd name="connsiteY2" fmla="*/ 231819 h 656822"/>
              <a:gd name="connsiteX3" fmla="*/ 180304 w 888642"/>
              <a:gd name="connsiteY3" fmla="*/ 309093 h 656822"/>
              <a:gd name="connsiteX4" fmla="*/ 218941 w 888642"/>
              <a:gd name="connsiteY4" fmla="*/ 334850 h 656822"/>
              <a:gd name="connsiteX5" fmla="*/ 321972 w 888642"/>
              <a:gd name="connsiteY5" fmla="*/ 360608 h 656822"/>
              <a:gd name="connsiteX6" fmla="*/ 386366 w 888642"/>
              <a:gd name="connsiteY6" fmla="*/ 386366 h 656822"/>
              <a:gd name="connsiteX7" fmla="*/ 605307 w 888642"/>
              <a:gd name="connsiteY7" fmla="*/ 425003 h 656822"/>
              <a:gd name="connsiteX8" fmla="*/ 682580 w 888642"/>
              <a:gd name="connsiteY8" fmla="*/ 437881 h 656822"/>
              <a:gd name="connsiteX9" fmla="*/ 759853 w 888642"/>
              <a:gd name="connsiteY9" fmla="*/ 489397 h 656822"/>
              <a:gd name="connsiteX10" fmla="*/ 837127 w 888642"/>
              <a:gd name="connsiteY10" fmla="*/ 553791 h 656822"/>
              <a:gd name="connsiteX11" fmla="*/ 850005 w 888642"/>
              <a:gd name="connsiteY11" fmla="*/ 592428 h 656822"/>
              <a:gd name="connsiteX12" fmla="*/ 862884 w 888642"/>
              <a:gd name="connsiteY12" fmla="*/ 643943 h 656822"/>
              <a:gd name="connsiteX13" fmla="*/ 875763 w 888642"/>
              <a:gd name="connsiteY13" fmla="*/ 592428 h 656822"/>
              <a:gd name="connsiteX14" fmla="*/ 888642 w 888642"/>
              <a:gd name="connsiteY14" fmla="*/ 553791 h 656822"/>
              <a:gd name="connsiteX15" fmla="*/ 837127 w 888642"/>
              <a:gd name="connsiteY15" fmla="*/ 656822 h 656822"/>
              <a:gd name="connsiteX16" fmla="*/ 746974 w 888642"/>
              <a:gd name="connsiteY16" fmla="*/ 618186 h 65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88642" h="656822">
                <a:moveTo>
                  <a:pt x="0" y="0"/>
                </a:moveTo>
                <a:cubicBezTo>
                  <a:pt x="6912" y="34557"/>
                  <a:pt x="19963" y="113658"/>
                  <a:pt x="38636" y="141667"/>
                </a:cubicBezTo>
                <a:cubicBezTo>
                  <a:pt x="56555" y="168545"/>
                  <a:pt x="82489" y="208994"/>
                  <a:pt x="103031" y="231819"/>
                </a:cubicBezTo>
                <a:cubicBezTo>
                  <a:pt x="127399" y="258895"/>
                  <a:pt x="149994" y="288887"/>
                  <a:pt x="180304" y="309093"/>
                </a:cubicBezTo>
                <a:cubicBezTo>
                  <a:pt x="193183" y="317679"/>
                  <a:pt x="205097" y="327928"/>
                  <a:pt x="218941" y="334850"/>
                </a:cubicBezTo>
                <a:cubicBezTo>
                  <a:pt x="245344" y="348052"/>
                  <a:pt x="297476" y="355709"/>
                  <a:pt x="321972" y="360608"/>
                </a:cubicBezTo>
                <a:cubicBezTo>
                  <a:pt x="343437" y="369194"/>
                  <a:pt x="364028" y="380409"/>
                  <a:pt x="386366" y="386366"/>
                </a:cubicBezTo>
                <a:cubicBezTo>
                  <a:pt x="469975" y="408662"/>
                  <a:pt x="523781" y="412461"/>
                  <a:pt x="605307" y="425003"/>
                </a:cubicBezTo>
                <a:cubicBezTo>
                  <a:pt x="631116" y="428974"/>
                  <a:pt x="656822" y="433588"/>
                  <a:pt x="682580" y="437881"/>
                </a:cubicBezTo>
                <a:cubicBezTo>
                  <a:pt x="750481" y="460515"/>
                  <a:pt x="695538" y="435801"/>
                  <a:pt x="759853" y="489397"/>
                </a:cubicBezTo>
                <a:cubicBezTo>
                  <a:pt x="867451" y="579063"/>
                  <a:pt x="724231" y="440898"/>
                  <a:pt x="837127" y="553791"/>
                </a:cubicBezTo>
                <a:cubicBezTo>
                  <a:pt x="841420" y="566670"/>
                  <a:pt x="846276" y="579375"/>
                  <a:pt x="850005" y="592428"/>
                </a:cubicBezTo>
                <a:cubicBezTo>
                  <a:pt x="854867" y="609447"/>
                  <a:pt x="845184" y="643943"/>
                  <a:pt x="862884" y="643943"/>
                </a:cubicBezTo>
                <a:cubicBezTo>
                  <a:pt x="880584" y="643943"/>
                  <a:pt x="870900" y="609447"/>
                  <a:pt x="875763" y="592428"/>
                </a:cubicBezTo>
                <a:cubicBezTo>
                  <a:pt x="879493" y="579375"/>
                  <a:pt x="888642" y="540215"/>
                  <a:pt x="888642" y="553791"/>
                </a:cubicBezTo>
                <a:cubicBezTo>
                  <a:pt x="888642" y="619595"/>
                  <a:pt x="877554" y="616395"/>
                  <a:pt x="837127" y="656822"/>
                </a:cubicBezTo>
                <a:cubicBezTo>
                  <a:pt x="754094" y="629144"/>
                  <a:pt x="779053" y="650262"/>
                  <a:pt x="746974" y="618186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6112898" y="116632"/>
            <a:ext cx="16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Variável sets</a:t>
            </a:r>
          </a:p>
          <a:p>
            <a:r>
              <a:rPr lang="pt-PT" sz="1200" dirty="0" smtClean="0">
                <a:solidFill>
                  <a:srgbClr val="FF0000"/>
                </a:solidFill>
              </a:rPr>
              <a:t>(1, 2, 3) -&gt; c-use de sets</a:t>
            </a:r>
            <a:endParaRPr lang="pt-P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32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" y="476672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2088273" y="714864"/>
            <a:ext cx="360608" cy="644894"/>
          </a:xfrm>
          <a:custGeom>
            <a:avLst/>
            <a:gdLst>
              <a:gd name="connsiteX0" fmla="*/ 360608 w 360608"/>
              <a:gd name="connsiteY0" fmla="*/ 0 h 644894"/>
              <a:gd name="connsiteX1" fmla="*/ 283335 w 360608"/>
              <a:gd name="connsiteY1" fmla="*/ 77273 h 644894"/>
              <a:gd name="connsiteX2" fmla="*/ 257577 w 360608"/>
              <a:gd name="connsiteY2" fmla="*/ 141667 h 644894"/>
              <a:gd name="connsiteX3" fmla="*/ 206062 w 360608"/>
              <a:gd name="connsiteY3" fmla="*/ 231819 h 644894"/>
              <a:gd name="connsiteX4" fmla="*/ 193183 w 360608"/>
              <a:gd name="connsiteY4" fmla="*/ 283335 h 644894"/>
              <a:gd name="connsiteX5" fmla="*/ 167425 w 360608"/>
              <a:gd name="connsiteY5" fmla="*/ 321971 h 644894"/>
              <a:gd name="connsiteX6" fmla="*/ 128788 w 360608"/>
              <a:gd name="connsiteY6" fmla="*/ 412124 h 644894"/>
              <a:gd name="connsiteX7" fmla="*/ 77273 w 360608"/>
              <a:gd name="connsiteY7" fmla="*/ 528033 h 644894"/>
              <a:gd name="connsiteX8" fmla="*/ 64394 w 360608"/>
              <a:gd name="connsiteY8" fmla="*/ 566670 h 644894"/>
              <a:gd name="connsiteX9" fmla="*/ 51515 w 360608"/>
              <a:gd name="connsiteY9" fmla="*/ 605307 h 644894"/>
              <a:gd name="connsiteX10" fmla="*/ 77273 w 360608"/>
              <a:gd name="connsiteY10" fmla="*/ 643943 h 644894"/>
              <a:gd name="connsiteX11" fmla="*/ 128788 w 360608"/>
              <a:gd name="connsiteY11" fmla="*/ 566670 h 644894"/>
              <a:gd name="connsiteX12" fmla="*/ 51515 w 360608"/>
              <a:gd name="connsiteY12" fmla="*/ 643943 h 644894"/>
              <a:gd name="connsiteX13" fmla="*/ 25757 w 360608"/>
              <a:gd name="connsiteY13" fmla="*/ 605307 h 644894"/>
              <a:gd name="connsiteX14" fmla="*/ 0 w 360608"/>
              <a:gd name="connsiteY14" fmla="*/ 540912 h 64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608" h="644894">
                <a:moveTo>
                  <a:pt x="360608" y="0"/>
                </a:moveTo>
                <a:cubicBezTo>
                  <a:pt x="334850" y="25758"/>
                  <a:pt x="304760" y="47813"/>
                  <a:pt x="283335" y="77273"/>
                </a:cubicBezTo>
                <a:cubicBezTo>
                  <a:pt x="269737" y="95969"/>
                  <a:pt x="267916" y="120989"/>
                  <a:pt x="257577" y="141667"/>
                </a:cubicBezTo>
                <a:cubicBezTo>
                  <a:pt x="220213" y="216395"/>
                  <a:pt x="239928" y="141508"/>
                  <a:pt x="206062" y="231819"/>
                </a:cubicBezTo>
                <a:cubicBezTo>
                  <a:pt x="199847" y="248393"/>
                  <a:pt x="200156" y="267066"/>
                  <a:pt x="193183" y="283335"/>
                </a:cubicBezTo>
                <a:cubicBezTo>
                  <a:pt x="187086" y="297562"/>
                  <a:pt x="175104" y="308532"/>
                  <a:pt x="167425" y="321971"/>
                </a:cubicBezTo>
                <a:cubicBezTo>
                  <a:pt x="60245" y="509533"/>
                  <a:pt x="201019" y="267660"/>
                  <a:pt x="128788" y="412124"/>
                </a:cubicBezTo>
                <a:cubicBezTo>
                  <a:pt x="67561" y="534580"/>
                  <a:pt x="143728" y="328671"/>
                  <a:pt x="77273" y="528033"/>
                </a:cubicBezTo>
                <a:lnTo>
                  <a:pt x="64394" y="566670"/>
                </a:lnTo>
                <a:lnTo>
                  <a:pt x="51515" y="605307"/>
                </a:lnTo>
                <a:cubicBezTo>
                  <a:pt x="60101" y="618186"/>
                  <a:pt x="63429" y="650865"/>
                  <a:pt x="77273" y="643943"/>
                </a:cubicBezTo>
                <a:cubicBezTo>
                  <a:pt x="104962" y="630099"/>
                  <a:pt x="150678" y="544780"/>
                  <a:pt x="128788" y="566670"/>
                </a:cubicBezTo>
                <a:lnTo>
                  <a:pt x="51515" y="643943"/>
                </a:lnTo>
                <a:cubicBezTo>
                  <a:pt x="42929" y="631064"/>
                  <a:pt x="31854" y="619534"/>
                  <a:pt x="25757" y="605307"/>
                </a:cubicBezTo>
                <a:cubicBezTo>
                  <a:pt x="-6534" y="529961"/>
                  <a:pt x="31549" y="572461"/>
                  <a:pt x="0" y="54091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6112898" y="116632"/>
            <a:ext cx="1919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solution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FF0000"/>
                </a:solidFill>
              </a:rPr>
              <a:t>(1, 2, 3) -&gt; c-use de </a:t>
            </a:r>
            <a:r>
              <a:rPr lang="pt-PT" sz="1200" dirty="0" err="1" smtClean="0">
                <a:solidFill>
                  <a:srgbClr val="FF0000"/>
                </a:solidFill>
              </a:rPr>
              <a:t>solution</a:t>
            </a:r>
            <a:endParaRPr lang="pt-P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7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3" y="260648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045566" y="550355"/>
            <a:ext cx="3271234" cy="4200992"/>
          </a:xfrm>
          <a:custGeom>
            <a:avLst/>
            <a:gdLst>
              <a:gd name="connsiteX0" fmla="*/ 0 w 3271234"/>
              <a:gd name="connsiteY0" fmla="*/ 0 h 4200992"/>
              <a:gd name="connsiteX1" fmla="*/ 64395 w 3271234"/>
              <a:gd name="connsiteY1" fmla="*/ 12879 h 4200992"/>
              <a:gd name="connsiteX2" fmla="*/ 103031 w 3271234"/>
              <a:gd name="connsiteY2" fmla="*/ 25758 h 4200992"/>
              <a:gd name="connsiteX3" fmla="*/ 309093 w 3271234"/>
              <a:gd name="connsiteY3" fmla="*/ 51516 h 4200992"/>
              <a:gd name="connsiteX4" fmla="*/ 1481071 w 3271234"/>
              <a:gd name="connsiteY4" fmla="*/ 77273 h 4200992"/>
              <a:gd name="connsiteX5" fmla="*/ 1609859 w 3271234"/>
              <a:gd name="connsiteY5" fmla="*/ 103031 h 4200992"/>
              <a:gd name="connsiteX6" fmla="*/ 1700011 w 3271234"/>
              <a:gd name="connsiteY6" fmla="*/ 115910 h 4200992"/>
              <a:gd name="connsiteX7" fmla="*/ 1751527 w 3271234"/>
              <a:gd name="connsiteY7" fmla="*/ 128789 h 4200992"/>
              <a:gd name="connsiteX8" fmla="*/ 1867437 w 3271234"/>
              <a:gd name="connsiteY8" fmla="*/ 154547 h 4200992"/>
              <a:gd name="connsiteX9" fmla="*/ 1970468 w 3271234"/>
              <a:gd name="connsiteY9" fmla="*/ 206062 h 4200992"/>
              <a:gd name="connsiteX10" fmla="*/ 2021983 w 3271234"/>
              <a:gd name="connsiteY10" fmla="*/ 231820 h 4200992"/>
              <a:gd name="connsiteX11" fmla="*/ 2125014 w 3271234"/>
              <a:gd name="connsiteY11" fmla="*/ 270456 h 4200992"/>
              <a:gd name="connsiteX12" fmla="*/ 2202288 w 3271234"/>
              <a:gd name="connsiteY12" fmla="*/ 321972 h 4200992"/>
              <a:gd name="connsiteX13" fmla="*/ 2253803 w 3271234"/>
              <a:gd name="connsiteY13" fmla="*/ 347730 h 4200992"/>
              <a:gd name="connsiteX14" fmla="*/ 2331076 w 3271234"/>
              <a:gd name="connsiteY14" fmla="*/ 399245 h 4200992"/>
              <a:gd name="connsiteX15" fmla="*/ 2369713 w 3271234"/>
              <a:gd name="connsiteY15" fmla="*/ 437882 h 4200992"/>
              <a:gd name="connsiteX16" fmla="*/ 2421228 w 3271234"/>
              <a:gd name="connsiteY16" fmla="*/ 463640 h 4200992"/>
              <a:gd name="connsiteX17" fmla="*/ 2472744 w 3271234"/>
              <a:gd name="connsiteY17" fmla="*/ 502276 h 4200992"/>
              <a:gd name="connsiteX18" fmla="*/ 2498502 w 3271234"/>
              <a:gd name="connsiteY18" fmla="*/ 540913 h 4200992"/>
              <a:gd name="connsiteX19" fmla="*/ 2575775 w 3271234"/>
              <a:gd name="connsiteY19" fmla="*/ 592428 h 4200992"/>
              <a:gd name="connsiteX20" fmla="*/ 2614411 w 3271234"/>
              <a:gd name="connsiteY20" fmla="*/ 643944 h 4200992"/>
              <a:gd name="connsiteX21" fmla="*/ 2704564 w 3271234"/>
              <a:gd name="connsiteY21" fmla="*/ 759854 h 4200992"/>
              <a:gd name="connsiteX22" fmla="*/ 2743200 w 3271234"/>
              <a:gd name="connsiteY22" fmla="*/ 862885 h 4200992"/>
              <a:gd name="connsiteX23" fmla="*/ 2794716 w 3271234"/>
              <a:gd name="connsiteY23" fmla="*/ 953037 h 4200992"/>
              <a:gd name="connsiteX24" fmla="*/ 2820473 w 3271234"/>
              <a:gd name="connsiteY24" fmla="*/ 1043189 h 4200992"/>
              <a:gd name="connsiteX25" fmla="*/ 2846231 w 3271234"/>
              <a:gd name="connsiteY25" fmla="*/ 1094704 h 4200992"/>
              <a:gd name="connsiteX26" fmla="*/ 2859110 w 3271234"/>
              <a:gd name="connsiteY26" fmla="*/ 1133341 h 4200992"/>
              <a:gd name="connsiteX27" fmla="*/ 2884868 w 3271234"/>
              <a:gd name="connsiteY27" fmla="*/ 1171978 h 4200992"/>
              <a:gd name="connsiteX28" fmla="*/ 2910626 w 3271234"/>
              <a:gd name="connsiteY28" fmla="*/ 1249251 h 4200992"/>
              <a:gd name="connsiteX29" fmla="*/ 2936383 w 3271234"/>
              <a:gd name="connsiteY29" fmla="*/ 1300766 h 4200992"/>
              <a:gd name="connsiteX30" fmla="*/ 2949262 w 3271234"/>
              <a:gd name="connsiteY30" fmla="*/ 1339403 h 4200992"/>
              <a:gd name="connsiteX31" fmla="*/ 2975020 w 3271234"/>
              <a:gd name="connsiteY31" fmla="*/ 1378040 h 4200992"/>
              <a:gd name="connsiteX32" fmla="*/ 2987899 w 3271234"/>
              <a:gd name="connsiteY32" fmla="*/ 1416676 h 4200992"/>
              <a:gd name="connsiteX33" fmla="*/ 3013657 w 3271234"/>
              <a:gd name="connsiteY33" fmla="*/ 1468192 h 4200992"/>
              <a:gd name="connsiteX34" fmla="*/ 3052293 w 3271234"/>
              <a:gd name="connsiteY34" fmla="*/ 1596980 h 4200992"/>
              <a:gd name="connsiteX35" fmla="*/ 3090930 w 3271234"/>
              <a:gd name="connsiteY35" fmla="*/ 1738648 h 4200992"/>
              <a:gd name="connsiteX36" fmla="*/ 3142445 w 3271234"/>
              <a:gd name="connsiteY36" fmla="*/ 1996225 h 4200992"/>
              <a:gd name="connsiteX37" fmla="*/ 3155324 w 3271234"/>
              <a:gd name="connsiteY37" fmla="*/ 2086378 h 4200992"/>
              <a:gd name="connsiteX38" fmla="*/ 3193961 w 3271234"/>
              <a:gd name="connsiteY38" fmla="*/ 2266682 h 4200992"/>
              <a:gd name="connsiteX39" fmla="*/ 3206840 w 3271234"/>
              <a:gd name="connsiteY39" fmla="*/ 2305318 h 4200992"/>
              <a:gd name="connsiteX40" fmla="*/ 3219719 w 3271234"/>
              <a:gd name="connsiteY40" fmla="*/ 2446986 h 4200992"/>
              <a:gd name="connsiteX41" fmla="*/ 3232597 w 3271234"/>
              <a:gd name="connsiteY41" fmla="*/ 2498501 h 4200992"/>
              <a:gd name="connsiteX42" fmla="*/ 3245476 w 3271234"/>
              <a:gd name="connsiteY42" fmla="*/ 2614411 h 4200992"/>
              <a:gd name="connsiteX43" fmla="*/ 3258355 w 3271234"/>
              <a:gd name="connsiteY43" fmla="*/ 2665927 h 4200992"/>
              <a:gd name="connsiteX44" fmla="*/ 3271234 w 3271234"/>
              <a:gd name="connsiteY44" fmla="*/ 2730321 h 4200992"/>
              <a:gd name="connsiteX45" fmla="*/ 3258355 w 3271234"/>
              <a:gd name="connsiteY45" fmla="*/ 3232597 h 4200992"/>
              <a:gd name="connsiteX46" fmla="*/ 3219719 w 3271234"/>
              <a:gd name="connsiteY46" fmla="*/ 3361386 h 4200992"/>
              <a:gd name="connsiteX47" fmla="*/ 3181082 w 3271234"/>
              <a:gd name="connsiteY47" fmla="*/ 3387144 h 4200992"/>
              <a:gd name="connsiteX48" fmla="*/ 3103809 w 3271234"/>
              <a:gd name="connsiteY48" fmla="*/ 3464417 h 4200992"/>
              <a:gd name="connsiteX49" fmla="*/ 3065172 w 3271234"/>
              <a:gd name="connsiteY49" fmla="*/ 3477296 h 4200992"/>
              <a:gd name="connsiteX50" fmla="*/ 2936383 w 3271234"/>
              <a:gd name="connsiteY50" fmla="*/ 3541690 h 4200992"/>
              <a:gd name="connsiteX51" fmla="*/ 2884868 w 3271234"/>
              <a:gd name="connsiteY51" fmla="*/ 3567448 h 4200992"/>
              <a:gd name="connsiteX52" fmla="*/ 2833352 w 3271234"/>
              <a:gd name="connsiteY52" fmla="*/ 3580327 h 4200992"/>
              <a:gd name="connsiteX53" fmla="*/ 2717442 w 3271234"/>
              <a:gd name="connsiteY53" fmla="*/ 3618963 h 4200992"/>
              <a:gd name="connsiteX54" fmla="*/ 2537138 w 3271234"/>
              <a:gd name="connsiteY54" fmla="*/ 3644721 h 4200992"/>
              <a:gd name="connsiteX55" fmla="*/ 2446986 w 3271234"/>
              <a:gd name="connsiteY55" fmla="*/ 3657600 h 4200992"/>
              <a:gd name="connsiteX56" fmla="*/ 2395471 w 3271234"/>
              <a:gd name="connsiteY56" fmla="*/ 3670479 h 4200992"/>
              <a:gd name="connsiteX57" fmla="*/ 2266682 w 3271234"/>
              <a:gd name="connsiteY57" fmla="*/ 3683358 h 4200992"/>
              <a:gd name="connsiteX58" fmla="*/ 2086378 w 3271234"/>
              <a:gd name="connsiteY58" fmla="*/ 3709116 h 4200992"/>
              <a:gd name="connsiteX59" fmla="*/ 2034862 w 3271234"/>
              <a:gd name="connsiteY59" fmla="*/ 3721994 h 4200992"/>
              <a:gd name="connsiteX60" fmla="*/ 1828800 w 3271234"/>
              <a:gd name="connsiteY60" fmla="*/ 3747752 h 4200992"/>
              <a:gd name="connsiteX61" fmla="*/ 1712890 w 3271234"/>
              <a:gd name="connsiteY61" fmla="*/ 3786389 h 4200992"/>
              <a:gd name="connsiteX62" fmla="*/ 1674254 w 3271234"/>
              <a:gd name="connsiteY62" fmla="*/ 3799268 h 4200992"/>
              <a:gd name="connsiteX63" fmla="*/ 1622738 w 3271234"/>
              <a:gd name="connsiteY63" fmla="*/ 3825025 h 4200992"/>
              <a:gd name="connsiteX64" fmla="*/ 1558344 w 3271234"/>
              <a:gd name="connsiteY64" fmla="*/ 3863662 h 4200992"/>
              <a:gd name="connsiteX65" fmla="*/ 1468192 w 3271234"/>
              <a:gd name="connsiteY65" fmla="*/ 3889420 h 4200992"/>
              <a:gd name="connsiteX66" fmla="*/ 1365161 w 3271234"/>
              <a:gd name="connsiteY66" fmla="*/ 3928056 h 4200992"/>
              <a:gd name="connsiteX67" fmla="*/ 1326524 w 3271234"/>
              <a:gd name="connsiteY67" fmla="*/ 3953814 h 4200992"/>
              <a:gd name="connsiteX68" fmla="*/ 1249251 w 3271234"/>
              <a:gd name="connsiteY68" fmla="*/ 3979572 h 4200992"/>
              <a:gd name="connsiteX69" fmla="*/ 1171978 w 3271234"/>
              <a:gd name="connsiteY69" fmla="*/ 4031087 h 4200992"/>
              <a:gd name="connsiteX70" fmla="*/ 1133341 w 3271234"/>
              <a:gd name="connsiteY70" fmla="*/ 4056845 h 4200992"/>
              <a:gd name="connsiteX71" fmla="*/ 1043189 w 3271234"/>
              <a:gd name="connsiteY71" fmla="*/ 4095482 h 4200992"/>
              <a:gd name="connsiteX72" fmla="*/ 1004552 w 3271234"/>
              <a:gd name="connsiteY72" fmla="*/ 4121240 h 4200992"/>
              <a:gd name="connsiteX73" fmla="*/ 965916 w 3271234"/>
              <a:gd name="connsiteY73" fmla="*/ 4134118 h 4200992"/>
              <a:gd name="connsiteX74" fmla="*/ 901521 w 3271234"/>
              <a:gd name="connsiteY74" fmla="*/ 4159876 h 4200992"/>
              <a:gd name="connsiteX75" fmla="*/ 862885 w 3271234"/>
              <a:gd name="connsiteY75" fmla="*/ 4172755 h 4200992"/>
              <a:gd name="connsiteX76" fmla="*/ 901521 w 3271234"/>
              <a:gd name="connsiteY76" fmla="*/ 4146997 h 4200992"/>
              <a:gd name="connsiteX77" fmla="*/ 875764 w 3271234"/>
              <a:gd name="connsiteY77" fmla="*/ 4185634 h 4200992"/>
              <a:gd name="connsiteX78" fmla="*/ 1017431 w 3271234"/>
              <a:gd name="connsiteY78" fmla="*/ 4198513 h 420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271234" h="4200992">
                <a:moveTo>
                  <a:pt x="0" y="0"/>
                </a:moveTo>
                <a:cubicBezTo>
                  <a:pt x="21465" y="4293"/>
                  <a:pt x="43159" y="7570"/>
                  <a:pt x="64395" y="12879"/>
                </a:cubicBezTo>
                <a:cubicBezTo>
                  <a:pt x="77565" y="16172"/>
                  <a:pt x="89779" y="22813"/>
                  <a:pt x="103031" y="25758"/>
                </a:cubicBezTo>
                <a:cubicBezTo>
                  <a:pt x="168392" y="40283"/>
                  <a:pt x="244313" y="45038"/>
                  <a:pt x="309093" y="51516"/>
                </a:cubicBezTo>
                <a:cubicBezTo>
                  <a:pt x="727756" y="156174"/>
                  <a:pt x="241935" y="38949"/>
                  <a:pt x="1481071" y="77273"/>
                </a:cubicBezTo>
                <a:cubicBezTo>
                  <a:pt x="1524830" y="78626"/>
                  <a:pt x="1566519" y="96840"/>
                  <a:pt x="1609859" y="103031"/>
                </a:cubicBezTo>
                <a:cubicBezTo>
                  <a:pt x="1639910" y="107324"/>
                  <a:pt x="1670145" y="110480"/>
                  <a:pt x="1700011" y="115910"/>
                </a:cubicBezTo>
                <a:cubicBezTo>
                  <a:pt x="1717426" y="119076"/>
                  <a:pt x="1734248" y="124949"/>
                  <a:pt x="1751527" y="128789"/>
                </a:cubicBezTo>
                <a:cubicBezTo>
                  <a:pt x="1898679" y="161490"/>
                  <a:pt x="1741800" y="123138"/>
                  <a:pt x="1867437" y="154547"/>
                </a:cubicBezTo>
                <a:cubicBezTo>
                  <a:pt x="2007384" y="238514"/>
                  <a:pt x="1873422" y="164470"/>
                  <a:pt x="1970468" y="206062"/>
                </a:cubicBezTo>
                <a:cubicBezTo>
                  <a:pt x="1988114" y="213625"/>
                  <a:pt x="2004439" y="224023"/>
                  <a:pt x="2021983" y="231820"/>
                </a:cubicBezTo>
                <a:cubicBezTo>
                  <a:pt x="2068186" y="252355"/>
                  <a:pt x="2082530" y="256295"/>
                  <a:pt x="2125014" y="270456"/>
                </a:cubicBezTo>
                <a:cubicBezTo>
                  <a:pt x="2150772" y="287628"/>
                  <a:pt x="2174599" y="308127"/>
                  <a:pt x="2202288" y="321972"/>
                </a:cubicBezTo>
                <a:cubicBezTo>
                  <a:pt x="2219460" y="330558"/>
                  <a:pt x="2238180" y="336571"/>
                  <a:pt x="2253803" y="347730"/>
                </a:cubicBezTo>
                <a:cubicBezTo>
                  <a:pt x="2338215" y="408024"/>
                  <a:pt x="2248198" y="371618"/>
                  <a:pt x="2331076" y="399245"/>
                </a:cubicBezTo>
                <a:cubicBezTo>
                  <a:pt x="2343955" y="412124"/>
                  <a:pt x="2354892" y="427295"/>
                  <a:pt x="2369713" y="437882"/>
                </a:cubicBezTo>
                <a:cubicBezTo>
                  <a:pt x="2385335" y="449041"/>
                  <a:pt x="2404948" y="453465"/>
                  <a:pt x="2421228" y="463640"/>
                </a:cubicBezTo>
                <a:cubicBezTo>
                  <a:pt x="2439430" y="475016"/>
                  <a:pt x="2455572" y="489397"/>
                  <a:pt x="2472744" y="502276"/>
                </a:cubicBezTo>
                <a:cubicBezTo>
                  <a:pt x="2481330" y="515155"/>
                  <a:pt x="2486853" y="530720"/>
                  <a:pt x="2498502" y="540913"/>
                </a:cubicBezTo>
                <a:cubicBezTo>
                  <a:pt x="2521799" y="561298"/>
                  <a:pt x="2575775" y="592428"/>
                  <a:pt x="2575775" y="592428"/>
                </a:cubicBezTo>
                <a:cubicBezTo>
                  <a:pt x="2588654" y="609600"/>
                  <a:pt x="2600442" y="627647"/>
                  <a:pt x="2614411" y="643944"/>
                </a:cubicBezTo>
                <a:cubicBezTo>
                  <a:pt x="2665293" y="703306"/>
                  <a:pt x="2659339" y="669403"/>
                  <a:pt x="2704564" y="759854"/>
                </a:cubicBezTo>
                <a:cubicBezTo>
                  <a:pt x="2776280" y="903288"/>
                  <a:pt x="2690590" y="722593"/>
                  <a:pt x="2743200" y="862885"/>
                </a:cubicBezTo>
                <a:cubicBezTo>
                  <a:pt x="2777066" y="953192"/>
                  <a:pt x="2757353" y="878312"/>
                  <a:pt x="2794716" y="953037"/>
                </a:cubicBezTo>
                <a:cubicBezTo>
                  <a:pt x="2810288" y="984181"/>
                  <a:pt x="2808090" y="1010166"/>
                  <a:pt x="2820473" y="1043189"/>
                </a:cubicBezTo>
                <a:cubicBezTo>
                  <a:pt x="2827214" y="1061165"/>
                  <a:pt x="2838668" y="1077058"/>
                  <a:pt x="2846231" y="1094704"/>
                </a:cubicBezTo>
                <a:cubicBezTo>
                  <a:pt x="2851579" y="1107182"/>
                  <a:pt x="2853039" y="1121199"/>
                  <a:pt x="2859110" y="1133341"/>
                </a:cubicBezTo>
                <a:cubicBezTo>
                  <a:pt x="2866032" y="1147186"/>
                  <a:pt x="2878581" y="1157833"/>
                  <a:pt x="2884868" y="1171978"/>
                </a:cubicBezTo>
                <a:cubicBezTo>
                  <a:pt x="2895895" y="1196789"/>
                  <a:pt x="2898484" y="1224966"/>
                  <a:pt x="2910626" y="1249251"/>
                </a:cubicBezTo>
                <a:cubicBezTo>
                  <a:pt x="2919212" y="1266423"/>
                  <a:pt x="2928820" y="1283120"/>
                  <a:pt x="2936383" y="1300766"/>
                </a:cubicBezTo>
                <a:cubicBezTo>
                  <a:pt x="2941731" y="1313244"/>
                  <a:pt x="2943191" y="1327261"/>
                  <a:pt x="2949262" y="1339403"/>
                </a:cubicBezTo>
                <a:cubicBezTo>
                  <a:pt x="2956184" y="1353248"/>
                  <a:pt x="2968098" y="1364196"/>
                  <a:pt x="2975020" y="1378040"/>
                </a:cubicBezTo>
                <a:cubicBezTo>
                  <a:pt x="2981091" y="1390182"/>
                  <a:pt x="2982551" y="1404198"/>
                  <a:pt x="2987899" y="1416676"/>
                </a:cubicBezTo>
                <a:cubicBezTo>
                  <a:pt x="2995462" y="1434323"/>
                  <a:pt x="3006527" y="1450366"/>
                  <a:pt x="3013657" y="1468192"/>
                </a:cubicBezTo>
                <a:cubicBezTo>
                  <a:pt x="3044260" y="1544700"/>
                  <a:pt x="3033319" y="1530571"/>
                  <a:pt x="3052293" y="1596980"/>
                </a:cubicBezTo>
                <a:cubicBezTo>
                  <a:pt x="3076964" y="1683326"/>
                  <a:pt x="3060323" y="1585613"/>
                  <a:pt x="3090930" y="1738648"/>
                </a:cubicBezTo>
                <a:cubicBezTo>
                  <a:pt x="3090934" y="1738666"/>
                  <a:pt x="3142442" y="1996206"/>
                  <a:pt x="3142445" y="1996225"/>
                </a:cubicBezTo>
                <a:cubicBezTo>
                  <a:pt x="3146738" y="2026276"/>
                  <a:pt x="3151312" y="2056288"/>
                  <a:pt x="3155324" y="2086378"/>
                </a:cubicBezTo>
                <a:cubicBezTo>
                  <a:pt x="3173376" y="2221764"/>
                  <a:pt x="3155842" y="2152327"/>
                  <a:pt x="3193961" y="2266682"/>
                </a:cubicBezTo>
                <a:lnTo>
                  <a:pt x="3206840" y="2305318"/>
                </a:lnTo>
                <a:cubicBezTo>
                  <a:pt x="3211133" y="2352541"/>
                  <a:pt x="3213452" y="2399985"/>
                  <a:pt x="3219719" y="2446986"/>
                </a:cubicBezTo>
                <a:cubicBezTo>
                  <a:pt x="3222058" y="2464531"/>
                  <a:pt x="3229906" y="2481007"/>
                  <a:pt x="3232597" y="2498501"/>
                </a:cubicBezTo>
                <a:cubicBezTo>
                  <a:pt x="3238508" y="2536923"/>
                  <a:pt x="3239565" y="2575989"/>
                  <a:pt x="3245476" y="2614411"/>
                </a:cubicBezTo>
                <a:cubicBezTo>
                  <a:pt x="3248168" y="2631906"/>
                  <a:pt x="3254515" y="2648648"/>
                  <a:pt x="3258355" y="2665927"/>
                </a:cubicBezTo>
                <a:cubicBezTo>
                  <a:pt x="3263104" y="2687295"/>
                  <a:pt x="3266941" y="2708856"/>
                  <a:pt x="3271234" y="2730321"/>
                </a:cubicBezTo>
                <a:cubicBezTo>
                  <a:pt x="3266941" y="2897746"/>
                  <a:pt x="3266136" y="3065298"/>
                  <a:pt x="3258355" y="3232597"/>
                </a:cubicBezTo>
                <a:cubicBezTo>
                  <a:pt x="3257530" y="3250330"/>
                  <a:pt x="3222482" y="3359544"/>
                  <a:pt x="3219719" y="3361386"/>
                </a:cubicBezTo>
                <a:cubicBezTo>
                  <a:pt x="3206840" y="3369972"/>
                  <a:pt x="3192651" y="3376861"/>
                  <a:pt x="3181082" y="3387144"/>
                </a:cubicBezTo>
                <a:cubicBezTo>
                  <a:pt x="3153856" y="3411345"/>
                  <a:pt x="3138367" y="3452898"/>
                  <a:pt x="3103809" y="3464417"/>
                </a:cubicBezTo>
                <a:cubicBezTo>
                  <a:pt x="3090930" y="3468710"/>
                  <a:pt x="3077039" y="3470703"/>
                  <a:pt x="3065172" y="3477296"/>
                </a:cubicBezTo>
                <a:cubicBezTo>
                  <a:pt x="2939716" y="3546993"/>
                  <a:pt x="3037060" y="3516521"/>
                  <a:pt x="2936383" y="3541690"/>
                </a:cubicBezTo>
                <a:cubicBezTo>
                  <a:pt x="2919211" y="3550276"/>
                  <a:pt x="2902844" y="3560707"/>
                  <a:pt x="2884868" y="3567448"/>
                </a:cubicBezTo>
                <a:cubicBezTo>
                  <a:pt x="2868295" y="3573663"/>
                  <a:pt x="2849621" y="3573354"/>
                  <a:pt x="2833352" y="3580327"/>
                </a:cubicBezTo>
                <a:cubicBezTo>
                  <a:pt x="2718114" y="3629715"/>
                  <a:pt x="2902562" y="3588112"/>
                  <a:pt x="2717442" y="3618963"/>
                </a:cubicBezTo>
                <a:cubicBezTo>
                  <a:pt x="2629783" y="3648183"/>
                  <a:pt x="2706433" y="3625910"/>
                  <a:pt x="2537138" y="3644721"/>
                </a:cubicBezTo>
                <a:cubicBezTo>
                  <a:pt x="2506968" y="3648073"/>
                  <a:pt x="2476852" y="3652170"/>
                  <a:pt x="2446986" y="3657600"/>
                </a:cubicBezTo>
                <a:cubicBezTo>
                  <a:pt x="2429571" y="3660766"/>
                  <a:pt x="2412993" y="3667976"/>
                  <a:pt x="2395471" y="3670479"/>
                </a:cubicBezTo>
                <a:cubicBezTo>
                  <a:pt x="2352761" y="3676581"/>
                  <a:pt x="2309612" y="3679065"/>
                  <a:pt x="2266682" y="3683358"/>
                </a:cubicBezTo>
                <a:cubicBezTo>
                  <a:pt x="2173638" y="3714373"/>
                  <a:pt x="2274479" y="3684037"/>
                  <a:pt x="2086378" y="3709116"/>
                </a:cubicBezTo>
                <a:cubicBezTo>
                  <a:pt x="2068833" y="3711455"/>
                  <a:pt x="2052277" y="3718828"/>
                  <a:pt x="2034862" y="3721994"/>
                </a:cubicBezTo>
                <a:cubicBezTo>
                  <a:pt x="1977101" y="3732496"/>
                  <a:pt x="1884117" y="3741606"/>
                  <a:pt x="1828800" y="3747752"/>
                </a:cubicBezTo>
                <a:lnTo>
                  <a:pt x="1712890" y="3786389"/>
                </a:lnTo>
                <a:cubicBezTo>
                  <a:pt x="1700011" y="3790682"/>
                  <a:pt x="1686396" y="3793197"/>
                  <a:pt x="1674254" y="3799268"/>
                </a:cubicBezTo>
                <a:cubicBezTo>
                  <a:pt x="1657082" y="3807854"/>
                  <a:pt x="1639521" y="3815701"/>
                  <a:pt x="1622738" y="3825025"/>
                </a:cubicBezTo>
                <a:cubicBezTo>
                  <a:pt x="1600856" y="3837182"/>
                  <a:pt x="1581218" y="3853495"/>
                  <a:pt x="1558344" y="3863662"/>
                </a:cubicBezTo>
                <a:cubicBezTo>
                  <a:pt x="1484063" y="3896676"/>
                  <a:pt x="1530979" y="3858026"/>
                  <a:pt x="1468192" y="3889420"/>
                </a:cubicBezTo>
                <a:cubicBezTo>
                  <a:pt x="1379761" y="3933636"/>
                  <a:pt x="1489394" y="3903211"/>
                  <a:pt x="1365161" y="3928056"/>
                </a:cubicBezTo>
                <a:cubicBezTo>
                  <a:pt x="1352282" y="3936642"/>
                  <a:pt x="1340669" y="3947527"/>
                  <a:pt x="1326524" y="3953814"/>
                </a:cubicBezTo>
                <a:cubicBezTo>
                  <a:pt x="1301713" y="3964841"/>
                  <a:pt x="1271842" y="3964511"/>
                  <a:pt x="1249251" y="3979572"/>
                </a:cubicBezTo>
                <a:lnTo>
                  <a:pt x="1171978" y="4031087"/>
                </a:lnTo>
                <a:cubicBezTo>
                  <a:pt x="1159099" y="4039673"/>
                  <a:pt x="1148025" y="4051950"/>
                  <a:pt x="1133341" y="4056845"/>
                </a:cubicBezTo>
                <a:cubicBezTo>
                  <a:pt x="1089994" y="4071294"/>
                  <a:pt x="1087751" y="4070018"/>
                  <a:pt x="1043189" y="4095482"/>
                </a:cubicBezTo>
                <a:cubicBezTo>
                  <a:pt x="1029750" y="4103162"/>
                  <a:pt x="1018397" y="4114318"/>
                  <a:pt x="1004552" y="4121240"/>
                </a:cubicBezTo>
                <a:cubicBezTo>
                  <a:pt x="992410" y="4127311"/>
                  <a:pt x="978627" y="4129351"/>
                  <a:pt x="965916" y="4134118"/>
                </a:cubicBezTo>
                <a:cubicBezTo>
                  <a:pt x="944269" y="4142235"/>
                  <a:pt x="923168" y="4151758"/>
                  <a:pt x="901521" y="4159876"/>
                </a:cubicBezTo>
                <a:cubicBezTo>
                  <a:pt x="888810" y="4164643"/>
                  <a:pt x="862885" y="4186330"/>
                  <a:pt x="862885" y="4172755"/>
                </a:cubicBezTo>
                <a:cubicBezTo>
                  <a:pt x="862885" y="4157277"/>
                  <a:pt x="888642" y="4155583"/>
                  <a:pt x="901521" y="4146997"/>
                </a:cubicBezTo>
                <a:lnTo>
                  <a:pt x="875764" y="4185634"/>
                </a:lnTo>
                <a:cubicBezTo>
                  <a:pt x="946981" y="4209374"/>
                  <a:pt x="900825" y="4198513"/>
                  <a:pt x="1017431" y="4198513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5024976" y="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alfa</a:t>
            </a:r>
          </a:p>
          <a:p>
            <a:endParaRPr lang="pt-PT" sz="1200" dirty="0" smtClean="0"/>
          </a:p>
          <a:p>
            <a:r>
              <a:rPr lang="pt-PT" sz="1200" dirty="0" smtClean="0">
                <a:solidFill>
                  <a:srgbClr val="FF0000"/>
                </a:solidFill>
              </a:rPr>
              <a:t>(2, 3, 4, 5, 11, 12, 17) -&gt; c-use de alfa</a:t>
            </a:r>
          </a:p>
        </p:txBody>
      </p:sp>
    </p:spTree>
    <p:extLst>
      <p:ext uri="{BB962C8B-B14F-4D97-AF65-F5344CB8AC3E}">
        <p14:creationId xmlns:p14="http://schemas.microsoft.com/office/powerpoint/2010/main" val="283101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164800" y="717780"/>
            <a:ext cx="3058248" cy="4043967"/>
          </a:xfrm>
          <a:custGeom>
            <a:avLst/>
            <a:gdLst>
              <a:gd name="connsiteX0" fmla="*/ 0 w 3058248"/>
              <a:gd name="connsiteY0" fmla="*/ 0 h 4043967"/>
              <a:gd name="connsiteX1" fmla="*/ 103031 w 3058248"/>
              <a:gd name="connsiteY1" fmla="*/ 12879 h 4043967"/>
              <a:gd name="connsiteX2" fmla="*/ 141667 w 3058248"/>
              <a:gd name="connsiteY2" fmla="*/ 25758 h 4043967"/>
              <a:gd name="connsiteX3" fmla="*/ 206062 w 3058248"/>
              <a:gd name="connsiteY3" fmla="*/ 38637 h 4043967"/>
              <a:gd name="connsiteX4" fmla="*/ 257577 w 3058248"/>
              <a:gd name="connsiteY4" fmla="*/ 51516 h 4043967"/>
              <a:gd name="connsiteX5" fmla="*/ 296214 w 3058248"/>
              <a:gd name="connsiteY5" fmla="*/ 64395 h 4043967"/>
              <a:gd name="connsiteX6" fmla="*/ 1249250 w 3058248"/>
              <a:gd name="connsiteY6" fmla="*/ 77274 h 4043967"/>
              <a:gd name="connsiteX7" fmla="*/ 1429555 w 3058248"/>
              <a:gd name="connsiteY7" fmla="*/ 103031 h 4043967"/>
              <a:gd name="connsiteX8" fmla="*/ 1493949 w 3058248"/>
              <a:gd name="connsiteY8" fmla="*/ 115910 h 4043967"/>
              <a:gd name="connsiteX9" fmla="*/ 1596980 w 3058248"/>
              <a:gd name="connsiteY9" fmla="*/ 128789 h 4043967"/>
              <a:gd name="connsiteX10" fmla="*/ 1712890 w 3058248"/>
              <a:gd name="connsiteY10" fmla="*/ 154547 h 4043967"/>
              <a:gd name="connsiteX11" fmla="*/ 1841679 w 3058248"/>
              <a:gd name="connsiteY11" fmla="*/ 180305 h 4043967"/>
              <a:gd name="connsiteX12" fmla="*/ 1918952 w 3058248"/>
              <a:gd name="connsiteY12" fmla="*/ 193184 h 4043967"/>
              <a:gd name="connsiteX13" fmla="*/ 1996225 w 3058248"/>
              <a:gd name="connsiteY13" fmla="*/ 218941 h 4043967"/>
              <a:gd name="connsiteX14" fmla="*/ 2073498 w 3058248"/>
              <a:gd name="connsiteY14" fmla="*/ 244699 h 4043967"/>
              <a:gd name="connsiteX15" fmla="*/ 2112135 w 3058248"/>
              <a:gd name="connsiteY15" fmla="*/ 257578 h 4043967"/>
              <a:gd name="connsiteX16" fmla="*/ 2163650 w 3058248"/>
              <a:gd name="connsiteY16" fmla="*/ 270457 h 4043967"/>
              <a:gd name="connsiteX17" fmla="*/ 2202287 w 3058248"/>
              <a:gd name="connsiteY17" fmla="*/ 309093 h 4043967"/>
              <a:gd name="connsiteX18" fmla="*/ 2240924 w 3058248"/>
              <a:gd name="connsiteY18" fmla="*/ 321972 h 4043967"/>
              <a:gd name="connsiteX19" fmla="*/ 2331076 w 3058248"/>
              <a:gd name="connsiteY19" fmla="*/ 412124 h 4043967"/>
              <a:gd name="connsiteX20" fmla="*/ 2434107 w 3058248"/>
              <a:gd name="connsiteY20" fmla="*/ 489398 h 4043967"/>
              <a:gd name="connsiteX21" fmla="*/ 2485622 w 3058248"/>
              <a:gd name="connsiteY21" fmla="*/ 528034 h 4043967"/>
              <a:gd name="connsiteX22" fmla="*/ 2511380 w 3058248"/>
              <a:gd name="connsiteY22" fmla="*/ 566671 h 4043967"/>
              <a:gd name="connsiteX23" fmla="*/ 2588653 w 3058248"/>
              <a:gd name="connsiteY23" fmla="*/ 669702 h 4043967"/>
              <a:gd name="connsiteX24" fmla="*/ 2614411 w 3058248"/>
              <a:gd name="connsiteY24" fmla="*/ 708338 h 4043967"/>
              <a:gd name="connsiteX25" fmla="*/ 2665926 w 3058248"/>
              <a:gd name="connsiteY25" fmla="*/ 811369 h 4043967"/>
              <a:gd name="connsiteX26" fmla="*/ 2691684 w 3058248"/>
              <a:gd name="connsiteY26" fmla="*/ 862885 h 4043967"/>
              <a:gd name="connsiteX27" fmla="*/ 2717442 w 3058248"/>
              <a:gd name="connsiteY27" fmla="*/ 901522 h 4043967"/>
              <a:gd name="connsiteX28" fmla="*/ 2730321 w 3058248"/>
              <a:gd name="connsiteY28" fmla="*/ 953037 h 4043967"/>
              <a:gd name="connsiteX29" fmla="*/ 2743200 w 3058248"/>
              <a:gd name="connsiteY29" fmla="*/ 991674 h 4043967"/>
              <a:gd name="connsiteX30" fmla="*/ 2756079 w 3058248"/>
              <a:gd name="connsiteY30" fmla="*/ 1056068 h 4043967"/>
              <a:gd name="connsiteX31" fmla="*/ 2768957 w 3058248"/>
              <a:gd name="connsiteY31" fmla="*/ 1107584 h 4043967"/>
              <a:gd name="connsiteX32" fmla="*/ 2781836 w 3058248"/>
              <a:gd name="connsiteY32" fmla="*/ 1197736 h 4043967"/>
              <a:gd name="connsiteX33" fmla="*/ 2807594 w 3058248"/>
              <a:gd name="connsiteY33" fmla="*/ 1300767 h 4043967"/>
              <a:gd name="connsiteX34" fmla="*/ 2820473 w 3058248"/>
              <a:gd name="connsiteY34" fmla="*/ 1339403 h 4043967"/>
              <a:gd name="connsiteX35" fmla="*/ 2833352 w 3058248"/>
              <a:gd name="connsiteY35" fmla="*/ 1403798 h 4043967"/>
              <a:gd name="connsiteX36" fmla="*/ 2846231 w 3058248"/>
              <a:gd name="connsiteY36" fmla="*/ 1442434 h 4043967"/>
              <a:gd name="connsiteX37" fmla="*/ 2859110 w 3058248"/>
              <a:gd name="connsiteY37" fmla="*/ 1493950 h 4043967"/>
              <a:gd name="connsiteX38" fmla="*/ 2871988 w 3058248"/>
              <a:gd name="connsiteY38" fmla="*/ 1609860 h 4043967"/>
              <a:gd name="connsiteX39" fmla="*/ 2884867 w 3058248"/>
              <a:gd name="connsiteY39" fmla="*/ 1648496 h 4043967"/>
              <a:gd name="connsiteX40" fmla="*/ 2897746 w 3058248"/>
              <a:gd name="connsiteY40" fmla="*/ 1725769 h 4043967"/>
              <a:gd name="connsiteX41" fmla="*/ 2910625 w 3058248"/>
              <a:gd name="connsiteY41" fmla="*/ 1828800 h 4043967"/>
              <a:gd name="connsiteX42" fmla="*/ 2923504 w 3058248"/>
              <a:gd name="connsiteY42" fmla="*/ 1880316 h 4043967"/>
              <a:gd name="connsiteX43" fmla="*/ 2949262 w 3058248"/>
              <a:gd name="connsiteY43" fmla="*/ 2009105 h 4043967"/>
              <a:gd name="connsiteX44" fmla="*/ 2975019 w 3058248"/>
              <a:gd name="connsiteY44" fmla="*/ 2331076 h 4043967"/>
              <a:gd name="connsiteX45" fmla="*/ 3000777 w 3058248"/>
              <a:gd name="connsiteY45" fmla="*/ 2408350 h 4043967"/>
              <a:gd name="connsiteX46" fmla="*/ 3013656 w 3058248"/>
              <a:gd name="connsiteY46" fmla="*/ 2459865 h 4043967"/>
              <a:gd name="connsiteX47" fmla="*/ 3039414 w 3058248"/>
              <a:gd name="connsiteY47" fmla="*/ 2537138 h 4043967"/>
              <a:gd name="connsiteX48" fmla="*/ 3039414 w 3058248"/>
              <a:gd name="connsiteY48" fmla="*/ 3013657 h 4043967"/>
              <a:gd name="connsiteX49" fmla="*/ 3000777 w 3058248"/>
              <a:gd name="connsiteY49" fmla="*/ 3181082 h 4043967"/>
              <a:gd name="connsiteX50" fmla="*/ 2975019 w 3058248"/>
              <a:gd name="connsiteY50" fmla="*/ 3219719 h 4043967"/>
              <a:gd name="connsiteX51" fmla="*/ 2936383 w 3058248"/>
              <a:gd name="connsiteY51" fmla="*/ 3296992 h 4043967"/>
              <a:gd name="connsiteX52" fmla="*/ 2897746 w 3058248"/>
              <a:gd name="connsiteY52" fmla="*/ 3335629 h 4043967"/>
              <a:gd name="connsiteX53" fmla="*/ 2871988 w 3058248"/>
              <a:gd name="connsiteY53" fmla="*/ 3374265 h 4043967"/>
              <a:gd name="connsiteX54" fmla="*/ 2756079 w 3058248"/>
              <a:gd name="connsiteY54" fmla="*/ 3438660 h 4043967"/>
              <a:gd name="connsiteX55" fmla="*/ 2653048 w 3058248"/>
              <a:gd name="connsiteY55" fmla="*/ 3503054 h 4043967"/>
              <a:gd name="connsiteX56" fmla="*/ 2575774 w 3058248"/>
              <a:gd name="connsiteY56" fmla="*/ 3528812 h 4043967"/>
              <a:gd name="connsiteX57" fmla="*/ 2524259 w 3058248"/>
              <a:gd name="connsiteY57" fmla="*/ 3554569 h 4043967"/>
              <a:gd name="connsiteX58" fmla="*/ 2446986 w 3058248"/>
              <a:gd name="connsiteY58" fmla="*/ 3580327 h 4043967"/>
              <a:gd name="connsiteX59" fmla="*/ 2369712 w 3058248"/>
              <a:gd name="connsiteY59" fmla="*/ 3618964 h 4043967"/>
              <a:gd name="connsiteX60" fmla="*/ 2253802 w 3058248"/>
              <a:gd name="connsiteY60" fmla="*/ 3683358 h 4043967"/>
              <a:gd name="connsiteX61" fmla="*/ 2163650 w 3058248"/>
              <a:gd name="connsiteY61" fmla="*/ 3734874 h 4043967"/>
              <a:gd name="connsiteX62" fmla="*/ 2125014 w 3058248"/>
              <a:gd name="connsiteY62" fmla="*/ 3760631 h 4043967"/>
              <a:gd name="connsiteX63" fmla="*/ 2034862 w 3058248"/>
              <a:gd name="connsiteY63" fmla="*/ 3786389 h 4043967"/>
              <a:gd name="connsiteX64" fmla="*/ 1996225 w 3058248"/>
              <a:gd name="connsiteY64" fmla="*/ 3812147 h 4043967"/>
              <a:gd name="connsiteX65" fmla="*/ 1815921 w 3058248"/>
              <a:gd name="connsiteY65" fmla="*/ 3863662 h 4043967"/>
              <a:gd name="connsiteX66" fmla="*/ 1764405 w 3058248"/>
              <a:gd name="connsiteY66" fmla="*/ 3876541 h 4043967"/>
              <a:gd name="connsiteX67" fmla="*/ 1712890 w 3058248"/>
              <a:gd name="connsiteY67" fmla="*/ 3889420 h 4043967"/>
              <a:gd name="connsiteX68" fmla="*/ 1635617 w 3058248"/>
              <a:gd name="connsiteY68" fmla="*/ 3940936 h 4043967"/>
              <a:gd name="connsiteX69" fmla="*/ 1584101 w 3058248"/>
              <a:gd name="connsiteY69" fmla="*/ 4018209 h 4043967"/>
              <a:gd name="connsiteX70" fmla="*/ 1558343 w 3058248"/>
              <a:gd name="connsiteY70" fmla="*/ 3979572 h 4043967"/>
              <a:gd name="connsiteX71" fmla="*/ 1558343 w 3058248"/>
              <a:gd name="connsiteY71" fmla="*/ 4043967 h 4043967"/>
              <a:gd name="connsiteX72" fmla="*/ 1648495 w 3058248"/>
              <a:gd name="connsiteY72" fmla="*/ 4018209 h 4043967"/>
              <a:gd name="connsiteX73" fmla="*/ 1661374 w 3058248"/>
              <a:gd name="connsiteY73" fmla="*/ 4005330 h 404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58248" h="4043967">
                <a:moveTo>
                  <a:pt x="0" y="0"/>
                </a:moveTo>
                <a:cubicBezTo>
                  <a:pt x="34344" y="4293"/>
                  <a:pt x="68978" y="6688"/>
                  <a:pt x="103031" y="12879"/>
                </a:cubicBezTo>
                <a:cubicBezTo>
                  <a:pt x="116387" y="15307"/>
                  <a:pt x="128497" y="22465"/>
                  <a:pt x="141667" y="25758"/>
                </a:cubicBezTo>
                <a:cubicBezTo>
                  <a:pt x="162903" y="31067"/>
                  <a:pt x="184693" y="33888"/>
                  <a:pt x="206062" y="38637"/>
                </a:cubicBezTo>
                <a:cubicBezTo>
                  <a:pt x="223341" y="42477"/>
                  <a:pt x="240558" y="46653"/>
                  <a:pt x="257577" y="51516"/>
                </a:cubicBezTo>
                <a:cubicBezTo>
                  <a:pt x="270630" y="55246"/>
                  <a:pt x="282643" y="64043"/>
                  <a:pt x="296214" y="64395"/>
                </a:cubicBezTo>
                <a:cubicBezTo>
                  <a:pt x="613815" y="72644"/>
                  <a:pt x="931571" y="72981"/>
                  <a:pt x="1249250" y="77274"/>
                </a:cubicBezTo>
                <a:cubicBezTo>
                  <a:pt x="1340142" y="107571"/>
                  <a:pt x="1248971" y="80459"/>
                  <a:pt x="1429555" y="103031"/>
                </a:cubicBezTo>
                <a:cubicBezTo>
                  <a:pt x="1451276" y="105746"/>
                  <a:pt x="1472314" y="112581"/>
                  <a:pt x="1493949" y="115910"/>
                </a:cubicBezTo>
                <a:cubicBezTo>
                  <a:pt x="1528157" y="121173"/>
                  <a:pt x="1562772" y="123526"/>
                  <a:pt x="1596980" y="128789"/>
                </a:cubicBezTo>
                <a:cubicBezTo>
                  <a:pt x="1669464" y="139941"/>
                  <a:pt x="1647631" y="140563"/>
                  <a:pt x="1712890" y="154547"/>
                </a:cubicBezTo>
                <a:cubicBezTo>
                  <a:pt x="1755698" y="163720"/>
                  <a:pt x="1798495" y="173108"/>
                  <a:pt x="1841679" y="180305"/>
                </a:cubicBezTo>
                <a:cubicBezTo>
                  <a:pt x="1867437" y="184598"/>
                  <a:pt x="1893619" y="186851"/>
                  <a:pt x="1918952" y="193184"/>
                </a:cubicBezTo>
                <a:cubicBezTo>
                  <a:pt x="1945292" y="199769"/>
                  <a:pt x="1970467" y="210355"/>
                  <a:pt x="1996225" y="218941"/>
                </a:cubicBezTo>
                <a:lnTo>
                  <a:pt x="2073498" y="244699"/>
                </a:lnTo>
                <a:cubicBezTo>
                  <a:pt x="2086377" y="248992"/>
                  <a:pt x="2098965" y="254285"/>
                  <a:pt x="2112135" y="257578"/>
                </a:cubicBezTo>
                <a:lnTo>
                  <a:pt x="2163650" y="270457"/>
                </a:lnTo>
                <a:cubicBezTo>
                  <a:pt x="2176529" y="283336"/>
                  <a:pt x="2187132" y="298990"/>
                  <a:pt x="2202287" y="309093"/>
                </a:cubicBezTo>
                <a:cubicBezTo>
                  <a:pt x="2213583" y="316623"/>
                  <a:pt x="2230323" y="313491"/>
                  <a:pt x="2240924" y="321972"/>
                </a:cubicBezTo>
                <a:cubicBezTo>
                  <a:pt x="2274109" y="348520"/>
                  <a:pt x="2297078" y="386625"/>
                  <a:pt x="2331076" y="412124"/>
                </a:cubicBezTo>
                <a:lnTo>
                  <a:pt x="2434107" y="489398"/>
                </a:lnTo>
                <a:lnTo>
                  <a:pt x="2485622" y="528034"/>
                </a:lnTo>
                <a:cubicBezTo>
                  <a:pt x="2494208" y="540913"/>
                  <a:pt x="2502276" y="554153"/>
                  <a:pt x="2511380" y="566671"/>
                </a:cubicBezTo>
                <a:cubicBezTo>
                  <a:pt x="2536630" y="601390"/>
                  <a:pt x="2564840" y="633983"/>
                  <a:pt x="2588653" y="669702"/>
                </a:cubicBezTo>
                <a:cubicBezTo>
                  <a:pt x="2597239" y="682581"/>
                  <a:pt x="2606999" y="694750"/>
                  <a:pt x="2614411" y="708338"/>
                </a:cubicBezTo>
                <a:cubicBezTo>
                  <a:pt x="2632798" y="742047"/>
                  <a:pt x="2648754" y="777025"/>
                  <a:pt x="2665926" y="811369"/>
                </a:cubicBezTo>
                <a:cubicBezTo>
                  <a:pt x="2674512" y="828541"/>
                  <a:pt x="2681034" y="846911"/>
                  <a:pt x="2691684" y="862885"/>
                </a:cubicBezTo>
                <a:lnTo>
                  <a:pt x="2717442" y="901522"/>
                </a:lnTo>
                <a:cubicBezTo>
                  <a:pt x="2721735" y="918694"/>
                  <a:pt x="2725458" y="936018"/>
                  <a:pt x="2730321" y="953037"/>
                </a:cubicBezTo>
                <a:cubicBezTo>
                  <a:pt x="2734051" y="966090"/>
                  <a:pt x="2739907" y="978504"/>
                  <a:pt x="2743200" y="991674"/>
                </a:cubicBezTo>
                <a:cubicBezTo>
                  <a:pt x="2748509" y="1012910"/>
                  <a:pt x="2751331" y="1034699"/>
                  <a:pt x="2756079" y="1056068"/>
                </a:cubicBezTo>
                <a:cubicBezTo>
                  <a:pt x="2759919" y="1073347"/>
                  <a:pt x="2765791" y="1090169"/>
                  <a:pt x="2768957" y="1107584"/>
                </a:cubicBezTo>
                <a:cubicBezTo>
                  <a:pt x="2774387" y="1137450"/>
                  <a:pt x="2775883" y="1167970"/>
                  <a:pt x="2781836" y="1197736"/>
                </a:cubicBezTo>
                <a:cubicBezTo>
                  <a:pt x="2788779" y="1232449"/>
                  <a:pt x="2798279" y="1266614"/>
                  <a:pt x="2807594" y="1300767"/>
                </a:cubicBezTo>
                <a:cubicBezTo>
                  <a:pt x="2811166" y="1313864"/>
                  <a:pt x="2817180" y="1326233"/>
                  <a:pt x="2820473" y="1339403"/>
                </a:cubicBezTo>
                <a:cubicBezTo>
                  <a:pt x="2825782" y="1360639"/>
                  <a:pt x="2828043" y="1382562"/>
                  <a:pt x="2833352" y="1403798"/>
                </a:cubicBezTo>
                <a:cubicBezTo>
                  <a:pt x="2836645" y="1416968"/>
                  <a:pt x="2842502" y="1429381"/>
                  <a:pt x="2846231" y="1442434"/>
                </a:cubicBezTo>
                <a:cubicBezTo>
                  <a:pt x="2851094" y="1459453"/>
                  <a:pt x="2854817" y="1476778"/>
                  <a:pt x="2859110" y="1493950"/>
                </a:cubicBezTo>
                <a:cubicBezTo>
                  <a:pt x="2863403" y="1532587"/>
                  <a:pt x="2865597" y="1571515"/>
                  <a:pt x="2871988" y="1609860"/>
                </a:cubicBezTo>
                <a:cubicBezTo>
                  <a:pt x="2874220" y="1623251"/>
                  <a:pt x="2881922" y="1635244"/>
                  <a:pt x="2884867" y="1648496"/>
                </a:cubicBezTo>
                <a:cubicBezTo>
                  <a:pt x="2890532" y="1673987"/>
                  <a:pt x="2894053" y="1699918"/>
                  <a:pt x="2897746" y="1725769"/>
                </a:cubicBezTo>
                <a:cubicBezTo>
                  <a:pt x="2902641" y="1760032"/>
                  <a:pt x="2904935" y="1794660"/>
                  <a:pt x="2910625" y="1828800"/>
                </a:cubicBezTo>
                <a:cubicBezTo>
                  <a:pt x="2913535" y="1846260"/>
                  <a:pt x="2920338" y="1862901"/>
                  <a:pt x="2923504" y="1880316"/>
                </a:cubicBezTo>
                <a:cubicBezTo>
                  <a:pt x="2947182" y="2010545"/>
                  <a:pt x="2922813" y="1929757"/>
                  <a:pt x="2949262" y="2009105"/>
                </a:cubicBezTo>
                <a:cubicBezTo>
                  <a:pt x="2952541" y="2071403"/>
                  <a:pt x="2952222" y="2239886"/>
                  <a:pt x="2975019" y="2331076"/>
                </a:cubicBezTo>
                <a:cubicBezTo>
                  <a:pt x="2981604" y="2357417"/>
                  <a:pt x="2994192" y="2382009"/>
                  <a:pt x="3000777" y="2408350"/>
                </a:cubicBezTo>
                <a:cubicBezTo>
                  <a:pt x="3005070" y="2425522"/>
                  <a:pt x="3008570" y="2442911"/>
                  <a:pt x="3013656" y="2459865"/>
                </a:cubicBezTo>
                <a:cubicBezTo>
                  <a:pt x="3021458" y="2485871"/>
                  <a:pt x="3039414" y="2537138"/>
                  <a:pt x="3039414" y="2537138"/>
                </a:cubicBezTo>
                <a:cubicBezTo>
                  <a:pt x="3069041" y="2744526"/>
                  <a:pt x="3059569" y="2640801"/>
                  <a:pt x="3039414" y="3013657"/>
                </a:cubicBezTo>
                <a:cubicBezTo>
                  <a:pt x="3037493" y="3049196"/>
                  <a:pt x="3022899" y="3147899"/>
                  <a:pt x="3000777" y="3181082"/>
                </a:cubicBezTo>
                <a:lnTo>
                  <a:pt x="2975019" y="3219719"/>
                </a:lnTo>
                <a:cubicBezTo>
                  <a:pt x="2962112" y="3258443"/>
                  <a:pt x="2964124" y="3263703"/>
                  <a:pt x="2936383" y="3296992"/>
                </a:cubicBezTo>
                <a:cubicBezTo>
                  <a:pt x="2924723" y="3310984"/>
                  <a:pt x="2909406" y="3321637"/>
                  <a:pt x="2897746" y="3335629"/>
                </a:cubicBezTo>
                <a:cubicBezTo>
                  <a:pt x="2887837" y="3347520"/>
                  <a:pt x="2883637" y="3364072"/>
                  <a:pt x="2871988" y="3374265"/>
                </a:cubicBezTo>
                <a:cubicBezTo>
                  <a:pt x="2739593" y="3490110"/>
                  <a:pt x="2843302" y="3391084"/>
                  <a:pt x="2756079" y="3438660"/>
                </a:cubicBezTo>
                <a:cubicBezTo>
                  <a:pt x="2720525" y="3458053"/>
                  <a:pt x="2691469" y="3490247"/>
                  <a:pt x="2653048" y="3503054"/>
                </a:cubicBezTo>
                <a:cubicBezTo>
                  <a:pt x="2627290" y="3511640"/>
                  <a:pt x="2600059" y="3516670"/>
                  <a:pt x="2575774" y="3528812"/>
                </a:cubicBezTo>
                <a:cubicBezTo>
                  <a:pt x="2558602" y="3537398"/>
                  <a:pt x="2542084" y="3547439"/>
                  <a:pt x="2524259" y="3554569"/>
                </a:cubicBezTo>
                <a:cubicBezTo>
                  <a:pt x="2499050" y="3564653"/>
                  <a:pt x="2469577" y="3565266"/>
                  <a:pt x="2446986" y="3580327"/>
                </a:cubicBezTo>
                <a:cubicBezTo>
                  <a:pt x="2397053" y="3613615"/>
                  <a:pt x="2423033" y="3601190"/>
                  <a:pt x="2369712" y="3618964"/>
                </a:cubicBezTo>
                <a:cubicBezTo>
                  <a:pt x="2281143" y="3678009"/>
                  <a:pt x="2321807" y="3660690"/>
                  <a:pt x="2253802" y="3683358"/>
                </a:cubicBezTo>
                <a:cubicBezTo>
                  <a:pt x="2159683" y="3746106"/>
                  <a:pt x="2278016" y="3669523"/>
                  <a:pt x="2163650" y="3734874"/>
                </a:cubicBezTo>
                <a:cubicBezTo>
                  <a:pt x="2150211" y="3742553"/>
                  <a:pt x="2138858" y="3753709"/>
                  <a:pt x="2125014" y="3760631"/>
                </a:cubicBezTo>
                <a:cubicBezTo>
                  <a:pt x="2106538" y="3769869"/>
                  <a:pt x="2051368" y="3782263"/>
                  <a:pt x="2034862" y="3786389"/>
                </a:cubicBezTo>
                <a:cubicBezTo>
                  <a:pt x="2021983" y="3794975"/>
                  <a:pt x="2010370" y="3805860"/>
                  <a:pt x="1996225" y="3812147"/>
                </a:cubicBezTo>
                <a:cubicBezTo>
                  <a:pt x="1948711" y="3833265"/>
                  <a:pt x="1862704" y="3851967"/>
                  <a:pt x="1815921" y="3863662"/>
                </a:cubicBezTo>
                <a:lnTo>
                  <a:pt x="1764405" y="3876541"/>
                </a:lnTo>
                <a:lnTo>
                  <a:pt x="1712890" y="3889420"/>
                </a:lnTo>
                <a:cubicBezTo>
                  <a:pt x="1687132" y="3906592"/>
                  <a:pt x="1652789" y="3915178"/>
                  <a:pt x="1635617" y="3940936"/>
                </a:cubicBezTo>
                <a:lnTo>
                  <a:pt x="1584101" y="4018209"/>
                </a:lnTo>
                <a:cubicBezTo>
                  <a:pt x="1575515" y="4005330"/>
                  <a:pt x="1565265" y="3993416"/>
                  <a:pt x="1558343" y="3979572"/>
                </a:cubicBezTo>
                <a:cubicBezTo>
                  <a:pt x="1538489" y="3939865"/>
                  <a:pt x="1533657" y="3846482"/>
                  <a:pt x="1558343" y="4043967"/>
                </a:cubicBezTo>
                <a:cubicBezTo>
                  <a:pt x="1574850" y="4039840"/>
                  <a:pt x="1630018" y="4027448"/>
                  <a:pt x="1648495" y="4018209"/>
                </a:cubicBezTo>
                <a:cubicBezTo>
                  <a:pt x="1653925" y="4015494"/>
                  <a:pt x="1657081" y="4009623"/>
                  <a:pt x="1661374" y="400533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5024976" y="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beta</a:t>
            </a: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FF0000"/>
                </a:solidFill>
              </a:rPr>
              <a:t>(2</a:t>
            </a:r>
            <a:r>
              <a:rPr lang="pt-PT" sz="1200" dirty="0">
                <a:solidFill>
                  <a:srgbClr val="FF0000"/>
                </a:solidFill>
              </a:rPr>
              <a:t>, 3, 4, 5, </a:t>
            </a:r>
            <a:r>
              <a:rPr lang="pt-PT" sz="1200" dirty="0" smtClean="0">
                <a:solidFill>
                  <a:srgbClr val="FF0000"/>
                </a:solidFill>
              </a:rPr>
              <a:t>11, 12</a:t>
            </a:r>
            <a:r>
              <a:rPr lang="pt-PT" sz="1200" dirty="0">
                <a:solidFill>
                  <a:srgbClr val="FF0000"/>
                </a:solidFill>
              </a:rPr>
              <a:t>, </a:t>
            </a:r>
            <a:r>
              <a:rPr lang="pt-PT" sz="1200" dirty="0" smtClean="0">
                <a:solidFill>
                  <a:srgbClr val="FF0000"/>
                </a:solidFill>
              </a:rPr>
              <a:t>17) </a:t>
            </a:r>
            <a:r>
              <a:rPr lang="pt-PT" sz="1200" dirty="0">
                <a:solidFill>
                  <a:srgbClr val="FF0000"/>
                </a:solidFill>
              </a:rPr>
              <a:t>-&gt; c-use de </a:t>
            </a:r>
            <a:r>
              <a:rPr lang="pt-PT" sz="1200" dirty="0" smtClean="0">
                <a:solidFill>
                  <a:srgbClr val="FF0000"/>
                </a:solidFill>
              </a:rPr>
              <a:t>beta</a:t>
            </a:r>
            <a:endParaRPr lang="pt-P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48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1164800" y="1075472"/>
            <a:ext cx="3116687" cy="3837904"/>
          </a:xfrm>
          <a:custGeom>
            <a:avLst/>
            <a:gdLst>
              <a:gd name="connsiteX0" fmla="*/ 0 w 3116687"/>
              <a:gd name="connsiteY0" fmla="*/ 38637 h 3837904"/>
              <a:gd name="connsiteX1" fmla="*/ 605307 w 3116687"/>
              <a:gd name="connsiteY1" fmla="*/ 12879 h 3837904"/>
              <a:gd name="connsiteX2" fmla="*/ 1146219 w 3116687"/>
              <a:gd name="connsiteY2" fmla="*/ 0 h 3837904"/>
              <a:gd name="connsiteX3" fmla="*/ 1841679 w 3116687"/>
              <a:gd name="connsiteY3" fmla="*/ 12879 h 3837904"/>
              <a:gd name="connsiteX4" fmla="*/ 1996225 w 3116687"/>
              <a:gd name="connsiteY4" fmla="*/ 38637 h 3837904"/>
              <a:gd name="connsiteX5" fmla="*/ 2034862 w 3116687"/>
              <a:gd name="connsiteY5" fmla="*/ 64394 h 3837904"/>
              <a:gd name="connsiteX6" fmla="*/ 2073498 w 3116687"/>
              <a:gd name="connsiteY6" fmla="*/ 77273 h 3837904"/>
              <a:gd name="connsiteX7" fmla="*/ 2137893 w 3116687"/>
              <a:gd name="connsiteY7" fmla="*/ 103031 h 3837904"/>
              <a:gd name="connsiteX8" fmla="*/ 2202287 w 3116687"/>
              <a:gd name="connsiteY8" fmla="*/ 141668 h 3837904"/>
              <a:gd name="connsiteX9" fmla="*/ 2292439 w 3116687"/>
              <a:gd name="connsiteY9" fmla="*/ 167425 h 3837904"/>
              <a:gd name="connsiteX10" fmla="*/ 2369712 w 3116687"/>
              <a:gd name="connsiteY10" fmla="*/ 206062 h 3837904"/>
              <a:gd name="connsiteX11" fmla="*/ 2498501 w 3116687"/>
              <a:gd name="connsiteY11" fmla="*/ 244699 h 3837904"/>
              <a:gd name="connsiteX12" fmla="*/ 2537138 w 3116687"/>
              <a:gd name="connsiteY12" fmla="*/ 270456 h 3837904"/>
              <a:gd name="connsiteX13" fmla="*/ 2575774 w 3116687"/>
              <a:gd name="connsiteY13" fmla="*/ 283335 h 3837904"/>
              <a:gd name="connsiteX14" fmla="*/ 2614411 w 3116687"/>
              <a:gd name="connsiteY14" fmla="*/ 321972 h 3837904"/>
              <a:gd name="connsiteX15" fmla="*/ 2665926 w 3116687"/>
              <a:gd name="connsiteY15" fmla="*/ 347730 h 3837904"/>
              <a:gd name="connsiteX16" fmla="*/ 2794715 w 3116687"/>
              <a:gd name="connsiteY16" fmla="*/ 463639 h 3837904"/>
              <a:gd name="connsiteX17" fmla="*/ 2846231 w 3116687"/>
              <a:gd name="connsiteY17" fmla="*/ 502276 h 3837904"/>
              <a:gd name="connsiteX18" fmla="*/ 2910625 w 3116687"/>
              <a:gd name="connsiteY18" fmla="*/ 566670 h 3837904"/>
              <a:gd name="connsiteX19" fmla="*/ 2949262 w 3116687"/>
              <a:gd name="connsiteY19" fmla="*/ 618186 h 3837904"/>
              <a:gd name="connsiteX20" fmla="*/ 3026535 w 3116687"/>
              <a:gd name="connsiteY20" fmla="*/ 772732 h 3837904"/>
              <a:gd name="connsiteX21" fmla="*/ 3039414 w 3116687"/>
              <a:gd name="connsiteY21" fmla="*/ 862885 h 3837904"/>
              <a:gd name="connsiteX22" fmla="*/ 3065172 w 3116687"/>
              <a:gd name="connsiteY22" fmla="*/ 914400 h 3837904"/>
              <a:gd name="connsiteX23" fmla="*/ 3090929 w 3116687"/>
              <a:gd name="connsiteY23" fmla="*/ 1120462 h 3837904"/>
              <a:gd name="connsiteX24" fmla="*/ 3090929 w 3116687"/>
              <a:gd name="connsiteY24" fmla="*/ 2446986 h 3837904"/>
              <a:gd name="connsiteX25" fmla="*/ 3103808 w 3116687"/>
              <a:gd name="connsiteY25" fmla="*/ 2537138 h 3837904"/>
              <a:gd name="connsiteX26" fmla="*/ 3116687 w 3116687"/>
              <a:gd name="connsiteY26" fmla="*/ 2665927 h 3837904"/>
              <a:gd name="connsiteX27" fmla="*/ 3103808 w 3116687"/>
              <a:gd name="connsiteY27" fmla="*/ 3284113 h 3837904"/>
              <a:gd name="connsiteX28" fmla="*/ 3052293 w 3116687"/>
              <a:gd name="connsiteY28" fmla="*/ 3464417 h 3837904"/>
              <a:gd name="connsiteX29" fmla="*/ 3039414 w 3116687"/>
              <a:gd name="connsiteY29" fmla="*/ 3503054 h 3837904"/>
              <a:gd name="connsiteX30" fmla="*/ 3013656 w 3116687"/>
              <a:gd name="connsiteY30" fmla="*/ 3618963 h 3837904"/>
              <a:gd name="connsiteX31" fmla="*/ 3000777 w 3116687"/>
              <a:gd name="connsiteY31" fmla="*/ 3657600 h 3837904"/>
              <a:gd name="connsiteX32" fmla="*/ 2975019 w 3116687"/>
              <a:gd name="connsiteY32" fmla="*/ 3799268 h 3837904"/>
              <a:gd name="connsiteX33" fmla="*/ 2962141 w 3116687"/>
              <a:gd name="connsiteY33" fmla="*/ 3837904 h 3837904"/>
              <a:gd name="connsiteX34" fmla="*/ 2936383 w 3116687"/>
              <a:gd name="connsiteY34" fmla="*/ 3760631 h 3837904"/>
              <a:gd name="connsiteX35" fmla="*/ 2923504 w 3116687"/>
              <a:gd name="connsiteY35" fmla="*/ 3709116 h 3837904"/>
              <a:gd name="connsiteX36" fmla="*/ 2949262 w 3116687"/>
              <a:gd name="connsiteY36" fmla="*/ 3786389 h 3837904"/>
              <a:gd name="connsiteX37" fmla="*/ 2962141 w 3116687"/>
              <a:gd name="connsiteY37" fmla="*/ 3825025 h 3837904"/>
              <a:gd name="connsiteX38" fmla="*/ 3000777 w 3116687"/>
              <a:gd name="connsiteY38" fmla="*/ 3812147 h 3837904"/>
              <a:gd name="connsiteX39" fmla="*/ 3026535 w 3116687"/>
              <a:gd name="connsiteY39" fmla="*/ 3773510 h 3837904"/>
              <a:gd name="connsiteX40" fmla="*/ 3052293 w 3116687"/>
              <a:gd name="connsiteY40" fmla="*/ 3747752 h 383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116687" h="3837904">
                <a:moveTo>
                  <a:pt x="0" y="38637"/>
                </a:moveTo>
                <a:cubicBezTo>
                  <a:pt x="283666" y="10270"/>
                  <a:pt x="97562" y="25733"/>
                  <a:pt x="605307" y="12879"/>
                </a:cubicBezTo>
                <a:lnTo>
                  <a:pt x="1146219" y="0"/>
                </a:lnTo>
                <a:cubicBezTo>
                  <a:pt x="1378039" y="4293"/>
                  <a:pt x="1610058" y="2351"/>
                  <a:pt x="1841679" y="12879"/>
                </a:cubicBezTo>
                <a:cubicBezTo>
                  <a:pt x="1893851" y="15250"/>
                  <a:pt x="1996225" y="38637"/>
                  <a:pt x="1996225" y="38637"/>
                </a:cubicBezTo>
                <a:cubicBezTo>
                  <a:pt x="2009104" y="47223"/>
                  <a:pt x="2021018" y="57472"/>
                  <a:pt x="2034862" y="64394"/>
                </a:cubicBezTo>
                <a:cubicBezTo>
                  <a:pt x="2047004" y="70465"/>
                  <a:pt x="2060787" y="72506"/>
                  <a:pt x="2073498" y="77273"/>
                </a:cubicBezTo>
                <a:cubicBezTo>
                  <a:pt x="2095145" y="85391"/>
                  <a:pt x="2117215" y="92692"/>
                  <a:pt x="2137893" y="103031"/>
                </a:cubicBezTo>
                <a:cubicBezTo>
                  <a:pt x="2160282" y="114226"/>
                  <a:pt x="2179181" y="132040"/>
                  <a:pt x="2202287" y="141668"/>
                </a:cubicBezTo>
                <a:cubicBezTo>
                  <a:pt x="2231136" y="153688"/>
                  <a:pt x="2263269" y="156206"/>
                  <a:pt x="2292439" y="167425"/>
                </a:cubicBezTo>
                <a:cubicBezTo>
                  <a:pt x="2319318" y="177763"/>
                  <a:pt x="2343129" y="194986"/>
                  <a:pt x="2369712" y="206062"/>
                </a:cubicBezTo>
                <a:cubicBezTo>
                  <a:pt x="2416743" y="225658"/>
                  <a:pt x="2451308" y="232901"/>
                  <a:pt x="2498501" y="244699"/>
                </a:cubicBezTo>
                <a:cubicBezTo>
                  <a:pt x="2511380" y="253285"/>
                  <a:pt x="2523294" y="263534"/>
                  <a:pt x="2537138" y="270456"/>
                </a:cubicBezTo>
                <a:cubicBezTo>
                  <a:pt x="2549280" y="276527"/>
                  <a:pt x="2564479" y="275805"/>
                  <a:pt x="2575774" y="283335"/>
                </a:cubicBezTo>
                <a:cubicBezTo>
                  <a:pt x="2590929" y="293438"/>
                  <a:pt x="2599590" y="311385"/>
                  <a:pt x="2614411" y="321972"/>
                </a:cubicBezTo>
                <a:cubicBezTo>
                  <a:pt x="2630033" y="333131"/>
                  <a:pt x="2650399" y="336438"/>
                  <a:pt x="2665926" y="347730"/>
                </a:cubicBezTo>
                <a:cubicBezTo>
                  <a:pt x="2825192" y="463559"/>
                  <a:pt x="2702652" y="384728"/>
                  <a:pt x="2794715" y="463639"/>
                </a:cubicBezTo>
                <a:cubicBezTo>
                  <a:pt x="2811012" y="477608"/>
                  <a:pt x="2829059" y="489397"/>
                  <a:pt x="2846231" y="502276"/>
                </a:cubicBezTo>
                <a:cubicBezTo>
                  <a:pt x="2914914" y="605305"/>
                  <a:pt x="2824769" y="480815"/>
                  <a:pt x="2910625" y="566670"/>
                </a:cubicBezTo>
                <a:cubicBezTo>
                  <a:pt x="2925803" y="581848"/>
                  <a:pt x="2937355" y="600326"/>
                  <a:pt x="2949262" y="618186"/>
                </a:cubicBezTo>
                <a:cubicBezTo>
                  <a:pt x="2993626" y="684733"/>
                  <a:pt x="2992525" y="693377"/>
                  <a:pt x="3026535" y="772732"/>
                </a:cubicBezTo>
                <a:cubicBezTo>
                  <a:pt x="3030828" y="802783"/>
                  <a:pt x="3031427" y="833599"/>
                  <a:pt x="3039414" y="862885"/>
                </a:cubicBezTo>
                <a:cubicBezTo>
                  <a:pt x="3044466" y="881407"/>
                  <a:pt x="3061407" y="895574"/>
                  <a:pt x="3065172" y="914400"/>
                </a:cubicBezTo>
                <a:cubicBezTo>
                  <a:pt x="3078747" y="982278"/>
                  <a:pt x="3090929" y="1120462"/>
                  <a:pt x="3090929" y="1120462"/>
                </a:cubicBezTo>
                <a:cubicBezTo>
                  <a:pt x="3080548" y="1743342"/>
                  <a:pt x="3068065" y="1875389"/>
                  <a:pt x="3090929" y="2446986"/>
                </a:cubicBezTo>
                <a:cubicBezTo>
                  <a:pt x="3092142" y="2477318"/>
                  <a:pt x="3100261" y="2506990"/>
                  <a:pt x="3103808" y="2537138"/>
                </a:cubicBezTo>
                <a:cubicBezTo>
                  <a:pt x="3108849" y="2579986"/>
                  <a:pt x="3112394" y="2622997"/>
                  <a:pt x="3116687" y="2665927"/>
                </a:cubicBezTo>
                <a:cubicBezTo>
                  <a:pt x="3112394" y="2871989"/>
                  <a:pt x="3114834" y="3078301"/>
                  <a:pt x="3103808" y="3284113"/>
                </a:cubicBezTo>
                <a:cubicBezTo>
                  <a:pt x="3101744" y="3322645"/>
                  <a:pt x="3066022" y="3423230"/>
                  <a:pt x="3052293" y="3464417"/>
                </a:cubicBezTo>
                <a:cubicBezTo>
                  <a:pt x="3048000" y="3477296"/>
                  <a:pt x="3042076" y="3489742"/>
                  <a:pt x="3039414" y="3503054"/>
                </a:cubicBezTo>
                <a:cubicBezTo>
                  <a:pt x="3030561" y="3547318"/>
                  <a:pt x="3025782" y="3576523"/>
                  <a:pt x="3013656" y="3618963"/>
                </a:cubicBezTo>
                <a:cubicBezTo>
                  <a:pt x="3009926" y="3632016"/>
                  <a:pt x="3003722" y="3644348"/>
                  <a:pt x="3000777" y="3657600"/>
                </a:cubicBezTo>
                <a:cubicBezTo>
                  <a:pt x="2977806" y="3760971"/>
                  <a:pt x="2998463" y="3705490"/>
                  <a:pt x="2975019" y="3799268"/>
                </a:cubicBezTo>
                <a:cubicBezTo>
                  <a:pt x="2971727" y="3812438"/>
                  <a:pt x="2966434" y="3825025"/>
                  <a:pt x="2962141" y="3837904"/>
                </a:cubicBezTo>
                <a:cubicBezTo>
                  <a:pt x="2953555" y="3812146"/>
                  <a:pt x="2942968" y="3786971"/>
                  <a:pt x="2936383" y="3760631"/>
                </a:cubicBezTo>
                <a:cubicBezTo>
                  <a:pt x="2932090" y="3743459"/>
                  <a:pt x="2915588" y="3693284"/>
                  <a:pt x="2923504" y="3709116"/>
                </a:cubicBezTo>
                <a:cubicBezTo>
                  <a:pt x="2935646" y="3733401"/>
                  <a:pt x="2940676" y="3760631"/>
                  <a:pt x="2949262" y="3786389"/>
                </a:cubicBezTo>
                <a:lnTo>
                  <a:pt x="2962141" y="3825025"/>
                </a:lnTo>
                <a:cubicBezTo>
                  <a:pt x="2975020" y="3820732"/>
                  <a:pt x="2990177" y="3820627"/>
                  <a:pt x="3000777" y="3812147"/>
                </a:cubicBezTo>
                <a:cubicBezTo>
                  <a:pt x="3012864" y="3802478"/>
                  <a:pt x="3016866" y="3785597"/>
                  <a:pt x="3026535" y="3773510"/>
                </a:cubicBezTo>
                <a:cubicBezTo>
                  <a:pt x="3034120" y="3764028"/>
                  <a:pt x="3043707" y="3756338"/>
                  <a:pt x="3052293" y="374775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/>
          <p:cNvSpPr txBox="1"/>
          <p:nvPr/>
        </p:nvSpPr>
        <p:spPr>
          <a:xfrm>
            <a:off x="5024976" y="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gama</a:t>
            </a: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FF0000"/>
                </a:solidFill>
              </a:rPr>
              <a:t>(2</a:t>
            </a:r>
            <a:r>
              <a:rPr lang="pt-PT" sz="1200" dirty="0">
                <a:solidFill>
                  <a:srgbClr val="FF0000"/>
                </a:solidFill>
              </a:rPr>
              <a:t>, 3, 4, 5, </a:t>
            </a:r>
            <a:r>
              <a:rPr lang="pt-PT" sz="1200" dirty="0" smtClean="0">
                <a:solidFill>
                  <a:srgbClr val="FF0000"/>
                </a:solidFill>
              </a:rPr>
              <a:t>11, 12</a:t>
            </a:r>
            <a:r>
              <a:rPr lang="pt-PT" sz="1200" dirty="0">
                <a:solidFill>
                  <a:srgbClr val="FF0000"/>
                </a:solidFill>
              </a:rPr>
              <a:t>, </a:t>
            </a:r>
            <a:r>
              <a:rPr lang="pt-PT" sz="1200" dirty="0" smtClean="0">
                <a:solidFill>
                  <a:srgbClr val="FF0000"/>
                </a:solidFill>
              </a:rPr>
              <a:t>17) </a:t>
            </a:r>
            <a:r>
              <a:rPr lang="pt-PT" sz="1200" dirty="0">
                <a:solidFill>
                  <a:srgbClr val="FF0000"/>
                </a:solidFill>
              </a:rPr>
              <a:t>-&gt; c-use de </a:t>
            </a:r>
            <a:r>
              <a:rPr lang="pt-PT" sz="1200" dirty="0" smtClean="0">
                <a:solidFill>
                  <a:srgbClr val="FF0000"/>
                </a:solidFill>
              </a:rPr>
              <a:t>gama</a:t>
            </a:r>
            <a:endParaRPr lang="pt-PT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6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" y="935037"/>
            <a:ext cx="4905375" cy="481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26862" y="1765657"/>
            <a:ext cx="800703" cy="669701"/>
          </a:xfrm>
          <a:custGeom>
            <a:avLst/>
            <a:gdLst>
              <a:gd name="connsiteX0" fmla="*/ 334851 w 800703"/>
              <a:gd name="connsiteY0" fmla="*/ 0 h 669701"/>
              <a:gd name="connsiteX1" fmla="*/ 206062 w 800703"/>
              <a:gd name="connsiteY1" fmla="*/ 25757 h 669701"/>
              <a:gd name="connsiteX2" fmla="*/ 167426 w 800703"/>
              <a:gd name="connsiteY2" fmla="*/ 51515 h 669701"/>
              <a:gd name="connsiteX3" fmla="*/ 141668 w 800703"/>
              <a:gd name="connsiteY3" fmla="*/ 90152 h 669701"/>
              <a:gd name="connsiteX4" fmla="*/ 103031 w 800703"/>
              <a:gd name="connsiteY4" fmla="*/ 115910 h 669701"/>
              <a:gd name="connsiteX5" fmla="*/ 51516 w 800703"/>
              <a:gd name="connsiteY5" fmla="*/ 193183 h 669701"/>
              <a:gd name="connsiteX6" fmla="*/ 25758 w 800703"/>
              <a:gd name="connsiteY6" fmla="*/ 283335 h 669701"/>
              <a:gd name="connsiteX7" fmla="*/ 0 w 800703"/>
              <a:gd name="connsiteY7" fmla="*/ 321972 h 669701"/>
              <a:gd name="connsiteX8" fmla="*/ 25758 w 800703"/>
              <a:gd name="connsiteY8" fmla="*/ 515155 h 669701"/>
              <a:gd name="connsiteX9" fmla="*/ 51516 w 800703"/>
              <a:gd name="connsiteY9" fmla="*/ 553791 h 669701"/>
              <a:gd name="connsiteX10" fmla="*/ 90152 w 800703"/>
              <a:gd name="connsiteY10" fmla="*/ 592428 h 669701"/>
              <a:gd name="connsiteX11" fmla="*/ 167426 w 800703"/>
              <a:gd name="connsiteY11" fmla="*/ 618186 h 669701"/>
              <a:gd name="connsiteX12" fmla="*/ 244699 w 800703"/>
              <a:gd name="connsiteY12" fmla="*/ 643943 h 669701"/>
              <a:gd name="connsiteX13" fmla="*/ 283336 w 800703"/>
              <a:gd name="connsiteY13" fmla="*/ 656822 h 669701"/>
              <a:gd name="connsiteX14" fmla="*/ 321972 w 800703"/>
              <a:gd name="connsiteY14" fmla="*/ 669701 h 669701"/>
              <a:gd name="connsiteX15" fmla="*/ 425003 w 800703"/>
              <a:gd name="connsiteY15" fmla="*/ 656822 h 669701"/>
              <a:gd name="connsiteX16" fmla="*/ 502276 w 800703"/>
              <a:gd name="connsiteY16" fmla="*/ 631065 h 669701"/>
              <a:gd name="connsiteX17" fmla="*/ 579550 w 800703"/>
              <a:gd name="connsiteY17" fmla="*/ 605307 h 669701"/>
              <a:gd name="connsiteX18" fmla="*/ 618186 w 800703"/>
              <a:gd name="connsiteY18" fmla="*/ 592428 h 669701"/>
              <a:gd name="connsiteX19" fmla="*/ 682581 w 800703"/>
              <a:gd name="connsiteY19" fmla="*/ 579549 h 669701"/>
              <a:gd name="connsiteX20" fmla="*/ 759854 w 800703"/>
              <a:gd name="connsiteY20" fmla="*/ 553791 h 669701"/>
              <a:gd name="connsiteX21" fmla="*/ 798490 w 800703"/>
              <a:gd name="connsiteY21" fmla="*/ 566670 h 669701"/>
              <a:gd name="connsiteX22" fmla="*/ 772733 w 800703"/>
              <a:gd name="connsiteY22" fmla="*/ 592428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0703" h="669701">
                <a:moveTo>
                  <a:pt x="334851" y="0"/>
                </a:moveTo>
                <a:cubicBezTo>
                  <a:pt x="301638" y="4745"/>
                  <a:pt x="242023" y="7777"/>
                  <a:pt x="206062" y="25757"/>
                </a:cubicBezTo>
                <a:cubicBezTo>
                  <a:pt x="192218" y="32679"/>
                  <a:pt x="180305" y="42929"/>
                  <a:pt x="167426" y="51515"/>
                </a:cubicBezTo>
                <a:cubicBezTo>
                  <a:pt x="158840" y="64394"/>
                  <a:pt x="152613" y="79207"/>
                  <a:pt x="141668" y="90152"/>
                </a:cubicBezTo>
                <a:cubicBezTo>
                  <a:pt x="130723" y="101097"/>
                  <a:pt x="113224" y="104261"/>
                  <a:pt x="103031" y="115910"/>
                </a:cubicBezTo>
                <a:cubicBezTo>
                  <a:pt x="82646" y="139207"/>
                  <a:pt x="51516" y="193183"/>
                  <a:pt x="51516" y="193183"/>
                </a:cubicBezTo>
                <a:cubicBezTo>
                  <a:pt x="47390" y="209688"/>
                  <a:pt x="34996" y="264859"/>
                  <a:pt x="25758" y="283335"/>
                </a:cubicBezTo>
                <a:cubicBezTo>
                  <a:pt x="18836" y="297180"/>
                  <a:pt x="8586" y="309093"/>
                  <a:pt x="0" y="321972"/>
                </a:cubicBezTo>
                <a:cubicBezTo>
                  <a:pt x="2877" y="356498"/>
                  <a:pt x="-545" y="462549"/>
                  <a:pt x="25758" y="515155"/>
                </a:cubicBezTo>
                <a:cubicBezTo>
                  <a:pt x="32680" y="528999"/>
                  <a:pt x="41607" y="541900"/>
                  <a:pt x="51516" y="553791"/>
                </a:cubicBezTo>
                <a:cubicBezTo>
                  <a:pt x="63176" y="567783"/>
                  <a:pt x="74231" y="583583"/>
                  <a:pt x="90152" y="592428"/>
                </a:cubicBezTo>
                <a:cubicBezTo>
                  <a:pt x="113886" y="605614"/>
                  <a:pt x="141668" y="609600"/>
                  <a:pt x="167426" y="618186"/>
                </a:cubicBezTo>
                <a:lnTo>
                  <a:pt x="244699" y="643943"/>
                </a:lnTo>
                <a:lnTo>
                  <a:pt x="283336" y="656822"/>
                </a:lnTo>
                <a:lnTo>
                  <a:pt x="321972" y="669701"/>
                </a:lnTo>
                <a:cubicBezTo>
                  <a:pt x="356316" y="665408"/>
                  <a:pt x="391160" y="664074"/>
                  <a:pt x="425003" y="656822"/>
                </a:cubicBezTo>
                <a:cubicBezTo>
                  <a:pt x="451551" y="651133"/>
                  <a:pt x="476518" y="639651"/>
                  <a:pt x="502276" y="631065"/>
                </a:cubicBezTo>
                <a:lnTo>
                  <a:pt x="579550" y="605307"/>
                </a:lnTo>
                <a:cubicBezTo>
                  <a:pt x="592429" y="601014"/>
                  <a:pt x="604874" y="595090"/>
                  <a:pt x="618186" y="592428"/>
                </a:cubicBezTo>
                <a:cubicBezTo>
                  <a:pt x="639651" y="588135"/>
                  <a:pt x="661462" y="585309"/>
                  <a:pt x="682581" y="579549"/>
                </a:cubicBezTo>
                <a:cubicBezTo>
                  <a:pt x="708775" y="572405"/>
                  <a:pt x="759854" y="553791"/>
                  <a:pt x="759854" y="553791"/>
                </a:cubicBezTo>
                <a:cubicBezTo>
                  <a:pt x="592138" y="520248"/>
                  <a:pt x="785175" y="557793"/>
                  <a:pt x="798490" y="566670"/>
                </a:cubicBezTo>
                <a:cubicBezTo>
                  <a:pt x="808593" y="573405"/>
                  <a:pt x="781319" y="583842"/>
                  <a:pt x="772733" y="592428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Forma livre 2"/>
          <p:cNvSpPr/>
          <p:nvPr/>
        </p:nvSpPr>
        <p:spPr>
          <a:xfrm>
            <a:off x="683685" y="1686158"/>
            <a:ext cx="2524259" cy="993899"/>
          </a:xfrm>
          <a:custGeom>
            <a:avLst/>
            <a:gdLst>
              <a:gd name="connsiteX0" fmla="*/ 0 w 2524259"/>
              <a:gd name="connsiteY0" fmla="*/ 53741 h 993899"/>
              <a:gd name="connsiteX1" fmla="*/ 1184856 w 2524259"/>
              <a:gd name="connsiteY1" fmla="*/ 53741 h 993899"/>
              <a:gd name="connsiteX2" fmla="*/ 1287887 w 2524259"/>
              <a:gd name="connsiteY2" fmla="*/ 40862 h 993899"/>
              <a:gd name="connsiteX3" fmla="*/ 1622738 w 2524259"/>
              <a:gd name="connsiteY3" fmla="*/ 27983 h 993899"/>
              <a:gd name="connsiteX4" fmla="*/ 2305318 w 2524259"/>
              <a:gd name="connsiteY4" fmla="*/ 27983 h 993899"/>
              <a:gd name="connsiteX5" fmla="*/ 2421228 w 2524259"/>
              <a:gd name="connsiteY5" fmla="*/ 79499 h 993899"/>
              <a:gd name="connsiteX6" fmla="*/ 2459865 w 2524259"/>
              <a:gd name="connsiteY6" fmla="*/ 92378 h 993899"/>
              <a:gd name="connsiteX7" fmla="*/ 2498501 w 2524259"/>
              <a:gd name="connsiteY7" fmla="*/ 131014 h 993899"/>
              <a:gd name="connsiteX8" fmla="*/ 2524259 w 2524259"/>
              <a:gd name="connsiteY8" fmla="*/ 208287 h 993899"/>
              <a:gd name="connsiteX9" fmla="*/ 2511380 w 2524259"/>
              <a:gd name="connsiteY9" fmla="*/ 375713 h 993899"/>
              <a:gd name="connsiteX10" fmla="*/ 2485622 w 2524259"/>
              <a:gd name="connsiteY10" fmla="*/ 414349 h 993899"/>
              <a:gd name="connsiteX11" fmla="*/ 2331076 w 2524259"/>
              <a:gd name="connsiteY11" fmla="*/ 543138 h 993899"/>
              <a:gd name="connsiteX12" fmla="*/ 2292439 w 2524259"/>
              <a:gd name="connsiteY12" fmla="*/ 556017 h 993899"/>
              <a:gd name="connsiteX13" fmla="*/ 2253803 w 2524259"/>
              <a:gd name="connsiteY13" fmla="*/ 581775 h 993899"/>
              <a:gd name="connsiteX14" fmla="*/ 2176529 w 2524259"/>
              <a:gd name="connsiteY14" fmla="*/ 607533 h 993899"/>
              <a:gd name="connsiteX15" fmla="*/ 2137893 w 2524259"/>
              <a:gd name="connsiteY15" fmla="*/ 633290 h 993899"/>
              <a:gd name="connsiteX16" fmla="*/ 2060620 w 2524259"/>
              <a:gd name="connsiteY16" fmla="*/ 659048 h 993899"/>
              <a:gd name="connsiteX17" fmla="*/ 2021983 w 2524259"/>
              <a:gd name="connsiteY17" fmla="*/ 671927 h 993899"/>
              <a:gd name="connsiteX18" fmla="*/ 1906073 w 2524259"/>
              <a:gd name="connsiteY18" fmla="*/ 749200 h 993899"/>
              <a:gd name="connsiteX19" fmla="*/ 1867436 w 2524259"/>
              <a:gd name="connsiteY19" fmla="*/ 774958 h 993899"/>
              <a:gd name="connsiteX20" fmla="*/ 1803042 w 2524259"/>
              <a:gd name="connsiteY20" fmla="*/ 981020 h 993899"/>
              <a:gd name="connsiteX21" fmla="*/ 1764406 w 2524259"/>
              <a:gd name="connsiteY21" fmla="*/ 955262 h 993899"/>
              <a:gd name="connsiteX22" fmla="*/ 1751527 w 2524259"/>
              <a:gd name="connsiteY22" fmla="*/ 916626 h 993899"/>
              <a:gd name="connsiteX23" fmla="*/ 1790163 w 2524259"/>
              <a:gd name="connsiteY23" fmla="*/ 993899 h 993899"/>
              <a:gd name="connsiteX24" fmla="*/ 1828800 w 2524259"/>
              <a:gd name="connsiteY24" fmla="*/ 981020 h 993899"/>
              <a:gd name="connsiteX25" fmla="*/ 1880315 w 2524259"/>
              <a:gd name="connsiteY25" fmla="*/ 929504 h 99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524259" h="993899">
                <a:moveTo>
                  <a:pt x="0" y="53741"/>
                </a:moveTo>
                <a:cubicBezTo>
                  <a:pt x="437352" y="126634"/>
                  <a:pt x="109364" y="76624"/>
                  <a:pt x="1184856" y="53741"/>
                </a:cubicBezTo>
                <a:cubicBezTo>
                  <a:pt x="1219459" y="53005"/>
                  <a:pt x="1253336" y="42894"/>
                  <a:pt x="1287887" y="40862"/>
                </a:cubicBezTo>
                <a:cubicBezTo>
                  <a:pt x="1399394" y="34303"/>
                  <a:pt x="1511121" y="32276"/>
                  <a:pt x="1622738" y="27983"/>
                </a:cubicBezTo>
                <a:cubicBezTo>
                  <a:pt x="1886153" y="-15920"/>
                  <a:pt x="1773810" y="-2103"/>
                  <a:pt x="2305318" y="27983"/>
                </a:cubicBezTo>
                <a:cubicBezTo>
                  <a:pt x="2380253" y="32225"/>
                  <a:pt x="2369704" y="53737"/>
                  <a:pt x="2421228" y="79499"/>
                </a:cubicBezTo>
                <a:cubicBezTo>
                  <a:pt x="2433370" y="85570"/>
                  <a:pt x="2446986" y="88085"/>
                  <a:pt x="2459865" y="92378"/>
                </a:cubicBezTo>
                <a:cubicBezTo>
                  <a:pt x="2472744" y="105257"/>
                  <a:pt x="2489656" y="115093"/>
                  <a:pt x="2498501" y="131014"/>
                </a:cubicBezTo>
                <a:cubicBezTo>
                  <a:pt x="2511687" y="154748"/>
                  <a:pt x="2524259" y="208287"/>
                  <a:pt x="2524259" y="208287"/>
                </a:cubicBezTo>
                <a:cubicBezTo>
                  <a:pt x="2519966" y="264096"/>
                  <a:pt x="2521695" y="320698"/>
                  <a:pt x="2511380" y="375713"/>
                </a:cubicBezTo>
                <a:cubicBezTo>
                  <a:pt x="2508527" y="390926"/>
                  <a:pt x="2495905" y="402780"/>
                  <a:pt x="2485622" y="414349"/>
                </a:cubicBezTo>
                <a:cubicBezTo>
                  <a:pt x="2455417" y="448330"/>
                  <a:pt x="2380056" y="526811"/>
                  <a:pt x="2331076" y="543138"/>
                </a:cubicBezTo>
                <a:lnTo>
                  <a:pt x="2292439" y="556017"/>
                </a:lnTo>
                <a:cubicBezTo>
                  <a:pt x="2279560" y="564603"/>
                  <a:pt x="2267947" y="575489"/>
                  <a:pt x="2253803" y="581775"/>
                </a:cubicBezTo>
                <a:cubicBezTo>
                  <a:pt x="2228992" y="592802"/>
                  <a:pt x="2199120" y="592472"/>
                  <a:pt x="2176529" y="607533"/>
                </a:cubicBezTo>
                <a:cubicBezTo>
                  <a:pt x="2163650" y="616119"/>
                  <a:pt x="2152037" y="627004"/>
                  <a:pt x="2137893" y="633290"/>
                </a:cubicBezTo>
                <a:cubicBezTo>
                  <a:pt x="2113082" y="644317"/>
                  <a:pt x="2086378" y="650462"/>
                  <a:pt x="2060620" y="659048"/>
                </a:cubicBezTo>
                <a:cubicBezTo>
                  <a:pt x="2047741" y="663341"/>
                  <a:pt x="2033279" y="664397"/>
                  <a:pt x="2021983" y="671927"/>
                </a:cubicBezTo>
                <a:lnTo>
                  <a:pt x="1906073" y="749200"/>
                </a:lnTo>
                <a:lnTo>
                  <a:pt x="1867436" y="774958"/>
                </a:lnTo>
                <a:cubicBezTo>
                  <a:pt x="1791989" y="888129"/>
                  <a:pt x="1819001" y="821428"/>
                  <a:pt x="1803042" y="981020"/>
                </a:cubicBezTo>
                <a:cubicBezTo>
                  <a:pt x="1790163" y="972434"/>
                  <a:pt x="1774075" y="967349"/>
                  <a:pt x="1764406" y="955262"/>
                </a:cubicBezTo>
                <a:cubicBezTo>
                  <a:pt x="1755926" y="944661"/>
                  <a:pt x="1737952" y="916626"/>
                  <a:pt x="1751527" y="916626"/>
                </a:cubicBezTo>
                <a:cubicBezTo>
                  <a:pt x="1768170" y="916626"/>
                  <a:pt x="1786987" y="984372"/>
                  <a:pt x="1790163" y="993899"/>
                </a:cubicBezTo>
                <a:cubicBezTo>
                  <a:pt x="1803042" y="989606"/>
                  <a:pt x="1818199" y="989501"/>
                  <a:pt x="1828800" y="981020"/>
                </a:cubicBezTo>
                <a:cubicBezTo>
                  <a:pt x="1932414" y="898129"/>
                  <a:pt x="1795733" y="971797"/>
                  <a:pt x="1880315" y="929504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rma livre 3"/>
          <p:cNvSpPr/>
          <p:nvPr/>
        </p:nvSpPr>
        <p:spPr>
          <a:xfrm>
            <a:off x="-225359" y="1739899"/>
            <a:ext cx="909351" cy="1586831"/>
          </a:xfrm>
          <a:custGeom>
            <a:avLst/>
            <a:gdLst>
              <a:gd name="connsiteX0" fmla="*/ 535557 w 909351"/>
              <a:gd name="connsiteY0" fmla="*/ 0 h 1586831"/>
              <a:gd name="connsiteX1" fmla="*/ 149190 w 909351"/>
              <a:gd name="connsiteY1" fmla="*/ 12879 h 1586831"/>
              <a:gd name="connsiteX2" fmla="*/ 110554 w 909351"/>
              <a:gd name="connsiteY2" fmla="*/ 25758 h 1586831"/>
              <a:gd name="connsiteX3" fmla="*/ 33280 w 909351"/>
              <a:gd name="connsiteY3" fmla="*/ 77273 h 1586831"/>
              <a:gd name="connsiteX4" fmla="*/ 20402 w 909351"/>
              <a:gd name="connsiteY4" fmla="*/ 373487 h 1586831"/>
              <a:gd name="connsiteX5" fmla="*/ 46159 w 909351"/>
              <a:gd name="connsiteY5" fmla="*/ 450761 h 1586831"/>
              <a:gd name="connsiteX6" fmla="*/ 84796 w 909351"/>
              <a:gd name="connsiteY6" fmla="*/ 489397 h 1586831"/>
              <a:gd name="connsiteX7" fmla="*/ 123433 w 909351"/>
              <a:gd name="connsiteY7" fmla="*/ 566670 h 1586831"/>
              <a:gd name="connsiteX8" fmla="*/ 149190 w 909351"/>
              <a:gd name="connsiteY8" fmla="*/ 643944 h 1586831"/>
              <a:gd name="connsiteX9" fmla="*/ 162069 w 909351"/>
              <a:gd name="connsiteY9" fmla="*/ 682580 h 1586831"/>
              <a:gd name="connsiteX10" fmla="*/ 187827 w 909351"/>
              <a:gd name="connsiteY10" fmla="*/ 721217 h 1586831"/>
              <a:gd name="connsiteX11" fmla="*/ 213585 w 909351"/>
              <a:gd name="connsiteY11" fmla="*/ 772732 h 1586831"/>
              <a:gd name="connsiteX12" fmla="*/ 252221 w 909351"/>
              <a:gd name="connsiteY12" fmla="*/ 811369 h 1586831"/>
              <a:gd name="connsiteX13" fmla="*/ 277979 w 909351"/>
              <a:gd name="connsiteY13" fmla="*/ 850006 h 1586831"/>
              <a:gd name="connsiteX14" fmla="*/ 316616 w 909351"/>
              <a:gd name="connsiteY14" fmla="*/ 888642 h 1586831"/>
              <a:gd name="connsiteX15" fmla="*/ 381010 w 909351"/>
              <a:gd name="connsiteY15" fmla="*/ 953037 h 1586831"/>
              <a:gd name="connsiteX16" fmla="*/ 406768 w 909351"/>
              <a:gd name="connsiteY16" fmla="*/ 991673 h 1586831"/>
              <a:gd name="connsiteX17" fmla="*/ 445404 w 909351"/>
              <a:gd name="connsiteY17" fmla="*/ 1017431 h 1586831"/>
              <a:gd name="connsiteX18" fmla="*/ 496920 w 909351"/>
              <a:gd name="connsiteY18" fmla="*/ 1094704 h 1586831"/>
              <a:gd name="connsiteX19" fmla="*/ 522678 w 909351"/>
              <a:gd name="connsiteY19" fmla="*/ 1133341 h 1586831"/>
              <a:gd name="connsiteX20" fmla="*/ 587072 w 909351"/>
              <a:gd name="connsiteY20" fmla="*/ 1210614 h 1586831"/>
              <a:gd name="connsiteX21" fmla="*/ 625709 w 909351"/>
              <a:gd name="connsiteY21" fmla="*/ 1249251 h 1586831"/>
              <a:gd name="connsiteX22" fmla="*/ 677224 w 909351"/>
              <a:gd name="connsiteY22" fmla="*/ 1326524 h 1586831"/>
              <a:gd name="connsiteX23" fmla="*/ 728740 w 909351"/>
              <a:gd name="connsiteY23" fmla="*/ 1416676 h 1586831"/>
              <a:gd name="connsiteX24" fmla="*/ 741619 w 909351"/>
              <a:gd name="connsiteY24" fmla="*/ 1468192 h 1586831"/>
              <a:gd name="connsiteX25" fmla="*/ 818892 w 909351"/>
              <a:gd name="connsiteY25" fmla="*/ 1532586 h 1586831"/>
              <a:gd name="connsiteX26" fmla="*/ 870407 w 909351"/>
              <a:gd name="connsiteY26" fmla="*/ 1545465 h 1586831"/>
              <a:gd name="connsiteX27" fmla="*/ 818892 w 909351"/>
              <a:gd name="connsiteY27" fmla="*/ 1455313 h 1586831"/>
              <a:gd name="connsiteX28" fmla="*/ 844650 w 909351"/>
              <a:gd name="connsiteY28" fmla="*/ 1493949 h 1586831"/>
              <a:gd name="connsiteX29" fmla="*/ 883286 w 909351"/>
              <a:gd name="connsiteY29" fmla="*/ 1519707 h 1586831"/>
              <a:gd name="connsiteX30" fmla="*/ 909044 w 909351"/>
              <a:gd name="connsiteY30" fmla="*/ 1558344 h 1586831"/>
              <a:gd name="connsiteX31" fmla="*/ 870407 w 909351"/>
              <a:gd name="connsiteY31" fmla="*/ 1584101 h 1586831"/>
              <a:gd name="connsiteX32" fmla="*/ 767376 w 909351"/>
              <a:gd name="connsiteY32" fmla="*/ 1584101 h 158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09351" h="1586831">
                <a:moveTo>
                  <a:pt x="535557" y="0"/>
                </a:moveTo>
                <a:cubicBezTo>
                  <a:pt x="406768" y="4293"/>
                  <a:pt x="277815" y="5084"/>
                  <a:pt x="149190" y="12879"/>
                </a:cubicBezTo>
                <a:cubicBezTo>
                  <a:pt x="135640" y="13700"/>
                  <a:pt x="122421" y="19165"/>
                  <a:pt x="110554" y="25758"/>
                </a:cubicBezTo>
                <a:cubicBezTo>
                  <a:pt x="83493" y="40792"/>
                  <a:pt x="33280" y="77273"/>
                  <a:pt x="33280" y="77273"/>
                </a:cubicBezTo>
                <a:cubicBezTo>
                  <a:pt x="-10892" y="209791"/>
                  <a:pt x="-6735" y="165434"/>
                  <a:pt x="20402" y="373487"/>
                </a:cubicBezTo>
                <a:cubicBezTo>
                  <a:pt x="23914" y="400410"/>
                  <a:pt x="26960" y="431562"/>
                  <a:pt x="46159" y="450761"/>
                </a:cubicBezTo>
                <a:lnTo>
                  <a:pt x="84796" y="489397"/>
                </a:lnTo>
                <a:cubicBezTo>
                  <a:pt x="131770" y="630318"/>
                  <a:pt x="56852" y="416861"/>
                  <a:pt x="123433" y="566670"/>
                </a:cubicBezTo>
                <a:cubicBezTo>
                  <a:pt x="134460" y="591481"/>
                  <a:pt x="140604" y="618186"/>
                  <a:pt x="149190" y="643944"/>
                </a:cubicBezTo>
                <a:cubicBezTo>
                  <a:pt x="153483" y="656823"/>
                  <a:pt x="154539" y="671285"/>
                  <a:pt x="162069" y="682580"/>
                </a:cubicBezTo>
                <a:cubicBezTo>
                  <a:pt x="170655" y="695459"/>
                  <a:pt x="180147" y="707778"/>
                  <a:pt x="187827" y="721217"/>
                </a:cubicBezTo>
                <a:cubicBezTo>
                  <a:pt x="197352" y="737886"/>
                  <a:pt x="202426" y="757109"/>
                  <a:pt x="213585" y="772732"/>
                </a:cubicBezTo>
                <a:cubicBezTo>
                  <a:pt x="224171" y="787553"/>
                  <a:pt x="240561" y="797377"/>
                  <a:pt x="252221" y="811369"/>
                </a:cubicBezTo>
                <a:cubicBezTo>
                  <a:pt x="262130" y="823260"/>
                  <a:pt x="268070" y="838115"/>
                  <a:pt x="277979" y="850006"/>
                </a:cubicBezTo>
                <a:cubicBezTo>
                  <a:pt x="289639" y="863998"/>
                  <a:pt x="304956" y="874650"/>
                  <a:pt x="316616" y="888642"/>
                </a:cubicBezTo>
                <a:cubicBezTo>
                  <a:pt x="370280" y="953039"/>
                  <a:pt x="310173" y="905812"/>
                  <a:pt x="381010" y="953037"/>
                </a:cubicBezTo>
                <a:cubicBezTo>
                  <a:pt x="389596" y="965916"/>
                  <a:pt x="395823" y="980728"/>
                  <a:pt x="406768" y="991673"/>
                </a:cubicBezTo>
                <a:cubicBezTo>
                  <a:pt x="417713" y="1002618"/>
                  <a:pt x="435211" y="1005782"/>
                  <a:pt x="445404" y="1017431"/>
                </a:cubicBezTo>
                <a:cubicBezTo>
                  <a:pt x="465789" y="1040729"/>
                  <a:pt x="479748" y="1068946"/>
                  <a:pt x="496920" y="1094704"/>
                </a:cubicBezTo>
                <a:cubicBezTo>
                  <a:pt x="505506" y="1107583"/>
                  <a:pt x="511733" y="1122396"/>
                  <a:pt x="522678" y="1133341"/>
                </a:cubicBezTo>
                <a:cubicBezTo>
                  <a:pt x="635553" y="1246216"/>
                  <a:pt x="497420" y="1103031"/>
                  <a:pt x="587072" y="1210614"/>
                </a:cubicBezTo>
                <a:cubicBezTo>
                  <a:pt x="598732" y="1224606"/>
                  <a:pt x="614527" y="1234874"/>
                  <a:pt x="625709" y="1249251"/>
                </a:cubicBezTo>
                <a:cubicBezTo>
                  <a:pt x="644715" y="1273687"/>
                  <a:pt x="660052" y="1300766"/>
                  <a:pt x="677224" y="1326524"/>
                </a:cubicBezTo>
                <a:cubicBezTo>
                  <a:pt x="713632" y="1381136"/>
                  <a:pt x="696059" y="1351315"/>
                  <a:pt x="728740" y="1416676"/>
                </a:cubicBezTo>
                <a:cubicBezTo>
                  <a:pt x="733033" y="1433848"/>
                  <a:pt x="732837" y="1452824"/>
                  <a:pt x="741619" y="1468192"/>
                </a:cubicBezTo>
                <a:cubicBezTo>
                  <a:pt x="751655" y="1485755"/>
                  <a:pt x="798708" y="1523936"/>
                  <a:pt x="818892" y="1532586"/>
                </a:cubicBezTo>
                <a:cubicBezTo>
                  <a:pt x="835161" y="1539559"/>
                  <a:pt x="853235" y="1541172"/>
                  <a:pt x="870407" y="1545465"/>
                </a:cubicBezTo>
                <a:cubicBezTo>
                  <a:pt x="863749" y="1538807"/>
                  <a:pt x="792949" y="1481256"/>
                  <a:pt x="818892" y="1455313"/>
                </a:cubicBezTo>
                <a:cubicBezTo>
                  <a:pt x="829837" y="1444368"/>
                  <a:pt x="833705" y="1483004"/>
                  <a:pt x="844650" y="1493949"/>
                </a:cubicBezTo>
                <a:cubicBezTo>
                  <a:pt x="855595" y="1504894"/>
                  <a:pt x="870407" y="1511121"/>
                  <a:pt x="883286" y="1519707"/>
                </a:cubicBezTo>
                <a:cubicBezTo>
                  <a:pt x="891872" y="1532586"/>
                  <a:pt x="912080" y="1543166"/>
                  <a:pt x="909044" y="1558344"/>
                </a:cubicBezTo>
                <a:cubicBezTo>
                  <a:pt x="906008" y="1573522"/>
                  <a:pt x="885636" y="1581332"/>
                  <a:pt x="870407" y="1584101"/>
                </a:cubicBezTo>
                <a:cubicBezTo>
                  <a:pt x="836617" y="1590244"/>
                  <a:pt x="801720" y="1584101"/>
                  <a:pt x="767376" y="1584101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 4"/>
          <p:cNvSpPr/>
          <p:nvPr/>
        </p:nvSpPr>
        <p:spPr>
          <a:xfrm>
            <a:off x="1057172" y="2744451"/>
            <a:ext cx="2086378" cy="502276"/>
          </a:xfrm>
          <a:custGeom>
            <a:avLst/>
            <a:gdLst>
              <a:gd name="connsiteX0" fmla="*/ 0 w 2086378"/>
              <a:gd name="connsiteY0" fmla="*/ 502276 h 502276"/>
              <a:gd name="connsiteX1" fmla="*/ 1519707 w 2086378"/>
              <a:gd name="connsiteY1" fmla="*/ 489397 h 502276"/>
              <a:gd name="connsiteX2" fmla="*/ 1790164 w 2086378"/>
              <a:gd name="connsiteY2" fmla="*/ 476518 h 502276"/>
              <a:gd name="connsiteX3" fmla="*/ 1918952 w 2086378"/>
              <a:gd name="connsiteY3" fmla="*/ 437882 h 502276"/>
              <a:gd name="connsiteX4" fmla="*/ 2009104 w 2086378"/>
              <a:gd name="connsiteY4" fmla="*/ 412124 h 502276"/>
              <a:gd name="connsiteX5" fmla="*/ 2047741 w 2086378"/>
              <a:gd name="connsiteY5" fmla="*/ 399245 h 502276"/>
              <a:gd name="connsiteX6" fmla="*/ 2086378 w 2086378"/>
              <a:gd name="connsiteY6" fmla="*/ 321972 h 502276"/>
              <a:gd name="connsiteX7" fmla="*/ 2073499 w 2086378"/>
              <a:gd name="connsiteY7" fmla="*/ 141668 h 502276"/>
              <a:gd name="connsiteX8" fmla="*/ 2009104 w 2086378"/>
              <a:gd name="connsiteY8" fmla="*/ 64394 h 502276"/>
              <a:gd name="connsiteX9" fmla="*/ 1957589 w 2086378"/>
              <a:gd name="connsiteY9" fmla="*/ 38637 h 502276"/>
              <a:gd name="connsiteX10" fmla="*/ 1841679 w 2086378"/>
              <a:gd name="connsiteY10" fmla="*/ 12879 h 502276"/>
              <a:gd name="connsiteX11" fmla="*/ 1558344 w 2086378"/>
              <a:gd name="connsiteY11" fmla="*/ 0 h 502276"/>
              <a:gd name="connsiteX12" fmla="*/ 1532586 w 2086378"/>
              <a:gd name="connsiteY12" fmla="*/ 38637 h 502276"/>
              <a:gd name="connsiteX13" fmla="*/ 1622738 w 2086378"/>
              <a:gd name="connsiteY13" fmla="*/ 64394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86378" h="502276">
                <a:moveTo>
                  <a:pt x="0" y="502276"/>
                </a:moveTo>
                <a:lnTo>
                  <a:pt x="1519707" y="489397"/>
                </a:lnTo>
                <a:cubicBezTo>
                  <a:pt x="1609952" y="488098"/>
                  <a:pt x="1700197" y="483715"/>
                  <a:pt x="1790164" y="476518"/>
                </a:cubicBezTo>
                <a:cubicBezTo>
                  <a:pt x="1815780" y="474469"/>
                  <a:pt x="1905021" y="442526"/>
                  <a:pt x="1918952" y="437882"/>
                </a:cubicBezTo>
                <a:cubicBezTo>
                  <a:pt x="2011585" y="407004"/>
                  <a:pt x="1895911" y="444465"/>
                  <a:pt x="2009104" y="412124"/>
                </a:cubicBezTo>
                <a:cubicBezTo>
                  <a:pt x="2022157" y="408394"/>
                  <a:pt x="2034862" y="403538"/>
                  <a:pt x="2047741" y="399245"/>
                </a:cubicBezTo>
                <a:cubicBezTo>
                  <a:pt x="2060765" y="379710"/>
                  <a:pt x="2086378" y="348633"/>
                  <a:pt x="2086378" y="321972"/>
                </a:cubicBezTo>
                <a:cubicBezTo>
                  <a:pt x="2086378" y="261718"/>
                  <a:pt x="2083970" y="201006"/>
                  <a:pt x="2073499" y="141668"/>
                </a:cubicBezTo>
                <a:cubicBezTo>
                  <a:pt x="2070240" y="123203"/>
                  <a:pt x="2020323" y="72407"/>
                  <a:pt x="2009104" y="64394"/>
                </a:cubicBezTo>
                <a:cubicBezTo>
                  <a:pt x="1993482" y="53235"/>
                  <a:pt x="1975235" y="46200"/>
                  <a:pt x="1957589" y="38637"/>
                </a:cubicBezTo>
                <a:cubicBezTo>
                  <a:pt x="1923657" y="24095"/>
                  <a:pt x="1875641" y="15305"/>
                  <a:pt x="1841679" y="12879"/>
                </a:cubicBezTo>
                <a:cubicBezTo>
                  <a:pt x="1747377" y="6143"/>
                  <a:pt x="1652789" y="4293"/>
                  <a:pt x="1558344" y="0"/>
                </a:cubicBezTo>
                <a:lnTo>
                  <a:pt x="1532586" y="38637"/>
                </a:lnTo>
                <a:cubicBezTo>
                  <a:pt x="1613932" y="65752"/>
                  <a:pt x="1582708" y="64394"/>
                  <a:pt x="1622738" y="64394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Forma livre 9"/>
          <p:cNvSpPr/>
          <p:nvPr/>
        </p:nvSpPr>
        <p:spPr>
          <a:xfrm>
            <a:off x="651756" y="2920999"/>
            <a:ext cx="565150" cy="292328"/>
          </a:xfrm>
          <a:custGeom>
            <a:avLst/>
            <a:gdLst>
              <a:gd name="connsiteX0" fmla="*/ 50800 w 565150"/>
              <a:gd name="connsiteY0" fmla="*/ 292100 h 292328"/>
              <a:gd name="connsiteX1" fmla="*/ 19050 w 565150"/>
              <a:gd name="connsiteY1" fmla="*/ 260350 h 292328"/>
              <a:gd name="connsiteX2" fmla="*/ 6350 w 565150"/>
              <a:gd name="connsiteY2" fmla="*/ 222250 h 292328"/>
              <a:gd name="connsiteX3" fmla="*/ 0 w 565150"/>
              <a:gd name="connsiteY3" fmla="*/ 203200 h 292328"/>
              <a:gd name="connsiteX4" fmla="*/ 6350 w 565150"/>
              <a:gd name="connsiteY4" fmla="*/ 114300 h 292328"/>
              <a:gd name="connsiteX5" fmla="*/ 19050 w 565150"/>
              <a:gd name="connsiteY5" fmla="*/ 95250 h 292328"/>
              <a:gd name="connsiteX6" fmla="*/ 76200 w 565150"/>
              <a:gd name="connsiteY6" fmla="*/ 50800 h 292328"/>
              <a:gd name="connsiteX7" fmla="*/ 95250 w 565150"/>
              <a:gd name="connsiteY7" fmla="*/ 38100 h 292328"/>
              <a:gd name="connsiteX8" fmla="*/ 133350 w 565150"/>
              <a:gd name="connsiteY8" fmla="*/ 25400 h 292328"/>
              <a:gd name="connsiteX9" fmla="*/ 184150 w 565150"/>
              <a:gd name="connsiteY9" fmla="*/ 12700 h 292328"/>
              <a:gd name="connsiteX10" fmla="*/ 266700 w 565150"/>
              <a:gd name="connsiteY10" fmla="*/ 0 h 292328"/>
              <a:gd name="connsiteX11" fmla="*/ 438150 w 565150"/>
              <a:gd name="connsiteY11" fmla="*/ 12700 h 292328"/>
              <a:gd name="connsiteX12" fmla="*/ 476250 w 565150"/>
              <a:gd name="connsiteY12" fmla="*/ 25400 h 292328"/>
              <a:gd name="connsiteX13" fmla="*/ 495300 w 565150"/>
              <a:gd name="connsiteY13" fmla="*/ 31750 h 292328"/>
              <a:gd name="connsiteX14" fmla="*/ 533400 w 565150"/>
              <a:gd name="connsiteY14" fmla="*/ 63500 h 292328"/>
              <a:gd name="connsiteX15" fmla="*/ 565150 w 565150"/>
              <a:gd name="connsiteY15" fmla="*/ 120650 h 292328"/>
              <a:gd name="connsiteX16" fmla="*/ 558800 w 565150"/>
              <a:gd name="connsiteY16" fmla="*/ 196850 h 292328"/>
              <a:gd name="connsiteX17" fmla="*/ 527050 w 565150"/>
              <a:gd name="connsiteY17" fmla="*/ 228600 h 292328"/>
              <a:gd name="connsiteX18" fmla="*/ 508000 w 565150"/>
              <a:gd name="connsiteY18" fmla="*/ 234950 h 292328"/>
              <a:gd name="connsiteX19" fmla="*/ 488950 w 565150"/>
              <a:gd name="connsiteY19" fmla="*/ 247650 h 292328"/>
              <a:gd name="connsiteX20" fmla="*/ 469900 w 565150"/>
              <a:gd name="connsiteY20" fmla="*/ 254000 h 292328"/>
              <a:gd name="connsiteX21" fmla="*/ 450850 w 565150"/>
              <a:gd name="connsiteY21" fmla="*/ 266700 h 292328"/>
              <a:gd name="connsiteX22" fmla="*/ 355600 w 565150"/>
              <a:gd name="connsiteY22" fmla="*/ 273050 h 292328"/>
              <a:gd name="connsiteX23" fmla="*/ 349250 w 565150"/>
              <a:gd name="connsiteY23" fmla="*/ 254000 h 292328"/>
              <a:gd name="connsiteX24" fmla="*/ 342900 w 565150"/>
              <a:gd name="connsiteY24" fmla="*/ 273050 h 292328"/>
              <a:gd name="connsiteX25" fmla="*/ 381000 w 565150"/>
              <a:gd name="connsiteY25" fmla="*/ 292100 h 292328"/>
              <a:gd name="connsiteX26" fmla="*/ 387350 w 565150"/>
              <a:gd name="connsiteY26" fmla="*/ 292100 h 2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5150" h="292328">
                <a:moveTo>
                  <a:pt x="50800" y="292100"/>
                </a:moveTo>
                <a:cubicBezTo>
                  <a:pt x="40217" y="281517"/>
                  <a:pt x="27085" y="272977"/>
                  <a:pt x="19050" y="260350"/>
                </a:cubicBezTo>
                <a:cubicBezTo>
                  <a:pt x="11863" y="249056"/>
                  <a:pt x="10583" y="234950"/>
                  <a:pt x="6350" y="222250"/>
                </a:cubicBezTo>
                <a:lnTo>
                  <a:pt x="0" y="203200"/>
                </a:lnTo>
                <a:cubicBezTo>
                  <a:pt x="2117" y="173567"/>
                  <a:pt x="1187" y="143557"/>
                  <a:pt x="6350" y="114300"/>
                </a:cubicBezTo>
                <a:cubicBezTo>
                  <a:pt x="7676" y="106784"/>
                  <a:pt x="14164" y="101113"/>
                  <a:pt x="19050" y="95250"/>
                </a:cubicBezTo>
                <a:cubicBezTo>
                  <a:pt x="37702" y="72868"/>
                  <a:pt x="49649" y="68501"/>
                  <a:pt x="76200" y="50800"/>
                </a:cubicBezTo>
                <a:cubicBezTo>
                  <a:pt x="82550" y="46567"/>
                  <a:pt x="88010" y="40513"/>
                  <a:pt x="95250" y="38100"/>
                </a:cubicBezTo>
                <a:cubicBezTo>
                  <a:pt x="107950" y="33867"/>
                  <a:pt x="120363" y="28647"/>
                  <a:pt x="133350" y="25400"/>
                </a:cubicBezTo>
                <a:cubicBezTo>
                  <a:pt x="150283" y="21167"/>
                  <a:pt x="167591" y="18220"/>
                  <a:pt x="184150" y="12700"/>
                </a:cubicBezTo>
                <a:cubicBezTo>
                  <a:pt x="223381" y="-377"/>
                  <a:pt x="196540" y="7016"/>
                  <a:pt x="266700" y="0"/>
                </a:cubicBezTo>
                <a:cubicBezTo>
                  <a:pt x="296217" y="1406"/>
                  <a:pt x="389918" y="642"/>
                  <a:pt x="438150" y="12700"/>
                </a:cubicBezTo>
                <a:cubicBezTo>
                  <a:pt x="451137" y="15947"/>
                  <a:pt x="463550" y="21167"/>
                  <a:pt x="476250" y="25400"/>
                </a:cubicBezTo>
                <a:cubicBezTo>
                  <a:pt x="482600" y="27517"/>
                  <a:pt x="489731" y="28037"/>
                  <a:pt x="495300" y="31750"/>
                </a:cubicBezTo>
                <a:cubicBezTo>
                  <a:pt x="512233" y="43039"/>
                  <a:pt x="520237" y="46576"/>
                  <a:pt x="533400" y="63500"/>
                </a:cubicBezTo>
                <a:cubicBezTo>
                  <a:pt x="558874" y="96252"/>
                  <a:pt x="555569" y="91907"/>
                  <a:pt x="565150" y="120650"/>
                </a:cubicBezTo>
                <a:cubicBezTo>
                  <a:pt x="563033" y="146050"/>
                  <a:pt x="563799" y="171857"/>
                  <a:pt x="558800" y="196850"/>
                </a:cubicBezTo>
                <a:cubicBezTo>
                  <a:pt x="555978" y="210961"/>
                  <a:pt x="538339" y="222956"/>
                  <a:pt x="527050" y="228600"/>
                </a:cubicBezTo>
                <a:cubicBezTo>
                  <a:pt x="521063" y="231593"/>
                  <a:pt x="513987" y="231957"/>
                  <a:pt x="508000" y="234950"/>
                </a:cubicBezTo>
                <a:cubicBezTo>
                  <a:pt x="501174" y="238363"/>
                  <a:pt x="495776" y="244237"/>
                  <a:pt x="488950" y="247650"/>
                </a:cubicBezTo>
                <a:cubicBezTo>
                  <a:pt x="482963" y="250643"/>
                  <a:pt x="475887" y="251007"/>
                  <a:pt x="469900" y="254000"/>
                </a:cubicBezTo>
                <a:cubicBezTo>
                  <a:pt x="463074" y="257413"/>
                  <a:pt x="458378" y="265445"/>
                  <a:pt x="450850" y="266700"/>
                </a:cubicBezTo>
                <a:cubicBezTo>
                  <a:pt x="419462" y="271931"/>
                  <a:pt x="387350" y="270933"/>
                  <a:pt x="355600" y="273050"/>
                </a:cubicBezTo>
                <a:lnTo>
                  <a:pt x="349250" y="254000"/>
                </a:lnTo>
                <a:cubicBezTo>
                  <a:pt x="347133" y="260350"/>
                  <a:pt x="340414" y="266835"/>
                  <a:pt x="342900" y="273050"/>
                </a:cubicBezTo>
                <a:cubicBezTo>
                  <a:pt x="346349" y="281672"/>
                  <a:pt x="373278" y="290169"/>
                  <a:pt x="381000" y="292100"/>
                </a:cubicBezTo>
                <a:cubicBezTo>
                  <a:pt x="383053" y="292613"/>
                  <a:pt x="385233" y="292100"/>
                  <a:pt x="387350" y="292100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Forma livre 10"/>
          <p:cNvSpPr/>
          <p:nvPr/>
        </p:nvSpPr>
        <p:spPr>
          <a:xfrm>
            <a:off x="493006" y="2438094"/>
            <a:ext cx="209682" cy="813105"/>
          </a:xfrm>
          <a:custGeom>
            <a:avLst/>
            <a:gdLst>
              <a:gd name="connsiteX0" fmla="*/ 209550 w 209682"/>
              <a:gd name="connsiteY0" fmla="*/ 813105 h 813105"/>
              <a:gd name="connsiteX1" fmla="*/ 152400 w 209682"/>
              <a:gd name="connsiteY1" fmla="*/ 781355 h 813105"/>
              <a:gd name="connsiteX2" fmla="*/ 95250 w 209682"/>
              <a:gd name="connsiteY2" fmla="*/ 724205 h 813105"/>
              <a:gd name="connsiteX3" fmla="*/ 50800 w 209682"/>
              <a:gd name="connsiteY3" fmla="*/ 667055 h 813105"/>
              <a:gd name="connsiteX4" fmla="*/ 44450 w 209682"/>
              <a:gd name="connsiteY4" fmla="*/ 648005 h 813105"/>
              <a:gd name="connsiteX5" fmla="*/ 31750 w 209682"/>
              <a:gd name="connsiteY5" fmla="*/ 628955 h 813105"/>
              <a:gd name="connsiteX6" fmla="*/ 12700 w 209682"/>
              <a:gd name="connsiteY6" fmla="*/ 571805 h 813105"/>
              <a:gd name="connsiteX7" fmla="*/ 6350 w 209682"/>
              <a:gd name="connsiteY7" fmla="*/ 552755 h 813105"/>
              <a:gd name="connsiteX8" fmla="*/ 0 w 209682"/>
              <a:gd name="connsiteY8" fmla="*/ 533705 h 813105"/>
              <a:gd name="connsiteX9" fmla="*/ 12700 w 209682"/>
              <a:gd name="connsiteY9" fmla="*/ 368605 h 813105"/>
              <a:gd name="connsiteX10" fmla="*/ 25400 w 209682"/>
              <a:gd name="connsiteY10" fmla="*/ 330505 h 813105"/>
              <a:gd name="connsiteX11" fmla="*/ 63500 w 209682"/>
              <a:gd name="connsiteY11" fmla="*/ 273355 h 813105"/>
              <a:gd name="connsiteX12" fmla="*/ 76200 w 209682"/>
              <a:gd name="connsiteY12" fmla="*/ 254305 h 813105"/>
              <a:gd name="connsiteX13" fmla="*/ 88900 w 209682"/>
              <a:gd name="connsiteY13" fmla="*/ 235255 h 813105"/>
              <a:gd name="connsiteX14" fmla="*/ 107950 w 209682"/>
              <a:gd name="connsiteY14" fmla="*/ 197155 h 813105"/>
              <a:gd name="connsiteX15" fmla="*/ 114300 w 209682"/>
              <a:gd name="connsiteY15" fmla="*/ 171755 h 813105"/>
              <a:gd name="connsiteX16" fmla="*/ 133350 w 209682"/>
              <a:gd name="connsiteY16" fmla="*/ 101905 h 813105"/>
              <a:gd name="connsiteX17" fmla="*/ 152400 w 209682"/>
              <a:gd name="connsiteY17" fmla="*/ 25705 h 813105"/>
              <a:gd name="connsiteX18" fmla="*/ 165100 w 209682"/>
              <a:gd name="connsiteY18" fmla="*/ 6655 h 813105"/>
              <a:gd name="connsiteX19" fmla="*/ 146050 w 209682"/>
              <a:gd name="connsiteY19" fmla="*/ 305 h 813105"/>
              <a:gd name="connsiteX20" fmla="*/ 107950 w 209682"/>
              <a:gd name="connsiteY20" fmla="*/ 19355 h 813105"/>
              <a:gd name="connsiteX21" fmla="*/ 69850 w 209682"/>
              <a:gd name="connsiteY21" fmla="*/ 32055 h 813105"/>
              <a:gd name="connsiteX22" fmla="*/ 120650 w 209682"/>
              <a:gd name="connsiteY22" fmla="*/ 19355 h 813105"/>
              <a:gd name="connsiteX23" fmla="*/ 158750 w 209682"/>
              <a:gd name="connsiteY23" fmla="*/ 305 h 813105"/>
              <a:gd name="connsiteX24" fmla="*/ 190500 w 209682"/>
              <a:gd name="connsiteY24" fmla="*/ 38405 h 813105"/>
              <a:gd name="connsiteX25" fmla="*/ 196850 w 209682"/>
              <a:gd name="connsiteY25" fmla="*/ 63805 h 813105"/>
              <a:gd name="connsiteX26" fmla="*/ 209550 w 209682"/>
              <a:gd name="connsiteY26" fmla="*/ 95555 h 81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9682" h="813105">
                <a:moveTo>
                  <a:pt x="209550" y="813105"/>
                </a:moveTo>
                <a:cubicBezTo>
                  <a:pt x="197437" y="807049"/>
                  <a:pt x="165628" y="793113"/>
                  <a:pt x="152400" y="781355"/>
                </a:cubicBezTo>
                <a:lnTo>
                  <a:pt x="95250" y="724205"/>
                </a:lnTo>
                <a:cubicBezTo>
                  <a:pt x="78813" y="707768"/>
                  <a:pt x="58395" y="689841"/>
                  <a:pt x="50800" y="667055"/>
                </a:cubicBezTo>
                <a:cubicBezTo>
                  <a:pt x="48683" y="660705"/>
                  <a:pt x="47443" y="653992"/>
                  <a:pt x="44450" y="648005"/>
                </a:cubicBezTo>
                <a:cubicBezTo>
                  <a:pt x="41037" y="641179"/>
                  <a:pt x="34850" y="635929"/>
                  <a:pt x="31750" y="628955"/>
                </a:cubicBezTo>
                <a:lnTo>
                  <a:pt x="12700" y="571805"/>
                </a:lnTo>
                <a:lnTo>
                  <a:pt x="6350" y="552755"/>
                </a:lnTo>
                <a:lnTo>
                  <a:pt x="0" y="533705"/>
                </a:lnTo>
                <a:cubicBezTo>
                  <a:pt x="2081" y="489995"/>
                  <a:pt x="-1217" y="419636"/>
                  <a:pt x="12700" y="368605"/>
                </a:cubicBezTo>
                <a:cubicBezTo>
                  <a:pt x="16222" y="355690"/>
                  <a:pt x="17974" y="341644"/>
                  <a:pt x="25400" y="330505"/>
                </a:cubicBezTo>
                <a:lnTo>
                  <a:pt x="63500" y="273355"/>
                </a:lnTo>
                <a:lnTo>
                  <a:pt x="76200" y="254305"/>
                </a:lnTo>
                <a:cubicBezTo>
                  <a:pt x="80433" y="247955"/>
                  <a:pt x="86487" y="242495"/>
                  <a:pt x="88900" y="235255"/>
                </a:cubicBezTo>
                <a:cubicBezTo>
                  <a:pt x="97663" y="208965"/>
                  <a:pt x="91537" y="221774"/>
                  <a:pt x="107950" y="197155"/>
                </a:cubicBezTo>
                <a:cubicBezTo>
                  <a:pt x="110067" y="188688"/>
                  <a:pt x="111902" y="180146"/>
                  <a:pt x="114300" y="171755"/>
                </a:cubicBezTo>
                <a:cubicBezTo>
                  <a:pt x="124149" y="137282"/>
                  <a:pt x="124295" y="156236"/>
                  <a:pt x="133350" y="101905"/>
                </a:cubicBezTo>
                <a:cubicBezTo>
                  <a:pt x="136524" y="82861"/>
                  <a:pt x="141219" y="42476"/>
                  <a:pt x="152400" y="25705"/>
                </a:cubicBezTo>
                <a:lnTo>
                  <a:pt x="165100" y="6655"/>
                </a:lnTo>
                <a:cubicBezTo>
                  <a:pt x="158750" y="4538"/>
                  <a:pt x="152743" y="305"/>
                  <a:pt x="146050" y="305"/>
                </a:cubicBezTo>
                <a:cubicBezTo>
                  <a:pt x="128681" y="305"/>
                  <a:pt x="122397" y="12934"/>
                  <a:pt x="107950" y="19355"/>
                </a:cubicBezTo>
                <a:cubicBezTo>
                  <a:pt x="95717" y="24792"/>
                  <a:pt x="56863" y="35302"/>
                  <a:pt x="69850" y="32055"/>
                </a:cubicBezTo>
                <a:lnTo>
                  <a:pt x="120650" y="19355"/>
                </a:lnTo>
                <a:cubicBezTo>
                  <a:pt x="125286" y="16264"/>
                  <a:pt x="149987" y="-2616"/>
                  <a:pt x="158750" y="305"/>
                </a:cubicBezTo>
                <a:cubicBezTo>
                  <a:pt x="169227" y="3797"/>
                  <a:pt x="184690" y="29691"/>
                  <a:pt x="190500" y="38405"/>
                </a:cubicBezTo>
                <a:cubicBezTo>
                  <a:pt x="192617" y="46872"/>
                  <a:pt x="193412" y="55783"/>
                  <a:pt x="196850" y="63805"/>
                </a:cubicBezTo>
                <a:cubicBezTo>
                  <a:pt x="211898" y="98918"/>
                  <a:pt x="209550" y="68267"/>
                  <a:pt x="209550" y="95555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Forma livre 11"/>
          <p:cNvSpPr/>
          <p:nvPr/>
        </p:nvSpPr>
        <p:spPr>
          <a:xfrm>
            <a:off x="647055" y="3734954"/>
            <a:ext cx="391886" cy="160095"/>
          </a:xfrm>
          <a:custGeom>
            <a:avLst/>
            <a:gdLst>
              <a:gd name="connsiteX0" fmla="*/ 0 w 391886"/>
              <a:gd name="connsiteY0" fmla="*/ 11875 h 160095"/>
              <a:gd name="connsiteX1" fmla="*/ 59377 w 391886"/>
              <a:gd name="connsiteY1" fmla="*/ 0 h 160095"/>
              <a:gd name="connsiteX2" fmla="*/ 142504 w 391886"/>
              <a:gd name="connsiteY2" fmla="*/ 11875 h 160095"/>
              <a:gd name="connsiteX3" fmla="*/ 308759 w 391886"/>
              <a:gd name="connsiteY3" fmla="*/ 35626 h 160095"/>
              <a:gd name="connsiteX4" fmla="*/ 344385 w 391886"/>
              <a:gd name="connsiteY4" fmla="*/ 59376 h 160095"/>
              <a:gd name="connsiteX5" fmla="*/ 296883 w 391886"/>
              <a:gd name="connsiteY5" fmla="*/ 142503 h 160095"/>
              <a:gd name="connsiteX6" fmla="*/ 285008 w 391886"/>
              <a:gd name="connsiteY6" fmla="*/ 106877 h 160095"/>
              <a:gd name="connsiteX7" fmla="*/ 296883 w 391886"/>
              <a:gd name="connsiteY7" fmla="*/ 154379 h 160095"/>
              <a:gd name="connsiteX8" fmla="*/ 391886 w 391886"/>
              <a:gd name="connsiteY8" fmla="*/ 154379 h 16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6" h="160095">
                <a:moveTo>
                  <a:pt x="0" y="11875"/>
                </a:moveTo>
                <a:cubicBezTo>
                  <a:pt x="19792" y="7917"/>
                  <a:pt x="39193" y="0"/>
                  <a:pt x="59377" y="0"/>
                </a:cubicBezTo>
                <a:cubicBezTo>
                  <a:pt x="87367" y="0"/>
                  <a:pt x="114759" y="8176"/>
                  <a:pt x="142504" y="11875"/>
                </a:cubicBezTo>
                <a:cubicBezTo>
                  <a:pt x="291112" y="31689"/>
                  <a:pt x="183610" y="14767"/>
                  <a:pt x="308759" y="35626"/>
                </a:cubicBezTo>
                <a:cubicBezTo>
                  <a:pt x="320634" y="43543"/>
                  <a:pt x="340924" y="45530"/>
                  <a:pt x="344385" y="59376"/>
                </a:cubicBezTo>
                <a:cubicBezTo>
                  <a:pt x="362605" y="132258"/>
                  <a:pt x="338636" y="128586"/>
                  <a:pt x="296883" y="142503"/>
                </a:cubicBezTo>
                <a:cubicBezTo>
                  <a:pt x="292925" y="130628"/>
                  <a:pt x="285008" y="94359"/>
                  <a:pt x="285008" y="106877"/>
                </a:cubicBezTo>
                <a:cubicBezTo>
                  <a:pt x="285008" y="123198"/>
                  <a:pt x="281968" y="147750"/>
                  <a:pt x="296883" y="154379"/>
                </a:cubicBezTo>
                <a:cubicBezTo>
                  <a:pt x="325821" y="167241"/>
                  <a:pt x="360218" y="154379"/>
                  <a:pt x="391886" y="154379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Forma livre 12"/>
          <p:cNvSpPr/>
          <p:nvPr/>
        </p:nvSpPr>
        <p:spPr>
          <a:xfrm>
            <a:off x="219544" y="3829956"/>
            <a:ext cx="451976" cy="415637"/>
          </a:xfrm>
          <a:custGeom>
            <a:avLst/>
            <a:gdLst>
              <a:gd name="connsiteX0" fmla="*/ 118753 w 451976"/>
              <a:gd name="connsiteY0" fmla="*/ 0 h 415637"/>
              <a:gd name="connsiteX1" fmla="*/ 59376 w 451976"/>
              <a:gd name="connsiteY1" fmla="*/ 35626 h 415637"/>
              <a:gd name="connsiteX2" fmla="*/ 23750 w 451976"/>
              <a:gd name="connsiteY2" fmla="*/ 59377 h 415637"/>
              <a:gd name="connsiteX3" fmla="*/ 0 w 451976"/>
              <a:gd name="connsiteY3" fmla="*/ 130629 h 415637"/>
              <a:gd name="connsiteX4" fmla="*/ 11875 w 451976"/>
              <a:gd name="connsiteY4" fmla="*/ 213756 h 415637"/>
              <a:gd name="connsiteX5" fmla="*/ 35626 w 451976"/>
              <a:gd name="connsiteY5" fmla="*/ 249382 h 415637"/>
              <a:gd name="connsiteX6" fmla="*/ 142504 w 451976"/>
              <a:gd name="connsiteY6" fmla="*/ 332509 h 415637"/>
              <a:gd name="connsiteX7" fmla="*/ 415636 w 451976"/>
              <a:gd name="connsiteY7" fmla="*/ 320634 h 415637"/>
              <a:gd name="connsiteX8" fmla="*/ 451262 w 451976"/>
              <a:gd name="connsiteY8" fmla="*/ 308759 h 415637"/>
              <a:gd name="connsiteX9" fmla="*/ 403761 w 451976"/>
              <a:gd name="connsiteY9" fmla="*/ 296883 h 415637"/>
              <a:gd name="connsiteX10" fmla="*/ 439387 w 451976"/>
              <a:gd name="connsiteY10" fmla="*/ 320634 h 415637"/>
              <a:gd name="connsiteX11" fmla="*/ 427511 w 451976"/>
              <a:gd name="connsiteY11" fmla="*/ 356260 h 415637"/>
              <a:gd name="connsiteX12" fmla="*/ 403761 w 451976"/>
              <a:gd name="connsiteY12" fmla="*/ 391886 h 415637"/>
              <a:gd name="connsiteX13" fmla="*/ 391885 w 451976"/>
              <a:gd name="connsiteY13" fmla="*/ 415637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1976" h="415637">
                <a:moveTo>
                  <a:pt x="118753" y="0"/>
                </a:moveTo>
                <a:cubicBezTo>
                  <a:pt x="98961" y="11875"/>
                  <a:pt x="78949" y="23393"/>
                  <a:pt x="59376" y="35626"/>
                </a:cubicBezTo>
                <a:cubicBezTo>
                  <a:pt x="47273" y="43190"/>
                  <a:pt x="31314" y="47274"/>
                  <a:pt x="23750" y="59377"/>
                </a:cubicBezTo>
                <a:cubicBezTo>
                  <a:pt x="10481" y="80607"/>
                  <a:pt x="0" y="130629"/>
                  <a:pt x="0" y="130629"/>
                </a:cubicBezTo>
                <a:cubicBezTo>
                  <a:pt x="3958" y="158338"/>
                  <a:pt x="3832" y="186946"/>
                  <a:pt x="11875" y="213756"/>
                </a:cubicBezTo>
                <a:cubicBezTo>
                  <a:pt x="15976" y="227427"/>
                  <a:pt x="26144" y="238715"/>
                  <a:pt x="35626" y="249382"/>
                </a:cubicBezTo>
                <a:cubicBezTo>
                  <a:pt x="103082" y="325270"/>
                  <a:pt x="79726" y="311584"/>
                  <a:pt x="142504" y="332509"/>
                </a:cubicBezTo>
                <a:cubicBezTo>
                  <a:pt x="233548" y="328551"/>
                  <a:pt x="324774" y="327623"/>
                  <a:pt x="415636" y="320634"/>
                </a:cubicBezTo>
                <a:cubicBezTo>
                  <a:pt x="428117" y="319674"/>
                  <a:pt x="456860" y="319955"/>
                  <a:pt x="451262" y="308759"/>
                </a:cubicBezTo>
                <a:cubicBezTo>
                  <a:pt x="443963" y="294161"/>
                  <a:pt x="419595" y="300842"/>
                  <a:pt x="403761" y="296883"/>
                </a:cubicBezTo>
                <a:cubicBezTo>
                  <a:pt x="415636" y="304800"/>
                  <a:pt x="434087" y="307382"/>
                  <a:pt x="439387" y="320634"/>
                </a:cubicBezTo>
                <a:cubicBezTo>
                  <a:pt x="444036" y="332257"/>
                  <a:pt x="433109" y="345064"/>
                  <a:pt x="427511" y="356260"/>
                </a:cubicBezTo>
                <a:cubicBezTo>
                  <a:pt x="421128" y="369025"/>
                  <a:pt x="411104" y="379648"/>
                  <a:pt x="403761" y="391886"/>
                </a:cubicBezTo>
                <a:cubicBezTo>
                  <a:pt x="399207" y="399476"/>
                  <a:pt x="395844" y="407720"/>
                  <a:pt x="391885" y="415637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Forma livre 13"/>
          <p:cNvSpPr/>
          <p:nvPr/>
        </p:nvSpPr>
        <p:spPr>
          <a:xfrm>
            <a:off x="635180" y="3723078"/>
            <a:ext cx="2030681" cy="676894"/>
          </a:xfrm>
          <a:custGeom>
            <a:avLst/>
            <a:gdLst>
              <a:gd name="connsiteX0" fmla="*/ 0 w 2030681"/>
              <a:gd name="connsiteY0" fmla="*/ 0 h 676894"/>
              <a:gd name="connsiteX1" fmla="*/ 178130 w 2030681"/>
              <a:gd name="connsiteY1" fmla="*/ 11876 h 676894"/>
              <a:gd name="connsiteX2" fmla="*/ 213756 w 2030681"/>
              <a:gd name="connsiteY2" fmla="*/ 23751 h 676894"/>
              <a:gd name="connsiteX3" fmla="*/ 1484416 w 2030681"/>
              <a:gd name="connsiteY3" fmla="*/ 35626 h 676894"/>
              <a:gd name="connsiteX4" fmla="*/ 1579418 w 2030681"/>
              <a:gd name="connsiteY4" fmla="*/ 59377 h 676894"/>
              <a:gd name="connsiteX5" fmla="*/ 1626920 w 2030681"/>
              <a:gd name="connsiteY5" fmla="*/ 83127 h 676894"/>
              <a:gd name="connsiteX6" fmla="*/ 1686296 w 2030681"/>
              <a:gd name="connsiteY6" fmla="*/ 95003 h 676894"/>
              <a:gd name="connsiteX7" fmla="*/ 1757548 w 2030681"/>
              <a:gd name="connsiteY7" fmla="*/ 118753 h 676894"/>
              <a:gd name="connsiteX8" fmla="*/ 1840675 w 2030681"/>
              <a:gd name="connsiteY8" fmla="*/ 178130 h 676894"/>
              <a:gd name="connsiteX9" fmla="*/ 1911927 w 2030681"/>
              <a:gd name="connsiteY9" fmla="*/ 237507 h 676894"/>
              <a:gd name="connsiteX10" fmla="*/ 1959429 w 2030681"/>
              <a:gd name="connsiteY10" fmla="*/ 308759 h 676894"/>
              <a:gd name="connsiteX11" fmla="*/ 1983179 w 2030681"/>
              <a:gd name="connsiteY11" fmla="*/ 451263 h 676894"/>
              <a:gd name="connsiteX12" fmla="*/ 2006930 w 2030681"/>
              <a:gd name="connsiteY12" fmla="*/ 665018 h 676894"/>
              <a:gd name="connsiteX13" fmla="*/ 2030681 w 2030681"/>
              <a:gd name="connsiteY13" fmla="*/ 593766 h 676894"/>
              <a:gd name="connsiteX14" fmla="*/ 2018805 w 2030681"/>
              <a:gd name="connsiteY14" fmla="*/ 629392 h 676894"/>
              <a:gd name="connsiteX15" fmla="*/ 2006930 w 2030681"/>
              <a:gd name="connsiteY15" fmla="*/ 665018 h 676894"/>
              <a:gd name="connsiteX16" fmla="*/ 1971304 w 2030681"/>
              <a:gd name="connsiteY16" fmla="*/ 676894 h 676894"/>
              <a:gd name="connsiteX17" fmla="*/ 1935678 w 2030681"/>
              <a:gd name="connsiteY17" fmla="*/ 665018 h 676894"/>
              <a:gd name="connsiteX18" fmla="*/ 1888177 w 2030681"/>
              <a:gd name="connsiteY18" fmla="*/ 593766 h 67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30681" h="676894">
                <a:moveTo>
                  <a:pt x="0" y="0"/>
                </a:moveTo>
                <a:cubicBezTo>
                  <a:pt x="59377" y="3959"/>
                  <a:pt x="118985" y="5304"/>
                  <a:pt x="178130" y="11876"/>
                </a:cubicBezTo>
                <a:cubicBezTo>
                  <a:pt x="190571" y="13258"/>
                  <a:pt x="201240" y="23523"/>
                  <a:pt x="213756" y="23751"/>
                </a:cubicBezTo>
                <a:lnTo>
                  <a:pt x="1484416" y="35626"/>
                </a:lnTo>
                <a:cubicBezTo>
                  <a:pt x="1516083" y="43543"/>
                  <a:pt x="1550222" y="44780"/>
                  <a:pt x="1579418" y="59377"/>
                </a:cubicBezTo>
                <a:cubicBezTo>
                  <a:pt x="1595252" y="67294"/>
                  <a:pt x="1610126" y="77529"/>
                  <a:pt x="1626920" y="83127"/>
                </a:cubicBezTo>
                <a:cubicBezTo>
                  <a:pt x="1646068" y="89510"/>
                  <a:pt x="1666823" y="89692"/>
                  <a:pt x="1686296" y="95003"/>
                </a:cubicBezTo>
                <a:cubicBezTo>
                  <a:pt x="1710449" y="101590"/>
                  <a:pt x="1757548" y="118753"/>
                  <a:pt x="1757548" y="118753"/>
                </a:cubicBezTo>
                <a:cubicBezTo>
                  <a:pt x="1841508" y="174727"/>
                  <a:pt x="1737567" y="104480"/>
                  <a:pt x="1840675" y="178130"/>
                </a:cubicBezTo>
                <a:cubicBezTo>
                  <a:pt x="1874981" y="202635"/>
                  <a:pt x="1884204" y="201864"/>
                  <a:pt x="1911927" y="237507"/>
                </a:cubicBezTo>
                <a:cubicBezTo>
                  <a:pt x="1929452" y="260039"/>
                  <a:pt x="1959429" y="308759"/>
                  <a:pt x="1959429" y="308759"/>
                </a:cubicBezTo>
                <a:cubicBezTo>
                  <a:pt x="1981978" y="376407"/>
                  <a:pt x="1971815" y="337624"/>
                  <a:pt x="1983179" y="451263"/>
                </a:cubicBezTo>
                <a:cubicBezTo>
                  <a:pt x="2002391" y="643378"/>
                  <a:pt x="1985798" y="517091"/>
                  <a:pt x="2006930" y="665018"/>
                </a:cubicBezTo>
                <a:lnTo>
                  <a:pt x="2030681" y="593766"/>
                </a:lnTo>
                <a:lnTo>
                  <a:pt x="2018805" y="629392"/>
                </a:lnTo>
                <a:cubicBezTo>
                  <a:pt x="2014847" y="641267"/>
                  <a:pt x="2018805" y="661059"/>
                  <a:pt x="2006930" y="665018"/>
                </a:cubicBezTo>
                <a:lnTo>
                  <a:pt x="1971304" y="676894"/>
                </a:lnTo>
                <a:cubicBezTo>
                  <a:pt x="1959429" y="672935"/>
                  <a:pt x="1945294" y="673032"/>
                  <a:pt x="1935678" y="665018"/>
                </a:cubicBezTo>
                <a:cubicBezTo>
                  <a:pt x="1912284" y="645523"/>
                  <a:pt x="1901058" y="619528"/>
                  <a:pt x="1888177" y="593766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Forma livre 14"/>
          <p:cNvSpPr/>
          <p:nvPr/>
        </p:nvSpPr>
        <p:spPr>
          <a:xfrm>
            <a:off x="-18694" y="3782455"/>
            <a:ext cx="744735" cy="1151906"/>
          </a:xfrm>
          <a:custGeom>
            <a:avLst/>
            <a:gdLst>
              <a:gd name="connsiteX0" fmla="*/ 321365 w 744735"/>
              <a:gd name="connsiteY0" fmla="*/ 11875 h 1151906"/>
              <a:gd name="connsiteX1" fmla="*/ 261988 w 744735"/>
              <a:gd name="connsiteY1" fmla="*/ 0 h 1151906"/>
              <a:gd name="connsiteX2" fmla="*/ 226362 w 744735"/>
              <a:gd name="connsiteY2" fmla="*/ 11875 h 1151906"/>
              <a:gd name="connsiteX3" fmla="*/ 178861 w 744735"/>
              <a:gd name="connsiteY3" fmla="*/ 23750 h 1151906"/>
              <a:gd name="connsiteX4" fmla="*/ 107609 w 744735"/>
              <a:gd name="connsiteY4" fmla="*/ 47501 h 1151906"/>
              <a:gd name="connsiteX5" fmla="*/ 71983 w 744735"/>
              <a:gd name="connsiteY5" fmla="*/ 59376 h 1151906"/>
              <a:gd name="connsiteX6" fmla="*/ 48232 w 744735"/>
              <a:gd name="connsiteY6" fmla="*/ 95002 h 1151906"/>
              <a:gd name="connsiteX7" fmla="*/ 12606 w 744735"/>
              <a:gd name="connsiteY7" fmla="*/ 118753 h 1151906"/>
              <a:gd name="connsiteX8" fmla="*/ 48232 w 744735"/>
              <a:gd name="connsiteY8" fmla="*/ 403761 h 1151906"/>
              <a:gd name="connsiteX9" fmla="*/ 60108 w 744735"/>
              <a:gd name="connsiteY9" fmla="*/ 439387 h 1151906"/>
              <a:gd name="connsiteX10" fmla="*/ 107609 w 744735"/>
              <a:gd name="connsiteY10" fmla="*/ 522514 h 1151906"/>
              <a:gd name="connsiteX11" fmla="*/ 143235 w 744735"/>
              <a:gd name="connsiteY11" fmla="*/ 558140 h 1151906"/>
              <a:gd name="connsiteX12" fmla="*/ 226362 w 744735"/>
              <a:gd name="connsiteY12" fmla="*/ 665018 h 1151906"/>
              <a:gd name="connsiteX13" fmla="*/ 261988 w 744735"/>
              <a:gd name="connsiteY13" fmla="*/ 688769 h 1151906"/>
              <a:gd name="connsiteX14" fmla="*/ 333240 w 744735"/>
              <a:gd name="connsiteY14" fmla="*/ 748145 h 1151906"/>
              <a:gd name="connsiteX15" fmla="*/ 368866 w 744735"/>
              <a:gd name="connsiteY15" fmla="*/ 783771 h 1151906"/>
              <a:gd name="connsiteX16" fmla="*/ 404492 w 744735"/>
              <a:gd name="connsiteY16" fmla="*/ 807522 h 1151906"/>
              <a:gd name="connsiteX17" fmla="*/ 475744 w 744735"/>
              <a:gd name="connsiteY17" fmla="*/ 878774 h 1151906"/>
              <a:gd name="connsiteX18" fmla="*/ 546996 w 744735"/>
              <a:gd name="connsiteY18" fmla="*/ 938150 h 1151906"/>
              <a:gd name="connsiteX19" fmla="*/ 618248 w 744735"/>
              <a:gd name="connsiteY19" fmla="*/ 985652 h 1151906"/>
              <a:gd name="connsiteX20" fmla="*/ 701375 w 744735"/>
              <a:gd name="connsiteY20" fmla="*/ 1092530 h 1151906"/>
              <a:gd name="connsiteX21" fmla="*/ 725126 w 744735"/>
              <a:gd name="connsiteY21" fmla="*/ 1128156 h 1151906"/>
              <a:gd name="connsiteX22" fmla="*/ 725126 w 744735"/>
              <a:gd name="connsiteY22" fmla="*/ 1009402 h 1151906"/>
              <a:gd name="connsiteX23" fmla="*/ 713251 w 744735"/>
              <a:gd name="connsiteY23" fmla="*/ 1080654 h 1151906"/>
              <a:gd name="connsiteX24" fmla="*/ 689500 w 744735"/>
              <a:gd name="connsiteY24" fmla="*/ 1151906 h 1151906"/>
              <a:gd name="connsiteX25" fmla="*/ 630123 w 744735"/>
              <a:gd name="connsiteY25" fmla="*/ 1140031 h 1151906"/>
              <a:gd name="connsiteX26" fmla="*/ 558871 w 744735"/>
              <a:gd name="connsiteY26" fmla="*/ 1092530 h 1151906"/>
              <a:gd name="connsiteX27" fmla="*/ 535121 w 744735"/>
              <a:gd name="connsiteY27" fmla="*/ 1080654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44735" h="1151906">
                <a:moveTo>
                  <a:pt x="321365" y="11875"/>
                </a:moveTo>
                <a:cubicBezTo>
                  <a:pt x="301573" y="7917"/>
                  <a:pt x="282172" y="0"/>
                  <a:pt x="261988" y="0"/>
                </a:cubicBezTo>
                <a:cubicBezTo>
                  <a:pt x="249470" y="0"/>
                  <a:pt x="238398" y="8436"/>
                  <a:pt x="226362" y="11875"/>
                </a:cubicBezTo>
                <a:cubicBezTo>
                  <a:pt x="210669" y="16359"/>
                  <a:pt x="194494" y="19060"/>
                  <a:pt x="178861" y="23750"/>
                </a:cubicBezTo>
                <a:cubicBezTo>
                  <a:pt x="154881" y="30944"/>
                  <a:pt x="131360" y="39584"/>
                  <a:pt x="107609" y="47501"/>
                </a:cubicBezTo>
                <a:lnTo>
                  <a:pt x="71983" y="59376"/>
                </a:lnTo>
                <a:cubicBezTo>
                  <a:pt x="64066" y="71251"/>
                  <a:pt x="58324" y="84910"/>
                  <a:pt x="48232" y="95002"/>
                </a:cubicBezTo>
                <a:cubicBezTo>
                  <a:pt x="38140" y="105094"/>
                  <a:pt x="13898" y="104539"/>
                  <a:pt x="12606" y="118753"/>
                </a:cubicBezTo>
                <a:cubicBezTo>
                  <a:pt x="-10925" y="377607"/>
                  <a:pt x="-2862" y="284541"/>
                  <a:pt x="48232" y="403761"/>
                </a:cubicBezTo>
                <a:cubicBezTo>
                  <a:pt x="53163" y="415267"/>
                  <a:pt x="55177" y="427881"/>
                  <a:pt x="60108" y="439387"/>
                </a:cubicBezTo>
                <a:cubicBezTo>
                  <a:pt x="70358" y="463304"/>
                  <a:pt x="90069" y="501466"/>
                  <a:pt x="107609" y="522514"/>
                </a:cubicBezTo>
                <a:cubicBezTo>
                  <a:pt x="118360" y="535416"/>
                  <a:pt x="132924" y="544883"/>
                  <a:pt x="143235" y="558140"/>
                </a:cubicBezTo>
                <a:cubicBezTo>
                  <a:pt x="192019" y="620862"/>
                  <a:pt x="175278" y="622448"/>
                  <a:pt x="226362" y="665018"/>
                </a:cubicBezTo>
                <a:cubicBezTo>
                  <a:pt x="237326" y="674155"/>
                  <a:pt x="250113" y="680852"/>
                  <a:pt x="261988" y="688769"/>
                </a:cubicBezTo>
                <a:cubicBezTo>
                  <a:pt x="308811" y="759002"/>
                  <a:pt x="256536" y="693357"/>
                  <a:pt x="333240" y="748145"/>
                </a:cubicBezTo>
                <a:cubicBezTo>
                  <a:pt x="346906" y="757906"/>
                  <a:pt x="355964" y="773020"/>
                  <a:pt x="368866" y="783771"/>
                </a:cubicBezTo>
                <a:cubicBezTo>
                  <a:pt x="379830" y="792908"/>
                  <a:pt x="393825" y="798040"/>
                  <a:pt x="404492" y="807522"/>
                </a:cubicBezTo>
                <a:cubicBezTo>
                  <a:pt x="429596" y="829837"/>
                  <a:pt x="447797" y="860142"/>
                  <a:pt x="475744" y="878774"/>
                </a:cubicBezTo>
                <a:cubicBezTo>
                  <a:pt x="603051" y="963647"/>
                  <a:pt x="409841" y="831474"/>
                  <a:pt x="546996" y="938150"/>
                </a:cubicBezTo>
                <a:cubicBezTo>
                  <a:pt x="569528" y="955675"/>
                  <a:pt x="598064" y="965468"/>
                  <a:pt x="618248" y="985652"/>
                </a:cubicBezTo>
                <a:cubicBezTo>
                  <a:pt x="674059" y="1041463"/>
                  <a:pt x="644557" y="1007303"/>
                  <a:pt x="701375" y="1092530"/>
                </a:cubicBezTo>
                <a:lnTo>
                  <a:pt x="725126" y="1128156"/>
                </a:lnTo>
                <a:cubicBezTo>
                  <a:pt x="734519" y="1099975"/>
                  <a:pt x="764112" y="1028897"/>
                  <a:pt x="725126" y="1009402"/>
                </a:cubicBezTo>
                <a:cubicBezTo>
                  <a:pt x="703590" y="998633"/>
                  <a:pt x="719091" y="1057295"/>
                  <a:pt x="713251" y="1080654"/>
                </a:cubicBezTo>
                <a:cubicBezTo>
                  <a:pt x="707179" y="1104942"/>
                  <a:pt x="689500" y="1151906"/>
                  <a:pt x="689500" y="1151906"/>
                </a:cubicBezTo>
                <a:cubicBezTo>
                  <a:pt x="669708" y="1147948"/>
                  <a:pt x="648498" y="1148383"/>
                  <a:pt x="630123" y="1140031"/>
                </a:cubicBezTo>
                <a:cubicBezTo>
                  <a:pt x="604137" y="1128219"/>
                  <a:pt x="584402" y="1105296"/>
                  <a:pt x="558871" y="1092530"/>
                </a:cubicBezTo>
                <a:lnTo>
                  <a:pt x="535121" y="1080654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orma livre 15"/>
          <p:cNvSpPr/>
          <p:nvPr/>
        </p:nvSpPr>
        <p:spPr>
          <a:xfrm>
            <a:off x="919762" y="4981863"/>
            <a:ext cx="325460" cy="228873"/>
          </a:xfrm>
          <a:custGeom>
            <a:avLst/>
            <a:gdLst>
              <a:gd name="connsiteX0" fmla="*/ 119179 w 325460"/>
              <a:gd name="connsiteY0" fmla="*/ 0 h 228873"/>
              <a:gd name="connsiteX1" fmla="*/ 237932 w 325460"/>
              <a:gd name="connsiteY1" fmla="*/ 23750 h 228873"/>
              <a:gd name="connsiteX2" fmla="*/ 273558 w 325460"/>
              <a:gd name="connsiteY2" fmla="*/ 47501 h 228873"/>
              <a:gd name="connsiteX3" fmla="*/ 309184 w 325460"/>
              <a:gd name="connsiteY3" fmla="*/ 201880 h 228873"/>
              <a:gd name="connsiteX4" fmla="*/ 273558 w 325460"/>
              <a:gd name="connsiteY4" fmla="*/ 225631 h 228873"/>
              <a:gd name="connsiteX5" fmla="*/ 83553 w 325460"/>
              <a:gd name="connsiteY5" fmla="*/ 178130 h 228873"/>
              <a:gd name="connsiteX6" fmla="*/ 71678 w 325460"/>
              <a:gd name="connsiteY6" fmla="*/ 142504 h 228873"/>
              <a:gd name="connsiteX7" fmla="*/ 83553 w 325460"/>
              <a:gd name="connsiteY7" fmla="*/ 95002 h 228873"/>
              <a:gd name="connsiteX8" fmla="*/ 24176 w 325460"/>
              <a:gd name="connsiteY8" fmla="*/ 106878 h 228873"/>
              <a:gd name="connsiteX9" fmla="*/ 12301 w 325460"/>
              <a:gd name="connsiteY9" fmla="*/ 166254 h 228873"/>
              <a:gd name="connsiteX10" fmla="*/ 426 w 325460"/>
              <a:gd name="connsiteY10" fmla="*/ 201880 h 228873"/>
              <a:gd name="connsiteX11" fmla="*/ 426 w 325460"/>
              <a:gd name="connsiteY11" fmla="*/ 213755 h 22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60" h="228873">
                <a:moveTo>
                  <a:pt x="119179" y="0"/>
                </a:moveTo>
                <a:cubicBezTo>
                  <a:pt x="149810" y="4376"/>
                  <a:pt x="204771" y="7169"/>
                  <a:pt x="237932" y="23750"/>
                </a:cubicBezTo>
                <a:cubicBezTo>
                  <a:pt x="250698" y="30133"/>
                  <a:pt x="261683" y="39584"/>
                  <a:pt x="273558" y="47501"/>
                </a:cubicBezTo>
                <a:cubicBezTo>
                  <a:pt x="316032" y="111211"/>
                  <a:pt x="345252" y="120727"/>
                  <a:pt x="309184" y="201880"/>
                </a:cubicBezTo>
                <a:cubicBezTo>
                  <a:pt x="303387" y="214922"/>
                  <a:pt x="285433" y="217714"/>
                  <a:pt x="273558" y="225631"/>
                </a:cubicBezTo>
                <a:cubicBezTo>
                  <a:pt x="148149" y="216673"/>
                  <a:pt x="123974" y="258972"/>
                  <a:pt x="83553" y="178130"/>
                </a:cubicBezTo>
                <a:cubicBezTo>
                  <a:pt x="77955" y="166934"/>
                  <a:pt x="75636" y="154379"/>
                  <a:pt x="71678" y="142504"/>
                </a:cubicBezTo>
                <a:cubicBezTo>
                  <a:pt x="75636" y="126670"/>
                  <a:pt x="96610" y="104795"/>
                  <a:pt x="83553" y="95002"/>
                </a:cubicBezTo>
                <a:cubicBezTo>
                  <a:pt x="67405" y="82892"/>
                  <a:pt x="38448" y="92606"/>
                  <a:pt x="24176" y="106878"/>
                </a:cubicBezTo>
                <a:cubicBezTo>
                  <a:pt x="9904" y="121150"/>
                  <a:pt x="17196" y="146673"/>
                  <a:pt x="12301" y="166254"/>
                </a:cubicBezTo>
                <a:cubicBezTo>
                  <a:pt x="9265" y="178398"/>
                  <a:pt x="3462" y="189736"/>
                  <a:pt x="426" y="201880"/>
                </a:cubicBezTo>
                <a:cubicBezTo>
                  <a:pt x="-534" y="205720"/>
                  <a:pt x="426" y="209797"/>
                  <a:pt x="426" y="213755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Forma livre 17"/>
          <p:cNvSpPr/>
          <p:nvPr/>
        </p:nvSpPr>
        <p:spPr>
          <a:xfrm>
            <a:off x="1038941" y="4554346"/>
            <a:ext cx="2030681" cy="471360"/>
          </a:xfrm>
          <a:custGeom>
            <a:avLst/>
            <a:gdLst>
              <a:gd name="connsiteX0" fmla="*/ 0 w 2030681"/>
              <a:gd name="connsiteY0" fmla="*/ 391891 h 471360"/>
              <a:gd name="connsiteX1" fmla="*/ 890649 w 2030681"/>
              <a:gd name="connsiteY1" fmla="*/ 391891 h 471360"/>
              <a:gd name="connsiteX2" fmla="*/ 926275 w 2030681"/>
              <a:gd name="connsiteY2" fmla="*/ 403766 h 471360"/>
              <a:gd name="connsiteX3" fmla="*/ 973777 w 2030681"/>
              <a:gd name="connsiteY3" fmla="*/ 415641 h 471360"/>
              <a:gd name="connsiteX4" fmla="*/ 1187533 w 2030681"/>
              <a:gd name="connsiteY4" fmla="*/ 439392 h 471360"/>
              <a:gd name="connsiteX5" fmla="*/ 1911927 w 2030681"/>
              <a:gd name="connsiteY5" fmla="*/ 439392 h 471360"/>
              <a:gd name="connsiteX6" fmla="*/ 1959429 w 2030681"/>
              <a:gd name="connsiteY6" fmla="*/ 415641 h 471360"/>
              <a:gd name="connsiteX7" fmla="*/ 2030681 w 2030681"/>
              <a:gd name="connsiteY7" fmla="*/ 368140 h 471360"/>
              <a:gd name="connsiteX8" fmla="*/ 2018805 w 2030681"/>
              <a:gd name="connsiteY8" fmla="*/ 213761 h 471360"/>
              <a:gd name="connsiteX9" fmla="*/ 1971304 w 2030681"/>
              <a:gd name="connsiteY9" fmla="*/ 142509 h 471360"/>
              <a:gd name="connsiteX10" fmla="*/ 1947553 w 2030681"/>
              <a:gd name="connsiteY10" fmla="*/ 106883 h 471360"/>
              <a:gd name="connsiteX11" fmla="*/ 1864426 w 2030681"/>
              <a:gd name="connsiteY11" fmla="*/ 59382 h 471360"/>
              <a:gd name="connsiteX12" fmla="*/ 1828800 w 2030681"/>
              <a:gd name="connsiteY12" fmla="*/ 23756 h 471360"/>
              <a:gd name="connsiteX13" fmla="*/ 1793174 w 2030681"/>
              <a:gd name="connsiteY13" fmla="*/ 11880 h 471360"/>
              <a:gd name="connsiteX14" fmla="*/ 1828800 w 2030681"/>
              <a:gd name="connsiteY14" fmla="*/ 5 h 471360"/>
              <a:gd name="connsiteX15" fmla="*/ 1781299 w 2030681"/>
              <a:gd name="connsiteY15" fmla="*/ 11880 h 471360"/>
              <a:gd name="connsiteX16" fmla="*/ 1805049 w 2030681"/>
              <a:gd name="connsiteY16" fmla="*/ 83132 h 471360"/>
              <a:gd name="connsiteX17" fmla="*/ 1828800 w 2030681"/>
              <a:gd name="connsiteY17" fmla="*/ 130634 h 47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30681" h="471360">
                <a:moveTo>
                  <a:pt x="0" y="391891"/>
                </a:moveTo>
                <a:cubicBezTo>
                  <a:pt x="327538" y="326380"/>
                  <a:pt x="88285" y="369908"/>
                  <a:pt x="890649" y="391891"/>
                </a:cubicBezTo>
                <a:cubicBezTo>
                  <a:pt x="903162" y="392234"/>
                  <a:pt x="914239" y="400327"/>
                  <a:pt x="926275" y="403766"/>
                </a:cubicBezTo>
                <a:cubicBezTo>
                  <a:pt x="941968" y="408250"/>
                  <a:pt x="957773" y="412440"/>
                  <a:pt x="973777" y="415641"/>
                </a:cubicBezTo>
                <a:cubicBezTo>
                  <a:pt x="1058264" y="432539"/>
                  <a:pt x="1087910" y="431090"/>
                  <a:pt x="1187533" y="439392"/>
                </a:cubicBezTo>
                <a:cubicBezTo>
                  <a:pt x="1456291" y="493143"/>
                  <a:pt x="1314828" y="469247"/>
                  <a:pt x="1911927" y="439392"/>
                </a:cubicBezTo>
                <a:cubicBezTo>
                  <a:pt x="1929608" y="438508"/>
                  <a:pt x="1944249" y="424749"/>
                  <a:pt x="1959429" y="415641"/>
                </a:cubicBezTo>
                <a:cubicBezTo>
                  <a:pt x="1983906" y="400955"/>
                  <a:pt x="2030681" y="368140"/>
                  <a:pt x="2030681" y="368140"/>
                </a:cubicBezTo>
                <a:cubicBezTo>
                  <a:pt x="2026722" y="316680"/>
                  <a:pt x="2031940" y="263673"/>
                  <a:pt x="2018805" y="213761"/>
                </a:cubicBezTo>
                <a:cubicBezTo>
                  <a:pt x="2011541" y="186156"/>
                  <a:pt x="1987138" y="166260"/>
                  <a:pt x="1971304" y="142509"/>
                </a:cubicBezTo>
                <a:cubicBezTo>
                  <a:pt x="1963387" y="130634"/>
                  <a:pt x="1959428" y="114800"/>
                  <a:pt x="1947553" y="106883"/>
                </a:cubicBezTo>
                <a:cubicBezTo>
                  <a:pt x="1897198" y="73312"/>
                  <a:pt x="1924693" y="89515"/>
                  <a:pt x="1864426" y="59382"/>
                </a:cubicBezTo>
                <a:cubicBezTo>
                  <a:pt x="1852551" y="47507"/>
                  <a:pt x="1842774" y="33072"/>
                  <a:pt x="1828800" y="23756"/>
                </a:cubicBezTo>
                <a:cubicBezTo>
                  <a:pt x="1818385" y="16812"/>
                  <a:pt x="1793174" y="24398"/>
                  <a:pt x="1793174" y="11880"/>
                </a:cubicBezTo>
                <a:cubicBezTo>
                  <a:pt x="1793174" y="-638"/>
                  <a:pt x="1841318" y="5"/>
                  <a:pt x="1828800" y="5"/>
                </a:cubicBezTo>
                <a:cubicBezTo>
                  <a:pt x="1812479" y="5"/>
                  <a:pt x="1797133" y="7922"/>
                  <a:pt x="1781299" y="11880"/>
                </a:cubicBezTo>
                <a:lnTo>
                  <a:pt x="1805049" y="83132"/>
                </a:lnTo>
                <a:cubicBezTo>
                  <a:pt x="1818694" y="124068"/>
                  <a:pt x="1808074" y="109907"/>
                  <a:pt x="1828800" y="130634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Forma livre 18"/>
          <p:cNvSpPr/>
          <p:nvPr/>
        </p:nvSpPr>
        <p:spPr>
          <a:xfrm>
            <a:off x="516427" y="4293094"/>
            <a:ext cx="249382" cy="593766"/>
          </a:xfrm>
          <a:custGeom>
            <a:avLst/>
            <a:gdLst>
              <a:gd name="connsiteX0" fmla="*/ 249382 w 249382"/>
              <a:gd name="connsiteY0" fmla="*/ 593766 h 593766"/>
              <a:gd name="connsiteX1" fmla="*/ 213756 w 249382"/>
              <a:gd name="connsiteY1" fmla="*/ 463137 h 593766"/>
              <a:gd name="connsiteX2" fmla="*/ 166254 w 249382"/>
              <a:gd name="connsiteY2" fmla="*/ 391886 h 593766"/>
              <a:gd name="connsiteX3" fmla="*/ 130628 w 249382"/>
              <a:gd name="connsiteY3" fmla="*/ 380010 h 593766"/>
              <a:gd name="connsiteX4" fmla="*/ 71252 w 249382"/>
              <a:gd name="connsiteY4" fmla="*/ 332509 h 593766"/>
              <a:gd name="connsiteX5" fmla="*/ 0 w 249382"/>
              <a:gd name="connsiteY5" fmla="*/ 285008 h 593766"/>
              <a:gd name="connsiteX6" fmla="*/ 23750 w 249382"/>
              <a:gd name="connsiteY6" fmla="*/ 118753 h 593766"/>
              <a:gd name="connsiteX7" fmla="*/ 47501 w 249382"/>
              <a:gd name="connsiteY7" fmla="*/ 83127 h 593766"/>
              <a:gd name="connsiteX8" fmla="*/ 118753 w 249382"/>
              <a:gd name="connsiteY8" fmla="*/ 11875 h 593766"/>
              <a:gd name="connsiteX9" fmla="*/ 83127 w 249382"/>
              <a:gd name="connsiteY9" fmla="*/ 0 h 593766"/>
              <a:gd name="connsiteX10" fmla="*/ 47501 w 249382"/>
              <a:gd name="connsiteY10" fmla="*/ 11875 h 593766"/>
              <a:gd name="connsiteX11" fmla="*/ 178130 w 249382"/>
              <a:gd name="connsiteY11" fmla="*/ 23750 h 593766"/>
              <a:gd name="connsiteX12" fmla="*/ 178130 w 249382"/>
              <a:gd name="connsiteY12" fmla="*/ 118753 h 5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382" h="593766">
                <a:moveTo>
                  <a:pt x="249382" y="593766"/>
                </a:moveTo>
                <a:cubicBezTo>
                  <a:pt x="230907" y="464447"/>
                  <a:pt x="252613" y="553805"/>
                  <a:pt x="213756" y="463137"/>
                </a:cubicBezTo>
                <a:cubicBezTo>
                  <a:pt x="196326" y="422467"/>
                  <a:pt x="211057" y="421755"/>
                  <a:pt x="166254" y="391886"/>
                </a:cubicBezTo>
                <a:cubicBezTo>
                  <a:pt x="155839" y="384942"/>
                  <a:pt x="142503" y="383969"/>
                  <a:pt x="130628" y="380010"/>
                </a:cubicBezTo>
                <a:cubicBezTo>
                  <a:pt x="86745" y="314184"/>
                  <a:pt x="131986" y="366250"/>
                  <a:pt x="71252" y="332509"/>
                </a:cubicBezTo>
                <a:cubicBezTo>
                  <a:pt x="46299" y="318647"/>
                  <a:pt x="0" y="285008"/>
                  <a:pt x="0" y="285008"/>
                </a:cubicBezTo>
                <a:cubicBezTo>
                  <a:pt x="3033" y="251640"/>
                  <a:pt x="905" y="164443"/>
                  <a:pt x="23750" y="118753"/>
                </a:cubicBezTo>
                <a:cubicBezTo>
                  <a:pt x="30133" y="105987"/>
                  <a:pt x="38019" y="93794"/>
                  <a:pt x="47501" y="83127"/>
                </a:cubicBezTo>
                <a:cubicBezTo>
                  <a:pt x="69816" y="58023"/>
                  <a:pt x="118753" y="11875"/>
                  <a:pt x="118753" y="11875"/>
                </a:cubicBezTo>
                <a:cubicBezTo>
                  <a:pt x="106878" y="7917"/>
                  <a:pt x="95645" y="0"/>
                  <a:pt x="83127" y="0"/>
                </a:cubicBezTo>
                <a:cubicBezTo>
                  <a:pt x="70609" y="0"/>
                  <a:pt x="35357" y="8839"/>
                  <a:pt x="47501" y="11875"/>
                </a:cubicBezTo>
                <a:cubicBezTo>
                  <a:pt x="89918" y="22479"/>
                  <a:pt x="144291" y="-3937"/>
                  <a:pt x="178130" y="23750"/>
                </a:cubicBezTo>
                <a:cubicBezTo>
                  <a:pt x="202639" y="43803"/>
                  <a:pt x="178130" y="87085"/>
                  <a:pt x="178130" y="118753"/>
                </a:cubicBez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Forma livre 19"/>
          <p:cNvSpPr/>
          <p:nvPr/>
        </p:nvSpPr>
        <p:spPr>
          <a:xfrm>
            <a:off x="920188" y="4028138"/>
            <a:ext cx="1318161" cy="846847"/>
          </a:xfrm>
          <a:custGeom>
            <a:avLst/>
            <a:gdLst>
              <a:gd name="connsiteX0" fmla="*/ 0 w 1318161"/>
              <a:gd name="connsiteY0" fmla="*/ 846847 h 846847"/>
              <a:gd name="connsiteX1" fmla="*/ 11875 w 1318161"/>
              <a:gd name="connsiteY1" fmla="*/ 526213 h 846847"/>
              <a:gd name="connsiteX2" fmla="*/ 59376 w 1318161"/>
              <a:gd name="connsiteY2" fmla="*/ 419335 h 846847"/>
              <a:gd name="connsiteX3" fmla="*/ 201880 w 1318161"/>
              <a:gd name="connsiteY3" fmla="*/ 383709 h 846847"/>
              <a:gd name="connsiteX4" fmla="*/ 380010 w 1318161"/>
              <a:gd name="connsiteY4" fmla="*/ 359958 h 846847"/>
              <a:gd name="connsiteX5" fmla="*/ 950026 w 1318161"/>
              <a:gd name="connsiteY5" fmla="*/ 348083 h 846847"/>
              <a:gd name="connsiteX6" fmla="*/ 1140031 w 1318161"/>
              <a:gd name="connsiteY6" fmla="*/ 324332 h 846847"/>
              <a:gd name="connsiteX7" fmla="*/ 1306286 w 1318161"/>
              <a:gd name="connsiteY7" fmla="*/ 312457 h 846847"/>
              <a:gd name="connsiteX8" fmla="*/ 1318161 w 1318161"/>
              <a:gd name="connsiteY8" fmla="*/ 276831 h 846847"/>
              <a:gd name="connsiteX9" fmla="*/ 1306286 w 1318161"/>
              <a:gd name="connsiteY9" fmla="*/ 205579 h 846847"/>
              <a:gd name="connsiteX10" fmla="*/ 1270660 w 1318161"/>
              <a:gd name="connsiteY10" fmla="*/ 169953 h 846847"/>
              <a:gd name="connsiteX11" fmla="*/ 1199408 w 1318161"/>
              <a:gd name="connsiteY11" fmla="*/ 134327 h 846847"/>
              <a:gd name="connsiteX12" fmla="*/ 1104405 w 1318161"/>
              <a:gd name="connsiteY12" fmla="*/ 74951 h 846847"/>
              <a:gd name="connsiteX13" fmla="*/ 617517 w 1318161"/>
              <a:gd name="connsiteY13" fmla="*/ 63075 h 846847"/>
              <a:gd name="connsiteX14" fmla="*/ 486888 w 1318161"/>
              <a:gd name="connsiteY14" fmla="*/ 39325 h 846847"/>
              <a:gd name="connsiteX15" fmla="*/ 356260 w 1318161"/>
              <a:gd name="connsiteY15" fmla="*/ 15574 h 846847"/>
              <a:gd name="connsiteX16" fmla="*/ 463137 w 1318161"/>
              <a:gd name="connsiteY16" fmla="*/ 15574 h 846847"/>
              <a:gd name="connsiteX17" fmla="*/ 427512 w 1318161"/>
              <a:gd name="connsiteY17" fmla="*/ 27449 h 846847"/>
              <a:gd name="connsiteX18" fmla="*/ 344384 w 1318161"/>
              <a:gd name="connsiteY18" fmla="*/ 39325 h 846847"/>
              <a:gd name="connsiteX19" fmla="*/ 415636 w 1318161"/>
              <a:gd name="connsiteY19" fmla="*/ 86826 h 84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8161" h="846847">
                <a:moveTo>
                  <a:pt x="0" y="846847"/>
                </a:moveTo>
                <a:cubicBezTo>
                  <a:pt x="3958" y="739969"/>
                  <a:pt x="2192" y="632725"/>
                  <a:pt x="11875" y="526213"/>
                </a:cubicBezTo>
                <a:cubicBezTo>
                  <a:pt x="12777" y="516293"/>
                  <a:pt x="37338" y="433109"/>
                  <a:pt x="59376" y="419335"/>
                </a:cubicBezTo>
                <a:cubicBezTo>
                  <a:pt x="99094" y="394511"/>
                  <a:pt x="158231" y="393409"/>
                  <a:pt x="201880" y="383709"/>
                </a:cubicBezTo>
                <a:cubicBezTo>
                  <a:pt x="319508" y="357570"/>
                  <a:pt x="84968" y="369793"/>
                  <a:pt x="380010" y="359958"/>
                </a:cubicBezTo>
                <a:cubicBezTo>
                  <a:pt x="569951" y="353627"/>
                  <a:pt x="760021" y="352041"/>
                  <a:pt x="950026" y="348083"/>
                </a:cubicBezTo>
                <a:cubicBezTo>
                  <a:pt x="1023176" y="337633"/>
                  <a:pt x="1063553" y="330982"/>
                  <a:pt x="1140031" y="324332"/>
                </a:cubicBezTo>
                <a:cubicBezTo>
                  <a:pt x="1195382" y="319519"/>
                  <a:pt x="1250868" y="316415"/>
                  <a:pt x="1306286" y="312457"/>
                </a:cubicBezTo>
                <a:cubicBezTo>
                  <a:pt x="1310244" y="300582"/>
                  <a:pt x="1318161" y="289349"/>
                  <a:pt x="1318161" y="276831"/>
                </a:cubicBezTo>
                <a:cubicBezTo>
                  <a:pt x="1318161" y="252753"/>
                  <a:pt x="1316065" y="227582"/>
                  <a:pt x="1306286" y="205579"/>
                </a:cubicBezTo>
                <a:cubicBezTo>
                  <a:pt x="1299465" y="190232"/>
                  <a:pt x="1283562" y="180704"/>
                  <a:pt x="1270660" y="169953"/>
                </a:cubicBezTo>
                <a:cubicBezTo>
                  <a:pt x="1239967" y="144376"/>
                  <a:pt x="1235112" y="146229"/>
                  <a:pt x="1199408" y="134327"/>
                </a:cubicBezTo>
                <a:cubicBezTo>
                  <a:pt x="1171890" y="93051"/>
                  <a:pt x="1171445" y="76586"/>
                  <a:pt x="1104405" y="74951"/>
                </a:cubicBezTo>
                <a:lnTo>
                  <a:pt x="617517" y="63075"/>
                </a:lnTo>
                <a:cubicBezTo>
                  <a:pt x="549858" y="40522"/>
                  <a:pt x="598791" y="54246"/>
                  <a:pt x="486888" y="39325"/>
                </a:cubicBezTo>
                <a:cubicBezTo>
                  <a:pt x="395715" y="27168"/>
                  <a:pt x="426186" y="33055"/>
                  <a:pt x="356260" y="15574"/>
                </a:cubicBezTo>
                <a:cubicBezTo>
                  <a:pt x="392998" y="3328"/>
                  <a:pt x="421338" y="-12291"/>
                  <a:pt x="463137" y="15574"/>
                </a:cubicBezTo>
                <a:cubicBezTo>
                  <a:pt x="473552" y="22517"/>
                  <a:pt x="439786" y="24994"/>
                  <a:pt x="427512" y="27449"/>
                </a:cubicBezTo>
                <a:cubicBezTo>
                  <a:pt x="400065" y="32939"/>
                  <a:pt x="372093" y="35366"/>
                  <a:pt x="344384" y="39325"/>
                </a:cubicBezTo>
                <a:lnTo>
                  <a:pt x="415636" y="86826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/>
          <p:cNvSpPr txBox="1"/>
          <p:nvPr/>
        </p:nvSpPr>
        <p:spPr>
          <a:xfrm>
            <a:off x="5076056" y="116630"/>
            <a:ext cx="361419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 smtClean="0"/>
              <a:t>Variável i</a:t>
            </a:r>
          </a:p>
          <a:p>
            <a:r>
              <a:rPr lang="pt-PT" sz="1200" dirty="0" smtClean="0">
                <a:solidFill>
                  <a:srgbClr val="0070C0"/>
                </a:solidFill>
              </a:rPr>
              <a:t>(2, 3, 4, 5, 6) -&gt; </a:t>
            </a:r>
            <a:r>
              <a:rPr lang="pt-PT" sz="1200" dirty="0" err="1" smtClean="0">
                <a:solidFill>
                  <a:srgbClr val="0070C0"/>
                </a:solidFill>
              </a:rPr>
              <a:t>p-use</a:t>
            </a:r>
            <a:r>
              <a:rPr lang="pt-PT" sz="1200" dirty="0" smtClean="0">
                <a:solidFill>
                  <a:srgbClr val="0070C0"/>
                </a:solidFill>
              </a:rPr>
              <a:t> de i</a:t>
            </a:r>
          </a:p>
          <a:p>
            <a:r>
              <a:rPr lang="pt-PT" sz="1200" dirty="0" smtClean="0">
                <a:solidFill>
                  <a:srgbClr val="FF0000"/>
                </a:solidFill>
              </a:rPr>
              <a:t>(2, 3, 4, 5, 11)  -&gt; </a:t>
            </a:r>
            <a:r>
              <a:rPr lang="pt-PT" sz="1200" dirty="0" err="1" smtClean="0">
                <a:solidFill>
                  <a:srgbClr val="FF0000"/>
                </a:solidFill>
              </a:rPr>
              <a:t>p-use</a:t>
            </a:r>
            <a:r>
              <a:rPr lang="pt-PT" sz="1200" dirty="0" smtClean="0">
                <a:solidFill>
                  <a:srgbClr val="FF0000"/>
                </a:solidFill>
              </a:rPr>
              <a:t> de i</a:t>
            </a: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0070C0"/>
                </a:solidFill>
              </a:rPr>
              <a:t>(2, 3, 4, 5, 6, 7, 8, 9) </a:t>
            </a:r>
            <a:r>
              <a:rPr lang="pt-PT" sz="1200" dirty="0">
                <a:solidFill>
                  <a:srgbClr val="0070C0"/>
                </a:solidFill>
              </a:rPr>
              <a:t>-&gt; </a:t>
            </a:r>
            <a:r>
              <a:rPr lang="pt-PT" sz="1200" dirty="0" err="1">
                <a:solidFill>
                  <a:srgbClr val="0070C0"/>
                </a:solidFill>
              </a:rPr>
              <a:t>p-use</a:t>
            </a:r>
            <a:r>
              <a:rPr lang="pt-PT" sz="1200" dirty="0">
                <a:solidFill>
                  <a:srgbClr val="0070C0"/>
                </a:solidFill>
              </a:rPr>
              <a:t> de </a:t>
            </a:r>
            <a:r>
              <a:rPr lang="pt-PT" sz="1200" dirty="0" smtClean="0">
                <a:solidFill>
                  <a:srgbClr val="0070C0"/>
                </a:solidFill>
              </a:rPr>
              <a:t>i</a:t>
            </a:r>
          </a:p>
          <a:p>
            <a:endParaRPr lang="pt-PT" sz="1200" dirty="0" smtClean="0"/>
          </a:p>
          <a:p>
            <a:r>
              <a:rPr lang="pt-PT" sz="1200" dirty="0" smtClean="0">
                <a:solidFill>
                  <a:srgbClr val="00B050"/>
                </a:solidFill>
              </a:rPr>
              <a:t>(2, 3, 4, 5, 6, 7, 10) -&gt; c-use de i</a:t>
            </a:r>
          </a:p>
          <a:p>
            <a:endParaRPr lang="pt-PT" sz="1200" dirty="0" smtClean="0"/>
          </a:p>
          <a:p>
            <a:r>
              <a:rPr lang="pt-PT" sz="1200" dirty="0" smtClean="0">
                <a:solidFill>
                  <a:srgbClr val="00B050"/>
                </a:solidFill>
              </a:rPr>
              <a:t>(10, </a:t>
            </a:r>
            <a:r>
              <a:rPr lang="pt-PT" sz="1200" dirty="0">
                <a:solidFill>
                  <a:srgbClr val="00B050"/>
                </a:solidFill>
              </a:rPr>
              <a:t>5, 6) -&gt; </a:t>
            </a:r>
            <a:r>
              <a:rPr lang="pt-PT" sz="1200" dirty="0" err="1">
                <a:solidFill>
                  <a:srgbClr val="00B050"/>
                </a:solidFill>
              </a:rPr>
              <a:t>p-use</a:t>
            </a:r>
            <a:r>
              <a:rPr lang="pt-PT" sz="1200" dirty="0">
                <a:solidFill>
                  <a:srgbClr val="00B050"/>
                </a:solidFill>
              </a:rPr>
              <a:t> de </a:t>
            </a:r>
            <a:r>
              <a:rPr lang="pt-PT" sz="1200" dirty="0" smtClean="0">
                <a:solidFill>
                  <a:srgbClr val="00B050"/>
                </a:solidFill>
              </a:rPr>
              <a:t>i</a:t>
            </a:r>
          </a:p>
          <a:p>
            <a:r>
              <a:rPr lang="pt-PT" sz="1200" dirty="0" smtClean="0">
                <a:solidFill>
                  <a:srgbClr val="0070C0"/>
                </a:solidFill>
              </a:rPr>
              <a:t>(10, 5, 11) </a:t>
            </a:r>
            <a:r>
              <a:rPr lang="pt-PT" sz="1200" dirty="0">
                <a:solidFill>
                  <a:srgbClr val="0070C0"/>
                </a:solidFill>
              </a:rPr>
              <a:t>-&gt; </a:t>
            </a:r>
            <a:r>
              <a:rPr lang="pt-PT" sz="1200" dirty="0" err="1">
                <a:solidFill>
                  <a:srgbClr val="0070C0"/>
                </a:solidFill>
              </a:rPr>
              <a:t>p-use</a:t>
            </a:r>
            <a:r>
              <a:rPr lang="pt-PT" sz="1200" dirty="0">
                <a:solidFill>
                  <a:srgbClr val="0070C0"/>
                </a:solidFill>
              </a:rPr>
              <a:t> de </a:t>
            </a:r>
            <a:r>
              <a:rPr lang="pt-PT" sz="1200" dirty="0" smtClean="0">
                <a:solidFill>
                  <a:srgbClr val="0070C0"/>
                </a:solidFill>
              </a:rPr>
              <a:t>i</a:t>
            </a:r>
          </a:p>
          <a:p>
            <a:endParaRPr lang="pt-PT" sz="1200" dirty="0" smtClean="0"/>
          </a:p>
          <a:p>
            <a:r>
              <a:rPr lang="pt-PT" sz="1200" dirty="0" smtClean="0">
                <a:solidFill>
                  <a:srgbClr val="FFC000"/>
                </a:solidFill>
              </a:rPr>
              <a:t>(10, </a:t>
            </a:r>
            <a:r>
              <a:rPr lang="pt-PT" sz="1200" dirty="0">
                <a:solidFill>
                  <a:srgbClr val="FFC000"/>
                </a:solidFill>
              </a:rPr>
              <a:t>5, 6, 7, 8, 9) -&gt; </a:t>
            </a:r>
            <a:r>
              <a:rPr lang="pt-PT" sz="1200" dirty="0" err="1">
                <a:solidFill>
                  <a:srgbClr val="FFC000"/>
                </a:solidFill>
              </a:rPr>
              <a:t>p-use</a:t>
            </a:r>
            <a:r>
              <a:rPr lang="pt-PT" sz="1200" dirty="0">
                <a:solidFill>
                  <a:srgbClr val="FFC000"/>
                </a:solidFill>
              </a:rPr>
              <a:t> de i</a:t>
            </a:r>
          </a:p>
          <a:p>
            <a:r>
              <a:rPr lang="pt-PT" sz="1200" dirty="0" smtClean="0">
                <a:solidFill>
                  <a:srgbClr val="00B050"/>
                </a:solidFill>
              </a:rPr>
              <a:t>(10, </a:t>
            </a:r>
            <a:r>
              <a:rPr lang="pt-PT" sz="1200" dirty="0">
                <a:solidFill>
                  <a:srgbClr val="00B050"/>
                </a:solidFill>
              </a:rPr>
              <a:t>5, 6, 7, 10) -&gt; c-use de </a:t>
            </a:r>
            <a:r>
              <a:rPr lang="pt-PT" sz="1200" dirty="0" smtClean="0">
                <a:solidFill>
                  <a:srgbClr val="00B050"/>
                </a:solidFill>
              </a:rPr>
              <a:t>i</a:t>
            </a:r>
            <a:endParaRPr lang="pt-PT" sz="1200" dirty="0">
              <a:solidFill>
                <a:srgbClr val="00B050"/>
              </a:solidFill>
            </a:endParaRP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FF0000"/>
                </a:solidFill>
              </a:rPr>
              <a:t>(11,  12, 17) -&gt; </a:t>
            </a:r>
            <a:r>
              <a:rPr lang="pt-PT" sz="1200" dirty="0" err="1" smtClean="0">
                <a:solidFill>
                  <a:srgbClr val="FF0000"/>
                </a:solidFill>
              </a:rPr>
              <a:t>p-use</a:t>
            </a:r>
            <a:r>
              <a:rPr lang="pt-PT" sz="1200" dirty="0" smtClean="0">
                <a:solidFill>
                  <a:srgbClr val="FF0000"/>
                </a:solidFill>
              </a:rPr>
              <a:t> de i</a:t>
            </a:r>
          </a:p>
          <a:p>
            <a:r>
              <a:rPr lang="pt-PT" sz="1200" dirty="0" smtClean="0">
                <a:solidFill>
                  <a:srgbClr val="00B050"/>
                </a:solidFill>
              </a:rPr>
              <a:t>(11, 12, 13) -&gt; </a:t>
            </a:r>
            <a:r>
              <a:rPr lang="pt-PT" sz="1200" dirty="0" err="1" smtClean="0">
                <a:solidFill>
                  <a:srgbClr val="00B050"/>
                </a:solidFill>
              </a:rPr>
              <a:t>p-use</a:t>
            </a:r>
            <a:r>
              <a:rPr lang="pt-PT" sz="1200" dirty="0" smtClean="0">
                <a:solidFill>
                  <a:srgbClr val="00B050"/>
                </a:solidFill>
              </a:rPr>
              <a:t> de i, seguido de um c-use de i</a:t>
            </a: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00B050"/>
                </a:solidFill>
              </a:rPr>
              <a:t>(11, 12, 13, 14, 15) -&gt; c-use de </a:t>
            </a:r>
            <a:r>
              <a:rPr lang="pt-PT" sz="1200" dirty="0" smtClean="0">
                <a:solidFill>
                  <a:srgbClr val="00B050"/>
                </a:solidFill>
              </a:rPr>
              <a:t>i</a:t>
            </a:r>
            <a:endParaRPr lang="pt-PT" sz="1200" dirty="0">
              <a:solidFill>
                <a:srgbClr val="00B050"/>
              </a:solidFill>
            </a:endParaRPr>
          </a:p>
          <a:p>
            <a:endParaRPr lang="pt-PT" sz="1200" dirty="0" smtClean="0"/>
          </a:p>
          <a:p>
            <a:r>
              <a:rPr lang="pt-PT" sz="1200" strike="sngStrike" dirty="0" smtClean="0"/>
              <a:t>(11, 12, 13, 14, 16) -&gt; não executável</a:t>
            </a: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00B050"/>
                </a:solidFill>
              </a:rPr>
              <a:t>(16, 12, 17) </a:t>
            </a:r>
            <a:r>
              <a:rPr lang="pt-PT" sz="1200" dirty="0">
                <a:solidFill>
                  <a:srgbClr val="00B050"/>
                </a:solidFill>
              </a:rPr>
              <a:t>-&gt; </a:t>
            </a:r>
            <a:r>
              <a:rPr lang="pt-PT" sz="1200" dirty="0" err="1">
                <a:solidFill>
                  <a:srgbClr val="00B050"/>
                </a:solidFill>
              </a:rPr>
              <a:t>p-use</a:t>
            </a:r>
            <a:r>
              <a:rPr lang="pt-PT" sz="1200" dirty="0">
                <a:solidFill>
                  <a:srgbClr val="00B050"/>
                </a:solidFill>
              </a:rPr>
              <a:t> de i</a:t>
            </a:r>
          </a:p>
          <a:p>
            <a:r>
              <a:rPr lang="pt-PT" sz="1200" dirty="0" smtClean="0">
                <a:solidFill>
                  <a:srgbClr val="FFC000"/>
                </a:solidFill>
              </a:rPr>
              <a:t>(16, </a:t>
            </a:r>
            <a:r>
              <a:rPr lang="pt-PT" sz="1200" dirty="0">
                <a:solidFill>
                  <a:srgbClr val="FFC000"/>
                </a:solidFill>
              </a:rPr>
              <a:t>12, 13) -&gt; </a:t>
            </a:r>
            <a:r>
              <a:rPr lang="pt-PT" sz="1200" dirty="0" err="1">
                <a:solidFill>
                  <a:srgbClr val="FFC000"/>
                </a:solidFill>
              </a:rPr>
              <a:t>p-use</a:t>
            </a:r>
            <a:r>
              <a:rPr lang="pt-PT" sz="1200" dirty="0">
                <a:solidFill>
                  <a:srgbClr val="FFC000"/>
                </a:solidFill>
              </a:rPr>
              <a:t> de i, seguido de um c-use de </a:t>
            </a:r>
            <a:r>
              <a:rPr lang="pt-PT" sz="1200" dirty="0" smtClean="0">
                <a:solidFill>
                  <a:srgbClr val="FFC000"/>
                </a:solidFill>
              </a:rPr>
              <a:t>i</a:t>
            </a: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FFC000"/>
                </a:solidFill>
              </a:rPr>
              <a:t>(16, 12, 13, 14, 15) -&gt; c-use de </a:t>
            </a:r>
            <a:r>
              <a:rPr lang="pt-PT" sz="1200" dirty="0" smtClean="0">
                <a:solidFill>
                  <a:srgbClr val="FFC000"/>
                </a:solidFill>
              </a:rPr>
              <a:t>i</a:t>
            </a:r>
            <a:endParaRPr lang="pt-PT" sz="1200" dirty="0">
              <a:solidFill>
                <a:srgbClr val="FFC000"/>
              </a:solidFill>
            </a:endParaRPr>
          </a:p>
          <a:p>
            <a:endParaRPr lang="pt-PT" sz="1200" dirty="0"/>
          </a:p>
          <a:p>
            <a:r>
              <a:rPr lang="pt-PT" sz="1200" strike="sngStrike" dirty="0" smtClean="0"/>
              <a:t>(16, </a:t>
            </a:r>
            <a:r>
              <a:rPr lang="pt-PT" sz="1200" strike="sngStrike" dirty="0"/>
              <a:t>12, 13, 14, 16) -&gt; não executável</a:t>
            </a:r>
          </a:p>
          <a:p>
            <a:endParaRPr lang="pt-PT" sz="1200" strike="sngStrike" dirty="0"/>
          </a:p>
          <a:p>
            <a:r>
              <a:rPr lang="pt-PT" sz="1200" dirty="0" smtClean="0"/>
              <a:t>Anomalia do tipo 3 no nó 17 (definido, mas não usado)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5284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" y="69834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762522" y="742292"/>
            <a:ext cx="2624447" cy="714295"/>
          </a:xfrm>
          <a:custGeom>
            <a:avLst/>
            <a:gdLst>
              <a:gd name="connsiteX0" fmla="*/ 0 w 2624447"/>
              <a:gd name="connsiteY0" fmla="*/ 239282 h 714295"/>
              <a:gd name="connsiteX1" fmla="*/ 59377 w 2624447"/>
              <a:gd name="connsiteY1" fmla="*/ 227407 h 714295"/>
              <a:gd name="connsiteX2" fmla="*/ 95003 w 2624447"/>
              <a:gd name="connsiteY2" fmla="*/ 215531 h 714295"/>
              <a:gd name="connsiteX3" fmla="*/ 166255 w 2624447"/>
              <a:gd name="connsiteY3" fmla="*/ 203656 h 714295"/>
              <a:gd name="connsiteX4" fmla="*/ 237507 w 2624447"/>
              <a:gd name="connsiteY4" fmla="*/ 179905 h 714295"/>
              <a:gd name="connsiteX5" fmla="*/ 296883 w 2624447"/>
              <a:gd name="connsiteY5" fmla="*/ 156155 h 714295"/>
              <a:gd name="connsiteX6" fmla="*/ 463138 w 2624447"/>
              <a:gd name="connsiteY6" fmla="*/ 144279 h 714295"/>
              <a:gd name="connsiteX7" fmla="*/ 558141 w 2624447"/>
              <a:gd name="connsiteY7" fmla="*/ 132404 h 714295"/>
              <a:gd name="connsiteX8" fmla="*/ 712520 w 2624447"/>
              <a:gd name="connsiteY8" fmla="*/ 108653 h 714295"/>
              <a:gd name="connsiteX9" fmla="*/ 843148 w 2624447"/>
              <a:gd name="connsiteY9" fmla="*/ 84903 h 714295"/>
              <a:gd name="connsiteX10" fmla="*/ 1140031 w 2624447"/>
              <a:gd name="connsiteY10" fmla="*/ 49277 h 714295"/>
              <a:gd name="connsiteX11" fmla="*/ 2268187 w 2624447"/>
              <a:gd name="connsiteY11" fmla="*/ 49277 h 714295"/>
              <a:gd name="connsiteX12" fmla="*/ 2315689 w 2624447"/>
              <a:gd name="connsiteY12" fmla="*/ 61152 h 714295"/>
              <a:gd name="connsiteX13" fmla="*/ 2398816 w 2624447"/>
              <a:gd name="connsiteY13" fmla="*/ 96778 h 714295"/>
              <a:gd name="connsiteX14" fmla="*/ 2434442 w 2624447"/>
              <a:gd name="connsiteY14" fmla="*/ 108653 h 714295"/>
              <a:gd name="connsiteX15" fmla="*/ 2505694 w 2624447"/>
              <a:gd name="connsiteY15" fmla="*/ 156155 h 714295"/>
              <a:gd name="connsiteX16" fmla="*/ 2541320 w 2624447"/>
              <a:gd name="connsiteY16" fmla="*/ 179905 h 714295"/>
              <a:gd name="connsiteX17" fmla="*/ 2612572 w 2624447"/>
              <a:gd name="connsiteY17" fmla="*/ 239282 h 714295"/>
              <a:gd name="connsiteX18" fmla="*/ 2624447 w 2624447"/>
              <a:gd name="connsiteY18" fmla="*/ 274908 h 714295"/>
              <a:gd name="connsiteX19" fmla="*/ 2612572 w 2624447"/>
              <a:gd name="connsiteY19" fmla="*/ 441162 h 714295"/>
              <a:gd name="connsiteX20" fmla="*/ 2600696 w 2624447"/>
              <a:gd name="connsiteY20" fmla="*/ 476788 h 714295"/>
              <a:gd name="connsiteX21" fmla="*/ 2565070 w 2624447"/>
              <a:gd name="connsiteY21" fmla="*/ 500539 h 714295"/>
              <a:gd name="connsiteX22" fmla="*/ 2529444 w 2624447"/>
              <a:gd name="connsiteY22" fmla="*/ 536165 h 714295"/>
              <a:gd name="connsiteX23" fmla="*/ 2363190 w 2624447"/>
              <a:gd name="connsiteY23" fmla="*/ 583666 h 714295"/>
              <a:gd name="connsiteX24" fmla="*/ 2196935 w 2624447"/>
              <a:gd name="connsiteY24" fmla="*/ 619292 h 714295"/>
              <a:gd name="connsiteX25" fmla="*/ 1413164 w 2624447"/>
              <a:gd name="connsiteY25" fmla="*/ 631168 h 714295"/>
              <a:gd name="connsiteX26" fmla="*/ 1306286 w 2624447"/>
              <a:gd name="connsiteY26" fmla="*/ 654918 h 714295"/>
              <a:gd name="connsiteX27" fmla="*/ 1140031 w 2624447"/>
              <a:gd name="connsiteY27" fmla="*/ 643043 h 714295"/>
              <a:gd name="connsiteX28" fmla="*/ 1175657 w 2624447"/>
              <a:gd name="connsiteY28" fmla="*/ 619292 h 714295"/>
              <a:gd name="connsiteX29" fmla="*/ 1140031 w 2624447"/>
              <a:gd name="connsiteY29" fmla="*/ 607417 h 714295"/>
              <a:gd name="connsiteX30" fmla="*/ 1092530 w 2624447"/>
              <a:gd name="connsiteY30" fmla="*/ 619292 h 714295"/>
              <a:gd name="connsiteX31" fmla="*/ 1080655 w 2624447"/>
              <a:gd name="connsiteY31" fmla="*/ 654918 h 714295"/>
              <a:gd name="connsiteX32" fmla="*/ 1175657 w 2624447"/>
              <a:gd name="connsiteY32" fmla="*/ 631168 h 714295"/>
              <a:gd name="connsiteX33" fmla="*/ 1104405 w 2624447"/>
              <a:gd name="connsiteY33" fmla="*/ 643043 h 714295"/>
              <a:gd name="connsiteX34" fmla="*/ 1140031 w 2624447"/>
              <a:gd name="connsiteY34" fmla="*/ 631168 h 714295"/>
              <a:gd name="connsiteX35" fmla="*/ 1092530 w 2624447"/>
              <a:gd name="connsiteY35" fmla="*/ 643043 h 714295"/>
              <a:gd name="connsiteX36" fmla="*/ 1140031 w 2624447"/>
              <a:gd name="connsiteY36" fmla="*/ 702420 h 714295"/>
              <a:gd name="connsiteX37" fmla="*/ 1175657 w 2624447"/>
              <a:gd name="connsiteY37" fmla="*/ 714295 h 71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24447" h="714295">
                <a:moveTo>
                  <a:pt x="0" y="239282"/>
                </a:moveTo>
                <a:cubicBezTo>
                  <a:pt x="19792" y="235324"/>
                  <a:pt x="39795" y="232302"/>
                  <a:pt x="59377" y="227407"/>
                </a:cubicBezTo>
                <a:cubicBezTo>
                  <a:pt x="71521" y="224371"/>
                  <a:pt x="82783" y="218247"/>
                  <a:pt x="95003" y="215531"/>
                </a:cubicBezTo>
                <a:cubicBezTo>
                  <a:pt x="118508" y="210308"/>
                  <a:pt x="142896" y="209496"/>
                  <a:pt x="166255" y="203656"/>
                </a:cubicBezTo>
                <a:cubicBezTo>
                  <a:pt x="190543" y="197584"/>
                  <a:pt x="214262" y="189203"/>
                  <a:pt x="237507" y="179905"/>
                </a:cubicBezTo>
                <a:cubicBezTo>
                  <a:pt x="257299" y="171988"/>
                  <a:pt x="275827" y="159480"/>
                  <a:pt x="296883" y="156155"/>
                </a:cubicBezTo>
                <a:cubicBezTo>
                  <a:pt x="351763" y="147490"/>
                  <a:pt x="407807" y="149309"/>
                  <a:pt x="463138" y="144279"/>
                </a:cubicBezTo>
                <a:cubicBezTo>
                  <a:pt x="494921" y="141390"/>
                  <a:pt x="526473" y="136362"/>
                  <a:pt x="558141" y="132404"/>
                </a:cubicBezTo>
                <a:cubicBezTo>
                  <a:pt x="636460" y="106298"/>
                  <a:pt x="565568" y="127022"/>
                  <a:pt x="712520" y="108653"/>
                </a:cubicBezTo>
                <a:cubicBezTo>
                  <a:pt x="907779" y="84245"/>
                  <a:pt x="672900" y="109224"/>
                  <a:pt x="843148" y="84903"/>
                </a:cubicBezTo>
                <a:cubicBezTo>
                  <a:pt x="941861" y="70801"/>
                  <a:pt x="1040959" y="60285"/>
                  <a:pt x="1140031" y="49277"/>
                </a:cubicBezTo>
                <a:cubicBezTo>
                  <a:pt x="1535171" y="-49512"/>
                  <a:pt x="1211938" y="27040"/>
                  <a:pt x="2268187" y="49277"/>
                </a:cubicBezTo>
                <a:cubicBezTo>
                  <a:pt x="2284505" y="49621"/>
                  <a:pt x="2299996" y="56668"/>
                  <a:pt x="2315689" y="61152"/>
                </a:cubicBezTo>
                <a:cubicBezTo>
                  <a:pt x="2371390" y="77066"/>
                  <a:pt x="2335479" y="69633"/>
                  <a:pt x="2398816" y="96778"/>
                </a:cubicBezTo>
                <a:cubicBezTo>
                  <a:pt x="2410322" y="101709"/>
                  <a:pt x="2422567" y="104695"/>
                  <a:pt x="2434442" y="108653"/>
                </a:cubicBezTo>
                <a:lnTo>
                  <a:pt x="2505694" y="156155"/>
                </a:lnTo>
                <a:cubicBezTo>
                  <a:pt x="2517569" y="164072"/>
                  <a:pt x="2531228" y="169813"/>
                  <a:pt x="2541320" y="179905"/>
                </a:cubicBezTo>
                <a:cubicBezTo>
                  <a:pt x="2587038" y="225623"/>
                  <a:pt x="2562972" y="206215"/>
                  <a:pt x="2612572" y="239282"/>
                </a:cubicBezTo>
                <a:cubicBezTo>
                  <a:pt x="2616530" y="251157"/>
                  <a:pt x="2624447" y="262390"/>
                  <a:pt x="2624447" y="274908"/>
                </a:cubicBezTo>
                <a:cubicBezTo>
                  <a:pt x="2624447" y="330467"/>
                  <a:pt x="2619064" y="385983"/>
                  <a:pt x="2612572" y="441162"/>
                </a:cubicBezTo>
                <a:cubicBezTo>
                  <a:pt x="2611109" y="453594"/>
                  <a:pt x="2608516" y="467013"/>
                  <a:pt x="2600696" y="476788"/>
                </a:cubicBezTo>
                <a:cubicBezTo>
                  <a:pt x="2591780" y="487933"/>
                  <a:pt x="2576034" y="491402"/>
                  <a:pt x="2565070" y="500539"/>
                </a:cubicBezTo>
                <a:cubicBezTo>
                  <a:pt x="2552168" y="511290"/>
                  <a:pt x="2544465" y="528654"/>
                  <a:pt x="2529444" y="536165"/>
                </a:cubicBezTo>
                <a:cubicBezTo>
                  <a:pt x="2473432" y="564171"/>
                  <a:pt x="2421759" y="571952"/>
                  <a:pt x="2363190" y="583666"/>
                </a:cubicBezTo>
                <a:cubicBezTo>
                  <a:pt x="2295977" y="628476"/>
                  <a:pt x="2327099" y="615911"/>
                  <a:pt x="2196935" y="619292"/>
                </a:cubicBezTo>
                <a:cubicBezTo>
                  <a:pt x="1935736" y="626076"/>
                  <a:pt x="1674421" y="627209"/>
                  <a:pt x="1413164" y="631168"/>
                </a:cubicBezTo>
                <a:cubicBezTo>
                  <a:pt x="1376426" y="643414"/>
                  <a:pt x="1348086" y="654918"/>
                  <a:pt x="1306286" y="654918"/>
                </a:cubicBezTo>
                <a:cubicBezTo>
                  <a:pt x="1250726" y="654918"/>
                  <a:pt x="1195449" y="647001"/>
                  <a:pt x="1140031" y="643043"/>
                </a:cubicBezTo>
                <a:cubicBezTo>
                  <a:pt x="1151906" y="635126"/>
                  <a:pt x="1175657" y="633564"/>
                  <a:pt x="1175657" y="619292"/>
                </a:cubicBezTo>
                <a:cubicBezTo>
                  <a:pt x="1175657" y="606774"/>
                  <a:pt x="1152549" y="607417"/>
                  <a:pt x="1140031" y="607417"/>
                </a:cubicBezTo>
                <a:cubicBezTo>
                  <a:pt x="1123710" y="607417"/>
                  <a:pt x="1108364" y="615334"/>
                  <a:pt x="1092530" y="619292"/>
                </a:cubicBezTo>
                <a:cubicBezTo>
                  <a:pt x="1088572" y="631167"/>
                  <a:pt x="1069459" y="649320"/>
                  <a:pt x="1080655" y="654918"/>
                </a:cubicBezTo>
                <a:cubicBezTo>
                  <a:pt x="1092119" y="660650"/>
                  <a:pt x="1158210" y="636984"/>
                  <a:pt x="1175657" y="631168"/>
                </a:cubicBezTo>
                <a:cubicBezTo>
                  <a:pt x="1166872" y="628240"/>
                  <a:pt x="1104405" y="597000"/>
                  <a:pt x="1104405" y="643043"/>
                </a:cubicBezTo>
                <a:cubicBezTo>
                  <a:pt x="1104405" y="655561"/>
                  <a:pt x="1152549" y="631168"/>
                  <a:pt x="1140031" y="631168"/>
                </a:cubicBezTo>
                <a:cubicBezTo>
                  <a:pt x="1123710" y="631168"/>
                  <a:pt x="1108364" y="639085"/>
                  <a:pt x="1092530" y="643043"/>
                </a:cubicBezTo>
                <a:cubicBezTo>
                  <a:pt x="1106226" y="684133"/>
                  <a:pt x="1097059" y="680934"/>
                  <a:pt x="1140031" y="702420"/>
                </a:cubicBezTo>
                <a:cubicBezTo>
                  <a:pt x="1151227" y="708018"/>
                  <a:pt x="1175657" y="714295"/>
                  <a:pt x="1175657" y="71429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Forma livre 2"/>
          <p:cNvSpPr/>
          <p:nvPr/>
        </p:nvSpPr>
        <p:spPr>
          <a:xfrm>
            <a:off x="726896" y="637190"/>
            <a:ext cx="2993005" cy="1199802"/>
          </a:xfrm>
          <a:custGeom>
            <a:avLst/>
            <a:gdLst>
              <a:gd name="connsiteX0" fmla="*/ 0 w 2993005"/>
              <a:gd name="connsiteY0" fmla="*/ 308758 h 1199802"/>
              <a:gd name="connsiteX1" fmla="*/ 118754 w 2993005"/>
              <a:gd name="connsiteY1" fmla="*/ 261257 h 1199802"/>
              <a:gd name="connsiteX2" fmla="*/ 190005 w 2993005"/>
              <a:gd name="connsiteY2" fmla="*/ 249381 h 1199802"/>
              <a:gd name="connsiteX3" fmla="*/ 308759 w 2993005"/>
              <a:gd name="connsiteY3" fmla="*/ 213755 h 1199802"/>
              <a:gd name="connsiteX4" fmla="*/ 380011 w 2993005"/>
              <a:gd name="connsiteY4" fmla="*/ 190005 h 1199802"/>
              <a:gd name="connsiteX5" fmla="*/ 439387 w 2993005"/>
              <a:gd name="connsiteY5" fmla="*/ 178129 h 1199802"/>
              <a:gd name="connsiteX6" fmla="*/ 486889 w 2993005"/>
              <a:gd name="connsiteY6" fmla="*/ 166254 h 1199802"/>
              <a:gd name="connsiteX7" fmla="*/ 570016 w 2993005"/>
              <a:gd name="connsiteY7" fmla="*/ 154379 h 1199802"/>
              <a:gd name="connsiteX8" fmla="*/ 700644 w 2993005"/>
              <a:gd name="connsiteY8" fmla="*/ 130628 h 1199802"/>
              <a:gd name="connsiteX9" fmla="*/ 807522 w 2993005"/>
              <a:gd name="connsiteY9" fmla="*/ 118753 h 1199802"/>
              <a:gd name="connsiteX10" fmla="*/ 890650 w 2993005"/>
              <a:gd name="connsiteY10" fmla="*/ 106877 h 1199802"/>
              <a:gd name="connsiteX11" fmla="*/ 950026 w 2993005"/>
              <a:gd name="connsiteY11" fmla="*/ 95002 h 1199802"/>
              <a:gd name="connsiteX12" fmla="*/ 1056904 w 2993005"/>
              <a:gd name="connsiteY12" fmla="*/ 83127 h 1199802"/>
              <a:gd name="connsiteX13" fmla="*/ 1116281 w 2993005"/>
              <a:gd name="connsiteY13" fmla="*/ 71251 h 1199802"/>
              <a:gd name="connsiteX14" fmla="*/ 1318161 w 2993005"/>
              <a:gd name="connsiteY14" fmla="*/ 59376 h 1199802"/>
              <a:gd name="connsiteX15" fmla="*/ 1377538 w 2993005"/>
              <a:gd name="connsiteY15" fmla="*/ 47501 h 1199802"/>
              <a:gd name="connsiteX16" fmla="*/ 1413164 w 2993005"/>
              <a:gd name="connsiteY16" fmla="*/ 35625 h 1199802"/>
              <a:gd name="connsiteX17" fmla="*/ 1543792 w 2993005"/>
              <a:gd name="connsiteY17" fmla="*/ 23750 h 1199802"/>
              <a:gd name="connsiteX18" fmla="*/ 1626920 w 2993005"/>
              <a:gd name="connsiteY18" fmla="*/ 11875 h 1199802"/>
              <a:gd name="connsiteX19" fmla="*/ 1757548 w 2993005"/>
              <a:gd name="connsiteY19" fmla="*/ 0 h 1199802"/>
              <a:gd name="connsiteX20" fmla="*/ 2339439 w 2993005"/>
              <a:gd name="connsiteY20" fmla="*/ 11875 h 1199802"/>
              <a:gd name="connsiteX21" fmla="*/ 2386941 w 2993005"/>
              <a:gd name="connsiteY21" fmla="*/ 23750 h 1199802"/>
              <a:gd name="connsiteX22" fmla="*/ 2458192 w 2993005"/>
              <a:gd name="connsiteY22" fmla="*/ 35625 h 1199802"/>
              <a:gd name="connsiteX23" fmla="*/ 2493818 w 2993005"/>
              <a:gd name="connsiteY23" fmla="*/ 47501 h 1199802"/>
              <a:gd name="connsiteX24" fmla="*/ 2541320 w 2993005"/>
              <a:gd name="connsiteY24" fmla="*/ 71251 h 1199802"/>
              <a:gd name="connsiteX25" fmla="*/ 2600696 w 2993005"/>
              <a:gd name="connsiteY25" fmla="*/ 83127 h 1199802"/>
              <a:gd name="connsiteX26" fmla="*/ 2636322 w 2993005"/>
              <a:gd name="connsiteY26" fmla="*/ 95002 h 1199802"/>
              <a:gd name="connsiteX27" fmla="*/ 2683824 w 2993005"/>
              <a:gd name="connsiteY27" fmla="*/ 106877 h 1199802"/>
              <a:gd name="connsiteX28" fmla="*/ 2755076 w 2993005"/>
              <a:gd name="connsiteY28" fmla="*/ 130628 h 1199802"/>
              <a:gd name="connsiteX29" fmla="*/ 2838203 w 2993005"/>
              <a:gd name="connsiteY29" fmla="*/ 166254 h 1199802"/>
              <a:gd name="connsiteX30" fmla="*/ 2909455 w 2993005"/>
              <a:gd name="connsiteY30" fmla="*/ 225631 h 1199802"/>
              <a:gd name="connsiteX31" fmla="*/ 2956956 w 2993005"/>
              <a:gd name="connsiteY31" fmla="*/ 296883 h 1199802"/>
              <a:gd name="connsiteX32" fmla="*/ 2980707 w 2993005"/>
              <a:gd name="connsiteY32" fmla="*/ 380010 h 1199802"/>
              <a:gd name="connsiteX33" fmla="*/ 2992582 w 2993005"/>
              <a:gd name="connsiteY33" fmla="*/ 475012 h 1199802"/>
              <a:gd name="connsiteX34" fmla="*/ 2968831 w 2993005"/>
              <a:gd name="connsiteY34" fmla="*/ 712519 h 1199802"/>
              <a:gd name="connsiteX35" fmla="*/ 2945081 w 2993005"/>
              <a:gd name="connsiteY35" fmla="*/ 748145 h 1199802"/>
              <a:gd name="connsiteX36" fmla="*/ 2909455 w 2993005"/>
              <a:gd name="connsiteY36" fmla="*/ 771896 h 1199802"/>
              <a:gd name="connsiteX37" fmla="*/ 2873829 w 2993005"/>
              <a:gd name="connsiteY37" fmla="*/ 807522 h 1199802"/>
              <a:gd name="connsiteX38" fmla="*/ 2802577 w 2993005"/>
              <a:gd name="connsiteY38" fmla="*/ 831272 h 1199802"/>
              <a:gd name="connsiteX39" fmla="*/ 2766951 w 2993005"/>
              <a:gd name="connsiteY39" fmla="*/ 855023 h 1199802"/>
              <a:gd name="connsiteX40" fmla="*/ 2683824 w 2993005"/>
              <a:gd name="connsiteY40" fmla="*/ 878774 h 1199802"/>
              <a:gd name="connsiteX41" fmla="*/ 2648198 w 2993005"/>
              <a:gd name="connsiteY41" fmla="*/ 890649 h 1199802"/>
              <a:gd name="connsiteX42" fmla="*/ 2576946 w 2993005"/>
              <a:gd name="connsiteY42" fmla="*/ 926275 h 1199802"/>
              <a:gd name="connsiteX43" fmla="*/ 2529444 w 2993005"/>
              <a:gd name="connsiteY43" fmla="*/ 950025 h 1199802"/>
              <a:gd name="connsiteX44" fmla="*/ 2458192 w 2993005"/>
              <a:gd name="connsiteY44" fmla="*/ 961901 h 1199802"/>
              <a:gd name="connsiteX45" fmla="*/ 2422567 w 2993005"/>
              <a:gd name="connsiteY45" fmla="*/ 973776 h 1199802"/>
              <a:gd name="connsiteX46" fmla="*/ 2363190 w 2993005"/>
              <a:gd name="connsiteY46" fmla="*/ 985651 h 1199802"/>
              <a:gd name="connsiteX47" fmla="*/ 2327564 w 2993005"/>
              <a:gd name="connsiteY47" fmla="*/ 997527 h 1199802"/>
              <a:gd name="connsiteX48" fmla="*/ 2161309 w 2993005"/>
              <a:gd name="connsiteY48" fmla="*/ 1009402 h 1199802"/>
              <a:gd name="connsiteX49" fmla="*/ 2125683 w 2993005"/>
              <a:gd name="connsiteY49" fmla="*/ 1021277 h 1199802"/>
              <a:gd name="connsiteX50" fmla="*/ 1852551 w 2993005"/>
              <a:gd name="connsiteY50" fmla="*/ 1056903 h 1199802"/>
              <a:gd name="connsiteX51" fmla="*/ 1769424 w 2993005"/>
              <a:gd name="connsiteY51" fmla="*/ 1068779 h 1199802"/>
              <a:gd name="connsiteX52" fmla="*/ 1721922 w 2993005"/>
              <a:gd name="connsiteY52" fmla="*/ 1080654 h 1199802"/>
              <a:gd name="connsiteX53" fmla="*/ 1567543 w 2993005"/>
              <a:gd name="connsiteY53" fmla="*/ 1104405 h 1199802"/>
              <a:gd name="connsiteX54" fmla="*/ 1496291 w 2993005"/>
              <a:gd name="connsiteY54" fmla="*/ 1128155 h 1199802"/>
              <a:gd name="connsiteX55" fmla="*/ 1460665 w 2993005"/>
              <a:gd name="connsiteY55" fmla="*/ 1140031 h 1199802"/>
              <a:gd name="connsiteX56" fmla="*/ 1425039 w 2993005"/>
              <a:gd name="connsiteY56" fmla="*/ 1163781 h 1199802"/>
              <a:gd name="connsiteX57" fmla="*/ 1413164 w 2993005"/>
              <a:gd name="connsiteY57" fmla="*/ 1128155 h 1199802"/>
              <a:gd name="connsiteX58" fmla="*/ 1425039 w 2993005"/>
              <a:gd name="connsiteY58" fmla="*/ 1187532 h 1199802"/>
              <a:gd name="connsiteX59" fmla="*/ 1496291 w 2993005"/>
              <a:gd name="connsiteY59" fmla="*/ 1199407 h 119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993005" h="1199802">
                <a:moveTo>
                  <a:pt x="0" y="308758"/>
                </a:moveTo>
                <a:cubicBezTo>
                  <a:pt x="178861" y="272987"/>
                  <a:pt x="-68684" y="329418"/>
                  <a:pt x="118754" y="261257"/>
                </a:cubicBezTo>
                <a:cubicBezTo>
                  <a:pt x="141382" y="253028"/>
                  <a:pt x="166255" y="253340"/>
                  <a:pt x="190005" y="249381"/>
                </a:cubicBezTo>
                <a:cubicBezTo>
                  <a:pt x="316569" y="198757"/>
                  <a:pt x="182607" y="248160"/>
                  <a:pt x="308759" y="213755"/>
                </a:cubicBezTo>
                <a:cubicBezTo>
                  <a:pt x="332912" y="207168"/>
                  <a:pt x="355462" y="194915"/>
                  <a:pt x="380011" y="190005"/>
                </a:cubicBezTo>
                <a:cubicBezTo>
                  <a:pt x="399803" y="186046"/>
                  <a:pt x="419684" y="182508"/>
                  <a:pt x="439387" y="178129"/>
                </a:cubicBezTo>
                <a:cubicBezTo>
                  <a:pt x="455320" y="174588"/>
                  <a:pt x="470831" y="169174"/>
                  <a:pt x="486889" y="166254"/>
                </a:cubicBezTo>
                <a:cubicBezTo>
                  <a:pt x="514428" y="161247"/>
                  <a:pt x="542407" y="158981"/>
                  <a:pt x="570016" y="154379"/>
                </a:cubicBezTo>
                <a:cubicBezTo>
                  <a:pt x="659597" y="139448"/>
                  <a:pt x="601616" y="143831"/>
                  <a:pt x="700644" y="130628"/>
                </a:cubicBezTo>
                <a:cubicBezTo>
                  <a:pt x="736175" y="125891"/>
                  <a:pt x="771954" y="123199"/>
                  <a:pt x="807522" y="118753"/>
                </a:cubicBezTo>
                <a:cubicBezTo>
                  <a:pt x="835297" y="115281"/>
                  <a:pt x="863040" y="111479"/>
                  <a:pt x="890650" y="106877"/>
                </a:cubicBezTo>
                <a:cubicBezTo>
                  <a:pt x="910559" y="103559"/>
                  <a:pt x="930045" y="97856"/>
                  <a:pt x="950026" y="95002"/>
                </a:cubicBezTo>
                <a:cubicBezTo>
                  <a:pt x="985511" y="89933"/>
                  <a:pt x="1021419" y="88196"/>
                  <a:pt x="1056904" y="83127"/>
                </a:cubicBezTo>
                <a:cubicBezTo>
                  <a:pt x="1076885" y="80272"/>
                  <a:pt x="1096180" y="73078"/>
                  <a:pt x="1116281" y="71251"/>
                </a:cubicBezTo>
                <a:cubicBezTo>
                  <a:pt x="1183414" y="65148"/>
                  <a:pt x="1250868" y="63334"/>
                  <a:pt x="1318161" y="59376"/>
                </a:cubicBezTo>
                <a:cubicBezTo>
                  <a:pt x="1337953" y="55418"/>
                  <a:pt x="1357956" y="52396"/>
                  <a:pt x="1377538" y="47501"/>
                </a:cubicBezTo>
                <a:cubicBezTo>
                  <a:pt x="1389682" y="44465"/>
                  <a:pt x="1400772" y="37395"/>
                  <a:pt x="1413164" y="35625"/>
                </a:cubicBezTo>
                <a:cubicBezTo>
                  <a:pt x="1456447" y="29442"/>
                  <a:pt x="1500337" y="28578"/>
                  <a:pt x="1543792" y="23750"/>
                </a:cubicBezTo>
                <a:cubicBezTo>
                  <a:pt x="1571611" y="20659"/>
                  <a:pt x="1599101" y="14966"/>
                  <a:pt x="1626920" y="11875"/>
                </a:cubicBezTo>
                <a:cubicBezTo>
                  <a:pt x="1670375" y="7047"/>
                  <a:pt x="1714005" y="3958"/>
                  <a:pt x="1757548" y="0"/>
                </a:cubicBezTo>
                <a:lnTo>
                  <a:pt x="2339439" y="11875"/>
                </a:lnTo>
                <a:cubicBezTo>
                  <a:pt x="2355749" y="12490"/>
                  <a:pt x="2370937" y="20549"/>
                  <a:pt x="2386941" y="23750"/>
                </a:cubicBezTo>
                <a:cubicBezTo>
                  <a:pt x="2410551" y="28472"/>
                  <a:pt x="2434442" y="31667"/>
                  <a:pt x="2458192" y="35625"/>
                </a:cubicBezTo>
                <a:cubicBezTo>
                  <a:pt x="2470067" y="39584"/>
                  <a:pt x="2482312" y="42570"/>
                  <a:pt x="2493818" y="47501"/>
                </a:cubicBezTo>
                <a:cubicBezTo>
                  <a:pt x="2510089" y="54474"/>
                  <a:pt x="2524526" y="65653"/>
                  <a:pt x="2541320" y="71251"/>
                </a:cubicBezTo>
                <a:cubicBezTo>
                  <a:pt x="2560468" y="77634"/>
                  <a:pt x="2581115" y="78232"/>
                  <a:pt x="2600696" y="83127"/>
                </a:cubicBezTo>
                <a:cubicBezTo>
                  <a:pt x="2612840" y="86163"/>
                  <a:pt x="2624286" y="91563"/>
                  <a:pt x="2636322" y="95002"/>
                </a:cubicBezTo>
                <a:cubicBezTo>
                  <a:pt x="2652015" y="99486"/>
                  <a:pt x="2668191" y="102187"/>
                  <a:pt x="2683824" y="106877"/>
                </a:cubicBezTo>
                <a:cubicBezTo>
                  <a:pt x="2707804" y="114071"/>
                  <a:pt x="2731325" y="122711"/>
                  <a:pt x="2755076" y="130628"/>
                </a:cubicBezTo>
                <a:cubicBezTo>
                  <a:pt x="2795047" y="143952"/>
                  <a:pt x="2797111" y="142773"/>
                  <a:pt x="2838203" y="166254"/>
                </a:cubicBezTo>
                <a:cubicBezTo>
                  <a:pt x="2865648" y="181937"/>
                  <a:pt x="2889806" y="200368"/>
                  <a:pt x="2909455" y="225631"/>
                </a:cubicBezTo>
                <a:cubicBezTo>
                  <a:pt x="2926980" y="248163"/>
                  <a:pt x="2956956" y="296883"/>
                  <a:pt x="2956956" y="296883"/>
                </a:cubicBezTo>
                <a:cubicBezTo>
                  <a:pt x="2966366" y="325115"/>
                  <a:pt x="2975738" y="350194"/>
                  <a:pt x="2980707" y="380010"/>
                </a:cubicBezTo>
                <a:cubicBezTo>
                  <a:pt x="2985954" y="411490"/>
                  <a:pt x="2988624" y="443345"/>
                  <a:pt x="2992582" y="475012"/>
                </a:cubicBezTo>
                <a:cubicBezTo>
                  <a:pt x="2991887" y="486836"/>
                  <a:pt x="2999813" y="650556"/>
                  <a:pt x="2968831" y="712519"/>
                </a:cubicBezTo>
                <a:cubicBezTo>
                  <a:pt x="2962448" y="725284"/>
                  <a:pt x="2955173" y="738053"/>
                  <a:pt x="2945081" y="748145"/>
                </a:cubicBezTo>
                <a:cubicBezTo>
                  <a:pt x="2934989" y="758237"/>
                  <a:pt x="2920419" y="762759"/>
                  <a:pt x="2909455" y="771896"/>
                </a:cubicBezTo>
                <a:cubicBezTo>
                  <a:pt x="2896553" y="782647"/>
                  <a:pt x="2888510" y="799366"/>
                  <a:pt x="2873829" y="807522"/>
                </a:cubicBezTo>
                <a:cubicBezTo>
                  <a:pt x="2851944" y="819680"/>
                  <a:pt x="2802577" y="831272"/>
                  <a:pt x="2802577" y="831272"/>
                </a:cubicBezTo>
                <a:cubicBezTo>
                  <a:pt x="2790702" y="839189"/>
                  <a:pt x="2779717" y="848640"/>
                  <a:pt x="2766951" y="855023"/>
                </a:cubicBezTo>
                <a:cubicBezTo>
                  <a:pt x="2747974" y="864511"/>
                  <a:pt x="2701573" y="873703"/>
                  <a:pt x="2683824" y="878774"/>
                </a:cubicBezTo>
                <a:cubicBezTo>
                  <a:pt x="2671788" y="882213"/>
                  <a:pt x="2660073" y="886691"/>
                  <a:pt x="2648198" y="890649"/>
                </a:cubicBezTo>
                <a:cubicBezTo>
                  <a:pt x="2579737" y="936290"/>
                  <a:pt x="2645775" y="896778"/>
                  <a:pt x="2576946" y="926275"/>
                </a:cubicBezTo>
                <a:cubicBezTo>
                  <a:pt x="2560674" y="933248"/>
                  <a:pt x="2546400" y="944938"/>
                  <a:pt x="2529444" y="950025"/>
                </a:cubicBezTo>
                <a:cubicBezTo>
                  <a:pt x="2506381" y="956944"/>
                  <a:pt x="2481697" y="956678"/>
                  <a:pt x="2458192" y="961901"/>
                </a:cubicBezTo>
                <a:cubicBezTo>
                  <a:pt x="2445973" y="964616"/>
                  <a:pt x="2434711" y="970740"/>
                  <a:pt x="2422567" y="973776"/>
                </a:cubicBezTo>
                <a:cubicBezTo>
                  <a:pt x="2402985" y="978671"/>
                  <a:pt x="2382772" y="980756"/>
                  <a:pt x="2363190" y="985651"/>
                </a:cubicBezTo>
                <a:cubicBezTo>
                  <a:pt x="2351046" y="988687"/>
                  <a:pt x="2339996" y="996064"/>
                  <a:pt x="2327564" y="997527"/>
                </a:cubicBezTo>
                <a:cubicBezTo>
                  <a:pt x="2272385" y="1004019"/>
                  <a:pt x="2216727" y="1005444"/>
                  <a:pt x="2161309" y="1009402"/>
                </a:cubicBezTo>
                <a:cubicBezTo>
                  <a:pt x="2149434" y="1013360"/>
                  <a:pt x="2138010" y="1019102"/>
                  <a:pt x="2125683" y="1021277"/>
                </a:cubicBezTo>
                <a:cubicBezTo>
                  <a:pt x="1987173" y="1045720"/>
                  <a:pt x="1974581" y="1041649"/>
                  <a:pt x="1852551" y="1056903"/>
                </a:cubicBezTo>
                <a:cubicBezTo>
                  <a:pt x="1824777" y="1060375"/>
                  <a:pt x="1796963" y="1063772"/>
                  <a:pt x="1769424" y="1068779"/>
                </a:cubicBezTo>
                <a:cubicBezTo>
                  <a:pt x="1753366" y="1071699"/>
                  <a:pt x="1738021" y="1077971"/>
                  <a:pt x="1721922" y="1080654"/>
                </a:cubicBezTo>
                <a:cubicBezTo>
                  <a:pt x="1659991" y="1090975"/>
                  <a:pt x="1624630" y="1088836"/>
                  <a:pt x="1567543" y="1104405"/>
                </a:cubicBezTo>
                <a:cubicBezTo>
                  <a:pt x="1543390" y="1110992"/>
                  <a:pt x="1520042" y="1120238"/>
                  <a:pt x="1496291" y="1128155"/>
                </a:cubicBezTo>
                <a:cubicBezTo>
                  <a:pt x="1484416" y="1132113"/>
                  <a:pt x="1471081" y="1133088"/>
                  <a:pt x="1460665" y="1140031"/>
                </a:cubicBezTo>
                <a:lnTo>
                  <a:pt x="1425039" y="1163781"/>
                </a:lnTo>
                <a:cubicBezTo>
                  <a:pt x="1421081" y="1151906"/>
                  <a:pt x="1413164" y="1115637"/>
                  <a:pt x="1413164" y="1128155"/>
                </a:cubicBezTo>
                <a:cubicBezTo>
                  <a:pt x="1413164" y="1148339"/>
                  <a:pt x="1413843" y="1170738"/>
                  <a:pt x="1425039" y="1187532"/>
                </a:cubicBezTo>
                <a:cubicBezTo>
                  <a:pt x="1435459" y="1203162"/>
                  <a:pt x="1482748" y="1199407"/>
                  <a:pt x="1496291" y="1199407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Forma livre 3"/>
          <p:cNvSpPr/>
          <p:nvPr/>
        </p:nvSpPr>
        <p:spPr>
          <a:xfrm>
            <a:off x="584392" y="1112202"/>
            <a:ext cx="902577" cy="1888177"/>
          </a:xfrm>
          <a:custGeom>
            <a:avLst/>
            <a:gdLst>
              <a:gd name="connsiteX0" fmla="*/ 0 w 902577"/>
              <a:gd name="connsiteY0" fmla="*/ 0 h 1888177"/>
              <a:gd name="connsiteX1" fmla="*/ 23751 w 902577"/>
              <a:gd name="connsiteY1" fmla="*/ 285008 h 1888177"/>
              <a:gd name="connsiteX2" fmla="*/ 59377 w 902577"/>
              <a:gd name="connsiteY2" fmla="*/ 451263 h 1888177"/>
              <a:gd name="connsiteX3" fmla="*/ 71252 w 902577"/>
              <a:gd name="connsiteY3" fmla="*/ 486889 h 1888177"/>
              <a:gd name="connsiteX4" fmla="*/ 95003 w 902577"/>
              <a:gd name="connsiteY4" fmla="*/ 522515 h 1888177"/>
              <a:gd name="connsiteX5" fmla="*/ 142504 w 902577"/>
              <a:gd name="connsiteY5" fmla="*/ 629393 h 1888177"/>
              <a:gd name="connsiteX6" fmla="*/ 201881 w 902577"/>
              <a:gd name="connsiteY6" fmla="*/ 748146 h 1888177"/>
              <a:gd name="connsiteX7" fmla="*/ 225632 w 902577"/>
              <a:gd name="connsiteY7" fmla="*/ 783772 h 1888177"/>
              <a:gd name="connsiteX8" fmla="*/ 273133 w 902577"/>
              <a:gd name="connsiteY8" fmla="*/ 855024 h 1888177"/>
              <a:gd name="connsiteX9" fmla="*/ 320634 w 902577"/>
              <a:gd name="connsiteY9" fmla="*/ 926276 h 1888177"/>
              <a:gd name="connsiteX10" fmla="*/ 332509 w 902577"/>
              <a:gd name="connsiteY10" fmla="*/ 961902 h 1888177"/>
              <a:gd name="connsiteX11" fmla="*/ 380011 w 902577"/>
              <a:gd name="connsiteY11" fmla="*/ 1033154 h 1888177"/>
              <a:gd name="connsiteX12" fmla="*/ 415637 w 902577"/>
              <a:gd name="connsiteY12" fmla="*/ 1128156 h 1888177"/>
              <a:gd name="connsiteX13" fmla="*/ 463138 w 902577"/>
              <a:gd name="connsiteY13" fmla="*/ 1223159 h 1888177"/>
              <a:gd name="connsiteX14" fmla="*/ 510639 w 902577"/>
              <a:gd name="connsiteY14" fmla="*/ 1330037 h 1888177"/>
              <a:gd name="connsiteX15" fmla="*/ 570016 w 902577"/>
              <a:gd name="connsiteY15" fmla="*/ 1436915 h 1888177"/>
              <a:gd name="connsiteX16" fmla="*/ 605642 w 902577"/>
              <a:gd name="connsiteY16" fmla="*/ 1484416 h 1888177"/>
              <a:gd name="connsiteX17" fmla="*/ 665019 w 902577"/>
              <a:gd name="connsiteY17" fmla="*/ 1555668 h 1888177"/>
              <a:gd name="connsiteX18" fmla="*/ 676894 w 902577"/>
              <a:gd name="connsiteY18" fmla="*/ 1591294 h 1888177"/>
              <a:gd name="connsiteX19" fmla="*/ 712520 w 902577"/>
              <a:gd name="connsiteY19" fmla="*/ 1626920 h 1888177"/>
              <a:gd name="connsiteX20" fmla="*/ 736271 w 902577"/>
              <a:gd name="connsiteY20" fmla="*/ 1662546 h 1888177"/>
              <a:gd name="connsiteX21" fmla="*/ 783772 w 902577"/>
              <a:gd name="connsiteY21" fmla="*/ 1733798 h 1888177"/>
              <a:gd name="connsiteX22" fmla="*/ 831273 w 902577"/>
              <a:gd name="connsiteY22" fmla="*/ 1805050 h 1888177"/>
              <a:gd name="connsiteX23" fmla="*/ 855024 w 902577"/>
              <a:gd name="connsiteY23" fmla="*/ 1840676 h 1888177"/>
              <a:gd name="connsiteX24" fmla="*/ 878774 w 902577"/>
              <a:gd name="connsiteY24" fmla="*/ 1876302 h 1888177"/>
              <a:gd name="connsiteX25" fmla="*/ 890650 w 902577"/>
              <a:gd name="connsiteY25" fmla="*/ 1816925 h 1888177"/>
              <a:gd name="connsiteX26" fmla="*/ 902525 w 902577"/>
              <a:gd name="connsiteY26" fmla="*/ 1781299 h 1888177"/>
              <a:gd name="connsiteX27" fmla="*/ 843148 w 902577"/>
              <a:gd name="connsiteY27" fmla="*/ 1888177 h 1888177"/>
              <a:gd name="connsiteX28" fmla="*/ 748146 w 902577"/>
              <a:gd name="connsiteY28" fmla="*/ 1876302 h 188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02577" h="1888177">
                <a:moveTo>
                  <a:pt x="0" y="0"/>
                </a:moveTo>
                <a:cubicBezTo>
                  <a:pt x="11904" y="178557"/>
                  <a:pt x="6724" y="140272"/>
                  <a:pt x="23751" y="285008"/>
                </a:cubicBezTo>
                <a:cubicBezTo>
                  <a:pt x="37370" y="400771"/>
                  <a:pt x="26602" y="352937"/>
                  <a:pt x="59377" y="451263"/>
                </a:cubicBezTo>
                <a:cubicBezTo>
                  <a:pt x="63335" y="463138"/>
                  <a:pt x="64308" y="476474"/>
                  <a:pt x="71252" y="486889"/>
                </a:cubicBezTo>
                <a:lnTo>
                  <a:pt x="95003" y="522515"/>
                </a:lnTo>
                <a:cubicBezTo>
                  <a:pt x="123267" y="607307"/>
                  <a:pt x="104867" y="572936"/>
                  <a:pt x="142504" y="629393"/>
                </a:cubicBezTo>
                <a:cubicBezTo>
                  <a:pt x="161303" y="704586"/>
                  <a:pt x="145327" y="663315"/>
                  <a:pt x="201881" y="748146"/>
                </a:cubicBezTo>
                <a:lnTo>
                  <a:pt x="225632" y="783772"/>
                </a:lnTo>
                <a:cubicBezTo>
                  <a:pt x="248343" y="851906"/>
                  <a:pt x="221243" y="788308"/>
                  <a:pt x="273133" y="855024"/>
                </a:cubicBezTo>
                <a:cubicBezTo>
                  <a:pt x="290658" y="877556"/>
                  <a:pt x="320634" y="926276"/>
                  <a:pt x="320634" y="926276"/>
                </a:cubicBezTo>
                <a:cubicBezTo>
                  <a:pt x="324592" y="938151"/>
                  <a:pt x="326430" y="950960"/>
                  <a:pt x="332509" y="961902"/>
                </a:cubicBezTo>
                <a:cubicBezTo>
                  <a:pt x="346372" y="986855"/>
                  <a:pt x="380011" y="1033154"/>
                  <a:pt x="380011" y="1033154"/>
                </a:cubicBezTo>
                <a:cubicBezTo>
                  <a:pt x="400270" y="1114191"/>
                  <a:pt x="380150" y="1048310"/>
                  <a:pt x="415637" y="1128156"/>
                </a:cubicBezTo>
                <a:cubicBezTo>
                  <a:pt x="454373" y="1215313"/>
                  <a:pt x="421077" y="1160069"/>
                  <a:pt x="463138" y="1223159"/>
                </a:cubicBezTo>
                <a:cubicBezTo>
                  <a:pt x="524411" y="1406975"/>
                  <a:pt x="454184" y="1217128"/>
                  <a:pt x="510639" y="1330037"/>
                </a:cubicBezTo>
                <a:cubicBezTo>
                  <a:pt x="556921" y="1422602"/>
                  <a:pt x="457698" y="1287159"/>
                  <a:pt x="570016" y="1436915"/>
                </a:cubicBezTo>
                <a:cubicBezTo>
                  <a:pt x="581891" y="1452749"/>
                  <a:pt x="592761" y="1469389"/>
                  <a:pt x="605642" y="1484416"/>
                </a:cubicBezTo>
                <a:cubicBezTo>
                  <a:pt x="674220" y="1564423"/>
                  <a:pt x="612525" y="1476928"/>
                  <a:pt x="665019" y="1555668"/>
                </a:cubicBezTo>
                <a:cubicBezTo>
                  <a:pt x="668977" y="1567543"/>
                  <a:pt x="669950" y="1580879"/>
                  <a:pt x="676894" y="1591294"/>
                </a:cubicBezTo>
                <a:cubicBezTo>
                  <a:pt x="686210" y="1605268"/>
                  <a:pt x="701769" y="1614018"/>
                  <a:pt x="712520" y="1626920"/>
                </a:cubicBezTo>
                <a:cubicBezTo>
                  <a:pt x="721657" y="1637884"/>
                  <a:pt x="728354" y="1650671"/>
                  <a:pt x="736271" y="1662546"/>
                </a:cubicBezTo>
                <a:cubicBezTo>
                  <a:pt x="758982" y="1730680"/>
                  <a:pt x="731882" y="1667082"/>
                  <a:pt x="783772" y="1733798"/>
                </a:cubicBezTo>
                <a:cubicBezTo>
                  <a:pt x="801297" y="1756330"/>
                  <a:pt x="815439" y="1781299"/>
                  <a:pt x="831273" y="1805050"/>
                </a:cubicBezTo>
                <a:lnTo>
                  <a:pt x="855024" y="1840676"/>
                </a:lnTo>
                <a:lnTo>
                  <a:pt x="878774" y="1876302"/>
                </a:lnTo>
                <a:cubicBezTo>
                  <a:pt x="882733" y="1856510"/>
                  <a:pt x="885755" y="1836507"/>
                  <a:pt x="890650" y="1816925"/>
                </a:cubicBezTo>
                <a:cubicBezTo>
                  <a:pt x="893686" y="1804781"/>
                  <a:pt x="902525" y="1768781"/>
                  <a:pt x="902525" y="1781299"/>
                </a:cubicBezTo>
                <a:cubicBezTo>
                  <a:pt x="902525" y="1874762"/>
                  <a:pt x="906591" y="1856455"/>
                  <a:pt x="843148" y="1888177"/>
                </a:cubicBezTo>
                <a:cubicBezTo>
                  <a:pt x="756102" y="1875742"/>
                  <a:pt x="788011" y="1876302"/>
                  <a:pt x="748146" y="1876302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 4"/>
          <p:cNvSpPr/>
          <p:nvPr/>
        </p:nvSpPr>
        <p:spPr>
          <a:xfrm>
            <a:off x="703146" y="1112202"/>
            <a:ext cx="1187586" cy="2220686"/>
          </a:xfrm>
          <a:custGeom>
            <a:avLst/>
            <a:gdLst>
              <a:gd name="connsiteX0" fmla="*/ 0 w 1187586"/>
              <a:gd name="connsiteY0" fmla="*/ 0 h 2220686"/>
              <a:gd name="connsiteX1" fmla="*/ 201880 w 1187586"/>
              <a:gd name="connsiteY1" fmla="*/ 190006 h 2220686"/>
              <a:gd name="connsiteX2" fmla="*/ 249381 w 1187586"/>
              <a:gd name="connsiteY2" fmla="*/ 237507 h 2220686"/>
              <a:gd name="connsiteX3" fmla="*/ 296883 w 1187586"/>
              <a:gd name="connsiteY3" fmla="*/ 296884 h 2220686"/>
              <a:gd name="connsiteX4" fmla="*/ 344384 w 1187586"/>
              <a:gd name="connsiteY4" fmla="*/ 368136 h 2220686"/>
              <a:gd name="connsiteX5" fmla="*/ 380010 w 1187586"/>
              <a:gd name="connsiteY5" fmla="*/ 391886 h 2220686"/>
              <a:gd name="connsiteX6" fmla="*/ 403761 w 1187586"/>
              <a:gd name="connsiteY6" fmla="*/ 439388 h 2220686"/>
              <a:gd name="connsiteX7" fmla="*/ 475013 w 1187586"/>
              <a:gd name="connsiteY7" fmla="*/ 510639 h 2220686"/>
              <a:gd name="connsiteX8" fmla="*/ 510639 w 1187586"/>
              <a:gd name="connsiteY8" fmla="*/ 558141 h 2220686"/>
              <a:gd name="connsiteX9" fmla="*/ 546265 w 1187586"/>
              <a:gd name="connsiteY9" fmla="*/ 593767 h 2220686"/>
              <a:gd name="connsiteX10" fmla="*/ 593766 w 1187586"/>
              <a:gd name="connsiteY10" fmla="*/ 676894 h 2220686"/>
              <a:gd name="connsiteX11" fmla="*/ 605641 w 1187586"/>
              <a:gd name="connsiteY11" fmla="*/ 712520 h 2220686"/>
              <a:gd name="connsiteX12" fmla="*/ 629392 w 1187586"/>
              <a:gd name="connsiteY12" fmla="*/ 760021 h 2220686"/>
              <a:gd name="connsiteX13" fmla="*/ 676893 w 1187586"/>
              <a:gd name="connsiteY13" fmla="*/ 855024 h 2220686"/>
              <a:gd name="connsiteX14" fmla="*/ 700644 w 1187586"/>
              <a:gd name="connsiteY14" fmla="*/ 950026 h 2220686"/>
              <a:gd name="connsiteX15" fmla="*/ 712519 w 1187586"/>
              <a:gd name="connsiteY15" fmla="*/ 997528 h 2220686"/>
              <a:gd name="connsiteX16" fmla="*/ 736270 w 1187586"/>
              <a:gd name="connsiteY16" fmla="*/ 1068780 h 2220686"/>
              <a:gd name="connsiteX17" fmla="*/ 748145 w 1187586"/>
              <a:gd name="connsiteY17" fmla="*/ 1151907 h 2220686"/>
              <a:gd name="connsiteX18" fmla="*/ 771896 w 1187586"/>
              <a:gd name="connsiteY18" fmla="*/ 1187533 h 2220686"/>
              <a:gd name="connsiteX19" fmla="*/ 819397 w 1187586"/>
              <a:gd name="connsiteY19" fmla="*/ 1294411 h 2220686"/>
              <a:gd name="connsiteX20" fmla="*/ 831272 w 1187586"/>
              <a:gd name="connsiteY20" fmla="*/ 1330037 h 2220686"/>
              <a:gd name="connsiteX21" fmla="*/ 855023 w 1187586"/>
              <a:gd name="connsiteY21" fmla="*/ 1389413 h 2220686"/>
              <a:gd name="connsiteX22" fmla="*/ 878774 w 1187586"/>
              <a:gd name="connsiteY22" fmla="*/ 1460665 h 2220686"/>
              <a:gd name="connsiteX23" fmla="*/ 902524 w 1187586"/>
              <a:gd name="connsiteY23" fmla="*/ 1496291 h 2220686"/>
              <a:gd name="connsiteX24" fmla="*/ 914400 w 1187586"/>
              <a:gd name="connsiteY24" fmla="*/ 1555668 h 2220686"/>
              <a:gd name="connsiteX25" fmla="*/ 938150 w 1187586"/>
              <a:gd name="connsiteY25" fmla="*/ 1626920 h 2220686"/>
              <a:gd name="connsiteX26" fmla="*/ 961901 w 1187586"/>
              <a:gd name="connsiteY26" fmla="*/ 1698172 h 2220686"/>
              <a:gd name="connsiteX27" fmla="*/ 973776 w 1187586"/>
              <a:gd name="connsiteY27" fmla="*/ 1733798 h 2220686"/>
              <a:gd name="connsiteX28" fmla="*/ 1021278 w 1187586"/>
              <a:gd name="connsiteY28" fmla="*/ 1805050 h 2220686"/>
              <a:gd name="connsiteX29" fmla="*/ 1033153 w 1187586"/>
              <a:gd name="connsiteY29" fmla="*/ 1852551 h 2220686"/>
              <a:gd name="connsiteX30" fmla="*/ 1045028 w 1187586"/>
              <a:gd name="connsiteY30" fmla="*/ 1911928 h 2220686"/>
              <a:gd name="connsiteX31" fmla="*/ 1068779 w 1187586"/>
              <a:gd name="connsiteY31" fmla="*/ 1947554 h 2220686"/>
              <a:gd name="connsiteX32" fmla="*/ 1104405 w 1187586"/>
              <a:gd name="connsiteY32" fmla="*/ 2066307 h 2220686"/>
              <a:gd name="connsiteX33" fmla="*/ 1116280 w 1187586"/>
              <a:gd name="connsiteY33" fmla="*/ 2101933 h 2220686"/>
              <a:gd name="connsiteX34" fmla="*/ 1128155 w 1187586"/>
              <a:gd name="connsiteY34" fmla="*/ 2149434 h 2220686"/>
              <a:gd name="connsiteX35" fmla="*/ 1151906 w 1187586"/>
              <a:gd name="connsiteY35" fmla="*/ 2220686 h 2220686"/>
              <a:gd name="connsiteX36" fmla="*/ 1175657 w 1187586"/>
              <a:gd name="connsiteY36" fmla="*/ 2149434 h 2220686"/>
              <a:gd name="connsiteX37" fmla="*/ 1140031 w 1187586"/>
              <a:gd name="connsiteY37" fmla="*/ 2185060 h 2220686"/>
              <a:gd name="connsiteX38" fmla="*/ 1104405 w 1187586"/>
              <a:gd name="connsiteY38" fmla="*/ 2208811 h 2220686"/>
              <a:gd name="connsiteX39" fmla="*/ 1021278 w 1187586"/>
              <a:gd name="connsiteY39" fmla="*/ 2185060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87586" h="2220686">
                <a:moveTo>
                  <a:pt x="0" y="0"/>
                </a:moveTo>
                <a:cubicBezTo>
                  <a:pt x="140355" y="124760"/>
                  <a:pt x="73169" y="61294"/>
                  <a:pt x="201880" y="190006"/>
                </a:cubicBezTo>
                <a:cubicBezTo>
                  <a:pt x="217714" y="205840"/>
                  <a:pt x="235393" y="220022"/>
                  <a:pt x="249381" y="237507"/>
                </a:cubicBezTo>
                <a:cubicBezTo>
                  <a:pt x="265215" y="257299"/>
                  <a:pt x="281975" y="276385"/>
                  <a:pt x="296883" y="296884"/>
                </a:cubicBezTo>
                <a:cubicBezTo>
                  <a:pt x="313672" y="319969"/>
                  <a:pt x="320633" y="352303"/>
                  <a:pt x="344384" y="368136"/>
                </a:cubicBezTo>
                <a:lnTo>
                  <a:pt x="380010" y="391886"/>
                </a:lnTo>
                <a:cubicBezTo>
                  <a:pt x="387927" y="407720"/>
                  <a:pt x="392702" y="425564"/>
                  <a:pt x="403761" y="439388"/>
                </a:cubicBezTo>
                <a:cubicBezTo>
                  <a:pt x="424744" y="465616"/>
                  <a:pt x="454860" y="483768"/>
                  <a:pt x="475013" y="510639"/>
                </a:cubicBezTo>
                <a:cubicBezTo>
                  <a:pt x="486888" y="526473"/>
                  <a:pt x="497758" y="543113"/>
                  <a:pt x="510639" y="558141"/>
                </a:cubicBezTo>
                <a:cubicBezTo>
                  <a:pt x="521569" y="570892"/>
                  <a:pt x="535514" y="580865"/>
                  <a:pt x="546265" y="593767"/>
                </a:cubicBezTo>
                <a:cubicBezTo>
                  <a:pt x="563801" y="614811"/>
                  <a:pt x="583519" y="652985"/>
                  <a:pt x="593766" y="676894"/>
                </a:cubicBezTo>
                <a:cubicBezTo>
                  <a:pt x="598697" y="688400"/>
                  <a:pt x="600710" y="701014"/>
                  <a:pt x="605641" y="712520"/>
                </a:cubicBezTo>
                <a:cubicBezTo>
                  <a:pt x="612614" y="728791"/>
                  <a:pt x="622202" y="743844"/>
                  <a:pt x="629392" y="760021"/>
                </a:cubicBezTo>
                <a:cubicBezTo>
                  <a:pt x="668128" y="847178"/>
                  <a:pt x="634832" y="791934"/>
                  <a:pt x="676893" y="855024"/>
                </a:cubicBezTo>
                <a:cubicBezTo>
                  <a:pt x="701039" y="975755"/>
                  <a:pt x="676297" y="864813"/>
                  <a:pt x="700644" y="950026"/>
                </a:cubicBezTo>
                <a:cubicBezTo>
                  <a:pt x="705128" y="965719"/>
                  <a:pt x="707829" y="981895"/>
                  <a:pt x="712519" y="997528"/>
                </a:cubicBezTo>
                <a:cubicBezTo>
                  <a:pt x="719713" y="1021508"/>
                  <a:pt x="736270" y="1068780"/>
                  <a:pt x="736270" y="1068780"/>
                </a:cubicBezTo>
                <a:cubicBezTo>
                  <a:pt x="740228" y="1096489"/>
                  <a:pt x="740102" y="1125097"/>
                  <a:pt x="748145" y="1151907"/>
                </a:cubicBezTo>
                <a:cubicBezTo>
                  <a:pt x="752246" y="1165578"/>
                  <a:pt x="764815" y="1175141"/>
                  <a:pt x="771896" y="1187533"/>
                </a:cubicBezTo>
                <a:cubicBezTo>
                  <a:pt x="791521" y="1221877"/>
                  <a:pt x="805518" y="1257401"/>
                  <a:pt x="819397" y="1294411"/>
                </a:cubicBezTo>
                <a:cubicBezTo>
                  <a:pt x="823792" y="1306132"/>
                  <a:pt x="826877" y="1318316"/>
                  <a:pt x="831272" y="1330037"/>
                </a:cubicBezTo>
                <a:cubicBezTo>
                  <a:pt x="838757" y="1349996"/>
                  <a:pt x="847738" y="1369380"/>
                  <a:pt x="855023" y="1389413"/>
                </a:cubicBezTo>
                <a:cubicBezTo>
                  <a:pt x="863579" y="1412941"/>
                  <a:pt x="864887" y="1439834"/>
                  <a:pt x="878774" y="1460665"/>
                </a:cubicBezTo>
                <a:lnTo>
                  <a:pt x="902524" y="1496291"/>
                </a:lnTo>
                <a:cubicBezTo>
                  <a:pt x="906483" y="1516083"/>
                  <a:pt x="909089" y="1536195"/>
                  <a:pt x="914400" y="1555668"/>
                </a:cubicBezTo>
                <a:cubicBezTo>
                  <a:pt x="920987" y="1579821"/>
                  <a:pt x="930233" y="1603169"/>
                  <a:pt x="938150" y="1626920"/>
                </a:cubicBezTo>
                <a:lnTo>
                  <a:pt x="961901" y="1698172"/>
                </a:lnTo>
                <a:cubicBezTo>
                  <a:pt x="965859" y="1710047"/>
                  <a:pt x="966832" y="1723383"/>
                  <a:pt x="973776" y="1733798"/>
                </a:cubicBezTo>
                <a:lnTo>
                  <a:pt x="1021278" y="1805050"/>
                </a:lnTo>
                <a:cubicBezTo>
                  <a:pt x="1025236" y="1820884"/>
                  <a:pt x="1029613" y="1836619"/>
                  <a:pt x="1033153" y="1852551"/>
                </a:cubicBezTo>
                <a:cubicBezTo>
                  <a:pt x="1037531" y="1872255"/>
                  <a:pt x="1037941" y="1893029"/>
                  <a:pt x="1045028" y="1911928"/>
                </a:cubicBezTo>
                <a:cubicBezTo>
                  <a:pt x="1050039" y="1925292"/>
                  <a:pt x="1060862" y="1935679"/>
                  <a:pt x="1068779" y="1947554"/>
                </a:cubicBezTo>
                <a:cubicBezTo>
                  <a:pt x="1125219" y="2116879"/>
                  <a:pt x="1068510" y="1940676"/>
                  <a:pt x="1104405" y="2066307"/>
                </a:cubicBezTo>
                <a:cubicBezTo>
                  <a:pt x="1107844" y="2078343"/>
                  <a:pt x="1112841" y="2089897"/>
                  <a:pt x="1116280" y="2101933"/>
                </a:cubicBezTo>
                <a:cubicBezTo>
                  <a:pt x="1120764" y="2117626"/>
                  <a:pt x="1123465" y="2133801"/>
                  <a:pt x="1128155" y="2149434"/>
                </a:cubicBezTo>
                <a:cubicBezTo>
                  <a:pt x="1135349" y="2173414"/>
                  <a:pt x="1151906" y="2220686"/>
                  <a:pt x="1151906" y="2220686"/>
                </a:cubicBezTo>
                <a:lnTo>
                  <a:pt x="1175657" y="2149434"/>
                </a:lnTo>
                <a:cubicBezTo>
                  <a:pt x="1205086" y="2061147"/>
                  <a:pt x="1175029" y="2161728"/>
                  <a:pt x="1140031" y="2185060"/>
                </a:cubicBezTo>
                <a:lnTo>
                  <a:pt x="1104405" y="2208811"/>
                </a:lnTo>
                <a:cubicBezTo>
                  <a:pt x="1036349" y="2195200"/>
                  <a:pt x="1063081" y="2205963"/>
                  <a:pt x="1021278" y="218506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rma livre 5"/>
          <p:cNvSpPr/>
          <p:nvPr/>
        </p:nvSpPr>
        <p:spPr>
          <a:xfrm>
            <a:off x="821899" y="1112202"/>
            <a:ext cx="1584742" cy="2446317"/>
          </a:xfrm>
          <a:custGeom>
            <a:avLst/>
            <a:gdLst>
              <a:gd name="connsiteX0" fmla="*/ 0 w 1584742"/>
              <a:gd name="connsiteY0" fmla="*/ 0 h 2446317"/>
              <a:gd name="connsiteX1" fmla="*/ 47501 w 1584742"/>
              <a:gd name="connsiteY1" fmla="*/ 59377 h 2446317"/>
              <a:gd name="connsiteX2" fmla="*/ 118753 w 1584742"/>
              <a:gd name="connsiteY2" fmla="*/ 106878 h 2446317"/>
              <a:gd name="connsiteX3" fmla="*/ 190005 w 1584742"/>
              <a:gd name="connsiteY3" fmla="*/ 178130 h 2446317"/>
              <a:gd name="connsiteX4" fmla="*/ 225631 w 1584742"/>
              <a:gd name="connsiteY4" fmla="*/ 213756 h 2446317"/>
              <a:gd name="connsiteX5" fmla="*/ 261257 w 1584742"/>
              <a:gd name="connsiteY5" fmla="*/ 237507 h 2446317"/>
              <a:gd name="connsiteX6" fmla="*/ 308758 w 1584742"/>
              <a:gd name="connsiteY6" fmla="*/ 308759 h 2446317"/>
              <a:gd name="connsiteX7" fmla="*/ 332509 w 1584742"/>
              <a:gd name="connsiteY7" fmla="*/ 344385 h 2446317"/>
              <a:gd name="connsiteX8" fmla="*/ 368135 w 1584742"/>
              <a:gd name="connsiteY8" fmla="*/ 380011 h 2446317"/>
              <a:gd name="connsiteX9" fmla="*/ 391886 w 1584742"/>
              <a:gd name="connsiteY9" fmla="*/ 427512 h 2446317"/>
              <a:gd name="connsiteX10" fmla="*/ 439387 w 1584742"/>
              <a:gd name="connsiteY10" fmla="*/ 498764 h 2446317"/>
              <a:gd name="connsiteX11" fmla="*/ 463138 w 1584742"/>
              <a:gd name="connsiteY11" fmla="*/ 534390 h 2446317"/>
              <a:gd name="connsiteX12" fmla="*/ 534389 w 1584742"/>
              <a:gd name="connsiteY12" fmla="*/ 653143 h 2446317"/>
              <a:gd name="connsiteX13" fmla="*/ 570015 w 1584742"/>
              <a:gd name="connsiteY13" fmla="*/ 688769 h 2446317"/>
              <a:gd name="connsiteX14" fmla="*/ 593766 w 1584742"/>
              <a:gd name="connsiteY14" fmla="*/ 724395 h 2446317"/>
              <a:gd name="connsiteX15" fmla="*/ 665018 w 1584742"/>
              <a:gd name="connsiteY15" fmla="*/ 783772 h 2446317"/>
              <a:gd name="connsiteX16" fmla="*/ 712519 w 1584742"/>
              <a:gd name="connsiteY16" fmla="*/ 855024 h 2446317"/>
              <a:gd name="connsiteX17" fmla="*/ 771896 w 1584742"/>
              <a:gd name="connsiteY17" fmla="*/ 926276 h 2446317"/>
              <a:gd name="connsiteX18" fmla="*/ 831273 w 1584742"/>
              <a:gd name="connsiteY18" fmla="*/ 997528 h 2446317"/>
              <a:gd name="connsiteX19" fmla="*/ 890649 w 1584742"/>
              <a:gd name="connsiteY19" fmla="*/ 1104406 h 2446317"/>
              <a:gd name="connsiteX20" fmla="*/ 914400 w 1584742"/>
              <a:gd name="connsiteY20" fmla="*/ 1151907 h 2446317"/>
              <a:gd name="connsiteX21" fmla="*/ 950026 w 1584742"/>
              <a:gd name="connsiteY21" fmla="*/ 1187533 h 2446317"/>
              <a:gd name="connsiteX22" fmla="*/ 1033153 w 1584742"/>
              <a:gd name="connsiteY22" fmla="*/ 1282536 h 2446317"/>
              <a:gd name="connsiteX23" fmla="*/ 1092530 w 1584742"/>
              <a:gd name="connsiteY23" fmla="*/ 1389413 h 2446317"/>
              <a:gd name="connsiteX24" fmla="*/ 1175657 w 1584742"/>
              <a:gd name="connsiteY24" fmla="*/ 1496291 h 2446317"/>
              <a:gd name="connsiteX25" fmla="*/ 1199408 w 1584742"/>
              <a:gd name="connsiteY25" fmla="*/ 1543793 h 2446317"/>
              <a:gd name="connsiteX26" fmla="*/ 1211283 w 1584742"/>
              <a:gd name="connsiteY26" fmla="*/ 1579419 h 2446317"/>
              <a:gd name="connsiteX27" fmla="*/ 1246909 w 1584742"/>
              <a:gd name="connsiteY27" fmla="*/ 1615045 h 2446317"/>
              <a:gd name="connsiteX28" fmla="*/ 1270660 w 1584742"/>
              <a:gd name="connsiteY28" fmla="*/ 1686297 h 2446317"/>
              <a:gd name="connsiteX29" fmla="*/ 1294410 w 1584742"/>
              <a:gd name="connsiteY29" fmla="*/ 1721923 h 2446317"/>
              <a:gd name="connsiteX30" fmla="*/ 1341912 w 1584742"/>
              <a:gd name="connsiteY30" fmla="*/ 1805050 h 2446317"/>
              <a:gd name="connsiteX31" fmla="*/ 1377538 w 1584742"/>
              <a:gd name="connsiteY31" fmla="*/ 1840676 h 2446317"/>
              <a:gd name="connsiteX32" fmla="*/ 1389413 w 1584742"/>
              <a:gd name="connsiteY32" fmla="*/ 1876302 h 2446317"/>
              <a:gd name="connsiteX33" fmla="*/ 1413164 w 1584742"/>
              <a:gd name="connsiteY33" fmla="*/ 1911928 h 2446317"/>
              <a:gd name="connsiteX34" fmla="*/ 1460665 w 1584742"/>
              <a:gd name="connsiteY34" fmla="*/ 2018806 h 2446317"/>
              <a:gd name="connsiteX35" fmla="*/ 1484415 w 1584742"/>
              <a:gd name="connsiteY35" fmla="*/ 2113808 h 2446317"/>
              <a:gd name="connsiteX36" fmla="*/ 1508166 w 1584742"/>
              <a:gd name="connsiteY36" fmla="*/ 2185060 h 2446317"/>
              <a:gd name="connsiteX37" fmla="*/ 1520041 w 1584742"/>
              <a:gd name="connsiteY37" fmla="*/ 2268188 h 2446317"/>
              <a:gd name="connsiteX38" fmla="*/ 1543792 w 1584742"/>
              <a:gd name="connsiteY38" fmla="*/ 2446317 h 2446317"/>
              <a:gd name="connsiteX39" fmla="*/ 1543792 w 1584742"/>
              <a:gd name="connsiteY39" fmla="*/ 2434442 h 2446317"/>
              <a:gd name="connsiteX40" fmla="*/ 1484415 w 1584742"/>
              <a:gd name="connsiteY40" fmla="*/ 2422567 h 2446317"/>
              <a:gd name="connsiteX41" fmla="*/ 1448789 w 1584742"/>
              <a:gd name="connsiteY41" fmla="*/ 2398816 h 2446317"/>
              <a:gd name="connsiteX42" fmla="*/ 1413164 w 1584742"/>
              <a:gd name="connsiteY42" fmla="*/ 2386941 h 244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84742" h="2446317">
                <a:moveTo>
                  <a:pt x="0" y="0"/>
                </a:moveTo>
                <a:cubicBezTo>
                  <a:pt x="15834" y="19792"/>
                  <a:pt x="28661" y="42421"/>
                  <a:pt x="47501" y="59377"/>
                </a:cubicBezTo>
                <a:cubicBezTo>
                  <a:pt x="68718" y="78472"/>
                  <a:pt x="98569" y="86694"/>
                  <a:pt x="118753" y="106878"/>
                </a:cubicBezTo>
                <a:lnTo>
                  <a:pt x="190005" y="178130"/>
                </a:lnTo>
                <a:cubicBezTo>
                  <a:pt x="201880" y="190005"/>
                  <a:pt x="211657" y="204440"/>
                  <a:pt x="225631" y="213756"/>
                </a:cubicBezTo>
                <a:lnTo>
                  <a:pt x="261257" y="237507"/>
                </a:lnTo>
                <a:lnTo>
                  <a:pt x="308758" y="308759"/>
                </a:lnTo>
                <a:cubicBezTo>
                  <a:pt x="316675" y="320634"/>
                  <a:pt x="322417" y="334293"/>
                  <a:pt x="332509" y="344385"/>
                </a:cubicBezTo>
                <a:cubicBezTo>
                  <a:pt x="344384" y="356260"/>
                  <a:pt x="358373" y="366345"/>
                  <a:pt x="368135" y="380011"/>
                </a:cubicBezTo>
                <a:cubicBezTo>
                  <a:pt x="378425" y="394416"/>
                  <a:pt x="382778" y="412332"/>
                  <a:pt x="391886" y="427512"/>
                </a:cubicBezTo>
                <a:cubicBezTo>
                  <a:pt x="406572" y="451989"/>
                  <a:pt x="423553" y="475013"/>
                  <a:pt x="439387" y="498764"/>
                </a:cubicBezTo>
                <a:cubicBezTo>
                  <a:pt x="447304" y="510639"/>
                  <a:pt x="456755" y="521624"/>
                  <a:pt x="463138" y="534390"/>
                </a:cubicBezTo>
                <a:cubicBezTo>
                  <a:pt x="481880" y="571874"/>
                  <a:pt x="505728" y="624482"/>
                  <a:pt x="534389" y="653143"/>
                </a:cubicBezTo>
                <a:cubicBezTo>
                  <a:pt x="546264" y="665018"/>
                  <a:pt x="559264" y="675867"/>
                  <a:pt x="570015" y="688769"/>
                </a:cubicBezTo>
                <a:cubicBezTo>
                  <a:pt x="579152" y="699733"/>
                  <a:pt x="583674" y="714303"/>
                  <a:pt x="593766" y="724395"/>
                </a:cubicBezTo>
                <a:cubicBezTo>
                  <a:pt x="662376" y="793005"/>
                  <a:pt x="596930" y="696231"/>
                  <a:pt x="665018" y="783772"/>
                </a:cubicBezTo>
                <a:cubicBezTo>
                  <a:pt x="682543" y="806304"/>
                  <a:pt x="692335" y="834840"/>
                  <a:pt x="712519" y="855024"/>
                </a:cubicBezTo>
                <a:cubicBezTo>
                  <a:pt x="816601" y="959106"/>
                  <a:pt x="689230" y="827077"/>
                  <a:pt x="771896" y="926276"/>
                </a:cubicBezTo>
                <a:cubicBezTo>
                  <a:pt x="848093" y="1017712"/>
                  <a:pt x="772304" y="909075"/>
                  <a:pt x="831273" y="997528"/>
                </a:cubicBezTo>
                <a:cubicBezTo>
                  <a:pt x="864109" y="1096040"/>
                  <a:pt x="808989" y="941088"/>
                  <a:pt x="890649" y="1104406"/>
                </a:cubicBezTo>
                <a:cubicBezTo>
                  <a:pt x="898566" y="1120240"/>
                  <a:pt x="904110" y="1137502"/>
                  <a:pt x="914400" y="1151907"/>
                </a:cubicBezTo>
                <a:cubicBezTo>
                  <a:pt x="924162" y="1165573"/>
                  <a:pt x="939715" y="1174276"/>
                  <a:pt x="950026" y="1187533"/>
                </a:cubicBezTo>
                <a:cubicBezTo>
                  <a:pt x="1024628" y="1283450"/>
                  <a:pt x="964185" y="1236556"/>
                  <a:pt x="1033153" y="1282536"/>
                </a:cubicBezTo>
                <a:cubicBezTo>
                  <a:pt x="1048086" y="1327337"/>
                  <a:pt x="1051694" y="1348577"/>
                  <a:pt x="1092530" y="1389413"/>
                </a:cubicBezTo>
                <a:cubicBezTo>
                  <a:pt x="1131626" y="1428509"/>
                  <a:pt x="1147248" y="1439473"/>
                  <a:pt x="1175657" y="1496291"/>
                </a:cubicBezTo>
                <a:cubicBezTo>
                  <a:pt x="1183574" y="1512125"/>
                  <a:pt x="1192435" y="1527521"/>
                  <a:pt x="1199408" y="1543793"/>
                </a:cubicBezTo>
                <a:cubicBezTo>
                  <a:pt x="1204339" y="1555299"/>
                  <a:pt x="1204339" y="1569004"/>
                  <a:pt x="1211283" y="1579419"/>
                </a:cubicBezTo>
                <a:cubicBezTo>
                  <a:pt x="1220599" y="1593393"/>
                  <a:pt x="1235034" y="1603170"/>
                  <a:pt x="1246909" y="1615045"/>
                </a:cubicBezTo>
                <a:cubicBezTo>
                  <a:pt x="1254826" y="1638796"/>
                  <a:pt x="1256773" y="1665466"/>
                  <a:pt x="1270660" y="1686297"/>
                </a:cubicBezTo>
                <a:cubicBezTo>
                  <a:pt x="1278577" y="1698172"/>
                  <a:pt x="1287329" y="1709531"/>
                  <a:pt x="1294410" y="1721923"/>
                </a:cubicBezTo>
                <a:cubicBezTo>
                  <a:pt x="1315528" y="1758879"/>
                  <a:pt x="1315610" y="1773488"/>
                  <a:pt x="1341912" y="1805050"/>
                </a:cubicBezTo>
                <a:cubicBezTo>
                  <a:pt x="1352663" y="1817952"/>
                  <a:pt x="1365663" y="1828801"/>
                  <a:pt x="1377538" y="1840676"/>
                </a:cubicBezTo>
                <a:cubicBezTo>
                  <a:pt x="1381496" y="1852551"/>
                  <a:pt x="1383815" y="1865106"/>
                  <a:pt x="1389413" y="1876302"/>
                </a:cubicBezTo>
                <a:cubicBezTo>
                  <a:pt x="1395796" y="1889068"/>
                  <a:pt x="1407367" y="1898886"/>
                  <a:pt x="1413164" y="1911928"/>
                </a:cubicBezTo>
                <a:cubicBezTo>
                  <a:pt x="1469692" y="2039116"/>
                  <a:pt x="1406913" y="1938180"/>
                  <a:pt x="1460665" y="2018806"/>
                </a:cubicBezTo>
                <a:cubicBezTo>
                  <a:pt x="1496701" y="2126917"/>
                  <a:pt x="1441419" y="1956156"/>
                  <a:pt x="1484415" y="2113808"/>
                </a:cubicBezTo>
                <a:cubicBezTo>
                  <a:pt x="1491002" y="2137961"/>
                  <a:pt x="1508166" y="2185060"/>
                  <a:pt x="1508166" y="2185060"/>
                </a:cubicBezTo>
                <a:cubicBezTo>
                  <a:pt x="1512124" y="2212769"/>
                  <a:pt x="1517111" y="2240351"/>
                  <a:pt x="1520041" y="2268188"/>
                </a:cubicBezTo>
                <a:cubicBezTo>
                  <a:pt x="1537923" y="2438065"/>
                  <a:pt x="1515540" y="2361558"/>
                  <a:pt x="1543792" y="2446317"/>
                </a:cubicBezTo>
                <a:cubicBezTo>
                  <a:pt x="1625640" y="2364469"/>
                  <a:pt x="1562687" y="2432080"/>
                  <a:pt x="1543792" y="2434442"/>
                </a:cubicBezTo>
                <a:cubicBezTo>
                  <a:pt x="1523764" y="2436946"/>
                  <a:pt x="1504207" y="2426525"/>
                  <a:pt x="1484415" y="2422567"/>
                </a:cubicBezTo>
                <a:cubicBezTo>
                  <a:pt x="1472540" y="2414650"/>
                  <a:pt x="1461555" y="2405199"/>
                  <a:pt x="1448789" y="2398816"/>
                </a:cubicBezTo>
                <a:cubicBezTo>
                  <a:pt x="1437593" y="2393218"/>
                  <a:pt x="1413164" y="2386941"/>
                  <a:pt x="1413164" y="2386941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orma livre 6"/>
          <p:cNvSpPr/>
          <p:nvPr/>
        </p:nvSpPr>
        <p:spPr>
          <a:xfrm>
            <a:off x="869400" y="1076577"/>
            <a:ext cx="2792948" cy="2493818"/>
          </a:xfrm>
          <a:custGeom>
            <a:avLst/>
            <a:gdLst>
              <a:gd name="connsiteX0" fmla="*/ 0 w 2792948"/>
              <a:gd name="connsiteY0" fmla="*/ 0 h 2493818"/>
              <a:gd name="connsiteX1" fmla="*/ 59377 w 2792948"/>
              <a:gd name="connsiteY1" fmla="*/ 59376 h 2493818"/>
              <a:gd name="connsiteX2" fmla="*/ 95003 w 2792948"/>
              <a:gd name="connsiteY2" fmla="*/ 83127 h 2493818"/>
              <a:gd name="connsiteX3" fmla="*/ 130629 w 2792948"/>
              <a:gd name="connsiteY3" fmla="*/ 118753 h 2493818"/>
              <a:gd name="connsiteX4" fmla="*/ 201881 w 2792948"/>
              <a:gd name="connsiteY4" fmla="*/ 166254 h 2493818"/>
              <a:gd name="connsiteX5" fmla="*/ 237507 w 2792948"/>
              <a:gd name="connsiteY5" fmla="*/ 190005 h 2493818"/>
              <a:gd name="connsiteX6" fmla="*/ 273133 w 2792948"/>
              <a:gd name="connsiteY6" fmla="*/ 213755 h 2493818"/>
              <a:gd name="connsiteX7" fmla="*/ 344385 w 2792948"/>
              <a:gd name="connsiteY7" fmla="*/ 273132 h 2493818"/>
              <a:gd name="connsiteX8" fmla="*/ 403761 w 2792948"/>
              <a:gd name="connsiteY8" fmla="*/ 332509 h 2493818"/>
              <a:gd name="connsiteX9" fmla="*/ 463138 w 2792948"/>
              <a:gd name="connsiteY9" fmla="*/ 391885 h 2493818"/>
              <a:gd name="connsiteX10" fmla="*/ 486888 w 2792948"/>
              <a:gd name="connsiteY10" fmla="*/ 427511 h 2493818"/>
              <a:gd name="connsiteX11" fmla="*/ 558140 w 2792948"/>
              <a:gd name="connsiteY11" fmla="*/ 486888 h 2493818"/>
              <a:gd name="connsiteX12" fmla="*/ 581891 w 2792948"/>
              <a:gd name="connsiteY12" fmla="*/ 522514 h 2493818"/>
              <a:gd name="connsiteX13" fmla="*/ 617517 w 2792948"/>
              <a:gd name="connsiteY13" fmla="*/ 558140 h 2493818"/>
              <a:gd name="connsiteX14" fmla="*/ 641268 w 2792948"/>
              <a:gd name="connsiteY14" fmla="*/ 593766 h 2493818"/>
              <a:gd name="connsiteX15" fmla="*/ 724395 w 2792948"/>
              <a:gd name="connsiteY15" fmla="*/ 700644 h 2493818"/>
              <a:gd name="connsiteX16" fmla="*/ 795647 w 2792948"/>
              <a:gd name="connsiteY16" fmla="*/ 807522 h 2493818"/>
              <a:gd name="connsiteX17" fmla="*/ 819398 w 2792948"/>
              <a:gd name="connsiteY17" fmla="*/ 843148 h 2493818"/>
              <a:gd name="connsiteX18" fmla="*/ 831273 w 2792948"/>
              <a:gd name="connsiteY18" fmla="*/ 878774 h 2493818"/>
              <a:gd name="connsiteX19" fmla="*/ 866899 w 2792948"/>
              <a:gd name="connsiteY19" fmla="*/ 926275 h 2493818"/>
              <a:gd name="connsiteX20" fmla="*/ 926275 w 2792948"/>
              <a:gd name="connsiteY20" fmla="*/ 997527 h 2493818"/>
              <a:gd name="connsiteX21" fmla="*/ 985652 w 2792948"/>
              <a:gd name="connsiteY21" fmla="*/ 1104405 h 2493818"/>
              <a:gd name="connsiteX22" fmla="*/ 1021278 w 2792948"/>
              <a:gd name="connsiteY22" fmla="*/ 1128155 h 2493818"/>
              <a:gd name="connsiteX23" fmla="*/ 1056904 w 2792948"/>
              <a:gd name="connsiteY23" fmla="*/ 1163781 h 2493818"/>
              <a:gd name="connsiteX24" fmla="*/ 1151907 w 2792948"/>
              <a:gd name="connsiteY24" fmla="*/ 1235033 h 2493818"/>
              <a:gd name="connsiteX25" fmla="*/ 1223159 w 2792948"/>
              <a:gd name="connsiteY25" fmla="*/ 1294410 h 2493818"/>
              <a:gd name="connsiteX26" fmla="*/ 1282535 w 2792948"/>
              <a:gd name="connsiteY26" fmla="*/ 1365662 h 2493818"/>
              <a:gd name="connsiteX27" fmla="*/ 1365663 w 2792948"/>
              <a:gd name="connsiteY27" fmla="*/ 1425038 h 2493818"/>
              <a:gd name="connsiteX28" fmla="*/ 1425039 w 2792948"/>
              <a:gd name="connsiteY28" fmla="*/ 1484415 h 2493818"/>
              <a:gd name="connsiteX29" fmla="*/ 1460665 w 2792948"/>
              <a:gd name="connsiteY29" fmla="*/ 1520041 h 2493818"/>
              <a:gd name="connsiteX30" fmla="*/ 1496291 w 2792948"/>
              <a:gd name="connsiteY30" fmla="*/ 1543792 h 2493818"/>
              <a:gd name="connsiteX31" fmla="*/ 1531917 w 2792948"/>
              <a:gd name="connsiteY31" fmla="*/ 1579418 h 2493818"/>
              <a:gd name="connsiteX32" fmla="*/ 1615044 w 2792948"/>
              <a:gd name="connsiteY32" fmla="*/ 1626919 h 2493818"/>
              <a:gd name="connsiteX33" fmla="*/ 1686296 w 2792948"/>
              <a:gd name="connsiteY33" fmla="*/ 1674420 h 2493818"/>
              <a:gd name="connsiteX34" fmla="*/ 1721922 w 2792948"/>
              <a:gd name="connsiteY34" fmla="*/ 1698171 h 2493818"/>
              <a:gd name="connsiteX35" fmla="*/ 1757548 w 2792948"/>
              <a:gd name="connsiteY35" fmla="*/ 1710046 h 2493818"/>
              <a:gd name="connsiteX36" fmla="*/ 1793174 w 2792948"/>
              <a:gd name="connsiteY36" fmla="*/ 1745672 h 2493818"/>
              <a:gd name="connsiteX37" fmla="*/ 1888177 w 2792948"/>
              <a:gd name="connsiteY37" fmla="*/ 1781298 h 2493818"/>
              <a:gd name="connsiteX38" fmla="*/ 1959429 w 2792948"/>
              <a:gd name="connsiteY38" fmla="*/ 1816924 h 2493818"/>
              <a:gd name="connsiteX39" fmla="*/ 2042556 w 2792948"/>
              <a:gd name="connsiteY39" fmla="*/ 1876301 h 2493818"/>
              <a:gd name="connsiteX40" fmla="*/ 2078182 w 2792948"/>
              <a:gd name="connsiteY40" fmla="*/ 1888176 h 2493818"/>
              <a:gd name="connsiteX41" fmla="*/ 2149434 w 2792948"/>
              <a:gd name="connsiteY41" fmla="*/ 1947553 h 2493818"/>
              <a:gd name="connsiteX42" fmla="*/ 2232561 w 2792948"/>
              <a:gd name="connsiteY42" fmla="*/ 1983179 h 2493818"/>
              <a:gd name="connsiteX43" fmla="*/ 2280063 w 2792948"/>
              <a:gd name="connsiteY43" fmla="*/ 2018805 h 2493818"/>
              <a:gd name="connsiteX44" fmla="*/ 2351314 w 2792948"/>
              <a:gd name="connsiteY44" fmla="*/ 2042555 h 2493818"/>
              <a:gd name="connsiteX45" fmla="*/ 2386940 w 2792948"/>
              <a:gd name="connsiteY45" fmla="*/ 2066306 h 2493818"/>
              <a:gd name="connsiteX46" fmla="*/ 2434442 w 2792948"/>
              <a:gd name="connsiteY46" fmla="*/ 2101932 h 2493818"/>
              <a:gd name="connsiteX47" fmla="*/ 2470068 w 2792948"/>
              <a:gd name="connsiteY47" fmla="*/ 2113807 h 2493818"/>
              <a:gd name="connsiteX48" fmla="*/ 2517569 w 2792948"/>
              <a:gd name="connsiteY48" fmla="*/ 2149433 h 2493818"/>
              <a:gd name="connsiteX49" fmla="*/ 2588821 w 2792948"/>
              <a:gd name="connsiteY49" fmla="*/ 2173184 h 2493818"/>
              <a:gd name="connsiteX50" fmla="*/ 2660073 w 2792948"/>
              <a:gd name="connsiteY50" fmla="*/ 2220685 h 2493818"/>
              <a:gd name="connsiteX51" fmla="*/ 2707574 w 2792948"/>
              <a:gd name="connsiteY51" fmla="*/ 2303813 h 2493818"/>
              <a:gd name="connsiteX52" fmla="*/ 2719450 w 2792948"/>
              <a:gd name="connsiteY52" fmla="*/ 2339438 h 2493818"/>
              <a:gd name="connsiteX53" fmla="*/ 2743200 w 2792948"/>
              <a:gd name="connsiteY53" fmla="*/ 2481942 h 2493818"/>
              <a:gd name="connsiteX54" fmla="*/ 2790701 w 2792948"/>
              <a:gd name="connsiteY54" fmla="*/ 2386940 h 2493818"/>
              <a:gd name="connsiteX55" fmla="*/ 2766951 w 2792948"/>
              <a:gd name="connsiteY55" fmla="*/ 2422566 h 2493818"/>
              <a:gd name="connsiteX56" fmla="*/ 2707574 w 2792948"/>
              <a:gd name="connsiteY56" fmla="*/ 2493818 h 2493818"/>
              <a:gd name="connsiteX57" fmla="*/ 2660073 w 2792948"/>
              <a:gd name="connsiteY57" fmla="*/ 2481942 h 2493818"/>
              <a:gd name="connsiteX58" fmla="*/ 2636322 w 2792948"/>
              <a:gd name="connsiteY58" fmla="*/ 2446316 h 2493818"/>
              <a:gd name="connsiteX59" fmla="*/ 2612572 w 2792948"/>
              <a:gd name="connsiteY59" fmla="*/ 2422566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792948" h="2493818">
                <a:moveTo>
                  <a:pt x="0" y="0"/>
                </a:moveTo>
                <a:cubicBezTo>
                  <a:pt x="19792" y="19792"/>
                  <a:pt x="38312" y="40944"/>
                  <a:pt x="59377" y="59376"/>
                </a:cubicBezTo>
                <a:cubicBezTo>
                  <a:pt x="70118" y="68774"/>
                  <a:pt x="84039" y="73990"/>
                  <a:pt x="95003" y="83127"/>
                </a:cubicBezTo>
                <a:cubicBezTo>
                  <a:pt x="107905" y="93878"/>
                  <a:pt x="117372" y="108442"/>
                  <a:pt x="130629" y="118753"/>
                </a:cubicBezTo>
                <a:cubicBezTo>
                  <a:pt x="153161" y="136278"/>
                  <a:pt x="178130" y="150420"/>
                  <a:pt x="201881" y="166254"/>
                </a:cubicBezTo>
                <a:lnTo>
                  <a:pt x="237507" y="190005"/>
                </a:lnTo>
                <a:cubicBezTo>
                  <a:pt x="249382" y="197922"/>
                  <a:pt x="263041" y="203663"/>
                  <a:pt x="273133" y="213755"/>
                </a:cubicBezTo>
                <a:cubicBezTo>
                  <a:pt x="318851" y="259473"/>
                  <a:pt x="294785" y="240065"/>
                  <a:pt x="344385" y="273132"/>
                </a:cubicBezTo>
                <a:cubicBezTo>
                  <a:pt x="407715" y="368130"/>
                  <a:pt x="324596" y="253344"/>
                  <a:pt x="403761" y="332509"/>
                </a:cubicBezTo>
                <a:cubicBezTo>
                  <a:pt x="482926" y="411674"/>
                  <a:pt x="368140" y="328555"/>
                  <a:pt x="463138" y="391885"/>
                </a:cubicBezTo>
                <a:cubicBezTo>
                  <a:pt x="471055" y="403760"/>
                  <a:pt x="476796" y="417419"/>
                  <a:pt x="486888" y="427511"/>
                </a:cubicBezTo>
                <a:cubicBezTo>
                  <a:pt x="580309" y="520933"/>
                  <a:pt x="460858" y="370150"/>
                  <a:pt x="558140" y="486888"/>
                </a:cubicBezTo>
                <a:cubicBezTo>
                  <a:pt x="567277" y="497852"/>
                  <a:pt x="572754" y="511550"/>
                  <a:pt x="581891" y="522514"/>
                </a:cubicBezTo>
                <a:cubicBezTo>
                  <a:pt x="592642" y="535416"/>
                  <a:pt x="606766" y="545238"/>
                  <a:pt x="617517" y="558140"/>
                </a:cubicBezTo>
                <a:cubicBezTo>
                  <a:pt x="626654" y="569104"/>
                  <a:pt x="632131" y="582802"/>
                  <a:pt x="641268" y="593766"/>
                </a:cubicBezTo>
                <a:cubicBezTo>
                  <a:pt x="734284" y="705385"/>
                  <a:pt x="604341" y="520562"/>
                  <a:pt x="724395" y="700644"/>
                </a:cubicBezTo>
                <a:lnTo>
                  <a:pt x="795647" y="807522"/>
                </a:lnTo>
                <a:lnTo>
                  <a:pt x="819398" y="843148"/>
                </a:lnTo>
                <a:cubicBezTo>
                  <a:pt x="823356" y="855023"/>
                  <a:pt x="825063" y="867906"/>
                  <a:pt x="831273" y="878774"/>
                </a:cubicBezTo>
                <a:cubicBezTo>
                  <a:pt x="841093" y="895958"/>
                  <a:pt x="855395" y="910170"/>
                  <a:pt x="866899" y="926275"/>
                </a:cubicBezTo>
                <a:cubicBezTo>
                  <a:pt x="908233" y="984142"/>
                  <a:pt x="870831" y="942081"/>
                  <a:pt x="926275" y="997527"/>
                </a:cubicBezTo>
                <a:cubicBezTo>
                  <a:pt x="938650" y="1034650"/>
                  <a:pt x="950654" y="1081074"/>
                  <a:pt x="985652" y="1104405"/>
                </a:cubicBezTo>
                <a:cubicBezTo>
                  <a:pt x="997527" y="1112322"/>
                  <a:pt x="1010314" y="1119018"/>
                  <a:pt x="1021278" y="1128155"/>
                </a:cubicBezTo>
                <a:cubicBezTo>
                  <a:pt x="1034180" y="1138906"/>
                  <a:pt x="1043906" y="1153146"/>
                  <a:pt x="1056904" y="1163781"/>
                </a:cubicBezTo>
                <a:cubicBezTo>
                  <a:pt x="1087541" y="1188847"/>
                  <a:pt x="1123917" y="1207043"/>
                  <a:pt x="1151907" y="1235033"/>
                </a:cubicBezTo>
                <a:cubicBezTo>
                  <a:pt x="1255989" y="1339115"/>
                  <a:pt x="1123960" y="1211744"/>
                  <a:pt x="1223159" y="1294410"/>
                </a:cubicBezTo>
                <a:cubicBezTo>
                  <a:pt x="1339898" y="1391693"/>
                  <a:pt x="1189114" y="1272241"/>
                  <a:pt x="1282535" y="1365662"/>
                </a:cubicBezTo>
                <a:cubicBezTo>
                  <a:pt x="1297266" y="1380393"/>
                  <a:pt x="1345433" y="1411552"/>
                  <a:pt x="1365663" y="1425038"/>
                </a:cubicBezTo>
                <a:cubicBezTo>
                  <a:pt x="1409204" y="1490351"/>
                  <a:pt x="1365664" y="1434935"/>
                  <a:pt x="1425039" y="1484415"/>
                </a:cubicBezTo>
                <a:cubicBezTo>
                  <a:pt x="1437941" y="1495166"/>
                  <a:pt x="1447763" y="1509290"/>
                  <a:pt x="1460665" y="1520041"/>
                </a:cubicBezTo>
                <a:cubicBezTo>
                  <a:pt x="1471629" y="1529178"/>
                  <a:pt x="1485327" y="1534655"/>
                  <a:pt x="1496291" y="1543792"/>
                </a:cubicBezTo>
                <a:cubicBezTo>
                  <a:pt x="1509193" y="1554543"/>
                  <a:pt x="1519015" y="1568667"/>
                  <a:pt x="1531917" y="1579418"/>
                </a:cubicBezTo>
                <a:cubicBezTo>
                  <a:pt x="1567123" y="1608756"/>
                  <a:pt x="1573568" y="1602033"/>
                  <a:pt x="1615044" y="1626919"/>
                </a:cubicBezTo>
                <a:cubicBezTo>
                  <a:pt x="1639521" y="1641605"/>
                  <a:pt x="1662545" y="1658586"/>
                  <a:pt x="1686296" y="1674420"/>
                </a:cubicBezTo>
                <a:cubicBezTo>
                  <a:pt x="1698171" y="1682337"/>
                  <a:pt x="1708382" y="1693658"/>
                  <a:pt x="1721922" y="1698171"/>
                </a:cubicBezTo>
                <a:lnTo>
                  <a:pt x="1757548" y="1710046"/>
                </a:lnTo>
                <a:cubicBezTo>
                  <a:pt x="1769423" y="1721921"/>
                  <a:pt x="1779508" y="1735910"/>
                  <a:pt x="1793174" y="1745672"/>
                </a:cubicBezTo>
                <a:cubicBezTo>
                  <a:pt x="1826614" y="1769558"/>
                  <a:pt x="1849924" y="1771735"/>
                  <a:pt x="1888177" y="1781298"/>
                </a:cubicBezTo>
                <a:cubicBezTo>
                  <a:pt x="1990277" y="1849365"/>
                  <a:pt x="1861097" y="1767758"/>
                  <a:pt x="1959429" y="1816924"/>
                </a:cubicBezTo>
                <a:cubicBezTo>
                  <a:pt x="1996186" y="1835302"/>
                  <a:pt x="2004906" y="1854787"/>
                  <a:pt x="2042556" y="1876301"/>
                </a:cubicBezTo>
                <a:cubicBezTo>
                  <a:pt x="2053424" y="1882511"/>
                  <a:pt x="2066307" y="1884218"/>
                  <a:pt x="2078182" y="1888176"/>
                </a:cubicBezTo>
                <a:cubicBezTo>
                  <a:pt x="2104445" y="1914439"/>
                  <a:pt x="2116369" y="1931020"/>
                  <a:pt x="2149434" y="1947553"/>
                </a:cubicBezTo>
                <a:cubicBezTo>
                  <a:pt x="2230250" y="1987961"/>
                  <a:pt x="2133707" y="1921395"/>
                  <a:pt x="2232561" y="1983179"/>
                </a:cubicBezTo>
                <a:cubicBezTo>
                  <a:pt x="2249345" y="1993669"/>
                  <a:pt x="2262360" y="2009954"/>
                  <a:pt x="2280063" y="2018805"/>
                </a:cubicBezTo>
                <a:cubicBezTo>
                  <a:pt x="2302455" y="2030001"/>
                  <a:pt x="2351314" y="2042555"/>
                  <a:pt x="2351314" y="2042555"/>
                </a:cubicBezTo>
                <a:cubicBezTo>
                  <a:pt x="2363189" y="2050472"/>
                  <a:pt x="2375326" y="2058010"/>
                  <a:pt x="2386940" y="2066306"/>
                </a:cubicBezTo>
                <a:cubicBezTo>
                  <a:pt x="2403046" y="2077810"/>
                  <a:pt x="2417257" y="2092112"/>
                  <a:pt x="2434442" y="2101932"/>
                </a:cubicBezTo>
                <a:cubicBezTo>
                  <a:pt x="2445310" y="2108142"/>
                  <a:pt x="2458193" y="2109849"/>
                  <a:pt x="2470068" y="2113807"/>
                </a:cubicBezTo>
                <a:cubicBezTo>
                  <a:pt x="2485902" y="2125682"/>
                  <a:pt x="2499866" y="2140582"/>
                  <a:pt x="2517569" y="2149433"/>
                </a:cubicBezTo>
                <a:cubicBezTo>
                  <a:pt x="2539961" y="2160629"/>
                  <a:pt x="2588821" y="2173184"/>
                  <a:pt x="2588821" y="2173184"/>
                </a:cubicBezTo>
                <a:cubicBezTo>
                  <a:pt x="2612572" y="2189018"/>
                  <a:pt x="2644239" y="2196934"/>
                  <a:pt x="2660073" y="2220685"/>
                </a:cubicBezTo>
                <a:cubicBezTo>
                  <a:pt x="2683929" y="2256469"/>
                  <a:pt x="2689491" y="2261619"/>
                  <a:pt x="2707574" y="2303813"/>
                </a:cubicBezTo>
                <a:cubicBezTo>
                  <a:pt x="2712505" y="2315318"/>
                  <a:pt x="2716011" y="2327402"/>
                  <a:pt x="2719450" y="2339438"/>
                </a:cubicBezTo>
                <a:cubicBezTo>
                  <a:pt x="2736885" y="2400458"/>
                  <a:pt x="2733564" y="2404852"/>
                  <a:pt x="2743200" y="2481942"/>
                </a:cubicBezTo>
                <a:cubicBezTo>
                  <a:pt x="2755713" y="2431889"/>
                  <a:pt x="2750330" y="2427308"/>
                  <a:pt x="2790701" y="2386940"/>
                </a:cubicBezTo>
                <a:cubicBezTo>
                  <a:pt x="2800793" y="2376848"/>
                  <a:pt x="2774032" y="2410174"/>
                  <a:pt x="2766951" y="2422566"/>
                </a:cubicBezTo>
                <a:cubicBezTo>
                  <a:pt x="2729864" y="2487468"/>
                  <a:pt x="2763535" y="2456510"/>
                  <a:pt x="2707574" y="2493818"/>
                </a:cubicBezTo>
                <a:cubicBezTo>
                  <a:pt x="2691740" y="2489859"/>
                  <a:pt x="2673653" y="2490995"/>
                  <a:pt x="2660073" y="2481942"/>
                </a:cubicBezTo>
                <a:cubicBezTo>
                  <a:pt x="2648198" y="2474025"/>
                  <a:pt x="2645238" y="2457461"/>
                  <a:pt x="2636322" y="2446316"/>
                </a:cubicBezTo>
                <a:cubicBezTo>
                  <a:pt x="2629328" y="2437574"/>
                  <a:pt x="2620489" y="2430483"/>
                  <a:pt x="2612572" y="2422566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Forma livre 7"/>
          <p:cNvSpPr/>
          <p:nvPr/>
        </p:nvSpPr>
        <p:spPr>
          <a:xfrm>
            <a:off x="97504" y="1112202"/>
            <a:ext cx="1263522" cy="3289465"/>
          </a:xfrm>
          <a:custGeom>
            <a:avLst/>
            <a:gdLst>
              <a:gd name="connsiteX0" fmla="*/ 261257 w 1263522"/>
              <a:gd name="connsiteY0" fmla="*/ 0 h 3289465"/>
              <a:gd name="connsiteX1" fmla="*/ 213756 w 1263522"/>
              <a:gd name="connsiteY1" fmla="*/ 95003 h 3289465"/>
              <a:gd name="connsiteX2" fmla="*/ 201881 w 1263522"/>
              <a:gd name="connsiteY2" fmla="*/ 130629 h 3289465"/>
              <a:gd name="connsiteX3" fmla="*/ 154379 w 1263522"/>
              <a:gd name="connsiteY3" fmla="*/ 201881 h 3289465"/>
              <a:gd name="connsiteX4" fmla="*/ 142504 w 1263522"/>
              <a:gd name="connsiteY4" fmla="*/ 285008 h 3289465"/>
              <a:gd name="connsiteX5" fmla="*/ 118753 w 1263522"/>
              <a:gd name="connsiteY5" fmla="*/ 427512 h 3289465"/>
              <a:gd name="connsiteX6" fmla="*/ 95003 w 1263522"/>
              <a:gd name="connsiteY6" fmla="*/ 973777 h 3289465"/>
              <a:gd name="connsiteX7" fmla="*/ 83127 w 1263522"/>
              <a:gd name="connsiteY7" fmla="*/ 1021278 h 3289465"/>
              <a:gd name="connsiteX8" fmla="*/ 59377 w 1263522"/>
              <a:gd name="connsiteY8" fmla="*/ 1187533 h 3289465"/>
              <a:gd name="connsiteX9" fmla="*/ 35626 w 1263522"/>
              <a:gd name="connsiteY9" fmla="*/ 1294411 h 3289465"/>
              <a:gd name="connsiteX10" fmla="*/ 23751 w 1263522"/>
              <a:gd name="connsiteY10" fmla="*/ 1377538 h 3289465"/>
              <a:gd name="connsiteX11" fmla="*/ 11875 w 1263522"/>
              <a:gd name="connsiteY11" fmla="*/ 1413164 h 3289465"/>
              <a:gd name="connsiteX12" fmla="*/ 0 w 1263522"/>
              <a:gd name="connsiteY12" fmla="*/ 1460665 h 3289465"/>
              <a:gd name="connsiteX13" fmla="*/ 11875 w 1263522"/>
              <a:gd name="connsiteY13" fmla="*/ 2470068 h 3289465"/>
              <a:gd name="connsiteX14" fmla="*/ 23751 w 1263522"/>
              <a:gd name="connsiteY14" fmla="*/ 2505694 h 3289465"/>
              <a:gd name="connsiteX15" fmla="*/ 59377 w 1263522"/>
              <a:gd name="connsiteY15" fmla="*/ 2660073 h 3289465"/>
              <a:gd name="connsiteX16" fmla="*/ 71252 w 1263522"/>
              <a:gd name="connsiteY16" fmla="*/ 2695699 h 3289465"/>
              <a:gd name="connsiteX17" fmla="*/ 118753 w 1263522"/>
              <a:gd name="connsiteY17" fmla="*/ 2766951 h 3289465"/>
              <a:gd name="connsiteX18" fmla="*/ 154379 w 1263522"/>
              <a:gd name="connsiteY18" fmla="*/ 2838203 h 3289465"/>
              <a:gd name="connsiteX19" fmla="*/ 213756 w 1263522"/>
              <a:gd name="connsiteY19" fmla="*/ 2933206 h 3289465"/>
              <a:gd name="connsiteX20" fmla="*/ 249382 w 1263522"/>
              <a:gd name="connsiteY20" fmla="*/ 2956956 h 3289465"/>
              <a:gd name="connsiteX21" fmla="*/ 273133 w 1263522"/>
              <a:gd name="connsiteY21" fmla="*/ 2992582 h 3289465"/>
              <a:gd name="connsiteX22" fmla="*/ 368135 w 1263522"/>
              <a:gd name="connsiteY22" fmla="*/ 3016333 h 3289465"/>
              <a:gd name="connsiteX23" fmla="*/ 415636 w 1263522"/>
              <a:gd name="connsiteY23" fmla="*/ 3028208 h 3289465"/>
              <a:gd name="connsiteX24" fmla="*/ 570016 w 1263522"/>
              <a:gd name="connsiteY24" fmla="*/ 3063834 h 3289465"/>
              <a:gd name="connsiteX25" fmla="*/ 605642 w 1263522"/>
              <a:gd name="connsiteY25" fmla="*/ 3075710 h 3289465"/>
              <a:gd name="connsiteX26" fmla="*/ 700644 w 1263522"/>
              <a:gd name="connsiteY26" fmla="*/ 3087585 h 3289465"/>
              <a:gd name="connsiteX27" fmla="*/ 748146 w 1263522"/>
              <a:gd name="connsiteY27" fmla="*/ 3099460 h 3289465"/>
              <a:gd name="connsiteX28" fmla="*/ 819397 w 1263522"/>
              <a:gd name="connsiteY28" fmla="*/ 3123211 h 3289465"/>
              <a:gd name="connsiteX29" fmla="*/ 890649 w 1263522"/>
              <a:gd name="connsiteY29" fmla="*/ 3135086 h 3289465"/>
              <a:gd name="connsiteX30" fmla="*/ 926275 w 1263522"/>
              <a:gd name="connsiteY30" fmla="*/ 3146962 h 3289465"/>
              <a:gd name="connsiteX31" fmla="*/ 1104405 w 1263522"/>
              <a:gd name="connsiteY31" fmla="*/ 3170712 h 3289465"/>
              <a:gd name="connsiteX32" fmla="*/ 1223159 w 1263522"/>
              <a:gd name="connsiteY32" fmla="*/ 3253839 h 3289465"/>
              <a:gd name="connsiteX33" fmla="*/ 1246909 w 1263522"/>
              <a:gd name="connsiteY33" fmla="*/ 3289465 h 3289465"/>
              <a:gd name="connsiteX34" fmla="*/ 1258784 w 1263522"/>
              <a:gd name="connsiteY34" fmla="*/ 3253839 h 3289465"/>
              <a:gd name="connsiteX35" fmla="*/ 1223159 w 1263522"/>
              <a:gd name="connsiteY35" fmla="*/ 3277590 h 3289465"/>
              <a:gd name="connsiteX36" fmla="*/ 1140031 w 1263522"/>
              <a:gd name="connsiteY36" fmla="*/ 3265715 h 3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263522" h="3289465">
                <a:moveTo>
                  <a:pt x="261257" y="0"/>
                </a:moveTo>
                <a:cubicBezTo>
                  <a:pt x="245423" y="31668"/>
                  <a:pt x="228407" y="62771"/>
                  <a:pt x="213756" y="95003"/>
                </a:cubicBezTo>
                <a:cubicBezTo>
                  <a:pt x="208576" y="106399"/>
                  <a:pt x="207960" y="119687"/>
                  <a:pt x="201881" y="130629"/>
                </a:cubicBezTo>
                <a:cubicBezTo>
                  <a:pt x="188018" y="155582"/>
                  <a:pt x="154379" y="201881"/>
                  <a:pt x="154379" y="201881"/>
                </a:cubicBezTo>
                <a:cubicBezTo>
                  <a:pt x="150421" y="229590"/>
                  <a:pt x="146869" y="257360"/>
                  <a:pt x="142504" y="285008"/>
                </a:cubicBezTo>
                <a:cubicBezTo>
                  <a:pt x="134993" y="332575"/>
                  <a:pt x="118753" y="427512"/>
                  <a:pt x="118753" y="427512"/>
                </a:cubicBezTo>
                <a:cubicBezTo>
                  <a:pt x="113403" y="641506"/>
                  <a:pt x="131833" y="789633"/>
                  <a:pt x="95003" y="973777"/>
                </a:cubicBezTo>
                <a:cubicBezTo>
                  <a:pt x="91802" y="989781"/>
                  <a:pt x="87086" y="1005444"/>
                  <a:pt x="83127" y="1021278"/>
                </a:cubicBezTo>
                <a:cubicBezTo>
                  <a:pt x="64230" y="1191359"/>
                  <a:pt x="80981" y="1068714"/>
                  <a:pt x="59377" y="1187533"/>
                </a:cubicBezTo>
                <a:cubicBezTo>
                  <a:pt x="42658" y="1279489"/>
                  <a:pt x="56563" y="1231598"/>
                  <a:pt x="35626" y="1294411"/>
                </a:cubicBezTo>
                <a:cubicBezTo>
                  <a:pt x="31668" y="1322120"/>
                  <a:pt x="29240" y="1350091"/>
                  <a:pt x="23751" y="1377538"/>
                </a:cubicBezTo>
                <a:cubicBezTo>
                  <a:pt x="21296" y="1389813"/>
                  <a:pt x="15314" y="1401128"/>
                  <a:pt x="11875" y="1413164"/>
                </a:cubicBezTo>
                <a:cubicBezTo>
                  <a:pt x="7391" y="1428857"/>
                  <a:pt x="3958" y="1444831"/>
                  <a:pt x="0" y="1460665"/>
                </a:cubicBezTo>
                <a:cubicBezTo>
                  <a:pt x="3958" y="1797133"/>
                  <a:pt x="4229" y="2133664"/>
                  <a:pt x="11875" y="2470068"/>
                </a:cubicBezTo>
                <a:cubicBezTo>
                  <a:pt x="12159" y="2482583"/>
                  <a:pt x="20715" y="2493550"/>
                  <a:pt x="23751" y="2505694"/>
                </a:cubicBezTo>
                <a:cubicBezTo>
                  <a:pt x="42597" y="2581077"/>
                  <a:pt x="29809" y="2571367"/>
                  <a:pt x="59377" y="2660073"/>
                </a:cubicBezTo>
                <a:cubicBezTo>
                  <a:pt x="63335" y="2671948"/>
                  <a:pt x="65173" y="2684757"/>
                  <a:pt x="71252" y="2695699"/>
                </a:cubicBezTo>
                <a:cubicBezTo>
                  <a:pt x="85114" y="2720652"/>
                  <a:pt x="109726" y="2739871"/>
                  <a:pt x="118753" y="2766951"/>
                </a:cubicBezTo>
                <a:cubicBezTo>
                  <a:pt x="140527" y="2832268"/>
                  <a:pt x="117547" y="2773747"/>
                  <a:pt x="154379" y="2838203"/>
                </a:cubicBezTo>
                <a:cubicBezTo>
                  <a:pt x="179462" y="2882098"/>
                  <a:pt x="175916" y="2895366"/>
                  <a:pt x="213756" y="2933206"/>
                </a:cubicBezTo>
                <a:cubicBezTo>
                  <a:pt x="223848" y="2943298"/>
                  <a:pt x="237507" y="2949039"/>
                  <a:pt x="249382" y="2956956"/>
                </a:cubicBezTo>
                <a:cubicBezTo>
                  <a:pt x="257299" y="2968831"/>
                  <a:pt x="260367" y="2986199"/>
                  <a:pt x="273133" y="2992582"/>
                </a:cubicBezTo>
                <a:cubicBezTo>
                  <a:pt x="302329" y="3007180"/>
                  <a:pt x="336468" y="3008416"/>
                  <a:pt x="368135" y="3016333"/>
                </a:cubicBezTo>
                <a:cubicBezTo>
                  <a:pt x="383969" y="3020291"/>
                  <a:pt x="399632" y="3025007"/>
                  <a:pt x="415636" y="3028208"/>
                </a:cubicBezTo>
                <a:cubicBezTo>
                  <a:pt x="462727" y="3037627"/>
                  <a:pt x="527065" y="3049516"/>
                  <a:pt x="570016" y="3063834"/>
                </a:cubicBezTo>
                <a:cubicBezTo>
                  <a:pt x="581891" y="3067793"/>
                  <a:pt x="593326" y="3073471"/>
                  <a:pt x="605642" y="3075710"/>
                </a:cubicBezTo>
                <a:cubicBezTo>
                  <a:pt x="637041" y="3081419"/>
                  <a:pt x="669164" y="3082339"/>
                  <a:pt x="700644" y="3087585"/>
                </a:cubicBezTo>
                <a:cubicBezTo>
                  <a:pt x="716743" y="3090268"/>
                  <a:pt x="732513" y="3094770"/>
                  <a:pt x="748146" y="3099460"/>
                </a:cubicBezTo>
                <a:cubicBezTo>
                  <a:pt x="772125" y="3106654"/>
                  <a:pt x="794702" y="3119095"/>
                  <a:pt x="819397" y="3123211"/>
                </a:cubicBezTo>
                <a:lnTo>
                  <a:pt x="890649" y="3135086"/>
                </a:lnTo>
                <a:cubicBezTo>
                  <a:pt x="902524" y="3139045"/>
                  <a:pt x="913867" y="3145308"/>
                  <a:pt x="926275" y="3146962"/>
                </a:cubicBezTo>
                <a:cubicBezTo>
                  <a:pt x="1120003" y="3172793"/>
                  <a:pt x="1013383" y="3140372"/>
                  <a:pt x="1104405" y="3170712"/>
                </a:cubicBezTo>
                <a:cubicBezTo>
                  <a:pt x="1192125" y="3229192"/>
                  <a:pt x="1152821" y="3201086"/>
                  <a:pt x="1223159" y="3253839"/>
                </a:cubicBezTo>
                <a:cubicBezTo>
                  <a:pt x="1231076" y="3265714"/>
                  <a:pt x="1232637" y="3289465"/>
                  <a:pt x="1246909" y="3289465"/>
                </a:cubicBezTo>
                <a:cubicBezTo>
                  <a:pt x="1259427" y="3289465"/>
                  <a:pt x="1269980" y="3259437"/>
                  <a:pt x="1258784" y="3253839"/>
                </a:cubicBezTo>
                <a:cubicBezTo>
                  <a:pt x="1246019" y="3247456"/>
                  <a:pt x="1235034" y="3269673"/>
                  <a:pt x="1223159" y="3277590"/>
                </a:cubicBezTo>
                <a:cubicBezTo>
                  <a:pt x="1172512" y="3260708"/>
                  <a:pt x="1200051" y="3265715"/>
                  <a:pt x="1140031" y="3265715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/>
          <p:cNvSpPr txBox="1"/>
          <p:nvPr/>
        </p:nvSpPr>
        <p:spPr>
          <a:xfrm>
            <a:off x="4950337" y="116630"/>
            <a:ext cx="4950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pheno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0070C0"/>
                </a:solidFill>
              </a:rPr>
              <a:t>(3, 4, 5, 6) -&gt; </a:t>
            </a:r>
            <a:r>
              <a:rPr lang="pt-PT" sz="1200" dirty="0" err="1" smtClean="0">
                <a:solidFill>
                  <a:srgbClr val="0070C0"/>
                </a:solidFill>
              </a:rPr>
              <a:t>p-use</a:t>
            </a:r>
            <a:r>
              <a:rPr lang="pt-PT" sz="1200" dirty="0" smtClean="0">
                <a:solidFill>
                  <a:srgbClr val="0070C0"/>
                </a:solidFill>
              </a:rPr>
              <a:t> de </a:t>
            </a:r>
            <a:r>
              <a:rPr lang="pt-PT" sz="1200" dirty="0" err="1" smtClean="0">
                <a:solidFill>
                  <a:srgbClr val="0070C0"/>
                </a:solidFill>
              </a:rPr>
              <a:t>pheno</a:t>
            </a:r>
            <a:endParaRPr lang="pt-PT" sz="1200" dirty="0" smtClean="0">
              <a:solidFill>
                <a:srgbClr val="0070C0"/>
              </a:solidFill>
            </a:endParaRPr>
          </a:p>
          <a:p>
            <a:r>
              <a:rPr lang="pt-PT" sz="1200" dirty="0" smtClean="0">
                <a:solidFill>
                  <a:srgbClr val="FF0000"/>
                </a:solidFill>
              </a:rPr>
              <a:t>(3, 4, 5, 11) -&gt; </a:t>
            </a:r>
            <a:r>
              <a:rPr lang="pt-PT" sz="1200" dirty="0" err="1" smtClean="0">
                <a:solidFill>
                  <a:srgbClr val="FF0000"/>
                </a:solidFill>
              </a:rPr>
              <a:t>p-use</a:t>
            </a:r>
            <a:r>
              <a:rPr lang="pt-PT" sz="1200" dirty="0" smtClean="0">
                <a:solidFill>
                  <a:srgbClr val="FF0000"/>
                </a:solidFill>
              </a:rPr>
              <a:t> de </a:t>
            </a:r>
            <a:r>
              <a:rPr lang="pt-PT" sz="1200" dirty="0" err="1" smtClean="0">
                <a:solidFill>
                  <a:srgbClr val="FF0000"/>
                </a:solidFill>
              </a:rPr>
              <a:t>pheno</a:t>
            </a:r>
            <a:endParaRPr lang="pt-PT" sz="1200" dirty="0" smtClean="0">
              <a:solidFill>
                <a:srgbClr val="FF0000"/>
              </a:solidFill>
            </a:endParaRP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0070C0"/>
                </a:solidFill>
              </a:rPr>
              <a:t>(3, 4, 5, 6, 7, 8, 9) -&gt; </a:t>
            </a:r>
            <a:r>
              <a:rPr lang="pt-PT" sz="1200" dirty="0" err="1" smtClean="0">
                <a:solidFill>
                  <a:srgbClr val="0070C0"/>
                </a:solidFill>
              </a:rPr>
              <a:t>p-use</a:t>
            </a:r>
            <a:r>
              <a:rPr lang="pt-PT" sz="1200" dirty="0" smtClean="0">
                <a:solidFill>
                  <a:srgbClr val="0070C0"/>
                </a:solidFill>
              </a:rPr>
              <a:t> de </a:t>
            </a:r>
            <a:r>
              <a:rPr lang="pt-PT" sz="1200" dirty="0" err="1" smtClean="0">
                <a:solidFill>
                  <a:srgbClr val="0070C0"/>
                </a:solidFill>
              </a:rPr>
              <a:t>pheno</a:t>
            </a:r>
            <a:endParaRPr lang="pt-PT" sz="1200" dirty="0" smtClean="0">
              <a:solidFill>
                <a:srgbClr val="0070C0"/>
              </a:solidFill>
            </a:endParaRP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FF0000"/>
                </a:solidFill>
              </a:rPr>
              <a:t>(3, 4, 5, 11, 12, 17) -&gt; </a:t>
            </a:r>
            <a:r>
              <a:rPr lang="pt-PT" sz="1200" dirty="0" err="1" smtClean="0">
                <a:solidFill>
                  <a:srgbClr val="FF0000"/>
                </a:solidFill>
              </a:rPr>
              <a:t>p-use</a:t>
            </a:r>
            <a:r>
              <a:rPr lang="pt-PT" sz="1200" dirty="0" smtClean="0">
                <a:solidFill>
                  <a:srgbClr val="FF0000"/>
                </a:solidFill>
              </a:rPr>
              <a:t> de </a:t>
            </a:r>
            <a:r>
              <a:rPr lang="pt-PT" sz="1200" dirty="0" err="1" smtClean="0">
                <a:solidFill>
                  <a:srgbClr val="FF0000"/>
                </a:solidFill>
              </a:rPr>
              <a:t>pheno</a:t>
            </a:r>
            <a:r>
              <a:rPr lang="pt-PT" sz="1200" dirty="0" smtClean="0">
                <a:solidFill>
                  <a:srgbClr val="FF0000"/>
                </a:solidFill>
              </a:rPr>
              <a:t>, seguido de c-use de </a:t>
            </a:r>
            <a:r>
              <a:rPr lang="pt-PT" sz="1200" dirty="0" err="1" smtClean="0">
                <a:solidFill>
                  <a:srgbClr val="FF0000"/>
                </a:solidFill>
              </a:rPr>
              <a:t>pheno</a:t>
            </a:r>
            <a:endParaRPr lang="pt-PT" sz="1200" dirty="0" smtClean="0">
              <a:solidFill>
                <a:srgbClr val="FF0000"/>
              </a:solidFill>
            </a:endParaRPr>
          </a:p>
          <a:p>
            <a:r>
              <a:rPr lang="pt-PT" sz="1200" strike="sngStrike" dirty="0" smtClean="0"/>
              <a:t>(3, 4, 5, 11, 12, 13) -&gt; não executável</a:t>
            </a:r>
          </a:p>
          <a:p>
            <a:endParaRPr lang="pt-PT" sz="1200" dirty="0"/>
          </a:p>
          <a:p>
            <a:r>
              <a:rPr lang="pt-PT" sz="1200" strike="sngStrike" dirty="0" smtClean="0"/>
              <a:t>(3, 4, 5, 11, 12, 13, 14, 16) -&gt; não executável</a:t>
            </a:r>
          </a:p>
          <a:p>
            <a:r>
              <a:rPr lang="pt-PT" sz="1200" strike="sngStrike" dirty="0" smtClean="0"/>
              <a:t>(3, 4, 5, 11, 12, 13, 14, 15) -&gt; não executável</a:t>
            </a:r>
            <a:endParaRPr lang="pt-PT" sz="1200" strike="sngStrike" dirty="0"/>
          </a:p>
          <a:p>
            <a:endParaRPr lang="pt-PT" sz="1200" dirty="0" smtClean="0"/>
          </a:p>
        </p:txBody>
      </p:sp>
    </p:spTree>
    <p:extLst>
      <p:ext uri="{BB962C8B-B14F-4D97-AF65-F5344CB8AC3E}">
        <p14:creationId xmlns:p14="http://schemas.microsoft.com/office/powerpoint/2010/main" val="102410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222"/>
            <a:ext cx="49053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rma livre 1"/>
          <p:cNvSpPr/>
          <p:nvPr/>
        </p:nvSpPr>
        <p:spPr>
          <a:xfrm>
            <a:off x="315129" y="1209468"/>
            <a:ext cx="1152063" cy="477849"/>
          </a:xfrm>
          <a:custGeom>
            <a:avLst/>
            <a:gdLst>
              <a:gd name="connsiteX0" fmla="*/ 0 w 1152063"/>
              <a:gd name="connsiteY0" fmla="*/ 0 h 477849"/>
              <a:gd name="connsiteX1" fmla="*/ 59376 w 1152063"/>
              <a:gd name="connsiteY1" fmla="*/ 35626 h 477849"/>
              <a:gd name="connsiteX2" fmla="*/ 213755 w 1152063"/>
              <a:gd name="connsiteY2" fmla="*/ 83128 h 477849"/>
              <a:gd name="connsiteX3" fmla="*/ 261257 w 1152063"/>
              <a:gd name="connsiteY3" fmla="*/ 95003 h 477849"/>
              <a:gd name="connsiteX4" fmla="*/ 308758 w 1152063"/>
              <a:gd name="connsiteY4" fmla="*/ 106878 h 477849"/>
              <a:gd name="connsiteX5" fmla="*/ 403761 w 1152063"/>
              <a:gd name="connsiteY5" fmla="*/ 154380 h 477849"/>
              <a:gd name="connsiteX6" fmla="*/ 486888 w 1152063"/>
              <a:gd name="connsiteY6" fmla="*/ 178130 h 477849"/>
              <a:gd name="connsiteX7" fmla="*/ 534389 w 1152063"/>
              <a:gd name="connsiteY7" fmla="*/ 190006 h 477849"/>
              <a:gd name="connsiteX8" fmla="*/ 617516 w 1152063"/>
              <a:gd name="connsiteY8" fmla="*/ 225632 h 477849"/>
              <a:gd name="connsiteX9" fmla="*/ 665018 w 1152063"/>
              <a:gd name="connsiteY9" fmla="*/ 237507 h 477849"/>
              <a:gd name="connsiteX10" fmla="*/ 712519 w 1152063"/>
              <a:gd name="connsiteY10" fmla="*/ 261258 h 477849"/>
              <a:gd name="connsiteX11" fmla="*/ 783771 w 1152063"/>
              <a:gd name="connsiteY11" fmla="*/ 285008 h 477849"/>
              <a:gd name="connsiteX12" fmla="*/ 819397 w 1152063"/>
              <a:gd name="connsiteY12" fmla="*/ 296884 h 477849"/>
              <a:gd name="connsiteX13" fmla="*/ 855023 w 1152063"/>
              <a:gd name="connsiteY13" fmla="*/ 308759 h 477849"/>
              <a:gd name="connsiteX14" fmla="*/ 890649 w 1152063"/>
              <a:gd name="connsiteY14" fmla="*/ 320634 h 477849"/>
              <a:gd name="connsiteX15" fmla="*/ 973776 w 1152063"/>
              <a:gd name="connsiteY15" fmla="*/ 368135 h 477849"/>
              <a:gd name="connsiteX16" fmla="*/ 1045028 w 1152063"/>
              <a:gd name="connsiteY16" fmla="*/ 391886 h 477849"/>
              <a:gd name="connsiteX17" fmla="*/ 1080654 w 1152063"/>
              <a:gd name="connsiteY17" fmla="*/ 403761 h 477849"/>
              <a:gd name="connsiteX18" fmla="*/ 1116280 w 1152063"/>
              <a:gd name="connsiteY18" fmla="*/ 427512 h 477849"/>
              <a:gd name="connsiteX19" fmla="*/ 1151906 w 1152063"/>
              <a:gd name="connsiteY19" fmla="*/ 439387 h 477849"/>
              <a:gd name="connsiteX20" fmla="*/ 1104405 w 1152063"/>
              <a:gd name="connsiteY20" fmla="*/ 368135 h 477849"/>
              <a:gd name="connsiteX21" fmla="*/ 1116280 w 1152063"/>
              <a:gd name="connsiteY21" fmla="*/ 415637 h 477849"/>
              <a:gd name="connsiteX22" fmla="*/ 1128155 w 1152063"/>
              <a:gd name="connsiteY22" fmla="*/ 451263 h 477849"/>
              <a:gd name="connsiteX23" fmla="*/ 1092529 w 1152063"/>
              <a:gd name="connsiteY23" fmla="*/ 475013 h 477849"/>
              <a:gd name="connsiteX24" fmla="*/ 938150 w 1152063"/>
              <a:gd name="connsiteY24" fmla="*/ 475013 h 47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2063" h="477849">
                <a:moveTo>
                  <a:pt x="0" y="0"/>
                </a:moveTo>
                <a:cubicBezTo>
                  <a:pt x="19792" y="11875"/>
                  <a:pt x="38731" y="25304"/>
                  <a:pt x="59376" y="35626"/>
                </a:cubicBezTo>
                <a:cubicBezTo>
                  <a:pt x="113185" y="62531"/>
                  <a:pt x="153007" y="67941"/>
                  <a:pt x="213755" y="83128"/>
                </a:cubicBezTo>
                <a:lnTo>
                  <a:pt x="261257" y="95003"/>
                </a:lnTo>
                <a:lnTo>
                  <a:pt x="308758" y="106878"/>
                </a:lnTo>
                <a:cubicBezTo>
                  <a:pt x="340426" y="122712"/>
                  <a:pt x="369412" y="145793"/>
                  <a:pt x="403761" y="154380"/>
                </a:cubicBezTo>
                <a:cubicBezTo>
                  <a:pt x="552204" y="191490"/>
                  <a:pt x="367673" y="144068"/>
                  <a:pt x="486888" y="178130"/>
                </a:cubicBezTo>
                <a:cubicBezTo>
                  <a:pt x="502581" y="182614"/>
                  <a:pt x="518696" y="185522"/>
                  <a:pt x="534389" y="190006"/>
                </a:cubicBezTo>
                <a:cubicBezTo>
                  <a:pt x="616975" y="213602"/>
                  <a:pt x="516158" y="187623"/>
                  <a:pt x="617516" y="225632"/>
                </a:cubicBezTo>
                <a:cubicBezTo>
                  <a:pt x="632798" y="231363"/>
                  <a:pt x="649184" y="233549"/>
                  <a:pt x="665018" y="237507"/>
                </a:cubicBezTo>
                <a:cubicBezTo>
                  <a:pt x="680852" y="245424"/>
                  <a:pt x="696082" y="254683"/>
                  <a:pt x="712519" y="261258"/>
                </a:cubicBezTo>
                <a:cubicBezTo>
                  <a:pt x="735764" y="270556"/>
                  <a:pt x="760020" y="277091"/>
                  <a:pt x="783771" y="285008"/>
                </a:cubicBezTo>
                <a:lnTo>
                  <a:pt x="819397" y="296884"/>
                </a:lnTo>
                <a:lnTo>
                  <a:pt x="855023" y="308759"/>
                </a:lnTo>
                <a:lnTo>
                  <a:pt x="890649" y="320634"/>
                </a:lnTo>
                <a:cubicBezTo>
                  <a:pt x="922786" y="342059"/>
                  <a:pt x="936106" y="353067"/>
                  <a:pt x="973776" y="368135"/>
                </a:cubicBezTo>
                <a:cubicBezTo>
                  <a:pt x="997021" y="377433"/>
                  <a:pt x="1021277" y="383969"/>
                  <a:pt x="1045028" y="391886"/>
                </a:cubicBezTo>
                <a:lnTo>
                  <a:pt x="1080654" y="403761"/>
                </a:lnTo>
                <a:cubicBezTo>
                  <a:pt x="1092529" y="411678"/>
                  <a:pt x="1103514" y="421129"/>
                  <a:pt x="1116280" y="427512"/>
                </a:cubicBezTo>
                <a:cubicBezTo>
                  <a:pt x="1127476" y="433110"/>
                  <a:pt x="1154361" y="451662"/>
                  <a:pt x="1151906" y="439387"/>
                </a:cubicBezTo>
                <a:cubicBezTo>
                  <a:pt x="1146308" y="411397"/>
                  <a:pt x="1104405" y="368135"/>
                  <a:pt x="1104405" y="368135"/>
                </a:cubicBezTo>
                <a:cubicBezTo>
                  <a:pt x="1108363" y="383969"/>
                  <a:pt x="1111796" y="399944"/>
                  <a:pt x="1116280" y="415637"/>
                </a:cubicBezTo>
                <a:cubicBezTo>
                  <a:pt x="1119719" y="427673"/>
                  <a:pt x="1132804" y="439641"/>
                  <a:pt x="1128155" y="451263"/>
                </a:cubicBezTo>
                <a:cubicBezTo>
                  <a:pt x="1122854" y="464514"/>
                  <a:pt x="1106691" y="473243"/>
                  <a:pt x="1092529" y="475013"/>
                </a:cubicBezTo>
                <a:cubicBezTo>
                  <a:pt x="1041467" y="481396"/>
                  <a:pt x="989610" y="475013"/>
                  <a:pt x="938150" y="475013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Forma livre 4"/>
          <p:cNvSpPr/>
          <p:nvPr/>
        </p:nvSpPr>
        <p:spPr>
          <a:xfrm>
            <a:off x="1003897" y="2290123"/>
            <a:ext cx="546265" cy="237506"/>
          </a:xfrm>
          <a:custGeom>
            <a:avLst/>
            <a:gdLst>
              <a:gd name="connsiteX0" fmla="*/ 0 w 546265"/>
              <a:gd name="connsiteY0" fmla="*/ 0 h 237506"/>
              <a:gd name="connsiteX1" fmla="*/ 59377 w 546265"/>
              <a:gd name="connsiteY1" fmla="*/ 11875 h 237506"/>
              <a:gd name="connsiteX2" fmla="*/ 142504 w 546265"/>
              <a:gd name="connsiteY2" fmla="*/ 59377 h 237506"/>
              <a:gd name="connsiteX3" fmla="*/ 213756 w 546265"/>
              <a:gd name="connsiteY3" fmla="*/ 83127 h 237506"/>
              <a:gd name="connsiteX4" fmla="*/ 356260 w 546265"/>
              <a:gd name="connsiteY4" fmla="*/ 130629 h 237506"/>
              <a:gd name="connsiteX5" fmla="*/ 391886 w 546265"/>
              <a:gd name="connsiteY5" fmla="*/ 142504 h 237506"/>
              <a:gd name="connsiteX6" fmla="*/ 439387 w 546265"/>
              <a:gd name="connsiteY6" fmla="*/ 166255 h 237506"/>
              <a:gd name="connsiteX7" fmla="*/ 534390 w 546265"/>
              <a:gd name="connsiteY7" fmla="*/ 190005 h 237506"/>
              <a:gd name="connsiteX8" fmla="*/ 546265 w 546265"/>
              <a:gd name="connsiteY8" fmla="*/ 154379 h 237506"/>
              <a:gd name="connsiteX9" fmla="*/ 534390 w 546265"/>
              <a:gd name="connsiteY9" fmla="*/ 225631 h 237506"/>
              <a:gd name="connsiteX10" fmla="*/ 498764 w 546265"/>
              <a:gd name="connsiteY10" fmla="*/ 237506 h 237506"/>
              <a:gd name="connsiteX11" fmla="*/ 296884 w 546265"/>
              <a:gd name="connsiteY11" fmla="*/ 225631 h 237506"/>
              <a:gd name="connsiteX12" fmla="*/ 261258 w 546265"/>
              <a:gd name="connsiteY12" fmla="*/ 225631 h 23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265" h="237506">
                <a:moveTo>
                  <a:pt x="0" y="0"/>
                </a:moveTo>
                <a:cubicBezTo>
                  <a:pt x="19792" y="3958"/>
                  <a:pt x="40229" y="5492"/>
                  <a:pt x="59377" y="11875"/>
                </a:cubicBezTo>
                <a:cubicBezTo>
                  <a:pt x="154162" y="43470"/>
                  <a:pt x="64319" y="24628"/>
                  <a:pt x="142504" y="59377"/>
                </a:cubicBezTo>
                <a:cubicBezTo>
                  <a:pt x="165382" y="69545"/>
                  <a:pt x="190005" y="75210"/>
                  <a:pt x="213756" y="83127"/>
                </a:cubicBezTo>
                <a:lnTo>
                  <a:pt x="356260" y="130629"/>
                </a:lnTo>
                <a:cubicBezTo>
                  <a:pt x="368135" y="134587"/>
                  <a:pt x="380690" y="136906"/>
                  <a:pt x="391886" y="142504"/>
                </a:cubicBezTo>
                <a:cubicBezTo>
                  <a:pt x="407720" y="150421"/>
                  <a:pt x="422593" y="160657"/>
                  <a:pt x="439387" y="166255"/>
                </a:cubicBezTo>
                <a:cubicBezTo>
                  <a:pt x="470354" y="176577"/>
                  <a:pt x="534390" y="190005"/>
                  <a:pt x="534390" y="190005"/>
                </a:cubicBezTo>
                <a:lnTo>
                  <a:pt x="546265" y="154379"/>
                </a:lnTo>
                <a:cubicBezTo>
                  <a:pt x="542307" y="178130"/>
                  <a:pt x="546336" y="204725"/>
                  <a:pt x="534390" y="225631"/>
                </a:cubicBezTo>
                <a:cubicBezTo>
                  <a:pt x="528180" y="236499"/>
                  <a:pt x="511282" y="237506"/>
                  <a:pt x="498764" y="237506"/>
                </a:cubicBezTo>
                <a:cubicBezTo>
                  <a:pt x="431354" y="237506"/>
                  <a:pt x="364210" y="228997"/>
                  <a:pt x="296884" y="225631"/>
                </a:cubicBezTo>
                <a:cubicBezTo>
                  <a:pt x="285023" y="225038"/>
                  <a:pt x="273133" y="225631"/>
                  <a:pt x="261258" y="225631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Forma livre 5"/>
          <p:cNvSpPr/>
          <p:nvPr/>
        </p:nvSpPr>
        <p:spPr>
          <a:xfrm>
            <a:off x="160749" y="1351972"/>
            <a:ext cx="1496291" cy="1449570"/>
          </a:xfrm>
          <a:custGeom>
            <a:avLst/>
            <a:gdLst>
              <a:gd name="connsiteX0" fmla="*/ 118754 w 1496291"/>
              <a:gd name="connsiteY0" fmla="*/ 0 h 1449570"/>
              <a:gd name="connsiteX1" fmla="*/ 71252 w 1496291"/>
              <a:gd name="connsiteY1" fmla="*/ 59377 h 1449570"/>
              <a:gd name="connsiteX2" fmla="*/ 47502 w 1496291"/>
              <a:gd name="connsiteY2" fmla="*/ 154380 h 1449570"/>
              <a:gd name="connsiteX3" fmla="*/ 35626 w 1496291"/>
              <a:gd name="connsiteY3" fmla="*/ 190006 h 1449570"/>
              <a:gd name="connsiteX4" fmla="*/ 23751 w 1496291"/>
              <a:gd name="connsiteY4" fmla="*/ 273133 h 1449570"/>
              <a:gd name="connsiteX5" fmla="*/ 0 w 1496291"/>
              <a:gd name="connsiteY5" fmla="*/ 570016 h 1449570"/>
              <a:gd name="connsiteX6" fmla="*/ 11876 w 1496291"/>
              <a:gd name="connsiteY6" fmla="*/ 985652 h 1449570"/>
              <a:gd name="connsiteX7" fmla="*/ 47502 w 1496291"/>
              <a:gd name="connsiteY7" fmla="*/ 1092530 h 1449570"/>
              <a:gd name="connsiteX8" fmla="*/ 83128 w 1496291"/>
              <a:gd name="connsiteY8" fmla="*/ 1175657 h 1449570"/>
              <a:gd name="connsiteX9" fmla="*/ 95003 w 1496291"/>
              <a:gd name="connsiteY9" fmla="*/ 1211283 h 1449570"/>
              <a:gd name="connsiteX10" fmla="*/ 166255 w 1496291"/>
              <a:gd name="connsiteY10" fmla="*/ 1246909 h 1449570"/>
              <a:gd name="connsiteX11" fmla="*/ 273133 w 1496291"/>
              <a:gd name="connsiteY11" fmla="*/ 1294411 h 1449570"/>
              <a:gd name="connsiteX12" fmla="*/ 308759 w 1496291"/>
              <a:gd name="connsiteY12" fmla="*/ 1306286 h 1449570"/>
              <a:gd name="connsiteX13" fmla="*/ 344385 w 1496291"/>
              <a:gd name="connsiteY13" fmla="*/ 1330037 h 1449570"/>
              <a:gd name="connsiteX14" fmla="*/ 415637 w 1496291"/>
              <a:gd name="connsiteY14" fmla="*/ 1353787 h 1449570"/>
              <a:gd name="connsiteX15" fmla="*/ 451263 w 1496291"/>
              <a:gd name="connsiteY15" fmla="*/ 1365663 h 1449570"/>
              <a:gd name="connsiteX16" fmla="*/ 486889 w 1496291"/>
              <a:gd name="connsiteY16" fmla="*/ 1377538 h 1449570"/>
              <a:gd name="connsiteX17" fmla="*/ 522515 w 1496291"/>
              <a:gd name="connsiteY17" fmla="*/ 1389413 h 1449570"/>
              <a:gd name="connsiteX18" fmla="*/ 570016 w 1496291"/>
              <a:gd name="connsiteY18" fmla="*/ 1401289 h 1449570"/>
              <a:gd name="connsiteX19" fmla="*/ 605642 w 1496291"/>
              <a:gd name="connsiteY19" fmla="*/ 1413164 h 1449570"/>
              <a:gd name="connsiteX20" fmla="*/ 914400 w 1496291"/>
              <a:gd name="connsiteY20" fmla="*/ 1425039 h 1449570"/>
              <a:gd name="connsiteX21" fmla="*/ 950026 w 1496291"/>
              <a:gd name="connsiteY21" fmla="*/ 1436915 h 1449570"/>
              <a:gd name="connsiteX22" fmla="*/ 1282535 w 1496291"/>
              <a:gd name="connsiteY22" fmla="*/ 1436915 h 1449570"/>
              <a:gd name="connsiteX23" fmla="*/ 1318161 w 1496291"/>
              <a:gd name="connsiteY23" fmla="*/ 1413164 h 1449570"/>
              <a:gd name="connsiteX24" fmla="*/ 1425039 w 1496291"/>
              <a:gd name="connsiteY24" fmla="*/ 1353787 h 1449570"/>
              <a:gd name="connsiteX25" fmla="*/ 1460665 w 1496291"/>
              <a:gd name="connsiteY25" fmla="*/ 1318161 h 1449570"/>
              <a:gd name="connsiteX26" fmla="*/ 1413164 w 1496291"/>
              <a:gd name="connsiteY26" fmla="*/ 1330037 h 1449570"/>
              <a:gd name="connsiteX27" fmla="*/ 1377538 w 1496291"/>
              <a:gd name="connsiteY27" fmla="*/ 1341912 h 1449570"/>
              <a:gd name="connsiteX28" fmla="*/ 1330037 w 1496291"/>
              <a:gd name="connsiteY28" fmla="*/ 1353787 h 1449570"/>
              <a:gd name="connsiteX29" fmla="*/ 1294411 w 1496291"/>
              <a:gd name="connsiteY29" fmla="*/ 1365663 h 1449570"/>
              <a:gd name="connsiteX30" fmla="*/ 1377538 w 1496291"/>
              <a:gd name="connsiteY30" fmla="*/ 1353787 h 1449570"/>
              <a:gd name="connsiteX31" fmla="*/ 1472541 w 1496291"/>
              <a:gd name="connsiteY31" fmla="*/ 1341912 h 1449570"/>
              <a:gd name="connsiteX32" fmla="*/ 1496291 w 1496291"/>
              <a:gd name="connsiteY32" fmla="*/ 1413164 h 14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96291" h="1449570">
                <a:moveTo>
                  <a:pt x="118754" y="0"/>
                </a:moveTo>
                <a:cubicBezTo>
                  <a:pt x="102920" y="19792"/>
                  <a:pt x="81874" y="36363"/>
                  <a:pt x="71252" y="59377"/>
                </a:cubicBezTo>
                <a:cubicBezTo>
                  <a:pt x="57573" y="89015"/>
                  <a:pt x="57825" y="123413"/>
                  <a:pt x="47502" y="154380"/>
                </a:cubicBezTo>
                <a:lnTo>
                  <a:pt x="35626" y="190006"/>
                </a:lnTo>
                <a:cubicBezTo>
                  <a:pt x="31668" y="217715"/>
                  <a:pt x="25819" y="245219"/>
                  <a:pt x="23751" y="273133"/>
                </a:cubicBezTo>
                <a:cubicBezTo>
                  <a:pt x="1017" y="580052"/>
                  <a:pt x="29931" y="420369"/>
                  <a:pt x="0" y="570016"/>
                </a:cubicBezTo>
                <a:cubicBezTo>
                  <a:pt x="3959" y="708561"/>
                  <a:pt x="1761" y="847420"/>
                  <a:pt x="11876" y="985652"/>
                </a:cubicBezTo>
                <a:cubicBezTo>
                  <a:pt x="13106" y="1002459"/>
                  <a:pt x="40948" y="1066314"/>
                  <a:pt x="47502" y="1092530"/>
                </a:cubicBezTo>
                <a:cubicBezTo>
                  <a:pt x="62839" y="1153877"/>
                  <a:pt x="50324" y="1126451"/>
                  <a:pt x="83128" y="1175657"/>
                </a:cubicBezTo>
                <a:cubicBezTo>
                  <a:pt x="87086" y="1187532"/>
                  <a:pt x="87183" y="1201508"/>
                  <a:pt x="95003" y="1211283"/>
                </a:cubicBezTo>
                <a:cubicBezTo>
                  <a:pt x="111746" y="1232212"/>
                  <a:pt x="142785" y="1239086"/>
                  <a:pt x="166255" y="1246909"/>
                </a:cubicBezTo>
                <a:cubicBezTo>
                  <a:pt x="222711" y="1284547"/>
                  <a:pt x="188342" y="1266147"/>
                  <a:pt x="273133" y="1294411"/>
                </a:cubicBezTo>
                <a:lnTo>
                  <a:pt x="308759" y="1306286"/>
                </a:lnTo>
                <a:cubicBezTo>
                  <a:pt x="320634" y="1314203"/>
                  <a:pt x="331343" y="1324240"/>
                  <a:pt x="344385" y="1330037"/>
                </a:cubicBezTo>
                <a:cubicBezTo>
                  <a:pt x="367263" y="1340205"/>
                  <a:pt x="391886" y="1345870"/>
                  <a:pt x="415637" y="1353787"/>
                </a:cubicBezTo>
                <a:lnTo>
                  <a:pt x="451263" y="1365663"/>
                </a:lnTo>
                <a:lnTo>
                  <a:pt x="486889" y="1377538"/>
                </a:lnTo>
                <a:cubicBezTo>
                  <a:pt x="498764" y="1381496"/>
                  <a:pt x="510371" y="1386377"/>
                  <a:pt x="522515" y="1389413"/>
                </a:cubicBezTo>
                <a:cubicBezTo>
                  <a:pt x="538349" y="1393372"/>
                  <a:pt x="554323" y="1396805"/>
                  <a:pt x="570016" y="1401289"/>
                </a:cubicBezTo>
                <a:cubicBezTo>
                  <a:pt x="582052" y="1404728"/>
                  <a:pt x="593154" y="1412303"/>
                  <a:pt x="605642" y="1413164"/>
                </a:cubicBezTo>
                <a:cubicBezTo>
                  <a:pt x="708393" y="1420250"/>
                  <a:pt x="811481" y="1421081"/>
                  <a:pt x="914400" y="1425039"/>
                </a:cubicBezTo>
                <a:cubicBezTo>
                  <a:pt x="926275" y="1428998"/>
                  <a:pt x="937710" y="1434676"/>
                  <a:pt x="950026" y="1436915"/>
                </a:cubicBezTo>
                <a:cubicBezTo>
                  <a:pt x="1081117" y="1460750"/>
                  <a:pt x="1118884" y="1445097"/>
                  <a:pt x="1282535" y="1436915"/>
                </a:cubicBezTo>
                <a:cubicBezTo>
                  <a:pt x="1294410" y="1428998"/>
                  <a:pt x="1305395" y="1419547"/>
                  <a:pt x="1318161" y="1413164"/>
                </a:cubicBezTo>
                <a:cubicBezTo>
                  <a:pt x="1377896" y="1383297"/>
                  <a:pt x="1350148" y="1428678"/>
                  <a:pt x="1425039" y="1353787"/>
                </a:cubicBezTo>
                <a:cubicBezTo>
                  <a:pt x="1436914" y="1341912"/>
                  <a:pt x="1468176" y="1333182"/>
                  <a:pt x="1460665" y="1318161"/>
                </a:cubicBezTo>
                <a:cubicBezTo>
                  <a:pt x="1453366" y="1303563"/>
                  <a:pt x="1428857" y="1325553"/>
                  <a:pt x="1413164" y="1330037"/>
                </a:cubicBezTo>
                <a:cubicBezTo>
                  <a:pt x="1401128" y="1333476"/>
                  <a:pt x="1389574" y="1338473"/>
                  <a:pt x="1377538" y="1341912"/>
                </a:cubicBezTo>
                <a:cubicBezTo>
                  <a:pt x="1361845" y="1346396"/>
                  <a:pt x="1345730" y="1349303"/>
                  <a:pt x="1330037" y="1353787"/>
                </a:cubicBezTo>
                <a:cubicBezTo>
                  <a:pt x="1318001" y="1357226"/>
                  <a:pt x="1281893" y="1365663"/>
                  <a:pt x="1294411" y="1365663"/>
                </a:cubicBezTo>
                <a:cubicBezTo>
                  <a:pt x="1322401" y="1365663"/>
                  <a:pt x="1349793" y="1357486"/>
                  <a:pt x="1377538" y="1353787"/>
                </a:cubicBezTo>
                <a:lnTo>
                  <a:pt x="1472541" y="1341912"/>
                </a:lnTo>
                <a:lnTo>
                  <a:pt x="1496291" y="1413164"/>
                </a:ln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Forma livre 6"/>
          <p:cNvSpPr/>
          <p:nvPr/>
        </p:nvSpPr>
        <p:spPr>
          <a:xfrm>
            <a:off x="1051399" y="1767389"/>
            <a:ext cx="570015" cy="368355"/>
          </a:xfrm>
          <a:custGeom>
            <a:avLst/>
            <a:gdLst>
              <a:gd name="connsiteX0" fmla="*/ 0 w 570015"/>
              <a:gd name="connsiteY0" fmla="*/ 368355 h 368355"/>
              <a:gd name="connsiteX1" fmla="*/ 106878 w 570015"/>
              <a:gd name="connsiteY1" fmla="*/ 344604 h 368355"/>
              <a:gd name="connsiteX2" fmla="*/ 178130 w 570015"/>
              <a:gd name="connsiteY2" fmla="*/ 297103 h 368355"/>
              <a:gd name="connsiteX3" fmla="*/ 213756 w 570015"/>
              <a:gd name="connsiteY3" fmla="*/ 273352 h 368355"/>
              <a:gd name="connsiteX4" fmla="*/ 249382 w 570015"/>
              <a:gd name="connsiteY4" fmla="*/ 261477 h 368355"/>
              <a:gd name="connsiteX5" fmla="*/ 285007 w 570015"/>
              <a:gd name="connsiteY5" fmla="*/ 225851 h 368355"/>
              <a:gd name="connsiteX6" fmla="*/ 356259 w 570015"/>
              <a:gd name="connsiteY6" fmla="*/ 178350 h 368355"/>
              <a:gd name="connsiteX7" fmla="*/ 463137 w 570015"/>
              <a:gd name="connsiteY7" fmla="*/ 107098 h 368355"/>
              <a:gd name="connsiteX8" fmla="*/ 498763 w 570015"/>
              <a:gd name="connsiteY8" fmla="*/ 83347 h 368355"/>
              <a:gd name="connsiteX9" fmla="*/ 570015 w 570015"/>
              <a:gd name="connsiteY9" fmla="*/ 12095 h 368355"/>
              <a:gd name="connsiteX10" fmla="*/ 522514 w 570015"/>
              <a:gd name="connsiteY10" fmla="*/ 220 h 368355"/>
              <a:gd name="connsiteX11" fmla="*/ 463137 w 570015"/>
              <a:gd name="connsiteY11" fmla="*/ 23970 h 368355"/>
              <a:gd name="connsiteX12" fmla="*/ 415636 w 570015"/>
              <a:gd name="connsiteY12" fmla="*/ 35846 h 368355"/>
              <a:gd name="connsiteX13" fmla="*/ 320633 w 570015"/>
              <a:gd name="connsiteY13" fmla="*/ 83347 h 368355"/>
              <a:gd name="connsiteX14" fmla="*/ 356259 w 570015"/>
              <a:gd name="connsiteY14" fmla="*/ 71472 h 368355"/>
              <a:gd name="connsiteX15" fmla="*/ 451262 w 570015"/>
              <a:gd name="connsiteY15" fmla="*/ 59596 h 368355"/>
              <a:gd name="connsiteX16" fmla="*/ 522514 w 570015"/>
              <a:gd name="connsiteY16" fmla="*/ 23970 h 368355"/>
              <a:gd name="connsiteX17" fmla="*/ 534389 w 570015"/>
              <a:gd name="connsiteY17" fmla="*/ 59596 h 368355"/>
              <a:gd name="connsiteX18" fmla="*/ 534389 w 570015"/>
              <a:gd name="connsiteY18" fmla="*/ 142724 h 36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70015" h="368355">
                <a:moveTo>
                  <a:pt x="0" y="368355"/>
                </a:moveTo>
                <a:cubicBezTo>
                  <a:pt x="3583" y="367638"/>
                  <a:pt x="97851" y="349762"/>
                  <a:pt x="106878" y="344604"/>
                </a:cubicBezTo>
                <a:cubicBezTo>
                  <a:pt x="231416" y="273441"/>
                  <a:pt x="66898" y="334179"/>
                  <a:pt x="178130" y="297103"/>
                </a:cubicBezTo>
                <a:cubicBezTo>
                  <a:pt x="190005" y="289186"/>
                  <a:pt x="200990" y="279735"/>
                  <a:pt x="213756" y="273352"/>
                </a:cubicBezTo>
                <a:cubicBezTo>
                  <a:pt x="224952" y="267754"/>
                  <a:pt x="238967" y="268421"/>
                  <a:pt x="249382" y="261477"/>
                </a:cubicBezTo>
                <a:cubicBezTo>
                  <a:pt x="263355" y="252161"/>
                  <a:pt x="271751" y="236162"/>
                  <a:pt x="285007" y="225851"/>
                </a:cubicBezTo>
                <a:cubicBezTo>
                  <a:pt x="307539" y="208326"/>
                  <a:pt x="332508" y="194184"/>
                  <a:pt x="356259" y="178350"/>
                </a:cubicBezTo>
                <a:lnTo>
                  <a:pt x="463137" y="107098"/>
                </a:lnTo>
                <a:cubicBezTo>
                  <a:pt x="475012" y="99181"/>
                  <a:pt x="488671" y="93439"/>
                  <a:pt x="498763" y="83347"/>
                </a:cubicBezTo>
                <a:lnTo>
                  <a:pt x="570015" y="12095"/>
                </a:lnTo>
                <a:cubicBezTo>
                  <a:pt x="554181" y="8137"/>
                  <a:pt x="538735" y="-1582"/>
                  <a:pt x="522514" y="220"/>
                </a:cubicBezTo>
                <a:cubicBezTo>
                  <a:pt x="501327" y="2574"/>
                  <a:pt x="483360" y="17229"/>
                  <a:pt x="463137" y="23970"/>
                </a:cubicBezTo>
                <a:cubicBezTo>
                  <a:pt x="447654" y="29131"/>
                  <a:pt x="431470" y="31887"/>
                  <a:pt x="415636" y="35846"/>
                </a:cubicBezTo>
                <a:cubicBezTo>
                  <a:pt x="333085" y="90878"/>
                  <a:pt x="436857" y="25233"/>
                  <a:pt x="320633" y="83347"/>
                </a:cubicBezTo>
                <a:cubicBezTo>
                  <a:pt x="309437" y="88945"/>
                  <a:pt x="343838" y="73025"/>
                  <a:pt x="356259" y="71472"/>
                </a:cubicBezTo>
                <a:lnTo>
                  <a:pt x="451262" y="59596"/>
                </a:lnTo>
                <a:cubicBezTo>
                  <a:pt x="457262" y="55596"/>
                  <a:pt x="508468" y="16947"/>
                  <a:pt x="522514" y="23970"/>
                </a:cubicBezTo>
                <a:cubicBezTo>
                  <a:pt x="533710" y="29568"/>
                  <a:pt x="533143" y="47140"/>
                  <a:pt x="534389" y="59596"/>
                </a:cubicBezTo>
                <a:cubicBezTo>
                  <a:pt x="537146" y="87168"/>
                  <a:pt x="534389" y="115015"/>
                  <a:pt x="534389" y="142724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950337" y="116630"/>
            <a:ext cx="4950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 smtClean="0"/>
              <a:t>Variável </a:t>
            </a:r>
            <a:r>
              <a:rPr lang="pt-PT" sz="1200" dirty="0" err="1" smtClean="0"/>
              <a:t>result</a:t>
            </a:r>
            <a:endParaRPr lang="pt-PT" sz="1200" dirty="0" smtClean="0"/>
          </a:p>
          <a:p>
            <a:r>
              <a:rPr lang="pt-PT" sz="1200" dirty="0" smtClean="0">
                <a:solidFill>
                  <a:srgbClr val="0070C0"/>
                </a:solidFill>
              </a:rPr>
              <a:t>(</a:t>
            </a:r>
            <a:r>
              <a:rPr lang="pt-PT" sz="1200" dirty="0">
                <a:solidFill>
                  <a:srgbClr val="0070C0"/>
                </a:solidFill>
              </a:rPr>
              <a:t>4, 5, 6, 7, 8) -&gt; </a:t>
            </a:r>
            <a:r>
              <a:rPr lang="pt-PT" sz="1200" dirty="0" err="1">
                <a:solidFill>
                  <a:srgbClr val="0070C0"/>
                </a:solidFill>
              </a:rPr>
              <a:t>p-use</a:t>
            </a:r>
            <a:r>
              <a:rPr lang="pt-PT" sz="1200" dirty="0">
                <a:solidFill>
                  <a:srgbClr val="0070C0"/>
                </a:solidFill>
              </a:rPr>
              <a:t> de </a:t>
            </a:r>
            <a:r>
              <a:rPr lang="pt-PT" sz="1200" dirty="0" err="1">
                <a:solidFill>
                  <a:srgbClr val="0070C0"/>
                </a:solidFill>
              </a:rPr>
              <a:t>result</a:t>
            </a:r>
            <a:endParaRPr lang="pt-PT" sz="1200" dirty="0">
              <a:solidFill>
                <a:srgbClr val="0070C0"/>
              </a:solidFill>
            </a:endParaRPr>
          </a:p>
          <a:p>
            <a:r>
              <a:rPr lang="pt-PT" sz="1200" dirty="0">
                <a:solidFill>
                  <a:srgbClr val="00B050"/>
                </a:solidFill>
              </a:rPr>
              <a:t>(4, 5, 6, 7, 10) -&gt; </a:t>
            </a:r>
            <a:r>
              <a:rPr lang="pt-PT" sz="1200" dirty="0" err="1">
                <a:solidFill>
                  <a:srgbClr val="00B050"/>
                </a:solidFill>
              </a:rPr>
              <a:t>p-use</a:t>
            </a:r>
            <a:r>
              <a:rPr lang="pt-PT" sz="1200" dirty="0">
                <a:solidFill>
                  <a:srgbClr val="00B050"/>
                </a:solidFill>
              </a:rPr>
              <a:t> de </a:t>
            </a:r>
            <a:r>
              <a:rPr lang="pt-PT" sz="1200" dirty="0" err="1">
                <a:solidFill>
                  <a:srgbClr val="00B050"/>
                </a:solidFill>
              </a:rPr>
              <a:t>result</a:t>
            </a:r>
            <a:endParaRPr lang="pt-PT" sz="1200" dirty="0">
              <a:solidFill>
                <a:srgbClr val="00B050"/>
              </a:solidFill>
            </a:endParaRP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FFC000"/>
                </a:solidFill>
              </a:rPr>
              <a:t>(10, 5, 6, 7, 8) -&gt; </a:t>
            </a:r>
            <a:r>
              <a:rPr lang="pt-PT" sz="1200" dirty="0" err="1">
                <a:solidFill>
                  <a:srgbClr val="FFC000"/>
                </a:solidFill>
              </a:rPr>
              <a:t>p-use</a:t>
            </a:r>
            <a:r>
              <a:rPr lang="pt-PT" sz="1200" dirty="0">
                <a:solidFill>
                  <a:srgbClr val="FFC000"/>
                </a:solidFill>
              </a:rPr>
              <a:t> de </a:t>
            </a:r>
            <a:r>
              <a:rPr lang="pt-PT" sz="1200" dirty="0" err="1">
                <a:solidFill>
                  <a:srgbClr val="FFC000"/>
                </a:solidFill>
              </a:rPr>
              <a:t>result</a:t>
            </a:r>
            <a:endParaRPr lang="pt-PT" sz="1200" dirty="0">
              <a:solidFill>
                <a:srgbClr val="FFC000"/>
              </a:solidFill>
            </a:endParaRPr>
          </a:p>
          <a:p>
            <a:endParaRPr lang="pt-PT" sz="1200" dirty="0" smtClean="0"/>
          </a:p>
          <a:p>
            <a:r>
              <a:rPr lang="pt-PT" sz="1200" dirty="0">
                <a:solidFill>
                  <a:srgbClr val="0070C0"/>
                </a:solidFill>
              </a:rPr>
              <a:t>(10, 5, 11) -&gt; c-use de </a:t>
            </a:r>
            <a:r>
              <a:rPr lang="pt-PT" sz="1200" dirty="0" err="1" smtClean="0">
                <a:solidFill>
                  <a:srgbClr val="0070C0"/>
                </a:solidFill>
              </a:rPr>
              <a:t>result</a:t>
            </a:r>
            <a:endParaRPr lang="pt-PT" sz="1200" dirty="0">
              <a:solidFill>
                <a:srgbClr val="0070C0"/>
              </a:solidFill>
            </a:endParaRPr>
          </a:p>
          <a:p>
            <a:endParaRPr lang="pt-PT" sz="1200" dirty="0"/>
          </a:p>
          <a:p>
            <a:r>
              <a:rPr lang="pt-PT" sz="1200" dirty="0" smtClean="0">
                <a:solidFill>
                  <a:srgbClr val="FF0000"/>
                </a:solidFill>
              </a:rPr>
              <a:t>(4, 5, 11) -&gt; </a:t>
            </a:r>
            <a:r>
              <a:rPr lang="pt-PT" sz="1200" dirty="0">
                <a:solidFill>
                  <a:srgbClr val="FF0000"/>
                </a:solidFill>
              </a:rPr>
              <a:t>c</a:t>
            </a:r>
            <a:r>
              <a:rPr lang="pt-PT" sz="1200" dirty="0" smtClean="0">
                <a:solidFill>
                  <a:srgbClr val="FF0000"/>
                </a:solidFill>
              </a:rPr>
              <a:t>-use de </a:t>
            </a:r>
            <a:r>
              <a:rPr lang="pt-PT" sz="1200" dirty="0" err="1" smtClean="0">
                <a:solidFill>
                  <a:srgbClr val="FF0000"/>
                </a:solidFill>
              </a:rPr>
              <a:t>result</a:t>
            </a:r>
            <a:endParaRPr lang="pt-PT" sz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80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1127</Words>
  <Application>Microsoft Office PowerPoint</Application>
  <PresentationFormat>Apresentação no Ecrã (4:3)</PresentationFormat>
  <Paragraphs>111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1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Miguel</dc:creator>
  <cp:lastModifiedBy>Filipe Miguel</cp:lastModifiedBy>
  <cp:revision>159</cp:revision>
  <dcterms:created xsi:type="dcterms:W3CDTF">2021-05-24T17:36:23Z</dcterms:created>
  <dcterms:modified xsi:type="dcterms:W3CDTF">2021-05-29T11:35:17Z</dcterms:modified>
</cp:coreProperties>
</file>