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34"/>
  </p:notesMasterIdLst>
  <p:sldIdLst>
    <p:sldId id="256" r:id="rId3"/>
    <p:sldId id="308" r:id="rId4"/>
    <p:sldId id="306" r:id="rId5"/>
    <p:sldId id="257" r:id="rId6"/>
    <p:sldId id="305" r:id="rId7"/>
    <p:sldId id="309" r:id="rId8"/>
    <p:sldId id="307" r:id="rId9"/>
    <p:sldId id="313" r:id="rId10"/>
    <p:sldId id="312" r:id="rId11"/>
    <p:sldId id="311" r:id="rId12"/>
    <p:sldId id="334" r:id="rId13"/>
    <p:sldId id="310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3" r:id="rId22"/>
    <p:sldId id="325" r:id="rId23"/>
    <p:sldId id="324" r:id="rId24"/>
    <p:sldId id="326" r:id="rId25"/>
    <p:sldId id="333" r:id="rId26"/>
    <p:sldId id="327" r:id="rId27"/>
    <p:sldId id="329" r:id="rId28"/>
    <p:sldId id="331" r:id="rId29"/>
    <p:sldId id="330" r:id="rId30"/>
    <p:sldId id="336" r:id="rId31"/>
    <p:sldId id="335" r:id="rId32"/>
    <p:sldId id="332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KDM20vh1gN9806A3SgU1Gsxh/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697"/>
    <a:srgbClr val="A5A5A5"/>
    <a:srgbClr val="8CBA80"/>
    <a:srgbClr val="65CAC9"/>
    <a:srgbClr val="568AD3"/>
    <a:srgbClr val="A1B588"/>
    <a:srgbClr val="FFCC66"/>
    <a:srgbClr val="6699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9BD539C-2ED6-4C41-AB82-FDC4508E0F43}">
  <a:tblStyle styleId="{49BD539C-2ED6-4C41-AB82-FDC4508E0F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025668-8A17-4BD8-A09F-BF37AE627C7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7E9"/>
          </a:solidFill>
        </a:fill>
      </a:tcStyle>
    </a:wholeTbl>
    <a:band1H>
      <a:tcTxStyle/>
      <a:tcStyle>
        <a:tcBdr/>
        <a:fill>
          <a:solidFill>
            <a:srgbClr val="D6EE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EE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774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5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DCDC-31D7-4D22-B9BC-AFF85169C92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E948083F-41FA-4767-A7CE-6380025FAD61}">
      <dgm:prSet phldrT="[Texto]"/>
      <dgm:spPr/>
      <dgm:t>
        <a:bodyPr/>
        <a:lstStyle/>
        <a:p>
          <a:r>
            <a:rPr lang="pt-PT" dirty="0"/>
            <a:t>O sistema </a:t>
          </a:r>
          <a:r>
            <a:rPr lang="pt-PT" dirty="0" err="1"/>
            <a:t>Flip</a:t>
          </a:r>
          <a:r>
            <a:rPr lang="pt-PT" dirty="0"/>
            <a:t> Framework estará funcional no início do próximo semestre escolar, numa versão teste.</a:t>
          </a:r>
        </a:p>
      </dgm:t>
    </dgm:pt>
    <dgm:pt modelId="{2FF94620-1DEE-4724-B50D-84FF29813406}" type="parTrans" cxnId="{DB11AC58-7BCA-4A8D-951F-94169E48CD98}">
      <dgm:prSet/>
      <dgm:spPr/>
      <dgm:t>
        <a:bodyPr/>
        <a:lstStyle/>
        <a:p>
          <a:endParaRPr lang="pt-PT"/>
        </a:p>
      </dgm:t>
    </dgm:pt>
    <dgm:pt modelId="{55806699-D3BF-4E1C-A6E3-D70EA9E75C33}" type="sibTrans" cxnId="{DB11AC58-7BCA-4A8D-951F-94169E48CD98}">
      <dgm:prSet/>
      <dgm:spPr/>
      <dgm:t>
        <a:bodyPr/>
        <a:lstStyle/>
        <a:p>
          <a:endParaRPr lang="pt-PT"/>
        </a:p>
      </dgm:t>
    </dgm:pt>
    <dgm:pt modelId="{48D92AFA-1D89-4E02-8B1F-6480B7A8EB5E}">
      <dgm:prSet phldrT="[Texto]"/>
      <dgm:spPr/>
      <dgm:t>
        <a:bodyPr/>
        <a:lstStyle/>
        <a:p>
          <a:r>
            <a:rPr lang="pt-PT" dirty="0"/>
            <a:t>Regulamento Geral da Proteção de Dados (RGPD). </a:t>
          </a:r>
        </a:p>
      </dgm:t>
    </dgm:pt>
    <dgm:pt modelId="{559CC048-8742-4FDF-A272-D78AD8076995}" type="parTrans" cxnId="{07B25DC3-0362-4EC4-9CAF-7017B232AFC9}">
      <dgm:prSet/>
      <dgm:spPr/>
      <dgm:t>
        <a:bodyPr/>
        <a:lstStyle/>
        <a:p>
          <a:endParaRPr lang="pt-PT"/>
        </a:p>
      </dgm:t>
    </dgm:pt>
    <dgm:pt modelId="{6264A345-6E53-43CF-903D-EF2E78AAEE55}" type="sibTrans" cxnId="{07B25DC3-0362-4EC4-9CAF-7017B232AFC9}">
      <dgm:prSet/>
      <dgm:spPr/>
      <dgm:t>
        <a:bodyPr/>
        <a:lstStyle/>
        <a:p>
          <a:endParaRPr lang="pt-PT"/>
        </a:p>
      </dgm:t>
    </dgm:pt>
    <dgm:pt modelId="{185E2310-E30D-4131-B26C-4648C543AF58}">
      <dgm:prSet phldrT="[Texto]"/>
      <dgm:spPr/>
      <dgm:t>
        <a:bodyPr/>
        <a:lstStyle/>
        <a:p>
          <a:r>
            <a:rPr lang="pt-PT" dirty="0"/>
            <a:t>Legislação de proteção de Direitos de Autor e Propriedade em Software.</a:t>
          </a:r>
        </a:p>
      </dgm:t>
    </dgm:pt>
    <dgm:pt modelId="{331578D6-D2A6-4493-9986-A42693F42FDE}" type="parTrans" cxnId="{C6ADFBC7-2438-4DA6-8553-784217A2C7D7}">
      <dgm:prSet/>
      <dgm:spPr/>
      <dgm:t>
        <a:bodyPr/>
        <a:lstStyle/>
        <a:p>
          <a:endParaRPr lang="pt-PT"/>
        </a:p>
      </dgm:t>
    </dgm:pt>
    <dgm:pt modelId="{DFEC8098-A0FA-427C-A68A-2221BCC1A46F}" type="sibTrans" cxnId="{C6ADFBC7-2438-4DA6-8553-784217A2C7D7}">
      <dgm:prSet/>
      <dgm:spPr/>
      <dgm:t>
        <a:bodyPr/>
        <a:lstStyle/>
        <a:p>
          <a:endParaRPr lang="pt-PT"/>
        </a:p>
      </dgm:t>
    </dgm:pt>
    <dgm:pt modelId="{1472F79D-641D-4E86-AC99-4641DE9C6B6E}">
      <dgm:prSet phldrT="[Texto]"/>
      <dgm:spPr/>
      <dgm:t>
        <a:bodyPr/>
        <a:lstStyle/>
        <a:p>
          <a:r>
            <a:rPr lang="pt-PT" dirty="0"/>
            <a:t>Comercialização e licença (Instituto Nacional da Propriedade Industrial).</a:t>
          </a:r>
        </a:p>
      </dgm:t>
    </dgm:pt>
    <dgm:pt modelId="{EF8CEFE4-8CB6-4C5D-A16E-155FDD6ADD47}" type="parTrans" cxnId="{848FBD3E-D816-4628-8E7C-D0ED584D4AF5}">
      <dgm:prSet/>
      <dgm:spPr/>
      <dgm:t>
        <a:bodyPr/>
        <a:lstStyle/>
        <a:p>
          <a:endParaRPr lang="pt-PT"/>
        </a:p>
      </dgm:t>
    </dgm:pt>
    <dgm:pt modelId="{FBD68AF1-27B9-4956-9547-C36D206BD3A5}" type="sibTrans" cxnId="{848FBD3E-D816-4628-8E7C-D0ED584D4AF5}">
      <dgm:prSet/>
      <dgm:spPr/>
      <dgm:t>
        <a:bodyPr/>
        <a:lstStyle/>
        <a:p>
          <a:endParaRPr lang="pt-PT"/>
        </a:p>
      </dgm:t>
    </dgm:pt>
    <dgm:pt modelId="{C353885E-936E-4C65-8481-8D657C007981}">
      <dgm:prSet phldrT="[Texto]"/>
      <dgm:spPr/>
      <dgm:t>
        <a:bodyPr/>
        <a:lstStyle/>
        <a:p>
          <a:r>
            <a:rPr lang="pt-PT" dirty="0"/>
            <a:t>Financiamento da Universidade de Coimbra.</a:t>
          </a:r>
        </a:p>
      </dgm:t>
    </dgm:pt>
    <dgm:pt modelId="{4B84F068-A359-4C1A-A0CB-DB19EE82DC7D}" type="parTrans" cxnId="{0CE933C9-C893-41BD-BDBF-CB80E4E23B80}">
      <dgm:prSet/>
      <dgm:spPr/>
      <dgm:t>
        <a:bodyPr/>
        <a:lstStyle/>
        <a:p>
          <a:endParaRPr lang="pt-PT"/>
        </a:p>
      </dgm:t>
    </dgm:pt>
    <dgm:pt modelId="{4B208C2B-0E4B-429C-B805-320FEEE0E0C5}" type="sibTrans" cxnId="{0CE933C9-C893-41BD-BDBF-CB80E4E23B80}">
      <dgm:prSet/>
      <dgm:spPr/>
      <dgm:t>
        <a:bodyPr/>
        <a:lstStyle/>
        <a:p>
          <a:endParaRPr lang="pt-PT"/>
        </a:p>
      </dgm:t>
    </dgm:pt>
    <dgm:pt modelId="{29E87D5E-FCCD-4201-BA7B-5B61BC0A63CE}" type="pres">
      <dgm:prSet presAssocID="{DD3FDCDC-31D7-4D22-B9BC-AFF85169C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PT"/>
        </a:p>
      </dgm:t>
    </dgm:pt>
    <dgm:pt modelId="{8289EAFC-2599-46B7-AAE9-6C4F2F345D9F}" type="pres">
      <dgm:prSet presAssocID="{DD3FDCDC-31D7-4D22-B9BC-AFF85169C92A}" presName="Name1" presStyleCnt="0"/>
      <dgm:spPr/>
    </dgm:pt>
    <dgm:pt modelId="{104B1D20-81CA-482E-B268-02D134E3AF73}" type="pres">
      <dgm:prSet presAssocID="{DD3FDCDC-31D7-4D22-B9BC-AFF85169C92A}" presName="cycle" presStyleCnt="0"/>
      <dgm:spPr/>
    </dgm:pt>
    <dgm:pt modelId="{170F8B9C-D811-44B1-A119-12D22431E92D}" type="pres">
      <dgm:prSet presAssocID="{DD3FDCDC-31D7-4D22-B9BC-AFF85169C92A}" presName="srcNode" presStyleLbl="node1" presStyleIdx="0" presStyleCnt="5"/>
      <dgm:spPr/>
    </dgm:pt>
    <dgm:pt modelId="{AABB8A9B-812C-4BEC-AF08-CAB1828A116F}" type="pres">
      <dgm:prSet presAssocID="{DD3FDCDC-31D7-4D22-B9BC-AFF85169C92A}" presName="conn" presStyleLbl="parChTrans1D2" presStyleIdx="0" presStyleCnt="1"/>
      <dgm:spPr/>
      <dgm:t>
        <a:bodyPr/>
        <a:lstStyle/>
        <a:p>
          <a:endParaRPr lang="pt-PT"/>
        </a:p>
      </dgm:t>
    </dgm:pt>
    <dgm:pt modelId="{B662C055-61DC-4832-93E4-BA5BF8E790BD}" type="pres">
      <dgm:prSet presAssocID="{DD3FDCDC-31D7-4D22-B9BC-AFF85169C92A}" presName="extraNode" presStyleLbl="node1" presStyleIdx="0" presStyleCnt="5"/>
      <dgm:spPr/>
    </dgm:pt>
    <dgm:pt modelId="{8BE9B1D4-D2C6-473B-9D9F-F5E6440FDD80}" type="pres">
      <dgm:prSet presAssocID="{DD3FDCDC-31D7-4D22-B9BC-AFF85169C92A}" presName="dstNode" presStyleLbl="node1" presStyleIdx="0" presStyleCnt="5"/>
      <dgm:spPr/>
    </dgm:pt>
    <dgm:pt modelId="{F4704DAE-7388-4845-BC8C-0C299311A7AD}" type="pres">
      <dgm:prSet presAssocID="{E948083F-41FA-4767-A7CE-6380025FAD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8D5F635-2D10-46A5-B4BB-6C996D9FAEF5}" type="pres">
      <dgm:prSet presAssocID="{E948083F-41FA-4767-A7CE-6380025FAD61}" presName="accent_1" presStyleCnt="0"/>
      <dgm:spPr/>
    </dgm:pt>
    <dgm:pt modelId="{593E4CB1-B45A-4073-AD63-597FF5F7ECA5}" type="pres">
      <dgm:prSet presAssocID="{E948083F-41FA-4767-A7CE-6380025FAD61}" presName="accentRepeatNode" presStyleLbl="solidFgAcc1" presStyleIdx="0" presStyleCnt="5"/>
      <dgm:spPr/>
    </dgm:pt>
    <dgm:pt modelId="{DEE7A8BC-3189-4500-9E88-BBB48496B23D}" type="pres">
      <dgm:prSet presAssocID="{48D92AFA-1D89-4E02-8B1F-6480B7A8EB5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4BC49A2-3DA8-4096-B0BC-29D7F8B8EA70}" type="pres">
      <dgm:prSet presAssocID="{48D92AFA-1D89-4E02-8B1F-6480B7A8EB5E}" presName="accent_2" presStyleCnt="0"/>
      <dgm:spPr/>
    </dgm:pt>
    <dgm:pt modelId="{3E098D95-E598-4B8F-9ADA-62098DA5ED56}" type="pres">
      <dgm:prSet presAssocID="{48D92AFA-1D89-4E02-8B1F-6480B7A8EB5E}" presName="accentRepeatNode" presStyleLbl="solidFgAcc1" presStyleIdx="1" presStyleCnt="5"/>
      <dgm:spPr/>
    </dgm:pt>
    <dgm:pt modelId="{FEB54776-2380-44C4-AE09-E4598B9D8EDE}" type="pres">
      <dgm:prSet presAssocID="{185E2310-E30D-4131-B26C-4648C543AF5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86F2B-83F5-4EBC-AAED-489E87D318A1}" type="pres">
      <dgm:prSet presAssocID="{185E2310-E30D-4131-B26C-4648C543AF58}" presName="accent_3" presStyleCnt="0"/>
      <dgm:spPr/>
    </dgm:pt>
    <dgm:pt modelId="{04FB8BA7-1D45-4E71-B9F8-FCF5E419628C}" type="pres">
      <dgm:prSet presAssocID="{185E2310-E30D-4131-B26C-4648C543AF58}" presName="accentRepeatNode" presStyleLbl="solidFgAcc1" presStyleIdx="2" presStyleCnt="5"/>
      <dgm:spPr/>
    </dgm:pt>
    <dgm:pt modelId="{65508B93-A19B-40AB-8ACA-16E84DA4FDD0}" type="pres">
      <dgm:prSet presAssocID="{1472F79D-641D-4E86-AC99-4641DE9C6B6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DAFC8D1-A846-471F-A600-92F495A48106}" type="pres">
      <dgm:prSet presAssocID="{1472F79D-641D-4E86-AC99-4641DE9C6B6E}" presName="accent_4" presStyleCnt="0"/>
      <dgm:spPr/>
    </dgm:pt>
    <dgm:pt modelId="{42075834-EABB-4971-8426-4579BBEF71A0}" type="pres">
      <dgm:prSet presAssocID="{1472F79D-641D-4E86-AC99-4641DE9C6B6E}" presName="accentRepeatNode" presStyleLbl="solidFgAcc1" presStyleIdx="3" presStyleCnt="5"/>
      <dgm:spPr/>
    </dgm:pt>
    <dgm:pt modelId="{A2799492-D969-4A01-8A07-EFA9A7AEF117}" type="pres">
      <dgm:prSet presAssocID="{C353885E-936E-4C65-8481-8D657C00798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368DAEC-EEF9-46EE-956C-A0970F14E4CF}" type="pres">
      <dgm:prSet presAssocID="{C353885E-936E-4C65-8481-8D657C007981}" presName="accent_5" presStyleCnt="0"/>
      <dgm:spPr/>
    </dgm:pt>
    <dgm:pt modelId="{84B61A12-BCB5-44A8-8B0D-C9BEA9B399C8}" type="pres">
      <dgm:prSet presAssocID="{C353885E-936E-4C65-8481-8D657C007981}" presName="accentRepeatNode" presStyleLbl="solidFgAcc1" presStyleIdx="4" presStyleCnt="5"/>
      <dgm:spPr/>
    </dgm:pt>
  </dgm:ptLst>
  <dgm:cxnLst>
    <dgm:cxn modelId="{2788B52C-B369-4465-AAA3-B253AD7FAB26}" type="presOf" srcId="{55806699-D3BF-4E1C-A6E3-D70EA9E75C33}" destId="{AABB8A9B-812C-4BEC-AF08-CAB1828A116F}" srcOrd="0" destOrd="0" presId="urn:microsoft.com/office/officeart/2008/layout/VerticalCurvedList"/>
    <dgm:cxn modelId="{C6ADFBC7-2438-4DA6-8553-784217A2C7D7}" srcId="{DD3FDCDC-31D7-4D22-B9BC-AFF85169C92A}" destId="{185E2310-E30D-4131-B26C-4648C543AF58}" srcOrd="2" destOrd="0" parTransId="{331578D6-D2A6-4493-9986-A42693F42FDE}" sibTransId="{DFEC8098-A0FA-427C-A68A-2221BCC1A46F}"/>
    <dgm:cxn modelId="{6C09034B-7856-4169-B8FB-F6A54BBD6959}" type="presOf" srcId="{E948083F-41FA-4767-A7CE-6380025FAD61}" destId="{F4704DAE-7388-4845-BC8C-0C299311A7AD}" srcOrd="0" destOrd="0" presId="urn:microsoft.com/office/officeart/2008/layout/VerticalCurvedList"/>
    <dgm:cxn modelId="{C883BA84-F63B-48B1-9774-4F4A26AD3E50}" type="presOf" srcId="{DD3FDCDC-31D7-4D22-B9BC-AFF85169C92A}" destId="{29E87D5E-FCCD-4201-BA7B-5B61BC0A63CE}" srcOrd="0" destOrd="0" presId="urn:microsoft.com/office/officeart/2008/layout/VerticalCurvedList"/>
    <dgm:cxn modelId="{848FBD3E-D816-4628-8E7C-D0ED584D4AF5}" srcId="{DD3FDCDC-31D7-4D22-B9BC-AFF85169C92A}" destId="{1472F79D-641D-4E86-AC99-4641DE9C6B6E}" srcOrd="3" destOrd="0" parTransId="{EF8CEFE4-8CB6-4C5D-A16E-155FDD6ADD47}" sibTransId="{FBD68AF1-27B9-4956-9547-C36D206BD3A5}"/>
    <dgm:cxn modelId="{216C1E27-D2A3-4D95-93E8-33E262403BD1}" type="presOf" srcId="{C353885E-936E-4C65-8481-8D657C007981}" destId="{A2799492-D969-4A01-8A07-EFA9A7AEF117}" srcOrd="0" destOrd="0" presId="urn:microsoft.com/office/officeart/2008/layout/VerticalCurvedList"/>
    <dgm:cxn modelId="{07B25DC3-0362-4EC4-9CAF-7017B232AFC9}" srcId="{DD3FDCDC-31D7-4D22-B9BC-AFF85169C92A}" destId="{48D92AFA-1D89-4E02-8B1F-6480B7A8EB5E}" srcOrd="1" destOrd="0" parTransId="{559CC048-8742-4FDF-A272-D78AD8076995}" sibTransId="{6264A345-6E53-43CF-903D-EF2E78AAEE55}"/>
    <dgm:cxn modelId="{F7D99D6F-D867-4779-9749-BC77A939A4CB}" type="presOf" srcId="{1472F79D-641D-4E86-AC99-4641DE9C6B6E}" destId="{65508B93-A19B-40AB-8ACA-16E84DA4FDD0}" srcOrd="0" destOrd="0" presId="urn:microsoft.com/office/officeart/2008/layout/VerticalCurvedList"/>
    <dgm:cxn modelId="{0CE933C9-C893-41BD-BDBF-CB80E4E23B80}" srcId="{DD3FDCDC-31D7-4D22-B9BC-AFF85169C92A}" destId="{C353885E-936E-4C65-8481-8D657C007981}" srcOrd="4" destOrd="0" parTransId="{4B84F068-A359-4C1A-A0CB-DB19EE82DC7D}" sibTransId="{4B208C2B-0E4B-429C-B805-320FEEE0E0C5}"/>
    <dgm:cxn modelId="{7E0A3F35-DE6B-4CE4-9AFE-774799BD3EA4}" type="presOf" srcId="{185E2310-E30D-4131-B26C-4648C543AF58}" destId="{FEB54776-2380-44C4-AE09-E4598B9D8EDE}" srcOrd="0" destOrd="0" presId="urn:microsoft.com/office/officeart/2008/layout/VerticalCurvedList"/>
    <dgm:cxn modelId="{DB11AC58-7BCA-4A8D-951F-94169E48CD98}" srcId="{DD3FDCDC-31D7-4D22-B9BC-AFF85169C92A}" destId="{E948083F-41FA-4767-A7CE-6380025FAD61}" srcOrd="0" destOrd="0" parTransId="{2FF94620-1DEE-4724-B50D-84FF29813406}" sibTransId="{55806699-D3BF-4E1C-A6E3-D70EA9E75C33}"/>
    <dgm:cxn modelId="{CD2C7C76-0747-4FA8-9BA2-A315E1B6D702}" type="presOf" srcId="{48D92AFA-1D89-4E02-8B1F-6480B7A8EB5E}" destId="{DEE7A8BC-3189-4500-9E88-BBB48496B23D}" srcOrd="0" destOrd="0" presId="urn:microsoft.com/office/officeart/2008/layout/VerticalCurvedList"/>
    <dgm:cxn modelId="{BE4842FE-C64F-4BDA-8891-348EAA3E18DE}" type="presParOf" srcId="{29E87D5E-FCCD-4201-BA7B-5B61BC0A63CE}" destId="{8289EAFC-2599-46B7-AAE9-6C4F2F345D9F}" srcOrd="0" destOrd="0" presId="urn:microsoft.com/office/officeart/2008/layout/VerticalCurvedList"/>
    <dgm:cxn modelId="{5A15D208-8727-4536-8D9F-75C422854EF2}" type="presParOf" srcId="{8289EAFC-2599-46B7-AAE9-6C4F2F345D9F}" destId="{104B1D20-81CA-482E-B268-02D134E3AF73}" srcOrd="0" destOrd="0" presId="urn:microsoft.com/office/officeart/2008/layout/VerticalCurvedList"/>
    <dgm:cxn modelId="{53E5C093-43EF-499C-A729-06740C6649C1}" type="presParOf" srcId="{104B1D20-81CA-482E-B268-02D134E3AF73}" destId="{170F8B9C-D811-44B1-A119-12D22431E92D}" srcOrd="0" destOrd="0" presId="urn:microsoft.com/office/officeart/2008/layout/VerticalCurvedList"/>
    <dgm:cxn modelId="{5D71A446-1F74-438B-8C5F-996B1147C872}" type="presParOf" srcId="{104B1D20-81CA-482E-B268-02D134E3AF73}" destId="{AABB8A9B-812C-4BEC-AF08-CAB1828A116F}" srcOrd="1" destOrd="0" presId="urn:microsoft.com/office/officeart/2008/layout/VerticalCurvedList"/>
    <dgm:cxn modelId="{4ABED601-43C3-44B5-A721-B5C5C7AFAFCA}" type="presParOf" srcId="{104B1D20-81CA-482E-B268-02D134E3AF73}" destId="{B662C055-61DC-4832-93E4-BA5BF8E790BD}" srcOrd="2" destOrd="0" presId="urn:microsoft.com/office/officeart/2008/layout/VerticalCurvedList"/>
    <dgm:cxn modelId="{9C358088-1403-466E-9735-D251779F8E1B}" type="presParOf" srcId="{104B1D20-81CA-482E-B268-02D134E3AF73}" destId="{8BE9B1D4-D2C6-473B-9D9F-F5E6440FDD80}" srcOrd="3" destOrd="0" presId="urn:microsoft.com/office/officeart/2008/layout/VerticalCurvedList"/>
    <dgm:cxn modelId="{809CD9C7-7F7E-49F7-AC84-4D23B0BF0979}" type="presParOf" srcId="{8289EAFC-2599-46B7-AAE9-6C4F2F345D9F}" destId="{F4704DAE-7388-4845-BC8C-0C299311A7AD}" srcOrd="1" destOrd="0" presId="urn:microsoft.com/office/officeart/2008/layout/VerticalCurvedList"/>
    <dgm:cxn modelId="{4B029A6B-6C31-4ACF-A30C-810367323CEC}" type="presParOf" srcId="{8289EAFC-2599-46B7-AAE9-6C4F2F345D9F}" destId="{68D5F635-2D10-46A5-B4BB-6C996D9FAEF5}" srcOrd="2" destOrd="0" presId="urn:microsoft.com/office/officeart/2008/layout/VerticalCurvedList"/>
    <dgm:cxn modelId="{A4566373-72AE-4F16-BC36-0CE0E00B18BF}" type="presParOf" srcId="{68D5F635-2D10-46A5-B4BB-6C996D9FAEF5}" destId="{593E4CB1-B45A-4073-AD63-597FF5F7ECA5}" srcOrd="0" destOrd="0" presId="urn:microsoft.com/office/officeart/2008/layout/VerticalCurvedList"/>
    <dgm:cxn modelId="{9E287A85-2221-4985-9695-1891EAE8F463}" type="presParOf" srcId="{8289EAFC-2599-46B7-AAE9-6C4F2F345D9F}" destId="{DEE7A8BC-3189-4500-9E88-BBB48496B23D}" srcOrd="3" destOrd="0" presId="urn:microsoft.com/office/officeart/2008/layout/VerticalCurvedList"/>
    <dgm:cxn modelId="{BB995721-A156-4BF5-935B-DD1A489E53A5}" type="presParOf" srcId="{8289EAFC-2599-46B7-AAE9-6C4F2F345D9F}" destId="{E4BC49A2-3DA8-4096-B0BC-29D7F8B8EA70}" srcOrd="4" destOrd="0" presId="urn:microsoft.com/office/officeart/2008/layout/VerticalCurvedList"/>
    <dgm:cxn modelId="{46DB3106-642F-453A-B275-18233255A995}" type="presParOf" srcId="{E4BC49A2-3DA8-4096-B0BC-29D7F8B8EA70}" destId="{3E098D95-E598-4B8F-9ADA-62098DA5ED56}" srcOrd="0" destOrd="0" presId="urn:microsoft.com/office/officeart/2008/layout/VerticalCurvedList"/>
    <dgm:cxn modelId="{350F49C6-09B3-45A7-A205-98E434BE934C}" type="presParOf" srcId="{8289EAFC-2599-46B7-AAE9-6C4F2F345D9F}" destId="{FEB54776-2380-44C4-AE09-E4598B9D8EDE}" srcOrd="5" destOrd="0" presId="urn:microsoft.com/office/officeart/2008/layout/VerticalCurvedList"/>
    <dgm:cxn modelId="{2F0C0385-CEBB-4ECA-9ABA-A0EF8E481BD7}" type="presParOf" srcId="{8289EAFC-2599-46B7-AAE9-6C4F2F345D9F}" destId="{B9786F2B-83F5-4EBC-AAED-489E87D318A1}" srcOrd="6" destOrd="0" presId="urn:microsoft.com/office/officeart/2008/layout/VerticalCurvedList"/>
    <dgm:cxn modelId="{FF978067-8E20-4AB3-B1DB-23CA5E3B6708}" type="presParOf" srcId="{B9786F2B-83F5-4EBC-AAED-489E87D318A1}" destId="{04FB8BA7-1D45-4E71-B9F8-FCF5E419628C}" srcOrd="0" destOrd="0" presId="urn:microsoft.com/office/officeart/2008/layout/VerticalCurvedList"/>
    <dgm:cxn modelId="{43AE5516-DA63-40F1-88DC-8D0BF89C0BE3}" type="presParOf" srcId="{8289EAFC-2599-46B7-AAE9-6C4F2F345D9F}" destId="{65508B93-A19B-40AB-8ACA-16E84DA4FDD0}" srcOrd="7" destOrd="0" presId="urn:microsoft.com/office/officeart/2008/layout/VerticalCurvedList"/>
    <dgm:cxn modelId="{6025530A-B14E-42C9-9685-61B42D9DE889}" type="presParOf" srcId="{8289EAFC-2599-46B7-AAE9-6C4F2F345D9F}" destId="{FDAFC8D1-A846-471F-A600-92F495A48106}" srcOrd="8" destOrd="0" presId="urn:microsoft.com/office/officeart/2008/layout/VerticalCurvedList"/>
    <dgm:cxn modelId="{F625D967-E2FD-4799-8341-007C145F9CB5}" type="presParOf" srcId="{FDAFC8D1-A846-471F-A600-92F495A48106}" destId="{42075834-EABB-4971-8426-4579BBEF71A0}" srcOrd="0" destOrd="0" presId="urn:microsoft.com/office/officeart/2008/layout/VerticalCurvedList"/>
    <dgm:cxn modelId="{7DE1B61D-6B88-47A7-B399-F120E53E5D2F}" type="presParOf" srcId="{8289EAFC-2599-46B7-AAE9-6C4F2F345D9F}" destId="{A2799492-D969-4A01-8A07-EFA9A7AEF117}" srcOrd="9" destOrd="0" presId="urn:microsoft.com/office/officeart/2008/layout/VerticalCurvedList"/>
    <dgm:cxn modelId="{BB7B53D3-787E-485E-9E78-916A85DAF0DD}" type="presParOf" srcId="{8289EAFC-2599-46B7-AAE9-6C4F2F345D9F}" destId="{A368DAEC-EEF9-46EE-956C-A0970F14E4CF}" srcOrd="10" destOrd="0" presId="urn:microsoft.com/office/officeart/2008/layout/VerticalCurvedList"/>
    <dgm:cxn modelId="{E9819F36-F2D1-49C6-9EF6-AF0C2CB9720E}" type="presParOf" srcId="{A368DAEC-EEF9-46EE-956C-A0970F14E4CF}" destId="{84B61A12-BCB5-44A8-8B0D-C9BEA9B399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DCDC-31D7-4D22-B9BC-AFF85169C92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E948083F-41FA-4767-A7CE-6380025FAD61}">
      <dgm:prSet phldrT="[Texto]"/>
      <dgm:spPr/>
      <dgm:t>
        <a:bodyPr/>
        <a:lstStyle/>
        <a:p>
          <a:r>
            <a:rPr lang="pt-PT"/>
            <a:t>O sistema deve restringir corretamente o acesso aos utilizadores de acordo com a sua função. </a:t>
          </a:r>
          <a:endParaRPr lang="pt-PT" dirty="0"/>
        </a:p>
      </dgm:t>
    </dgm:pt>
    <dgm:pt modelId="{2FF94620-1DEE-4724-B50D-84FF29813406}" type="parTrans" cxnId="{DB11AC58-7BCA-4A8D-951F-94169E48CD98}">
      <dgm:prSet/>
      <dgm:spPr/>
      <dgm:t>
        <a:bodyPr/>
        <a:lstStyle/>
        <a:p>
          <a:endParaRPr lang="pt-PT"/>
        </a:p>
      </dgm:t>
    </dgm:pt>
    <dgm:pt modelId="{55806699-D3BF-4E1C-A6E3-D70EA9E75C33}" type="sibTrans" cxnId="{DB11AC58-7BCA-4A8D-951F-94169E48CD98}">
      <dgm:prSet/>
      <dgm:spPr/>
      <dgm:t>
        <a:bodyPr/>
        <a:lstStyle/>
        <a:p>
          <a:endParaRPr lang="pt-PT"/>
        </a:p>
      </dgm:t>
    </dgm:pt>
    <dgm:pt modelId="{48D92AFA-1D89-4E02-8B1F-6480B7A8EB5E}">
      <dgm:prSet phldrT="[Texto]"/>
      <dgm:spPr/>
      <dgm:t>
        <a:bodyPr/>
        <a:lstStyle/>
        <a:p>
          <a:r>
            <a:rPr lang="pt-PT" dirty="0"/>
            <a:t>O sistema deve suportar o protocolo FTP (File </a:t>
          </a:r>
          <a:r>
            <a:rPr lang="pt-PT" dirty="0" err="1"/>
            <a:t>Transfer</a:t>
          </a:r>
          <a:r>
            <a:rPr lang="pt-PT" dirty="0"/>
            <a:t> </a:t>
          </a:r>
          <a:r>
            <a:rPr lang="pt-PT" dirty="0" err="1"/>
            <a:t>Protocol</a:t>
          </a:r>
          <a:r>
            <a:rPr lang="pt-PT" dirty="0"/>
            <a:t>).</a:t>
          </a:r>
        </a:p>
      </dgm:t>
    </dgm:pt>
    <dgm:pt modelId="{559CC048-8742-4FDF-A272-D78AD8076995}" type="parTrans" cxnId="{07B25DC3-0362-4EC4-9CAF-7017B232AFC9}">
      <dgm:prSet/>
      <dgm:spPr/>
      <dgm:t>
        <a:bodyPr/>
        <a:lstStyle/>
        <a:p>
          <a:endParaRPr lang="pt-PT"/>
        </a:p>
      </dgm:t>
    </dgm:pt>
    <dgm:pt modelId="{6264A345-6E53-43CF-903D-EF2E78AAEE55}" type="sibTrans" cxnId="{07B25DC3-0362-4EC4-9CAF-7017B232AFC9}">
      <dgm:prSet/>
      <dgm:spPr/>
      <dgm:t>
        <a:bodyPr/>
        <a:lstStyle/>
        <a:p>
          <a:endParaRPr lang="pt-PT"/>
        </a:p>
      </dgm:t>
    </dgm:pt>
    <dgm:pt modelId="{185E2310-E30D-4131-B26C-4648C543AF58}">
      <dgm:prSet phldrT="[Texto]"/>
      <dgm:spPr/>
      <dgm:t>
        <a:bodyPr/>
        <a:lstStyle/>
        <a:p>
          <a:r>
            <a:rPr lang="pt-PT" dirty="0"/>
            <a:t>O sistema deve utilizar certificados TLS/SSL, de forma a permitir o uso de HTTPS.</a:t>
          </a:r>
        </a:p>
      </dgm:t>
    </dgm:pt>
    <dgm:pt modelId="{331578D6-D2A6-4493-9986-A42693F42FDE}" type="parTrans" cxnId="{C6ADFBC7-2438-4DA6-8553-784217A2C7D7}">
      <dgm:prSet/>
      <dgm:spPr/>
      <dgm:t>
        <a:bodyPr/>
        <a:lstStyle/>
        <a:p>
          <a:endParaRPr lang="pt-PT"/>
        </a:p>
      </dgm:t>
    </dgm:pt>
    <dgm:pt modelId="{DFEC8098-A0FA-427C-A68A-2221BCC1A46F}" type="sibTrans" cxnId="{C6ADFBC7-2438-4DA6-8553-784217A2C7D7}">
      <dgm:prSet/>
      <dgm:spPr/>
      <dgm:t>
        <a:bodyPr/>
        <a:lstStyle/>
        <a:p>
          <a:endParaRPr lang="pt-PT"/>
        </a:p>
      </dgm:t>
    </dgm:pt>
    <dgm:pt modelId="{1472F79D-641D-4E86-AC99-4641DE9C6B6E}">
      <dgm:prSet phldrT="[Texto]"/>
      <dgm:spPr/>
      <dgm:t>
        <a:bodyPr/>
        <a:lstStyle/>
        <a:p>
          <a:r>
            <a:rPr lang="pt-PT" dirty="0"/>
            <a:t>Aplicação Web.</a:t>
          </a:r>
        </a:p>
      </dgm:t>
    </dgm:pt>
    <dgm:pt modelId="{EF8CEFE4-8CB6-4C5D-A16E-155FDD6ADD47}" type="parTrans" cxnId="{848FBD3E-D816-4628-8E7C-D0ED584D4AF5}">
      <dgm:prSet/>
      <dgm:spPr/>
      <dgm:t>
        <a:bodyPr/>
        <a:lstStyle/>
        <a:p>
          <a:endParaRPr lang="pt-PT"/>
        </a:p>
      </dgm:t>
    </dgm:pt>
    <dgm:pt modelId="{FBD68AF1-27B9-4956-9547-C36D206BD3A5}" type="sibTrans" cxnId="{848FBD3E-D816-4628-8E7C-D0ED584D4AF5}">
      <dgm:prSet/>
      <dgm:spPr/>
      <dgm:t>
        <a:bodyPr/>
        <a:lstStyle/>
        <a:p>
          <a:endParaRPr lang="pt-PT"/>
        </a:p>
      </dgm:t>
    </dgm:pt>
    <dgm:pt modelId="{C353885E-936E-4C65-8481-8D657C007981}">
      <dgm:prSet phldrT="[Texto]"/>
      <dgm:spPr/>
      <dgm:t>
        <a:bodyPr/>
        <a:lstStyle/>
        <a:p>
          <a:r>
            <a:rPr lang="pt-PT" dirty="0"/>
            <a:t>O sistema deve conseguir comunicar com os serviços do NONIO.</a:t>
          </a:r>
        </a:p>
      </dgm:t>
    </dgm:pt>
    <dgm:pt modelId="{4B84F068-A359-4C1A-A0CB-DB19EE82DC7D}" type="parTrans" cxnId="{0CE933C9-C893-41BD-BDBF-CB80E4E23B80}">
      <dgm:prSet/>
      <dgm:spPr/>
      <dgm:t>
        <a:bodyPr/>
        <a:lstStyle/>
        <a:p>
          <a:endParaRPr lang="pt-PT"/>
        </a:p>
      </dgm:t>
    </dgm:pt>
    <dgm:pt modelId="{4B208C2B-0E4B-429C-B805-320FEEE0E0C5}" type="sibTrans" cxnId="{0CE933C9-C893-41BD-BDBF-CB80E4E23B80}">
      <dgm:prSet/>
      <dgm:spPr/>
      <dgm:t>
        <a:bodyPr/>
        <a:lstStyle/>
        <a:p>
          <a:endParaRPr lang="pt-PT"/>
        </a:p>
      </dgm:t>
    </dgm:pt>
    <dgm:pt modelId="{BA1B7F46-CE07-4227-AC90-FD588DE85AE7}">
      <dgm:prSet phldrT="[Texto]"/>
      <dgm:spPr/>
      <dgm:t>
        <a:bodyPr/>
        <a:lstStyle/>
        <a:p>
          <a:r>
            <a:rPr lang="pt-PT" dirty="0"/>
            <a:t>O sistema deve ser compatível com os seguintes browsers: Google Chrome, Firefox, Microsoft Edge, Safari, Opera.</a:t>
          </a:r>
        </a:p>
      </dgm:t>
    </dgm:pt>
    <dgm:pt modelId="{E6B1CFC8-1D90-4F01-991E-3DD49DF74A81}" type="parTrans" cxnId="{F84B6621-7654-42A1-9847-DC0378AE5AB7}">
      <dgm:prSet/>
      <dgm:spPr/>
      <dgm:t>
        <a:bodyPr/>
        <a:lstStyle/>
        <a:p>
          <a:endParaRPr lang="pt-PT"/>
        </a:p>
      </dgm:t>
    </dgm:pt>
    <dgm:pt modelId="{879CD5DC-F90D-4A14-85F6-B246788F1F00}" type="sibTrans" cxnId="{F84B6621-7654-42A1-9847-DC0378AE5AB7}">
      <dgm:prSet/>
      <dgm:spPr/>
      <dgm:t>
        <a:bodyPr/>
        <a:lstStyle/>
        <a:p>
          <a:endParaRPr lang="pt-PT"/>
        </a:p>
      </dgm:t>
    </dgm:pt>
    <dgm:pt modelId="{29E87D5E-FCCD-4201-BA7B-5B61BC0A63CE}" type="pres">
      <dgm:prSet presAssocID="{DD3FDCDC-31D7-4D22-B9BC-AFF85169C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PT"/>
        </a:p>
      </dgm:t>
    </dgm:pt>
    <dgm:pt modelId="{8289EAFC-2599-46B7-AAE9-6C4F2F345D9F}" type="pres">
      <dgm:prSet presAssocID="{DD3FDCDC-31D7-4D22-B9BC-AFF85169C92A}" presName="Name1" presStyleCnt="0"/>
      <dgm:spPr/>
    </dgm:pt>
    <dgm:pt modelId="{104B1D20-81CA-482E-B268-02D134E3AF73}" type="pres">
      <dgm:prSet presAssocID="{DD3FDCDC-31D7-4D22-B9BC-AFF85169C92A}" presName="cycle" presStyleCnt="0"/>
      <dgm:spPr/>
    </dgm:pt>
    <dgm:pt modelId="{170F8B9C-D811-44B1-A119-12D22431E92D}" type="pres">
      <dgm:prSet presAssocID="{DD3FDCDC-31D7-4D22-B9BC-AFF85169C92A}" presName="srcNode" presStyleLbl="node1" presStyleIdx="0" presStyleCnt="6"/>
      <dgm:spPr/>
    </dgm:pt>
    <dgm:pt modelId="{AABB8A9B-812C-4BEC-AF08-CAB1828A116F}" type="pres">
      <dgm:prSet presAssocID="{DD3FDCDC-31D7-4D22-B9BC-AFF85169C92A}" presName="conn" presStyleLbl="parChTrans1D2" presStyleIdx="0" presStyleCnt="1"/>
      <dgm:spPr/>
      <dgm:t>
        <a:bodyPr/>
        <a:lstStyle/>
        <a:p>
          <a:endParaRPr lang="pt-PT"/>
        </a:p>
      </dgm:t>
    </dgm:pt>
    <dgm:pt modelId="{B662C055-61DC-4832-93E4-BA5BF8E790BD}" type="pres">
      <dgm:prSet presAssocID="{DD3FDCDC-31D7-4D22-B9BC-AFF85169C92A}" presName="extraNode" presStyleLbl="node1" presStyleIdx="0" presStyleCnt="6"/>
      <dgm:spPr/>
    </dgm:pt>
    <dgm:pt modelId="{8BE9B1D4-D2C6-473B-9D9F-F5E6440FDD80}" type="pres">
      <dgm:prSet presAssocID="{DD3FDCDC-31D7-4D22-B9BC-AFF85169C92A}" presName="dstNode" presStyleLbl="node1" presStyleIdx="0" presStyleCnt="6"/>
      <dgm:spPr/>
    </dgm:pt>
    <dgm:pt modelId="{F4704DAE-7388-4845-BC8C-0C299311A7AD}" type="pres">
      <dgm:prSet presAssocID="{E948083F-41FA-4767-A7CE-6380025FAD6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8D5F635-2D10-46A5-B4BB-6C996D9FAEF5}" type="pres">
      <dgm:prSet presAssocID="{E948083F-41FA-4767-A7CE-6380025FAD61}" presName="accent_1" presStyleCnt="0"/>
      <dgm:spPr/>
    </dgm:pt>
    <dgm:pt modelId="{593E4CB1-B45A-4073-AD63-597FF5F7ECA5}" type="pres">
      <dgm:prSet presAssocID="{E948083F-41FA-4767-A7CE-6380025FAD61}" presName="accentRepeatNode" presStyleLbl="solidFgAcc1" presStyleIdx="0" presStyleCnt="6"/>
      <dgm:spPr/>
    </dgm:pt>
    <dgm:pt modelId="{DEE7A8BC-3189-4500-9E88-BBB48496B23D}" type="pres">
      <dgm:prSet presAssocID="{48D92AFA-1D89-4E02-8B1F-6480B7A8EB5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4BC49A2-3DA8-4096-B0BC-29D7F8B8EA70}" type="pres">
      <dgm:prSet presAssocID="{48D92AFA-1D89-4E02-8B1F-6480B7A8EB5E}" presName="accent_2" presStyleCnt="0"/>
      <dgm:spPr/>
    </dgm:pt>
    <dgm:pt modelId="{3E098D95-E598-4B8F-9ADA-62098DA5ED56}" type="pres">
      <dgm:prSet presAssocID="{48D92AFA-1D89-4E02-8B1F-6480B7A8EB5E}" presName="accentRepeatNode" presStyleLbl="solidFgAcc1" presStyleIdx="1" presStyleCnt="6"/>
      <dgm:spPr/>
    </dgm:pt>
    <dgm:pt modelId="{FEB54776-2380-44C4-AE09-E4598B9D8EDE}" type="pres">
      <dgm:prSet presAssocID="{185E2310-E30D-4131-B26C-4648C543AF5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86F2B-83F5-4EBC-AAED-489E87D318A1}" type="pres">
      <dgm:prSet presAssocID="{185E2310-E30D-4131-B26C-4648C543AF58}" presName="accent_3" presStyleCnt="0"/>
      <dgm:spPr/>
    </dgm:pt>
    <dgm:pt modelId="{04FB8BA7-1D45-4E71-B9F8-FCF5E419628C}" type="pres">
      <dgm:prSet presAssocID="{185E2310-E30D-4131-B26C-4648C543AF58}" presName="accentRepeatNode" presStyleLbl="solidFgAcc1" presStyleIdx="2" presStyleCnt="6"/>
      <dgm:spPr/>
    </dgm:pt>
    <dgm:pt modelId="{65508B93-A19B-40AB-8ACA-16E84DA4FDD0}" type="pres">
      <dgm:prSet presAssocID="{1472F79D-641D-4E86-AC99-4641DE9C6B6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DAFC8D1-A846-471F-A600-92F495A48106}" type="pres">
      <dgm:prSet presAssocID="{1472F79D-641D-4E86-AC99-4641DE9C6B6E}" presName="accent_4" presStyleCnt="0"/>
      <dgm:spPr/>
    </dgm:pt>
    <dgm:pt modelId="{42075834-EABB-4971-8426-4579BBEF71A0}" type="pres">
      <dgm:prSet presAssocID="{1472F79D-641D-4E86-AC99-4641DE9C6B6E}" presName="accentRepeatNode" presStyleLbl="solidFgAcc1" presStyleIdx="3" presStyleCnt="6"/>
      <dgm:spPr/>
    </dgm:pt>
    <dgm:pt modelId="{A2799492-D969-4A01-8A07-EFA9A7AEF117}" type="pres">
      <dgm:prSet presAssocID="{C353885E-936E-4C65-8481-8D657C00798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368DAEC-EEF9-46EE-956C-A0970F14E4CF}" type="pres">
      <dgm:prSet presAssocID="{C353885E-936E-4C65-8481-8D657C007981}" presName="accent_5" presStyleCnt="0"/>
      <dgm:spPr/>
    </dgm:pt>
    <dgm:pt modelId="{84B61A12-BCB5-44A8-8B0D-C9BEA9B399C8}" type="pres">
      <dgm:prSet presAssocID="{C353885E-936E-4C65-8481-8D657C007981}" presName="accentRepeatNode" presStyleLbl="solidFgAcc1" presStyleIdx="4" presStyleCnt="6"/>
      <dgm:spPr/>
    </dgm:pt>
    <dgm:pt modelId="{ADE9CCC0-374F-40CD-A41B-B8E05A64E409}" type="pres">
      <dgm:prSet presAssocID="{BA1B7F46-CE07-4227-AC90-FD588DE85AE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D89A3C1-CAB2-4015-8189-9915E83A5BBF}" type="pres">
      <dgm:prSet presAssocID="{BA1B7F46-CE07-4227-AC90-FD588DE85AE7}" presName="accent_6" presStyleCnt="0"/>
      <dgm:spPr/>
    </dgm:pt>
    <dgm:pt modelId="{4A770E84-2538-47DE-AAB6-98FFBE215CCC}" type="pres">
      <dgm:prSet presAssocID="{BA1B7F46-CE07-4227-AC90-FD588DE85AE7}" presName="accentRepeatNode" presStyleLbl="solidFgAcc1" presStyleIdx="5" presStyleCnt="6"/>
      <dgm:spPr/>
    </dgm:pt>
  </dgm:ptLst>
  <dgm:cxnLst>
    <dgm:cxn modelId="{47FD788F-6653-4B28-9190-A97B2A2F3F41}" type="presOf" srcId="{48D92AFA-1D89-4E02-8B1F-6480B7A8EB5E}" destId="{DEE7A8BC-3189-4500-9E88-BBB48496B23D}" srcOrd="0" destOrd="0" presId="urn:microsoft.com/office/officeart/2008/layout/VerticalCurvedList"/>
    <dgm:cxn modelId="{5454B2E3-2670-44E1-8097-63405EEBF048}" type="presOf" srcId="{BA1B7F46-CE07-4227-AC90-FD588DE85AE7}" destId="{ADE9CCC0-374F-40CD-A41B-B8E05A64E409}" srcOrd="0" destOrd="0" presId="urn:microsoft.com/office/officeart/2008/layout/VerticalCurvedList"/>
    <dgm:cxn modelId="{C6ADFBC7-2438-4DA6-8553-784217A2C7D7}" srcId="{DD3FDCDC-31D7-4D22-B9BC-AFF85169C92A}" destId="{185E2310-E30D-4131-B26C-4648C543AF58}" srcOrd="2" destOrd="0" parTransId="{331578D6-D2A6-4493-9986-A42693F42FDE}" sibTransId="{DFEC8098-A0FA-427C-A68A-2221BCC1A46F}"/>
    <dgm:cxn modelId="{848FBD3E-D816-4628-8E7C-D0ED584D4AF5}" srcId="{DD3FDCDC-31D7-4D22-B9BC-AFF85169C92A}" destId="{1472F79D-641D-4E86-AC99-4641DE9C6B6E}" srcOrd="3" destOrd="0" parTransId="{EF8CEFE4-8CB6-4C5D-A16E-155FDD6ADD47}" sibTransId="{FBD68AF1-27B9-4956-9547-C36D206BD3A5}"/>
    <dgm:cxn modelId="{07B25DC3-0362-4EC4-9CAF-7017B232AFC9}" srcId="{DD3FDCDC-31D7-4D22-B9BC-AFF85169C92A}" destId="{48D92AFA-1D89-4E02-8B1F-6480B7A8EB5E}" srcOrd="1" destOrd="0" parTransId="{559CC048-8742-4FDF-A272-D78AD8076995}" sibTransId="{6264A345-6E53-43CF-903D-EF2E78AAEE55}"/>
    <dgm:cxn modelId="{9E8AF238-234C-4241-AD36-16CC57FE0C94}" type="presOf" srcId="{55806699-D3BF-4E1C-A6E3-D70EA9E75C33}" destId="{AABB8A9B-812C-4BEC-AF08-CAB1828A116F}" srcOrd="0" destOrd="0" presId="urn:microsoft.com/office/officeart/2008/layout/VerticalCurvedList"/>
    <dgm:cxn modelId="{86D867DC-C793-4A95-BB31-A321DF15FB72}" type="presOf" srcId="{E948083F-41FA-4767-A7CE-6380025FAD61}" destId="{F4704DAE-7388-4845-BC8C-0C299311A7AD}" srcOrd="0" destOrd="0" presId="urn:microsoft.com/office/officeart/2008/layout/VerticalCurvedList"/>
    <dgm:cxn modelId="{0DB65908-CA8A-4621-9353-4D56E24FB9CC}" type="presOf" srcId="{C353885E-936E-4C65-8481-8D657C007981}" destId="{A2799492-D969-4A01-8A07-EFA9A7AEF117}" srcOrd="0" destOrd="0" presId="urn:microsoft.com/office/officeart/2008/layout/VerticalCurvedList"/>
    <dgm:cxn modelId="{2E51FE6C-6C85-49C9-8019-C330BF02E65D}" type="presOf" srcId="{DD3FDCDC-31D7-4D22-B9BC-AFF85169C92A}" destId="{29E87D5E-FCCD-4201-BA7B-5B61BC0A63CE}" srcOrd="0" destOrd="0" presId="urn:microsoft.com/office/officeart/2008/layout/VerticalCurvedList"/>
    <dgm:cxn modelId="{0CE933C9-C893-41BD-BDBF-CB80E4E23B80}" srcId="{DD3FDCDC-31D7-4D22-B9BC-AFF85169C92A}" destId="{C353885E-936E-4C65-8481-8D657C007981}" srcOrd="4" destOrd="0" parTransId="{4B84F068-A359-4C1A-A0CB-DB19EE82DC7D}" sibTransId="{4B208C2B-0E4B-429C-B805-320FEEE0E0C5}"/>
    <dgm:cxn modelId="{51612D28-C42A-45C6-8A6D-FE54BC18FBE8}" type="presOf" srcId="{1472F79D-641D-4E86-AC99-4641DE9C6B6E}" destId="{65508B93-A19B-40AB-8ACA-16E84DA4FDD0}" srcOrd="0" destOrd="0" presId="urn:microsoft.com/office/officeart/2008/layout/VerticalCurvedList"/>
    <dgm:cxn modelId="{C1A8E5A1-BF49-4164-9275-F421CAD0D05C}" type="presOf" srcId="{185E2310-E30D-4131-B26C-4648C543AF58}" destId="{FEB54776-2380-44C4-AE09-E4598B9D8EDE}" srcOrd="0" destOrd="0" presId="urn:microsoft.com/office/officeart/2008/layout/VerticalCurvedList"/>
    <dgm:cxn modelId="{F84B6621-7654-42A1-9847-DC0378AE5AB7}" srcId="{DD3FDCDC-31D7-4D22-B9BC-AFF85169C92A}" destId="{BA1B7F46-CE07-4227-AC90-FD588DE85AE7}" srcOrd="5" destOrd="0" parTransId="{E6B1CFC8-1D90-4F01-991E-3DD49DF74A81}" sibTransId="{879CD5DC-F90D-4A14-85F6-B246788F1F00}"/>
    <dgm:cxn modelId="{DB11AC58-7BCA-4A8D-951F-94169E48CD98}" srcId="{DD3FDCDC-31D7-4D22-B9BC-AFF85169C92A}" destId="{E948083F-41FA-4767-A7CE-6380025FAD61}" srcOrd="0" destOrd="0" parTransId="{2FF94620-1DEE-4724-B50D-84FF29813406}" sibTransId="{55806699-D3BF-4E1C-A6E3-D70EA9E75C33}"/>
    <dgm:cxn modelId="{C99ED07C-633C-4F4A-B92D-E470CADB2263}" type="presParOf" srcId="{29E87D5E-FCCD-4201-BA7B-5B61BC0A63CE}" destId="{8289EAFC-2599-46B7-AAE9-6C4F2F345D9F}" srcOrd="0" destOrd="0" presId="urn:microsoft.com/office/officeart/2008/layout/VerticalCurvedList"/>
    <dgm:cxn modelId="{D8B99EC0-FD59-4426-BCCD-942068B7E85E}" type="presParOf" srcId="{8289EAFC-2599-46B7-AAE9-6C4F2F345D9F}" destId="{104B1D20-81CA-482E-B268-02D134E3AF73}" srcOrd="0" destOrd="0" presId="urn:microsoft.com/office/officeart/2008/layout/VerticalCurvedList"/>
    <dgm:cxn modelId="{AE7422F9-CF88-4A9A-BE28-BEB22BEBFC6E}" type="presParOf" srcId="{104B1D20-81CA-482E-B268-02D134E3AF73}" destId="{170F8B9C-D811-44B1-A119-12D22431E92D}" srcOrd="0" destOrd="0" presId="urn:microsoft.com/office/officeart/2008/layout/VerticalCurvedList"/>
    <dgm:cxn modelId="{C88E2D0C-6010-443D-BB14-10A8483E0C04}" type="presParOf" srcId="{104B1D20-81CA-482E-B268-02D134E3AF73}" destId="{AABB8A9B-812C-4BEC-AF08-CAB1828A116F}" srcOrd="1" destOrd="0" presId="urn:microsoft.com/office/officeart/2008/layout/VerticalCurvedList"/>
    <dgm:cxn modelId="{745D6015-2144-4E3E-9849-BDB6A56445DB}" type="presParOf" srcId="{104B1D20-81CA-482E-B268-02D134E3AF73}" destId="{B662C055-61DC-4832-93E4-BA5BF8E790BD}" srcOrd="2" destOrd="0" presId="urn:microsoft.com/office/officeart/2008/layout/VerticalCurvedList"/>
    <dgm:cxn modelId="{303F1BA3-417E-44AD-A790-70C7A74BE6F7}" type="presParOf" srcId="{104B1D20-81CA-482E-B268-02D134E3AF73}" destId="{8BE9B1D4-D2C6-473B-9D9F-F5E6440FDD80}" srcOrd="3" destOrd="0" presId="urn:microsoft.com/office/officeart/2008/layout/VerticalCurvedList"/>
    <dgm:cxn modelId="{5D607187-AC4B-4772-BCC9-87E15A241011}" type="presParOf" srcId="{8289EAFC-2599-46B7-AAE9-6C4F2F345D9F}" destId="{F4704DAE-7388-4845-BC8C-0C299311A7AD}" srcOrd="1" destOrd="0" presId="urn:microsoft.com/office/officeart/2008/layout/VerticalCurvedList"/>
    <dgm:cxn modelId="{42392EF2-8AEB-4813-9EEF-491206337018}" type="presParOf" srcId="{8289EAFC-2599-46B7-AAE9-6C4F2F345D9F}" destId="{68D5F635-2D10-46A5-B4BB-6C996D9FAEF5}" srcOrd="2" destOrd="0" presId="urn:microsoft.com/office/officeart/2008/layout/VerticalCurvedList"/>
    <dgm:cxn modelId="{F4D1C41A-A7ED-47A5-A56A-FDA6288B1460}" type="presParOf" srcId="{68D5F635-2D10-46A5-B4BB-6C996D9FAEF5}" destId="{593E4CB1-B45A-4073-AD63-597FF5F7ECA5}" srcOrd="0" destOrd="0" presId="urn:microsoft.com/office/officeart/2008/layout/VerticalCurvedList"/>
    <dgm:cxn modelId="{1E9541BF-AF12-43B7-AE65-4E3D51F38CA7}" type="presParOf" srcId="{8289EAFC-2599-46B7-AAE9-6C4F2F345D9F}" destId="{DEE7A8BC-3189-4500-9E88-BBB48496B23D}" srcOrd="3" destOrd="0" presId="urn:microsoft.com/office/officeart/2008/layout/VerticalCurvedList"/>
    <dgm:cxn modelId="{9C723BC2-6C39-4737-A71B-E8D3518D918D}" type="presParOf" srcId="{8289EAFC-2599-46B7-AAE9-6C4F2F345D9F}" destId="{E4BC49A2-3DA8-4096-B0BC-29D7F8B8EA70}" srcOrd="4" destOrd="0" presId="urn:microsoft.com/office/officeart/2008/layout/VerticalCurvedList"/>
    <dgm:cxn modelId="{63420FC3-7107-4BF6-BCD6-CFCBE913ADD1}" type="presParOf" srcId="{E4BC49A2-3DA8-4096-B0BC-29D7F8B8EA70}" destId="{3E098D95-E598-4B8F-9ADA-62098DA5ED56}" srcOrd="0" destOrd="0" presId="urn:microsoft.com/office/officeart/2008/layout/VerticalCurvedList"/>
    <dgm:cxn modelId="{79AB78F5-5972-4A40-9F47-BFBDB73987BA}" type="presParOf" srcId="{8289EAFC-2599-46B7-AAE9-6C4F2F345D9F}" destId="{FEB54776-2380-44C4-AE09-E4598B9D8EDE}" srcOrd="5" destOrd="0" presId="urn:microsoft.com/office/officeart/2008/layout/VerticalCurvedList"/>
    <dgm:cxn modelId="{BFC9B424-B6D0-4E74-BDC5-6C0A8031DE5E}" type="presParOf" srcId="{8289EAFC-2599-46B7-AAE9-6C4F2F345D9F}" destId="{B9786F2B-83F5-4EBC-AAED-489E87D318A1}" srcOrd="6" destOrd="0" presId="urn:microsoft.com/office/officeart/2008/layout/VerticalCurvedList"/>
    <dgm:cxn modelId="{06218212-43FC-47A1-AC11-A2AB11BF0C97}" type="presParOf" srcId="{B9786F2B-83F5-4EBC-AAED-489E87D318A1}" destId="{04FB8BA7-1D45-4E71-B9F8-FCF5E419628C}" srcOrd="0" destOrd="0" presId="urn:microsoft.com/office/officeart/2008/layout/VerticalCurvedList"/>
    <dgm:cxn modelId="{39748312-81C8-4622-AF02-97AE34DD7D7C}" type="presParOf" srcId="{8289EAFC-2599-46B7-AAE9-6C4F2F345D9F}" destId="{65508B93-A19B-40AB-8ACA-16E84DA4FDD0}" srcOrd="7" destOrd="0" presId="urn:microsoft.com/office/officeart/2008/layout/VerticalCurvedList"/>
    <dgm:cxn modelId="{3718B558-C7D8-4026-950C-7ED902AC7C9D}" type="presParOf" srcId="{8289EAFC-2599-46B7-AAE9-6C4F2F345D9F}" destId="{FDAFC8D1-A846-471F-A600-92F495A48106}" srcOrd="8" destOrd="0" presId="urn:microsoft.com/office/officeart/2008/layout/VerticalCurvedList"/>
    <dgm:cxn modelId="{19CE1B36-49F2-44A6-998E-88A30F3C561F}" type="presParOf" srcId="{FDAFC8D1-A846-471F-A600-92F495A48106}" destId="{42075834-EABB-4971-8426-4579BBEF71A0}" srcOrd="0" destOrd="0" presId="urn:microsoft.com/office/officeart/2008/layout/VerticalCurvedList"/>
    <dgm:cxn modelId="{0DCC08F9-C841-4D69-979F-2136342CFB01}" type="presParOf" srcId="{8289EAFC-2599-46B7-AAE9-6C4F2F345D9F}" destId="{A2799492-D969-4A01-8A07-EFA9A7AEF117}" srcOrd="9" destOrd="0" presId="urn:microsoft.com/office/officeart/2008/layout/VerticalCurvedList"/>
    <dgm:cxn modelId="{4DA480CC-AF89-4795-AE24-9680123612EF}" type="presParOf" srcId="{8289EAFC-2599-46B7-AAE9-6C4F2F345D9F}" destId="{A368DAEC-EEF9-46EE-956C-A0970F14E4CF}" srcOrd="10" destOrd="0" presId="urn:microsoft.com/office/officeart/2008/layout/VerticalCurvedList"/>
    <dgm:cxn modelId="{748AAC42-A86C-4D50-B7B9-DB384BC1D2CA}" type="presParOf" srcId="{A368DAEC-EEF9-46EE-956C-A0970F14E4CF}" destId="{84B61A12-BCB5-44A8-8B0D-C9BEA9B399C8}" srcOrd="0" destOrd="0" presId="urn:microsoft.com/office/officeart/2008/layout/VerticalCurvedList"/>
    <dgm:cxn modelId="{87F2A70C-97B4-42A0-B55B-0BD32A37D2DF}" type="presParOf" srcId="{8289EAFC-2599-46B7-AAE9-6C4F2F345D9F}" destId="{ADE9CCC0-374F-40CD-A41B-B8E05A64E409}" srcOrd="11" destOrd="0" presId="urn:microsoft.com/office/officeart/2008/layout/VerticalCurvedList"/>
    <dgm:cxn modelId="{8DC22F94-E724-46C6-8AB2-AC406BDC01B8}" type="presParOf" srcId="{8289EAFC-2599-46B7-AAE9-6C4F2F345D9F}" destId="{7D89A3C1-CAB2-4015-8189-9915E83A5BBF}" srcOrd="12" destOrd="0" presId="urn:microsoft.com/office/officeart/2008/layout/VerticalCurvedList"/>
    <dgm:cxn modelId="{07510273-2623-4499-B55B-F2C6900CF6F9}" type="presParOf" srcId="{7D89A3C1-CAB2-4015-8189-9915E83A5BBF}" destId="{4A770E84-2538-47DE-AAB6-98FFBE215C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B8A9B-812C-4BEC-AF08-CAB1828A116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4DAE-7388-4845-BC8C-0C299311A7A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/>
            <a:t>O sistema deve restringir corretamente o acesso aos utilizadores de acordo com a sua função. </a:t>
          </a:r>
          <a:endParaRPr lang="pt-PT" sz="1800" kern="1200" dirty="0"/>
        </a:p>
      </dsp:txBody>
      <dsp:txXfrm>
        <a:off x="434398" y="285347"/>
        <a:ext cx="7617019" cy="570477"/>
      </dsp:txXfrm>
    </dsp:sp>
    <dsp:sp modelId="{593E4CB1-B45A-4073-AD63-597FF5F7ECA5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A8BC-3189-4500-9E88-BBB48496B23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4">
            <a:hueOff val="-2580486"/>
            <a:satOff val="-11737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O sistema deve suportar o protocolo FTP (File </a:t>
          </a:r>
          <a:r>
            <a:rPr lang="pt-PT" sz="1800" kern="1200" dirty="0" err="1"/>
            <a:t>Transfer</a:t>
          </a:r>
          <a:r>
            <a:rPr lang="pt-PT" sz="1800" kern="1200" dirty="0"/>
            <a:t> </a:t>
          </a:r>
          <a:r>
            <a:rPr lang="pt-PT" sz="1800" kern="1200" dirty="0" err="1"/>
            <a:t>Protocol</a:t>
          </a:r>
          <a:r>
            <a:rPr lang="pt-PT" sz="1800" kern="1200" dirty="0"/>
            <a:t>).</a:t>
          </a:r>
        </a:p>
      </dsp:txBody>
      <dsp:txXfrm>
        <a:off x="903654" y="1140954"/>
        <a:ext cx="7147763" cy="570477"/>
      </dsp:txXfrm>
    </dsp:sp>
    <dsp:sp modelId="{3E098D95-E598-4B8F-9ADA-62098DA5ED56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580486"/>
              <a:satOff val="-11737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54776-2380-44C4-AE09-E4598B9D8EDE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4">
            <a:hueOff val="-5160972"/>
            <a:satOff val="-23474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O sistema deve utilizar certificados TLS/SSL, de forma a permitir o uso de HTTPS.</a:t>
          </a:r>
        </a:p>
      </dsp:txBody>
      <dsp:txXfrm>
        <a:off x="1118233" y="1996562"/>
        <a:ext cx="6933183" cy="570477"/>
      </dsp:txXfrm>
    </dsp:sp>
    <dsp:sp modelId="{04FB8BA7-1D45-4E71-B9F8-FCF5E419628C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5160972"/>
              <a:satOff val="-23474"/>
              <a:lumOff val="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08B93-A19B-40AB-8ACA-16E84DA4FDD0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4">
            <a:hueOff val="-7741458"/>
            <a:satOff val="-35212"/>
            <a:lumOff val="3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Aplicação Web.</a:t>
          </a:r>
        </a:p>
      </dsp:txBody>
      <dsp:txXfrm>
        <a:off x="1118233" y="2851627"/>
        <a:ext cx="6933183" cy="570477"/>
      </dsp:txXfrm>
    </dsp:sp>
    <dsp:sp modelId="{42075834-EABB-4971-8426-4579BBEF71A0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741458"/>
              <a:satOff val="-35212"/>
              <a:lumOff val="3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99492-D969-4A01-8A07-EFA9A7AEF117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4">
            <a:hueOff val="-10321945"/>
            <a:satOff val="-46949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O sistema deve conseguir comunicar com os serviços do NONIO.</a:t>
          </a:r>
        </a:p>
      </dsp:txBody>
      <dsp:txXfrm>
        <a:off x="903654" y="3707235"/>
        <a:ext cx="7147763" cy="570477"/>
      </dsp:txXfrm>
    </dsp:sp>
    <dsp:sp modelId="{84B61A12-BCB5-44A8-8B0D-C9BEA9B399C8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321945"/>
              <a:satOff val="-46949"/>
              <a:lumOff val="5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9CCC0-374F-40CD-A41B-B8E05A64E409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4">
            <a:hueOff val="-12902431"/>
            <a:satOff val="-58686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O sistema deve ser compatível com os seguintes browsers: Google Chrome, Firefox, Microsoft Edge, Safari, Opera.</a:t>
          </a:r>
        </a:p>
      </dsp:txBody>
      <dsp:txXfrm>
        <a:off x="434398" y="4562842"/>
        <a:ext cx="7617019" cy="570477"/>
      </dsp:txXfrm>
    </dsp:sp>
    <dsp:sp modelId="{4A770E84-2538-47DE-AAB6-98FFBE215CCC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2902431"/>
              <a:satOff val="-58686"/>
              <a:lumOff val="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263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Grupo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Tema</a:t>
            </a: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Aqui segue-se a mesma lógica</a:t>
            </a:r>
            <a:endParaRPr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52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deve identificar um utilizador registado no NONIO.O sistema deverá permitir ao utilizador (1) inserir o seu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(2) a sua password, (3) recuperar a sua password, (4) garantir que só utilizadores registados conseguem fazer login, (5) apresentar mensagens de erro relativas a logins incorretos.  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deverá permitir aos alunos colocar dúvidas fora de uma vídeo-aula. O sistema deve permitir a esses estudantes (1) selecionar o docente a quem tirar dúvidas, (2) escrever a descrição da dúvida, podendo adicionar mensagem de voz e anexar ficheiros, (3) enviar a dúvida, (4) opcionalmente enviar mensagens diretas ao docente, através de um chat, (5) notificar o docente da dúvida colocada (adicionar à lista de notificações e enviar email).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deve permitir que o aluno possa assistir a uma aula que esteja a ocorrer no momento. Opcionalmente, o sistema deverá permitir que o aluno coloque dúvidas durante o decorrer na aula (1) recorrendo à partilha de ecrã, (2) através de um chat ou (3) utilizando o microfone.</a:t>
            </a:r>
            <a:endParaRPr dirty="0"/>
          </a:p>
        </p:txBody>
      </p:sp>
      <p:sp>
        <p:nvSpPr>
          <p:cNvPr id="1213" name="Google Shape;12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deverá permitir que o utilizador tenha acesso a um calendário, no qual estarão assinalados todos os compromissos desse mesmo utilizador (aulas, defesas, ...). Adicionalmente, o utilizador poderá adicionar um compromisso da sua autoria, que poderá ser editado posteriormente. Todos os compromissos deverão ter a possibilidade de serem submetidos a um filtro. </a:t>
            </a:r>
            <a:endParaRPr dirty="0"/>
          </a:p>
        </p:txBody>
      </p:sp>
      <p:sp>
        <p:nvSpPr>
          <p:cNvPr id="1213" name="Google Shape;12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deverá permitir ao docente criar e gerir uma vídeo aula. A criação consiste na formação de uma sessão onde o docente pode associar participantes (1), alunos e docentes. Durante a sessão os participantes poderão interagir via partilha de ecrã (1.1), chat (1.2) e por voz, microfone (1.3). </a:t>
            </a:r>
            <a:endParaRPr dirty="0"/>
          </a:p>
        </p:txBody>
      </p:sp>
      <p:sp>
        <p:nvSpPr>
          <p:cNvPr id="1213" name="Google Shape;12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deverá permitir (1) a gravação automática de vídeo aulas, (2) que o respetivo docente possa remover a opção "gravar aula", de forma a que a aula não fica gravada, (3) selecionar a opção "gravar aula", (4) que um docente consiga aceder às suas aulas gravadas, (5) que um docente consiga adicionar notas com informações relevantes em determinados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timestamps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 gravação, para que os alunos se consigam guiar melhor pelos tópicos abordados, (6) que um docente consiga disponibilizar uma gravação para o repositório das vídeo-aulas da cadeira, (7) que os respetivos estudantes consigam aceder ao repositório de vídeo-aulas da cadeira.</a:t>
            </a:r>
            <a:endParaRPr dirty="0"/>
          </a:p>
        </p:txBody>
      </p:sp>
      <p:sp>
        <p:nvSpPr>
          <p:cNvPr id="1213" name="Google Shape;12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 utilizador do Sistema tenta aceder-lhe durante as atividades letivas. Sendo que, o sistema encontra-se em condições normais. O sistema continua a funcionar corretamente, sendo esta condição avaliada pelo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downtime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que não deve ser superior a 1 hora.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 utilizador do Sistema clica num botão. O sistema nestas condições deve-se encontrar operacional. O sistema abre a janela pretendida, sendo esta condição avaliada pelo tempo de resposta (idealmente &lt;= 1 segundos).”</a:t>
            </a: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 utilizador do Sistema utiliza as funcionalidades de videochamada. O sistema nestas condições deve-se encontrar operacional. Como estão demasiados utilizadores no sistema, este passa para estado de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overload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sendo esta condição avaliada pela latência (idealmente &lt;= 300 milissegundos).</a:t>
            </a: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 docente informa que necessita de uma nova funcionalidade/ferramenta. O sistema está em ambiente de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Runtime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mas em contexto de atualizações. A funcionalidade é adicionada, sendo medido o tempo despendido a implementar a nova funcionalidade (não deve exceder 1 semana).</a:t>
            </a: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2"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Regulamento Geral da Proteção de Dados (RGPD) - No que concerne à política de utilização de cookies, a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Flip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Framework terá em conta toda a legislação referente a este assunto. Assim sendo, quando proceder à recolha de informações anónimas (tipo de browser, sistemas operativos, data e horas de acesso) terá de ter toda essa informação explícita, para que o utilizador possa consultar sempre que assim o desejar. Para além disso, o utilizador deve ser capaz de facilmente alterar os tipos de dados que permite que sejam recolhidos, de forma transparente.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2"/>
              <a:tabLst/>
              <a:defRPr/>
            </a:pPr>
            <a:endParaRPr lang="pt-PT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  <a:tabLst/>
              <a:defRPr/>
            </a:pPr>
            <a:r>
              <a:rPr lang="pt-PT" dirty="0"/>
              <a:t>Legislação de proteção de Direitos de Autor e Propriedade em Software – Não podemos usar ou alterar conteúdos que não nos pertencem para outros fins, sem um pedido de autorização prévio. Isto de acordo com a legislação sobre a propriedade em software.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  <a:tabLst/>
              <a:defRPr/>
            </a:pPr>
            <a:endParaRPr lang="pt-PT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Comercialização e licença – Devemos ter os contratos em dia, de forma a distribuir a aplicação de acordo com os direitos e deveres estabelecidos pelo Instituto Nacional da Propriedade Industrial (INPI)</a:t>
            </a:r>
            <a:r>
              <a:rPr lang="pt-PT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  <a:tabLst/>
              <a:defRPr/>
            </a:pPr>
            <a:endParaRPr lang="pt-PT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PT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 recursos a que temos acesso estão restringidos ao financiamento que recebemos por parte da Universidade de Coimbra.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  <a:tabLst/>
              <a:defRPr/>
            </a:pPr>
            <a:endParaRPr lang="pt-PT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  <a:tabLst/>
              <a:defRPr/>
            </a:pPr>
            <a:endParaRPr lang="pt-PT" dirty="0"/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 deve restringir corretamente o acesso aos utilizadores de acordo com a sua função. Um utilizador não autorizado não deve poder alterar, modificar ou adicionar materiais ou outros recursos associados a privilégios elevados.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PT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sistema, no carregamento ou submissão de ficheiros e no envio de mensagens por chat, deve garantir que não existem perdas de dados em relação aos documentos originais. Para tal, o sistema deve suportar o protocolo FTP (File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Transfer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935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5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 momento de pandemia atual, muitas universidades portuguesas, especificamente a Universidade de Coimbra, têm sentido dificuldades relativamente ao ensino à distância, sobretudo no que concerne à partilha de conteúdos, tanto pelos alunos como pelos docentes. Estes problemas provocam mau aproveitamento escolar, frustrações por parte da comunidade e perdas de tempo à procura de soluções.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As aplicações já existentes no mercado não estão a responder com a qualidade esperada, apresentando diversas lacunas nos seus serviços. Por exemplo, muitas delas têm problemas de organização e não possuem ferramentas para expor dúvidas por parte dos alunos.</a:t>
            </a:r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 termos do alcance da plataforma, não temos intenção de criar funcionalidades de comunicação com os serviços académicos em si. Ou seja, a aplicação está destinada à relação docente-aluno, não tendo uma vertente relacionada com assuntos financeiros, candidaturas, inscrições e derivados. 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NONIO é um sistema externo ao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Flip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Framework que atua como intermediário para a autenticação de utilizadores. É um sistema que pertence à Universidade de Coimbra.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1817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4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 slide layout">
  <p:cSld name="10_Image slide layou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5"/>
          <p:cNvSpPr>
            <a:spLocks noGrp="1"/>
          </p:cNvSpPr>
          <p:nvPr>
            <p:ph type="pic" idx="2"/>
          </p:nvPr>
        </p:nvSpPr>
        <p:spPr>
          <a:xfrm>
            <a:off x="910354" y="1807430"/>
            <a:ext cx="2400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4" name="Google Shape;94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6953" y="2305192"/>
            <a:ext cx="4038094" cy="22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Image slide layout">
  <p:cSld name="11_Image slide layout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6"/>
          <p:cNvSpPr>
            <a:spLocks noGrp="1"/>
          </p:cNvSpPr>
          <p:nvPr>
            <p:ph type="pic" idx="2"/>
          </p:nvPr>
        </p:nvSpPr>
        <p:spPr>
          <a:xfrm>
            <a:off x="910354" y="1807430"/>
            <a:ext cx="2400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7" name="Google Shape;9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8385" y="2276620"/>
            <a:ext cx="4095237" cy="2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8890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2" r:id="rId3"/>
    <p:sldLayoutId id="2147483673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0" y="2896083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5400" dirty="0" err="1">
                <a:solidFill>
                  <a:schemeClr val="lt1"/>
                </a:solidFill>
              </a:rPr>
              <a:t>Projeto</a:t>
            </a:r>
            <a:r>
              <a:rPr lang="en-US" sz="5400" dirty="0">
                <a:solidFill>
                  <a:schemeClr val="lt1"/>
                </a:solidFill>
              </a:rPr>
              <a:t> Flip Framework</a:t>
            </a:r>
            <a:endParaRPr sz="5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2399515" y="392078"/>
            <a:ext cx="7463623" cy="6033872"/>
            <a:chOff x="2399515" y="144428"/>
            <a:chExt cx="7463623" cy="6033872"/>
          </a:xfrm>
        </p:grpSpPr>
        <p:sp>
          <p:nvSpPr>
            <p:cNvPr id="111" name="Google Shape;111;p1"/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/>
              <a:ahLst/>
              <a:cxnLst/>
              <a:rect l="l" t="t" r="r" b="b"/>
              <a:pathLst>
                <a:path w="4972050" h="1445239" extrusionOk="0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" name="Google Shape;112;p1"/>
            <p:cNvGrpSpPr/>
            <p:nvPr/>
          </p:nvGrpSpPr>
          <p:grpSpPr>
            <a:xfrm>
              <a:off x="2399515" y="144428"/>
              <a:ext cx="7463623" cy="6033872"/>
              <a:chOff x="2399515" y="144428"/>
              <a:chExt cx="7463623" cy="6033872"/>
            </a:xfrm>
          </p:grpSpPr>
          <p:sp>
            <p:nvSpPr>
              <p:cNvPr id="113" name="Google Shape;113;p1"/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/>
                <a:ahLst/>
                <a:cxnLst/>
                <a:rect l="l" t="t" r="r" b="b"/>
                <a:pathLst>
                  <a:path w="4972050" h="1445239" extrusionOk="0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Rectângulo 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7" name="Google Shape;104;p1">
            <a:hlinkClick r:id="rId3"/>
          </p:cNvPr>
          <p:cNvSpPr txBox="1"/>
          <p:nvPr/>
        </p:nvSpPr>
        <p:spPr>
          <a:xfrm>
            <a:off x="8689799" y="5667424"/>
            <a:ext cx="3502201" cy="62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000"/>
            </a:pPr>
            <a:r>
              <a:rPr lang="pt-PT" sz="1100" b="1" dirty="0">
                <a:solidFill>
                  <a:schemeClr val="lt1"/>
                </a:solidFill>
              </a:rPr>
              <a:t>Carlos João Lopes Mendes - 2017257272</a:t>
            </a:r>
            <a:r>
              <a:rPr lang="en-US" sz="1100" b="1" dirty="0">
                <a:solidFill>
                  <a:schemeClr val="lt1"/>
                </a:solidFill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Filipe Miguel Fonseca Dos Santos - 2017271196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Ricardo David da Silva </a:t>
            </a:r>
            <a:r>
              <a:rPr lang="en-US" sz="1100" b="1" dirty="0" err="1">
                <a:solidFill>
                  <a:schemeClr val="lt1"/>
                </a:solidFill>
              </a:rPr>
              <a:t>Briceño</a:t>
            </a:r>
            <a:r>
              <a:rPr lang="en-US" sz="1100" b="1" dirty="0">
                <a:solidFill>
                  <a:schemeClr val="lt1"/>
                </a:solidFill>
              </a:rPr>
              <a:t> - 2020173503</a:t>
            </a:r>
            <a:endParaRPr sz="11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18" name="Google Shape;117;p1"/>
          <p:cNvSpPr txBox="1"/>
          <p:nvPr/>
        </p:nvSpPr>
        <p:spPr>
          <a:xfrm>
            <a:off x="0" y="12998"/>
            <a:ext cx="12192000" cy="136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723900" marR="723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Universidade</a:t>
            </a:r>
            <a:r>
              <a:rPr lang="en-US" sz="2000" b="1" dirty="0">
                <a:solidFill>
                  <a:srgbClr val="FFFFFF"/>
                </a:solidFill>
              </a:rPr>
              <a:t> de Coimbra</a:t>
            </a:r>
            <a:endParaRPr sz="2000" b="1" dirty="0">
              <a:solidFill>
                <a:srgbClr val="FFFFFF"/>
              </a:solidFill>
            </a:endParaRPr>
          </a:p>
          <a:p>
            <a:pPr marL="723900" marR="723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Faculdade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Ciências</a:t>
            </a:r>
            <a:r>
              <a:rPr lang="en-US" sz="2000" b="1" dirty="0">
                <a:solidFill>
                  <a:srgbClr val="FFFFFF"/>
                </a:solidFill>
              </a:rPr>
              <a:t> e </a:t>
            </a:r>
            <a:r>
              <a:rPr lang="en-US" sz="2000" b="1" dirty="0" err="1">
                <a:solidFill>
                  <a:srgbClr val="FFFFFF"/>
                </a:solidFill>
              </a:rPr>
              <a:t>Tecnologia</a:t>
            </a:r>
            <a:endParaRPr sz="2000" b="1" dirty="0">
              <a:solidFill>
                <a:srgbClr val="FFFFFF"/>
              </a:solidFill>
            </a:endParaRPr>
          </a:p>
          <a:p>
            <a:pPr marL="723900" marR="723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FFFFFF"/>
                </a:solidFill>
              </a:rPr>
              <a:t>Departamento</a:t>
            </a:r>
            <a:r>
              <a:rPr lang="en-US" sz="1600" b="1" dirty="0">
                <a:solidFill>
                  <a:srgbClr val="FFFFFF"/>
                </a:solidFill>
              </a:rPr>
              <a:t> de </a:t>
            </a:r>
            <a:r>
              <a:rPr lang="en-US" sz="1600" b="1" dirty="0" err="1">
                <a:solidFill>
                  <a:srgbClr val="FFFFFF"/>
                </a:solidFill>
              </a:rPr>
              <a:t>Engenharia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Informática</a:t>
            </a:r>
            <a:endParaRPr sz="1600" b="1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" name="Google Shape;115;p1">
            <a:hlinkClick r:id="rId3"/>
          </p:cNvPr>
          <p:cNvSpPr txBox="1"/>
          <p:nvPr/>
        </p:nvSpPr>
        <p:spPr>
          <a:xfrm>
            <a:off x="4607550" y="6096475"/>
            <a:ext cx="29769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 err="1">
                <a:solidFill>
                  <a:schemeClr val="lt1"/>
                </a:solidFill>
              </a:rPr>
              <a:t>Professores</a:t>
            </a:r>
            <a:endParaRPr sz="1100" b="1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pt-PT" sz="1100" b="1" dirty="0">
                <a:solidFill>
                  <a:schemeClr val="lt1"/>
                </a:solidFill>
              </a:rPr>
              <a:t>Fernando José Barros Rodrigues da Silva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100" b="1" dirty="0" err="1">
                <a:solidFill>
                  <a:schemeClr val="lt1"/>
                </a:solidFill>
              </a:rPr>
              <a:t>António</a:t>
            </a:r>
            <a:r>
              <a:rPr lang="en-US" sz="1100" b="1" dirty="0">
                <a:solidFill>
                  <a:schemeClr val="lt1"/>
                </a:solidFill>
              </a:rPr>
              <a:t> Pedro Gaspar </a:t>
            </a:r>
            <a:r>
              <a:rPr lang="en-US" sz="1100" b="1" dirty="0" err="1">
                <a:solidFill>
                  <a:schemeClr val="lt1"/>
                </a:solidFill>
              </a:rPr>
              <a:t>Damasceno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20" name="Google Shape;116;p1"/>
          <p:cNvSpPr txBox="1"/>
          <p:nvPr/>
        </p:nvSpPr>
        <p:spPr>
          <a:xfrm>
            <a:off x="0" y="1846568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dirty="0">
                <a:solidFill>
                  <a:schemeClr val="lt1"/>
                </a:solidFill>
              </a:rPr>
              <a:t>Arquitetura de Software</a:t>
            </a:r>
            <a:endParaRPr sz="18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</a:rPr>
              <a:t>20/21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21" name="Google Shape;11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4493" y="3839828"/>
            <a:ext cx="1496276" cy="149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2245859"/>
            <a:ext cx="8535684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7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B0498713-96ED-45FD-96A2-B27B169C84E3}" type="slidenum">
              <a:rPr lang="en-US" b="1" smtClean="0">
                <a:solidFill>
                  <a:schemeClr val="lt1"/>
                </a:solidFill>
              </a:rPr>
              <a:t>11</a:t>
            </a:fld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AF76FBC-15D7-4D99-8C4A-C662700E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05" y="2508399"/>
            <a:ext cx="8950190" cy="25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5D27E7BC-6F88-4D3E-B0F0-D849586CE9F4}" type="slidenum">
              <a:rPr lang="en-US" b="1" smtClean="0">
                <a:solidFill>
                  <a:schemeClr val="lt1"/>
                </a:solidFill>
              </a:rPr>
              <a:t>12</a:t>
            </a:fld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00" y="1168858"/>
            <a:ext cx="7565799" cy="52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1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9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sz="2800" dirty="0"/>
              <a:t>Use Cases – RF1. </a:t>
            </a:r>
            <a:r>
              <a:rPr lang="en-US" sz="2800" dirty="0" err="1"/>
              <a:t>Autenticação</a:t>
            </a:r>
            <a:endParaRPr lang="en-US" sz="2800" dirty="0"/>
          </a:p>
        </p:txBody>
      </p:sp>
      <p:sp>
        <p:nvSpPr>
          <p:cNvPr id="1216" name="Google Shape;1216;p39"/>
          <p:cNvSpPr/>
          <p:nvPr/>
        </p:nvSpPr>
        <p:spPr>
          <a:xfrm>
            <a:off x="502745" y="3204118"/>
            <a:ext cx="5226129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9"/>
          <p:cNvSpPr/>
          <p:nvPr/>
        </p:nvSpPr>
        <p:spPr>
          <a:xfrm rot="-2700000">
            <a:off x="5106171" y="281338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9"/>
          <p:cNvSpPr/>
          <p:nvPr/>
        </p:nvSpPr>
        <p:spPr>
          <a:xfrm rot="8100000">
            <a:off x="199913" y="5692817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502746" y="1243812"/>
            <a:ext cx="5209219" cy="136965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/>
          <p:nvPr/>
        </p:nvSpPr>
        <p:spPr>
          <a:xfrm rot="2700000">
            <a:off x="5106169" y="2038935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9"/>
          <p:cNvSpPr/>
          <p:nvPr/>
        </p:nvSpPr>
        <p:spPr>
          <a:xfrm rot="-8100000">
            <a:off x="199913" y="838508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341333" y="1243812"/>
            <a:ext cx="5158872" cy="136965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9"/>
          <p:cNvSpPr/>
          <p:nvPr/>
        </p:nvSpPr>
        <p:spPr>
          <a:xfrm rot="8100000">
            <a:off x="5911880" y="2038934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9"/>
          <p:cNvSpPr/>
          <p:nvPr/>
        </p:nvSpPr>
        <p:spPr>
          <a:xfrm rot="-2700000">
            <a:off x="10907108" y="88010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6271355" y="3204118"/>
            <a:ext cx="5228850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9"/>
          <p:cNvSpPr/>
          <p:nvPr/>
        </p:nvSpPr>
        <p:spPr>
          <a:xfrm rot="-8100000">
            <a:off x="5928788" y="2813381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9"/>
          <p:cNvSpPr/>
          <p:nvPr/>
        </p:nvSpPr>
        <p:spPr>
          <a:xfrm rot="2700000">
            <a:off x="10838965" y="5692817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9"/>
          <p:cNvSpPr txBox="1"/>
          <p:nvPr/>
        </p:nvSpPr>
        <p:spPr>
          <a:xfrm>
            <a:off x="6411423" y="1762399"/>
            <a:ext cx="4971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Minimal Guarantee: </a:t>
            </a:r>
            <a:r>
              <a:rPr lang="pt-PT" sz="1200" dirty="0">
                <a:solidFill>
                  <a:srgbClr val="3F3F3F"/>
                </a:solidFill>
              </a:rPr>
              <a:t>O utilizador é informado que o login falhou, permanecendo na mesma página.</a:t>
            </a:r>
            <a:endParaRPr lang="en-US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n-US" sz="1200" b="1" dirty="0">
                <a:solidFill>
                  <a:srgbClr val="3F3F3F"/>
                </a:solidFill>
              </a:rPr>
              <a:t>Success Guarantee: </a:t>
            </a:r>
            <a:r>
              <a:rPr lang="en-US" sz="1200" b="1" dirty="0">
                <a:solidFill>
                  <a:srgbClr val="3F3F3F"/>
                </a:solidFill>
                <a:sym typeface="Arial"/>
              </a:rPr>
              <a:t> </a:t>
            </a:r>
            <a:r>
              <a:rPr lang="pt-PT" sz="1200" dirty="0">
                <a:solidFill>
                  <a:srgbClr val="3F3F3F"/>
                </a:solidFill>
              </a:rPr>
              <a:t>O utilizador consegue fazer login.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9"/>
          <p:cNvSpPr txBox="1"/>
          <p:nvPr/>
        </p:nvSpPr>
        <p:spPr>
          <a:xfrm>
            <a:off x="6886410" y="1497172"/>
            <a:ext cx="4454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</a:rPr>
              <a:t>Post Conditions </a:t>
            </a:r>
            <a:endParaRPr sz="12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39"/>
          <p:cNvGrpSpPr/>
          <p:nvPr/>
        </p:nvGrpSpPr>
        <p:grpSpPr>
          <a:xfrm>
            <a:off x="6271353" y="3717620"/>
            <a:ext cx="5228852" cy="2477664"/>
            <a:chOff x="5319625" y="4394533"/>
            <a:chExt cx="2492735" cy="1972936"/>
          </a:xfrm>
        </p:grpSpPr>
        <p:sp>
          <p:nvSpPr>
            <p:cNvPr id="1232" name="Google Shape;1232;p39"/>
            <p:cNvSpPr txBox="1"/>
            <p:nvPr/>
          </p:nvSpPr>
          <p:spPr>
            <a:xfrm>
              <a:off x="5324580" y="4659760"/>
              <a:ext cx="2487780" cy="1707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/>
              <a:r>
                <a:rPr lang="pt-PT" sz="1200" b="1" dirty="0">
                  <a:solidFill>
                    <a:srgbClr val="3F3F3F"/>
                  </a:solidFill>
                </a:rPr>
                <a:t>2.a. </a:t>
              </a:r>
              <a:r>
                <a:rPr lang="pt-PT" sz="1200" dirty="0">
                  <a:solidFill>
                    <a:srgbClr val="3F3F3F"/>
                  </a:solidFill>
                </a:rPr>
                <a:t>O NONIO verifica que as credenciais estão incorretas.</a:t>
              </a:r>
            </a:p>
            <a:p>
              <a:pPr lvl="0" algn="just"/>
              <a:r>
                <a:rPr lang="pt-PT" sz="1200" b="1" dirty="0">
                  <a:solidFill>
                    <a:srgbClr val="3F3F3F"/>
                  </a:solidFill>
                </a:rPr>
                <a:t>   1. </a:t>
              </a:r>
              <a:r>
                <a:rPr lang="pt-PT" sz="1200" dirty="0">
                  <a:solidFill>
                    <a:srgbClr val="3F3F3F"/>
                  </a:solidFill>
                </a:rPr>
                <a:t>O sistema exibe uma mensagem de erro ao utilizador, não permitindo que este conclua o login.</a:t>
              </a:r>
            </a:p>
            <a:p>
              <a:pPr lvl="0" algn="just"/>
              <a:r>
                <a:rPr lang="pt-PT" sz="1200" b="1" dirty="0">
                  <a:solidFill>
                    <a:srgbClr val="3F3F3F"/>
                  </a:solidFill>
                </a:rPr>
                <a:t>   2. </a:t>
              </a:r>
              <a:r>
                <a:rPr lang="pt-PT" sz="1200" dirty="0">
                  <a:solidFill>
                    <a:srgbClr val="3F3F3F"/>
                  </a:solidFill>
                </a:rPr>
                <a:t>O utilizador permanece na mesma página.</a:t>
              </a:r>
            </a:p>
            <a:p>
              <a:pPr lvl="0" algn="just"/>
              <a:r>
                <a:rPr lang="pt-PT" sz="1200" b="1" dirty="0">
                  <a:solidFill>
                    <a:srgbClr val="3F3F3F"/>
                  </a:solidFill>
                </a:rPr>
                <a:t>3.a. </a:t>
              </a:r>
              <a:r>
                <a:rPr lang="pt-PT" sz="1200" dirty="0">
                  <a:solidFill>
                    <a:srgbClr val="3F3F3F"/>
                  </a:solidFill>
                </a:rPr>
                <a:t>O sistema tem um erro e não consegue finalizar o login.</a:t>
              </a:r>
            </a:p>
            <a:p>
              <a:pPr lvl="0" algn="just"/>
              <a:r>
                <a:rPr lang="pt-PT" sz="1200" b="1" dirty="0">
                  <a:solidFill>
                    <a:srgbClr val="3F3F3F"/>
                  </a:solidFill>
                </a:rPr>
                <a:t>   1. </a:t>
              </a:r>
              <a:r>
                <a:rPr lang="pt-PT" sz="1200" dirty="0">
                  <a:solidFill>
                    <a:srgbClr val="3F3F3F"/>
                  </a:solidFill>
                </a:rPr>
                <a:t>O sistema envia ao utilizador uma mensagem de erro, que explica que o processo não pode concluir.</a:t>
              </a:r>
            </a:p>
            <a:p>
              <a:pPr lvl="0" algn="just"/>
              <a:r>
                <a:rPr lang="pt-PT" sz="1200" b="1" dirty="0">
                  <a:solidFill>
                    <a:srgbClr val="3F3F3F"/>
                  </a:solidFill>
                </a:rPr>
                <a:t>   2. </a:t>
              </a:r>
              <a:r>
                <a:rPr lang="pt-PT" sz="1200" dirty="0">
                  <a:solidFill>
                    <a:srgbClr val="3F3F3F"/>
                  </a:solidFill>
                </a:rPr>
                <a:t>O utilizador permanece na mesma página.</a:t>
              </a:r>
            </a:p>
          </p:txBody>
        </p:sp>
        <p:sp>
          <p:nvSpPr>
            <p:cNvPr id="1233" name="Google Shape;1233;p39"/>
            <p:cNvSpPr txBox="1"/>
            <p:nvPr/>
          </p:nvSpPr>
          <p:spPr>
            <a:xfrm>
              <a:off x="5319625" y="4394533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Extensions 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365097" y="1620759"/>
            <a:ext cx="3555243" cy="542186"/>
            <a:chOff x="1324730" y="2032389"/>
            <a:chExt cx="2492735" cy="542186"/>
          </a:xfrm>
        </p:grpSpPr>
        <p:sp>
          <p:nvSpPr>
            <p:cNvPr id="1235" name="Google Shape;1235;p39"/>
            <p:cNvSpPr txBox="1"/>
            <p:nvPr/>
          </p:nvSpPr>
          <p:spPr>
            <a:xfrm>
              <a:off x="1329685" y="2297616"/>
              <a:ext cx="24877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pt-PT" sz="1200" dirty="0">
                  <a:solidFill>
                    <a:srgbClr val="3F3F3F"/>
                  </a:solidFill>
                </a:rPr>
                <a:t>O utilizador está na página de login.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 txBox="1"/>
            <p:nvPr/>
          </p:nvSpPr>
          <p:spPr>
            <a:xfrm>
              <a:off x="1324730" y="2032389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Precondition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682548" y="4117818"/>
            <a:ext cx="502941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1. </a:t>
            </a:r>
            <a:r>
              <a:rPr lang="pt-PT" sz="1200" dirty="0">
                <a:solidFill>
                  <a:srgbClr val="3F3F3F"/>
                </a:solidFill>
              </a:rPr>
              <a:t>O utilizador insere as suas credenciais.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2. </a:t>
            </a:r>
            <a:r>
              <a:rPr lang="pt-PT" sz="1200" dirty="0">
                <a:solidFill>
                  <a:srgbClr val="3F3F3F"/>
                </a:solidFill>
              </a:rPr>
              <a:t>O NONIO valida as credenciais introduzidas, verificando que estão corretas.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3. </a:t>
            </a:r>
            <a:r>
              <a:rPr lang="pt-PT" sz="1200" dirty="0">
                <a:solidFill>
                  <a:srgbClr val="3F3F3F"/>
                </a:solidFill>
              </a:rPr>
              <a:t>O sistema permite que o utilizador conclua o login.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4. </a:t>
            </a:r>
            <a:r>
              <a:rPr lang="pt-PT" sz="1200" dirty="0">
                <a:solidFill>
                  <a:srgbClr val="3F3F3F"/>
                </a:solidFill>
              </a:rPr>
              <a:t>O utilizador conclui o login, entrando no </a:t>
            </a:r>
            <a:r>
              <a:rPr lang="pt-PT" sz="1200" dirty="0" err="1">
                <a:solidFill>
                  <a:srgbClr val="3F3F3F"/>
                </a:solidFill>
              </a:rPr>
              <a:t>dashboard</a:t>
            </a:r>
            <a:r>
              <a:rPr lang="pt-PT" sz="1200" dirty="0">
                <a:solidFill>
                  <a:srgbClr val="3F3F3F"/>
                </a:solidFill>
              </a:rPr>
              <a:t>.</a:t>
            </a:r>
          </a:p>
        </p:txBody>
      </p:sp>
      <p:sp>
        <p:nvSpPr>
          <p:cNvPr id="1239" name="Google Shape;1239;p39"/>
          <p:cNvSpPr txBox="1"/>
          <p:nvPr/>
        </p:nvSpPr>
        <p:spPr>
          <a:xfrm>
            <a:off x="1388241" y="3717620"/>
            <a:ext cx="351801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1"/>
                </a:solidFill>
              </a:rPr>
              <a:t>Main Success Scenario </a:t>
            </a:r>
            <a:endParaRPr sz="1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tângulo 33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ED4C1D72-0B3D-4490-A50A-9408C1D2ACFD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4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9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sz="2800" dirty="0"/>
              <a:t>Use Cases – RF2. </a:t>
            </a:r>
            <a:r>
              <a:rPr lang="pt-PT" sz="2800" dirty="0"/>
              <a:t>Colocar Dúvida (Fora da Aula) </a:t>
            </a:r>
            <a:endParaRPr lang="en-US" sz="2800" dirty="0"/>
          </a:p>
        </p:txBody>
      </p:sp>
      <p:sp>
        <p:nvSpPr>
          <p:cNvPr id="1216" name="Google Shape;1216;p39"/>
          <p:cNvSpPr/>
          <p:nvPr/>
        </p:nvSpPr>
        <p:spPr>
          <a:xfrm>
            <a:off x="502745" y="3204118"/>
            <a:ext cx="5226129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9"/>
          <p:cNvSpPr/>
          <p:nvPr/>
        </p:nvSpPr>
        <p:spPr>
          <a:xfrm rot="-2700000">
            <a:off x="5106171" y="281338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9"/>
          <p:cNvSpPr/>
          <p:nvPr/>
        </p:nvSpPr>
        <p:spPr>
          <a:xfrm rot="8100000">
            <a:off x="199913" y="5692817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502746" y="1243812"/>
            <a:ext cx="5209219" cy="136965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/>
          <p:nvPr/>
        </p:nvSpPr>
        <p:spPr>
          <a:xfrm rot="2700000">
            <a:off x="5106169" y="2038935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9"/>
          <p:cNvSpPr/>
          <p:nvPr/>
        </p:nvSpPr>
        <p:spPr>
          <a:xfrm rot="-8100000">
            <a:off x="199913" y="838508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341333" y="1243812"/>
            <a:ext cx="5158872" cy="136965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9"/>
          <p:cNvSpPr/>
          <p:nvPr/>
        </p:nvSpPr>
        <p:spPr>
          <a:xfrm rot="8100000">
            <a:off x="5911880" y="2038934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9"/>
          <p:cNvSpPr/>
          <p:nvPr/>
        </p:nvSpPr>
        <p:spPr>
          <a:xfrm rot="-2700000">
            <a:off x="10907108" y="88010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6271355" y="3204118"/>
            <a:ext cx="5228850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9"/>
          <p:cNvSpPr/>
          <p:nvPr/>
        </p:nvSpPr>
        <p:spPr>
          <a:xfrm rot="-8100000">
            <a:off x="5928788" y="2813381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9"/>
          <p:cNvSpPr/>
          <p:nvPr/>
        </p:nvSpPr>
        <p:spPr>
          <a:xfrm rot="2700000">
            <a:off x="10838965" y="5692817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9"/>
          <p:cNvSpPr txBox="1"/>
          <p:nvPr/>
        </p:nvSpPr>
        <p:spPr>
          <a:xfrm>
            <a:off x="6411423" y="1762399"/>
            <a:ext cx="4971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Minimal Guarantee: </a:t>
            </a:r>
            <a:r>
              <a:rPr lang="pt-PT" sz="1200" dirty="0">
                <a:solidFill>
                  <a:srgbClr val="3F3F3F"/>
                </a:solidFill>
              </a:rPr>
              <a:t>A dúvida do aluno não é difundida, mas a parte já guardada como rascunho continua preservada.</a:t>
            </a:r>
          </a:p>
          <a:p>
            <a:pPr lvl="0" algn="just"/>
            <a:r>
              <a:rPr lang="en-US" sz="1200" b="1" dirty="0">
                <a:solidFill>
                  <a:srgbClr val="3F3F3F"/>
                </a:solidFill>
              </a:rPr>
              <a:t>Success Guarantee: </a:t>
            </a:r>
            <a:r>
              <a:rPr lang="en-US" sz="1200" b="1" dirty="0">
                <a:solidFill>
                  <a:srgbClr val="3F3F3F"/>
                </a:solidFill>
                <a:sym typeface="Arial"/>
              </a:rPr>
              <a:t> </a:t>
            </a:r>
            <a:r>
              <a:rPr lang="pt-PT" sz="1200" dirty="0">
                <a:solidFill>
                  <a:srgbClr val="3F3F3F"/>
                </a:solidFill>
              </a:rPr>
              <a:t>A dúvida do aluno é difundida.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9"/>
          <p:cNvSpPr txBox="1"/>
          <p:nvPr/>
        </p:nvSpPr>
        <p:spPr>
          <a:xfrm>
            <a:off x="6886410" y="1497172"/>
            <a:ext cx="4454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</a:rPr>
              <a:t>Post Conditions </a:t>
            </a:r>
            <a:endParaRPr sz="12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39"/>
          <p:cNvGrpSpPr/>
          <p:nvPr/>
        </p:nvGrpSpPr>
        <p:grpSpPr>
          <a:xfrm>
            <a:off x="6341332" y="3293306"/>
            <a:ext cx="5174099" cy="3028920"/>
            <a:chOff x="5319625" y="4394533"/>
            <a:chExt cx="2466633" cy="2411895"/>
          </a:xfrm>
        </p:grpSpPr>
        <p:sp>
          <p:nvSpPr>
            <p:cNvPr id="1232" name="Google Shape;1232;p39"/>
            <p:cNvSpPr txBox="1"/>
            <p:nvPr/>
          </p:nvSpPr>
          <p:spPr>
            <a:xfrm>
              <a:off x="5324580" y="4545607"/>
              <a:ext cx="2369273" cy="2260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5.a. </a:t>
              </a:r>
              <a:r>
                <a:rPr lang="pt-PT" sz="1050" dirty="0">
                  <a:solidFill>
                    <a:srgbClr val="3F3F3F"/>
                  </a:solidFill>
                </a:rPr>
                <a:t>O aluno pode adicionar uma mensagem de voz.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O aluno escolhe a opção de adicionar uma mensagem de voz.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2. </a:t>
              </a:r>
              <a:r>
                <a:rPr lang="pt-PT" sz="1050" dirty="0">
                  <a:solidFill>
                    <a:srgbClr val="3F3F3F"/>
                  </a:solidFill>
                </a:rPr>
                <a:t>O aluno introduz a mensagem de voz através do seu microfone.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3. </a:t>
              </a:r>
              <a:r>
                <a:rPr lang="pt-PT" sz="1050" dirty="0">
                  <a:solidFill>
                    <a:srgbClr val="3F3F3F"/>
                  </a:solidFill>
                </a:rPr>
                <a:t>A mensagem de voz é adicionada à mensagem como anexo.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5.b. </a:t>
              </a:r>
              <a:r>
                <a:rPr lang="pt-PT" sz="1050" dirty="0">
                  <a:solidFill>
                    <a:srgbClr val="3F3F3F"/>
                  </a:solidFill>
                </a:rPr>
                <a:t>O aluno pode anexar os ficheiros que considerar relevantes.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O aluno escolhe a opção de adicionar um ficheiro.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2. </a:t>
              </a:r>
              <a:r>
                <a:rPr lang="pt-PT" sz="1050" dirty="0">
                  <a:solidFill>
                    <a:srgbClr val="3F3F3F"/>
                  </a:solidFill>
                </a:rPr>
                <a:t>O aluno escolhe o(s) ficheiro(s).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3. </a:t>
              </a:r>
              <a:r>
                <a:rPr lang="pt-PT" sz="1050" dirty="0">
                  <a:solidFill>
                    <a:srgbClr val="3F3F3F"/>
                  </a:solidFill>
                </a:rPr>
                <a:t>Os ficheiros são adicionados à mensagem como anexo.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5.c. </a:t>
              </a:r>
              <a:r>
                <a:rPr lang="pt-PT" sz="1050" dirty="0">
                  <a:solidFill>
                    <a:srgbClr val="3F3F3F"/>
                  </a:solidFill>
                </a:rPr>
                <a:t>O aluno pode enviar uma mensagem direta ao docente.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O aluno escolhe a opção de mensagem direta.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2. </a:t>
              </a:r>
              <a:r>
                <a:rPr lang="pt-PT" sz="1050" dirty="0">
                  <a:solidFill>
                    <a:srgbClr val="3F3F3F"/>
                  </a:solidFill>
                </a:rPr>
                <a:t>O aluno escreve a mensagem a enviar.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5.d. </a:t>
              </a:r>
              <a:r>
                <a:rPr lang="pt-PT" sz="1050" dirty="0">
                  <a:solidFill>
                    <a:srgbClr val="3F3F3F"/>
                  </a:solidFill>
                </a:rPr>
                <a:t>Problema de conexão ao website.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É guardada automaticamente uma cópia da mensagem do utilizador, como rascunho.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6.a. </a:t>
              </a:r>
              <a:r>
                <a:rPr lang="pt-PT" sz="1050" dirty="0">
                  <a:solidFill>
                    <a:srgbClr val="3F3F3F"/>
                  </a:solidFill>
                </a:rPr>
                <a:t>Problema de conexão ao website.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É guardada automaticamente uma cópia da mensagem do utilizador, como rascunho.</a:t>
              </a:r>
            </a:p>
          </p:txBody>
        </p:sp>
        <p:sp>
          <p:nvSpPr>
            <p:cNvPr id="1233" name="Google Shape;1233;p39"/>
            <p:cNvSpPr txBox="1"/>
            <p:nvPr/>
          </p:nvSpPr>
          <p:spPr>
            <a:xfrm>
              <a:off x="5319625" y="4394533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Extensions 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365097" y="1620759"/>
            <a:ext cx="3555243" cy="542186"/>
            <a:chOff x="1324730" y="2032389"/>
            <a:chExt cx="2492735" cy="542186"/>
          </a:xfrm>
        </p:grpSpPr>
        <p:sp>
          <p:nvSpPr>
            <p:cNvPr id="1235" name="Google Shape;1235;p39"/>
            <p:cNvSpPr txBox="1"/>
            <p:nvPr/>
          </p:nvSpPr>
          <p:spPr>
            <a:xfrm>
              <a:off x="1329685" y="2297616"/>
              <a:ext cx="24877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pt-PT" sz="1200" dirty="0">
                  <a:solidFill>
                    <a:srgbClr val="3F3F3F"/>
                  </a:solidFill>
                </a:rPr>
                <a:t>O utilizador está </a:t>
              </a:r>
              <a:r>
                <a:rPr lang="pt-PT" sz="1200" dirty="0" err="1">
                  <a:solidFill>
                    <a:srgbClr val="3F3F3F"/>
                  </a:solidFill>
                </a:rPr>
                <a:t>logged</a:t>
              </a:r>
              <a:r>
                <a:rPr lang="pt-PT" sz="1200" dirty="0">
                  <a:solidFill>
                    <a:srgbClr val="3F3F3F"/>
                  </a:solidFill>
                </a:rPr>
                <a:t> in.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 txBox="1"/>
            <p:nvPr/>
          </p:nvSpPr>
          <p:spPr>
            <a:xfrm>
              <a:off x="1324730" y="2032389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Precondition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682547" y="3641118"/>
            <a:ext cx="490625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1. </a:t>
            </a:r>
            <a:r>
              <a:rPr lang="pt-PT" sz="1200" dirty="0">
                <a:solidFill>
                  <a:srgbClr val="3F3F3F"/>
                </a:solidFill>
              </a:rPr>
              <a:t>O aluno seleciona a opção “Dúvida”.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2. </a:t>
            </a:r>
            <a:r>
              <a:rPr lang="pt-PT" sz="1200" dirty="0">
                <a:solidFill>
                  <a:srgbClr val="3F3F3F"/>
                </a:solidFill>
              </a:rPr>
              <a:t>O sistema abre uma janela com a lista de docentes correspondentes ao aluno.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3. </a:t>
            </a:r>
            <a:r>
              <a:rPr lang="pt-PT" sz="1200" dirty="0">
                <a:solidFill>
                  <a:srgbClr val="3F3F3F"/>
                </a:solidFill>
              </a:rPr>
              <a:t>O  aluno seleciona o docente a quem quer tirar dúvida.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4. </a:t>
            </a:r>
            <a:r>
              <a:rPr lang="pt-PT" sz="1200" dirty="0">
                <a:solidFill>
                  <a:srgbClr val="3F3F3F"/>
                </a:solidFill>
              </a:rPr>
              <a:t>O sistema abre uma janela “Pedido de Dúvida”.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5. </a:t>
            </a:r>
            <a:r>
              <a:rPr lang="pt-PT" sz="1200" dirty="0">
                <a:solidFill>
                  <a:srgbClr val="3F3F3F"/>
                </a:solidFill>
              </a:rPr>
              <a:t>O aluno escreve a descrição da sua dúvida.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6. </a:t>
            </a:r>
            <a:r>
              <a:rPr lang="pt-PT" sz="1200" dirty="0">
                <a:solidFill>
                  <a:srgbClr val="3F3F3F"/>
                </a:solidFill>
              </a:rPr>
              <a:t>O aluno envia o pedido.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7. </a:t>
            </a:r>
            <a:r>
              <a:rPr lang="pt-PT" sz="1200" dirty="0">
                <a:solidFill>
                  <a:srgbClr val="3F3F3F"/>
                </a:solidFill>
              </a:rPr>
              <a:t>O sistema encaminha o pedido para o docente.</a:t>
            </a:r>
          </a:p>
        </p:txBody>
      </p:sp>
      <p:sp>
        <p:nvSpPr>
          <p:cNvPr id="1239" name="Google Shape;1239;p39"/>
          <p:cNvSpPr txBox="1"/>
          <p:nvPr/>
        </p:nvSpPr>
        <p:spPr>
          <a:xfrm>
            <a:off x="1402325" y="3364159"/>
            <a:ext cx="351801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1"/>
                </a:solidFill>
              </a:rPr>
              <a:t>Main Success Scenario </a:t>
            </a:r>
            <a:endParaRPr sz="1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ângulo 2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B82979F2-4D2F-469C-B0E0-7A614AFAFF59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2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9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sz="2800" dirty="0"/>
              <a:t>Use Cases – RF3. </a:t>
            </a:r>
            <a:r>
              <a:rPr lang="pt-PT" sz="2800" dirty="0"/>
              <a:t>Assistir Aula (Síncrona) </a:t>
            </a:r>
            <a:endParaRPr lang="en-US" sz="2800" dirty="0"/>
          </a:p>
        </p:txBody>
      </p:sp>
      <p:sp>
        <p:nvSpPr>
          <p:cNvPr id="1216" name="Google Shape;1216;p39"/>
          <p:cNvSpPr/>
          <p:nvPr/>
        </p:nvSpPr>
        <p:spPr>
          <a:xfrm>
            <a:off x="502745" y="3204118"/>
            <a:ext cx="5226129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9"/>
          <p:cNvSpPr/>
          <p:nvPr/>
        </p:nvSpPr>
        <p:spPr>
          <a:xfrm rot="-2700000">
            <a:off x="5106171" y="281338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9"/>
          <p:cNvSpPr/>
          <p:nvPr/>
        </p:nvSpPr>
        <p:spPr>
          <a:xfrm rot="8100000">
            <a:off x="199913" y="5692817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502746" y="1243812"/>
            <a:ext cx="5209219" cy="136965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/>
          <p:nvPr/>
        </p:nvSpPr>
        <p:spPr>
          <a:xfrm rot="2700000">
            <a:off x="5106169" y="2038935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9"/>
          <p:cNvSpPr/>
          <p:nvPr/>
        </p:nvSpPr>
        <p:spPr>
          <a:xfrm rot="-8100000">
            <a:off x="199913" y="838508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341333" y="1243812"/>
            <a:ext cx="5158872" cy="136965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9"/>
          <p:cNvSpPr/>
          <p:nvPr/>
        </p:nvSpPr>
        <p:spPr>
          <a:xfrm rot="8100000">
            <a:off x="5911880" y="2038934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9"/>
          <p:cNvSpPr/>
          <p:nvPr/>
        </p:nvSpPr>
        <p:spPr>
          <a:xfrm rot="-2700000">
            <a:off x="10907108" y="88010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6271355" y="3204118"/>
            <a:ext cx="5228850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9"/>
          <p:cNvSpPr/>
          <p:nvPr/>
        </p:nvSpPr>
        <p:spPr>
          <a:xfrm rot="-8100000">
            <a:off x="5928788" y="2813381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9"/>
          <p:cNvSpPr/>
          <p:nvPr/>
        </p:nvSpPr>
        <p:spPr>
          <a:xfrm rot="2700000">
            <a:off x="10838965" y="5692817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9"/>
          <p:cNvSpPr txBox="1"/>
          <p:nvPr/>
        </p:nvSpPr>
        <p:spPr>
          <a:xfrm>
            <a:off x="6411423" y="1608949"/>
            <a:ext cx="49712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Minimal Guarantee: </a:t>
            </a:r>
            <a:r>
              <a:rPr lang="pt-PT" sz="1200" dirty="0">
                <a:solidFill>
                  <a:srgbClr val="3F3F3F"/>
                </a:solidFill>
              </a:rPr>
              <a:t>O aluno não consegue entrar na aula, aparecendo uma notificação sobre o possível problema e pedindo que tente mais tarde.</a:t>
            </a:r>
          </a:p>
          <a:p>
            <a:pPr lvl="0" algn="just"/>
            <a:r>
              <a:rPr lang="en-US" sz="1200" b="1" dirty="0">
                <a:solidFill>
                  <a:srgbClr val="3F3F3F"/>
                </a:solidFill>
              </a:rPr>
              <a:t>Success Guarantee: </a:t>
            </a:r>
            <a:r>
              <a:rPr lang="en-US" sz="1200" b="1" dirty="0">
                <a:solidFill>
                  <a:srgbClr val="3F3F3F"/>
                </a:solidFill>
                <a:sym typeface="Arial"/>
              </a:rPr>
              <a:t> </a:t>
            </a:r>
            <a:r>
              <a:rPr lang="pt-PT" sz="1200" dirty="0">
                <a:solidFill>
                  <a:srgbClr val="3F3F3F"/>
                </a:solidFill>
              </a:rPr>
              <a:t>O aluno consegue assistir à aula.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9"/>
          <p:cNvSpPr txBox="1"/>
          <p:nvPr/>
        </p:nvSpPr>
        <p:spPr>
          <a:xfrm>
            <a:off x="6866622" y="1385949"/>
            <a:ext cx="4454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</a:rPr>
              <a:t>Post Conditions </a:t>
            </a:r>
            <a:endParaRPr sz="12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39"/>
          <p:cNvGrpSpPr/>
          <p:nvPr/>
        </p:nvGrpSpPr>
        <p:grpSpPr>
          <a:xfrm>
            <a:off x="6341332" y="3160113"/>
            <a:ext cx="5174099" cy="3167427"/>
            <a:chOff x="5319625" y="4288472"/>
            <a:chExt cx="2466633" cy="2522186"/>
          </a:xfrm>
        </p:grpSpPr>
        <p:sp>
          <p:nvSpPr>
            <p:cNvPr id="1232" name="Google Shape;1232;p39"/>
            <p:cNvSpPr txBox="1"/>
            <p:nvPr/>
          </p:nvSpPr>
          <p:spPr>
            <a:xfrm>
              <a:off x="5334014" y="4421171"/>
              <a:ext cx="2369273" cy="23894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1.a. </a:t>
              </a:r>
              <a:r>
                <a:rPr lang="pt-PT" sz="1050" dirty="0">
                  <a:solidFill>
                    <a:srgbClr val="3F3F3F"/>
                  </a:solidFill>
                </a:rPr>
                <a:t>O docente ainda não abriu a sua sala.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O aluno recebe uma notificação a informá-lo da situação e a pedir-lhe que aguarde.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1.b. </a:t>
              </a:r>
              <a:r>
                <a:rPr lang="pt-PT" sz="1050" dirty="0">
                  <a:solidFill>
                    <a:srgbClr val="3F3F3F"/>
                  </a:solidFill>
                </a:rPr>
                <a:t>Problema de conexão ao website.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Aparece uma mensagem a dizer “função temporariamente indisponível”.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2.a. </a:t>
              </a:r>
              <a:r>
                <a:rPr lang="pt-PT" sz="1050" dirty="0">
                  <a:solidFill>
                    <a:srgbClr val="3F3F3F"/>
                  </a:solidFill>
                </a:rPr>
                <a:t>O aluno não tem permissões para assistir à aula.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Aparece uma mensagem a dizer “Não reúne condições para assistir a esta aula” e o aluno é redirecionado para a página inicial.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4.a. </a:t>
              </a:r>
              <a:r>
                <a:rPr lang="pt-PT" sz="1050" dirty="0">
                  <a:solidFill>
                    <a:srgbClr val="3F3F3F"/>
                  </a:solidFill>
                </a:rPr>
                <a:t>O docente fecha a sua sala.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Aparece uma mensagem a dizer “função temporariamente indisponível” e o aluno é redirecionado para a página inicial.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4.b. </a:t>
              </a:r>
              <a:r>
                <a:rPr lang="pt-PT" sz="1050" dirty="0">
                  <a:solidFill>
                    <a:srgbClr val="3F3F3F"/>
                  </a:solidFill>
                </a:rPr>
                <a:t>Problema de conexão ao website.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 </a:t>
              </a:r>
              <a:r>
                <a:rPr lang="pt-PT" sz="1050" dirty="0">
                  <a:solidFill>
                    <a:srgbClr val="3F3F3F"/>
                  </a:solidFill>
                </a:rPr>
                <a:t>Aparece uma mensagem a dizer “função temporariamente indisponível” e o aluno é redirecionado para a página inicial.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4.c. </a:t>
              </a:r>
              <a:r>
                <a:rPr lang="pt-PT" sz="1050" dirty="0">
                  <a:solidFill>
                    <a:srgbClr val="3F3F3F"/>
                  </a:solidFill>
                </a:rPr>
                <a:t>O aluno pretende colocar uma dúvida.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1.a. </a:t>
              </a:r>
              <a:r>
                <a:rPr lang="pt-PT" sz="1050" dirty="0">
                  <a:solidFill>
                    <a:srgbClr val="3F3F3F"/>
                  </a:solidFill>
                </a:rPr>
                <a:t>O aluno partilha o seu ecrã com o docente.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1.b. </a:t>
              </a:r>
              <a:r>
                <a:rPr lang="pt-PT" sz="1050" dirty="0">
                  <a:solidFill>
                    <a:srgbClr val="3F3F3F"/>
                  </a:solidFill>
                </a:rPr>
                <a:t>O aluno liga o seu microfone para falar com o docente.</a:t>
              </a:r>
            </a:p>
            <a:p>
              <a:pPr lvl="0" algn="just"/>
              <a:r>
                <a:rPr lang="pt-PT" sz="1050" b="1" dirty="0">
                  <a:solidFill>
                    <a:srgbClr val="3F3F3F"/>
                  </a:solidFill>
                </a:rPr>
                <a:t>     1.c. </a:t>
              </a:r>
              <a:r>
                <a:rPr lang="pt-PT" sz="1050" dirty="0">
                  <a:solidFill>
                    <a:srgbClr val="3F3F3F"/>
                  </a:solidFill>
                </a:rPr>
                <a:t>O aluno envia uma mensagem ao docente por meio do chat.</a:t>
              </a:r>
            </a:p>
          </p:txBody>
        </p:sp>
        <p:sp>
          <p:nvSpPr>
            <p:cNvPr id="1233" name="Google Shape;1233;p39"/>
            <p:cNvSpPr txBox="1"/>
            <p:nvPr/>
          </p:nvSpPr>
          <p:spPr>
            <a:xfrm>
              <a:off x="5319625" y="4288472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Extensions 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372164" y="1385949"/>
            <a:ext cx="3548176" cy="499959"/>
            <a:chOff x="1329685" y="1960953"/>
            <a:chExt cx="2487780" cy="499959"/>
          </a:xfrm>
        </p:grpSpPr>
        <p:sp>
          <p:nvSpPr>
            <p:cNvPr id="1235" name="Google Shape;1235;p39"/>
            <p:cNvSpPr txBox="1"/>
            <p:nvPr/>
          </p:nvSpPr>
          <p:spPr>
            <a:xfrm>
              <a:off x="1329685" y="2183953"/>
              <a:ext cx="24877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pt-PT" sz="1200" dirty="0">
                  <a:solidFill>
                    <a:srgbClr val="3F3F3F"/>
                  </a:solidFill>
                </a:rPr>
                <a:t>O utilizador está </a:t>
              </a:r>
              <a:r>
                <a:rPr lang="pt-PT" sz="1200" dirty="0" err="1">
                  <a:solidFill>
                    <a:srgbClr val="3F3F3F"/>
                  </a:solidFill>
                </a:rPr>
                <a:t>logged</a:t>
              </a:r>
              <a:r>
                <a:rPr lang="pt-PT" sz="1200" dirty="0">
                  <a:solidFill>
                    <a:srgbClr val="3F3F3F"/>
                  </a:solidFill>
                </a:rPr>
                <a:t> in.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 txBox="1"/>
            <p:nvPr/>
          </p:nvSpPr>
          <p:spPr>
            <a:xfrm>
              <a:off x="1340957" y="1960953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Precondition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654226" y="3326761"/>
            <a:ext cx="490625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1. </a:t>
            </a:r>
            <a:r>
              <a:rPr lang="pt-PT" sz="1200" dirty="0">
                <a:solidFill>
                  <a:srgbClr val="3F3F3F"/>
                </a:solidFill>
              </a:rPr>
              <a:t>O aluno clica no botão para entrar na sala do docente.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2. </a:t>
            </a:r>
            <a:r>
              <a:rPr lang="pt-PT" sz="1200" dirty="0">
                <a:solidFill>
                  <a:srgbClr val="3F3F3F"/>
                </a:solidFill>
              </a:rPr>
              <a:t>O sistema verifica se o aluno tem permissões para assistir à aula.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3. </a:t>
            </a:r>
            <a:r>
              <a:rPr lang="pt-PT" sz="1200" dirty="0">
                <a:solidFill>
                  <a:srgbClr val="3F3F3F"/>
                </a:solidFill>
              </a:rPr>
              <a:t>O sistema redireciona o aluno para a sala do docente.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4. </a:t>
            </a:r>
            <a:r>
              <a:rPr lang="pt-PT" sz="1200" dirty="0">
                <a:solidFill>
                  <a:srgbClr val="3F3F3F"/>
                </a:solidFill>
              </a:rPr>
              <a:t>O aluno assiste à aula do docente.</a:t>
            </a:r>
          </a:p>
        </p:txBody>
      </p:sp>
      <p:sp>
        <p:nvSpPr>
          <p:cNvPr id="1239" name="Google Shape;1239;p39"/>
          <p:cNvSpPr txBox="1"/>
          <p:nvPr/>
        </p:nvSpPr>
        <p:spPr>
          <a:xfrm>
            <a:off x="1402325" y="3157535"/>
            <a:ext cx="351801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1"/>
                </a:solidFill>
              </a:rPr>
              <a:t>Main Success Scenario </a:t>
            </a:r>
            <a:endParaRPr sz="1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ângulo 2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51E10959-FEF9-457C-9760-C0A3CA2B146C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9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sz="2800" dirty="0"/>
              <a:t>Use Cases – RF4. </a:t>
            </a:r>
            <a:r>
              <a:rPr lang="en-US" sz="2800" dirty="0" err="1"/>
              <a:t>Ver</a:t>
            </a:r>
            <a:r>
              <a:rPr lang="en-US" sz="2800" dirty="0"/>
              <a:t> </a:t>
            </a:r>
            <a:r>
              <a:rPr lang="en-US" sz="2800" dirty="0" err="1"/>
              <a:t>Calendário</a:t>
            </a:r>
            <a:endParaRPr lang="en-US" sz="2800" dirty="0"/>
          </a:p>
        </p:txBody>
      </p:sp>
      <p:sp>
        <p:nvSpPr>
          <p:cNvPr id="1216" name="Google Shape;1216;p39"/>
          <p:cNvSpPr/>
          <p:nvPr/>
        </p:nvSpPr>
        <p:spPr>
          <a:xfrm>
            <a:off x="502745" y="3204118"/>
            <a:ext cx="5226129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9"/>
          <p:cNvSpPr/>
          <p:nvPr/>
        </p:nvSpPr>
        <p:spPr>
          <a:xfrm rot="-2700000">
            <a:off x="5106171" y="281338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9"/>
          <p:cNvSpPr/>
          <p:nvPr/>
        </p:nvSpPr>
        <p:spPr>
          <a:xfrm rot="8100000">
            <a:off x="199913" y="5692817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502746" y="1243812"/>
            <a:ext cx="5209219" cy="136965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/>
          <p:nvPr/>
        </p:nvSpPr>
        <p:spPr>
          <a:xfrm rot="2700000">
            <a:off x="5106169" y="2038935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9"/>
          <p:cNvSpPr/>
          <p:nvPr/>
        </p:nvSpPr>
        <p:spPr>
          <a:xfrm rot="-8100000">
            <a:off x="199913" y="838508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341333" y="1243812"/>
            <a:ext cx="5158872" cy="136965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9"/>
          <p:cNvSpPr/>
          <p:nvPr/>
        </p:nvSpPr>
        <p:spPr>
          <a:xfrm rot="8100000">
            <a:off x="5911880" y="2038934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9"/>
          <p:cNvSpPr/>
          <p:nvPr/>
        </p:nvSpPr>
        <p:spPr>
          <a:xfrm rot="-2700000">
            <a:off x="10907108" y="88010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6271355" y="3204118"/>
            <a:ext cx="5228850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9"/>
          <p:cNvSpPr/>
          <p:nvPr/>
        </p:nvSpPr>
        <p:spPr>
          <a:xfrm rot="-8100000">
            <a:off x="5928788" y="2813381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9"/>
          <p:cNvSpPr/>
          <p:nvPr/>
        </p:nvSpPr>
        <p:spPr>
          <a:xfrm rot="2700000">
            <a:off x="10838965" y="5692817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9"/>
          <p:cNvSpPr txBox="1"/>
          <p:nvPr/>
        </p:nvSpPr>
        <p:spPr>
          <a:xfrm>
            <a:off x="6411423" y="1499765"/>
            <a:ext cx="497128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Minimal Guarantee: </a:t>
            </a:r>
            <a:r>
              <a:rPr lang="pt-PT" sz="1200" dirty="0">
                <a:solidFill>
                  <a:srgbClr val="3F3F3F"/>
                </a:solidFill>
              </a:rPr>
              <a:t>O utilizador não consegue aceder ao calendário, aparecendo uma notificação sobre o possível problema e pedindo que tente mais tarde.</a:t>
            </a:r>
          </a:p>
          <a:p>
            <a:pPr lvl="0" algn="just"/>
            <a:r>
              <a:rPr lang="en-US" sz="1200" b="1" dirty="0">
                <a:solidFill>
                  <a:srgbClr val="3F3F3F"/>
                </a:solidFill>
              </a:rPr>
              <a:t>Success Guarantee: </a:t>
            </a:r>
            <a:r>
              <a:rPr lang="pt-PT" sz="1200" dirty="0">
                <a:solidFill>
                  <a:srgbClr val="3F3F3F"/>
                </a:solidFill>
              </a:rPr>
              <a:t>O utilizador acede ao calendário e pode consultar os seus compromissos.</a:t>
            </a:r>
            <a:endParaRPr sz="1200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1230" name="Google Shape;1230;p39"/>
          <p:cNvSpPr txBox="1"/>
          <p:nvPr/>
        </p:nvSpPr>
        <p:spPr>
          <a:xfrm>
            <a:off x="6866622" y="1276765"/>
            <a:ext cx="4454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</a:rPr>
              <a:t>Post Conditions </a:t>
            </a:r>
            <a:endParaRPr sz="12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39"/>
          <p:cNvSpPr txBox="1"/>
          <p:nvPr/>
        </p:nvSpPr>
        <p:spPr>
          <a:xfrm>
            <a:off x="6371515" y="3326760"/>
            <a:ext cx="4969873" cy="283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1.a. </a:t>
            </a:r>
            <a:r>
              <a:rPr lang="pt-PT" sz="1050" dirty="0">
                <a:solidFill>
                  <a:srgbClr val="3F3F3F"/>
                </a:solidFill>
              </a:rPr>
              <a:t>Problema de conexão ao website.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Aparece uma mensagem a dizer “função temporariamente indisponível”.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3.a. </a:t>
            </a:r>
            <a:r>
              <a:rPr lang="pt-PT" sz="1050" dirty="0">
                <a:solidFill>
                  <a:srgbClr val="3F3F3F"/>
                </a:solidFill>
              </a:rPr>
              <a:t>O utilizador pretende visualizar os compromissos de outro dia.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O utilizador seleciona o ícone para mudar o dia selecionado.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3.b. </a:t>
            </a:r>
            <a:r>
              <a:rPr lang="pt-PT" sz="1050" dirty="0">
                <a:solidFill>
                  <a:srgbClr val="3F3F3F"/>
                </a:solidFill>
              </a:rPr>
              <a:t>O utilizador pretende visualizar os detalhes de um compromisso.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O utilizador seleciona o compromisso desejado.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2. </a:t>
            </a:r>
            <a:r>
              <a:rPr lang="pt-PT" sz="1050" dirty="0">
                <a:solidFill>
                  <a:srgbClr val="3F3F3F"/>
                </a:solidFill>
              </a:rPr>
              <a:t>O sistema mostra um pop-up com informação adicional sobre o compromisso.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3.c. </a:t>
            </a:r>
            <a:r>
              <a:rPr lang="pt-PT" sz="1050" dirty="0">
                <a:solidFill>
                  <a:srgbClr val="3F3F3F"/>
                </a:solidFill>
              </a:rPr>
              <a:t>O utilizador pretende adicionar um novo compromisso.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O utilizador seleciona o ícone de adicionar um novo compromisso.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2. </a:t>
            </a:r>
            <a:r>
              <a:rPr lang="pt-PT" sz="1050" dirty="0">
                <a:solidFill>
                  <a:srgbClr val="3F3F3F"/>
                </a:solidFill>
              </a:rPr>
              <a:t>O utilizador insere informação sobre o compromisso. (hora, local, …).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3. </a:t>
            </a:r>
            <a:r>
              <a:rPr lang="pt-PT" sz="1050" dirty="0">
                <a:solidFill>
                  <a:srgbClr val="3F3F3F"/>
                </a:solidFill>
              </a:rPr>
              <a:t>O utilizador confirma os dados que inseriu e conclui o processo de adição de uma compromisso.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3.c. </a:t>
            </a:r>
            <a:r>
              <a:rPr lang="pt-PT" sz="1050" dirty="0">
                <a:solidFill>
                  <a:srgbClr val="3F3F3F"/>
                </a:solidFill>
              </a:rPr>
              <a:t>O utilizador pretende editar um compromisso.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O utilizador seleciona o compromisso que pretende alterar.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2.a. </a:t>
            </a:r>
            <a:r>
              <a:rPr lang="pt-PT" sz="1050" dirty="0">
                <a:solidFill>
                  <a:srgbClr val="3F3F3F"/>
                </a:solidFill>
              </a:rPr>
              <a:t>O utilizador insere dados novos sobre o compromisso.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2.b. </a:t>
            </a:r>
            <a:r>
              <a:rPr lang="pt-PT" sz="1050" dirty="0">
                <a:solidFill>
                  <a:srgbClr val="3F3F3F"/>
                </a:solidFill>
              </a:rPr>
              <a:t>O utilizador remove o compromisso selecionado.</a:t>
            </a:r>
          </a:p>
        </p:txBody>
      </p:sp>
      <p:sp>
        <p:nvSpPr>
          <p:cNvPr id="1233" name="Google Shape;1233;p39"/>
          <p:cNvSpPr txBox="1"/>
          <p:nvPr/>
        </p:nvSpPr>
        <p:spPr>
          <a:xfrm>
            <a:off x="6333719" y="3157535"/>
            <a:ext cx="5174099" cy="3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2"/>
                </a:solidFill>
              </a:rPr>
              <a:t>Extensions </a:t>
            </a:r>
            <a:endParaRPr sz="12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4" name="Google Shape;1234;p39"/>
          <p:cNvGrpSpPr/>
          <p:nvPr/>
        </p:nvGrpSpPr>
        <p:grpSpPr>
          <a:xfrm>
            <a:off x="1372164" y="1276765"/>
            <a:ext cx="3548176" cy="499959"/>
            <a:chOff x="1329685" y="1851769"/>
            <a:chExt cx="2487780" cy="499959"/>
          </a:xfrm>
        </p:grpSpPr>
        <p:sp>
          <p:nvSpPr>
            <p:cNvPr id="1235" name="Google Shape;1235;p39"/>
            <p:cNvSpPr txBox="1"/>
            <p:nvPr/>
          </p:nvSpPr>
          <p:spPr>
            <a:xfrm>
              <a:off x="1329685" y="2074769"/>
              <a:ext cx="24877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pt-PT" sz="1200" dirty="0">
                  <a:solidFill>
                    <a:srgbClr val="3F3F3F"/>
                  </a:solidFill>
                </a:rPr>
                <a:t>O utilizador está </a:t>
              </a:r>
              <a:r>
                <a:rPr lang="pt-PT" sz="1200" dirty="0" err="1">
                  <a:solidFill>
                    <a:srgbClr val="3F3F3F"/>
                  </a:solidFill>
                </a:rPr>
                <a:t>logged</a:t>
              </a:r>
              <a:r>
                <a:rPr lang="pt-PT" sz="1200" dirty="0">
                  <a:solidFill>
                    <a:srgbClr val="3F3F3F"/>
                  </a:solidFill>
                </a:rPr>
                <a:t> in.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 txBox="1"/>
            <p:nvPr/>
          </p:nvSpPr>
          <p:spPr>
            <a:xfrm>
              <a:off x="1350832" y="1851769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Precondition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654226" y="3326761"/>
            <a:ext cx="490625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1. </a:t>
            </a:r>
            <a:r>
              <a:rPr lang="pt-PT" sz="1200" dirty="0">
                <a:solidFill>
                  <a:srgbClr val="3F3F3F"/>
                </a:solidFill>
              </a:rPr>
              <a:t>O utilizador seleciona o ícone do calendário.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2. </a:t>
            </a:r>
            <a:r>
              <a:rPr lang="pt-PT" sz="1200" dirty="0">
                <a:solidFill>
                  <a:srgbClr val="3F3F3F"/>
                </a:solidFill>
              </a:rPr>
              <a:t>O sistema abre uma página com um calendário onde estão assinalados os compromissos do utilizador. O calendário mostra o dia atual.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3. </a:t>
            </a:r>
            <a:r>
              <a:rPr lang="pt-PT" sz="1200" dirty="0">
                <a:solidFill>
                  <a:srgbClr val="3F3F3F"/>
                </a:solidFill>
              </a:rPr>
              <a:t>O  utilizador consulta os seus compromissos.</a:t>
            </a:r>
          </a:p>
        </p:txBody>
      </p:sp>
      <p:sp>
        <p:nvSpPr>
          <p:cNvPr id="1239" name="Google Shape;1239;p39"/>
          <p:cNvSpPr txBox="1"/>
          <p:nvPr/>
        </p:nvSpPr>
        <p:spPr>
          <a:xfrm>
            <a:off x="1402325" y="3157535"/>
            <a:ext cx="351801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1"/>
                </a:solidFill>
              </a:rPr>
              <a:t>Main Success Scenario </a:t>
            </a:r>
            <a:endParaRPr sz="1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ângulo 2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20B3C205-8612-4A5E-AA84-A6C01DB2B302}" type="slidenum">
              <a:rPr lang="en-US" b="1" smtClean="0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8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9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sz="2800" dirty="0"/>
              <a:t>Use Cases – RF5. </a:t>
            </a:r>
            <a:r>
              <a:rPr lang="en-US" sz="2800" dirty="0" err="1"/>
              <a:t>Gerir</a:t>
            </a:r>
            <a:r>
              <a:rPr lang="en-US" sz="2800" dirty="0"/>
              <a:t> </a:t>
            </a:r>
            <a:r>
              <a:rPr lang="en-US" sz="2800" dirty="0" err="1"/>
              <a:t>Vídeo</a:t>
            </a:r>
            <a:r>
              <a:rPr lang="en-US" sz="2800" dirty="0"/>
              <a:t>-Aula</a:t>
            </a:r>
          </a:p>
        </p:txBody>
      </p:sp>
      <p:sp>
        <p:nvSpPr>
          <p:cNvPr id="1216" name="Google Shape;1216;p39"/>
          <p:cNvSpPr/>
          <p:nvPr/>
        </p:nvSpPr>
        <p:spPr>
          <a:xfrm>
            <a:off x="502745" y="3204118"/>
            <a:ext cx="5226129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9"/>
          <p:cNvSpPr/>
          <p:nvPr/>
        </p:nvSpPr>
        <p:spPr>
          <a:xfrm rot="-2700000">
            <a:off x="5106171" y="281338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9"/>
          <p:cNvSpPr/>
          <p:nvPr/>
        </p:nvSpPr>
        <p:spPr>
          <a:xfrm rot="8100000">
            <a:off x="199913" y="5692817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502746" y="1243812"/>
            <a:ext cx="5209219" cy="136965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/>
          <p:nvPr/>
        </p:nvSpPr>
        <p:spPr>
          <a:xfrm rot="2700000">
            <a:off x="5106169" y="2038935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9"/>
          <p:cNvSpPr/>
          <p:nvPr/>
        </p:nvSpPr>
        <p:spPr>
          <a:xfrm rot="-8100000">
            <a:off x="199913" y="838508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341333" y="1243812"/>
            <a:ext cx="5158872" cy="136965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9"/>
          <p:cNvSpPr/>
          <p:nvPr/>
        </p:nvSpPr>
        <p:spPr>
          <a:xfrm rot="8100000">
            <a:off x="5911880" y="2038934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9"/>
          <p:cNvSpPr/>
          <p:nvPr/>
        </p:nvSpPr>
        <p:spPr>
          <a:xfrm rot="-2700000">
            <a:off x="10907108" y="88010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6271355" y="3204118"/>
            <a:ext cx="5228850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9"/>
          <p:cNvSpPr/>
          <p:nvPr/>
        </p:nvSpPr>
        <p:spPr>
          <a:xfrm rot="-8100000">
            <a:off x="5928788" y="2813381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9"/>
          <p:cNvSpPr/>
          <p:nvPr/>
        </p:nvSpPr>
        <p:spPr>
          <a:xfrm rot="2700000">
            <a:off x="10838965" y="5692817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9"/>
          <p:cNvSpPr txBox="1"/>
          <p:nvPr/>
        </p:nvSpPr>
        <p:spPr>
          <a:xfrm>
            <a:off x="6411423" y="1499765"/>
            <a:ext cx="49712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Minimal Guarantee: </a:t>
            </a:r>
            <a:r>
              <a:rPr lang="pt-PT" sz="1200" dirty="0">
                <a:solidFill>
                  <a:srgbClr val="3F3F3F"/>
                </a:solidFill>
              </a:rPr>
              <a:t>Não é possível iniciar uma vídeo-aula, mas o sistema permite que o docente consiga comunicar a situação aos alunos.</a:t>
            </a:r>
          </a:p>
          <a:p>
            <a:pPr lvl="0" algn="just"/>
            <a:r>
              <a:rPr lang="en-US" sz="1200" b="1" dirty="0">
                <a:solidFill>
                  <a:srgbClr val="3F3F3F"/>
                </a:solidFill>
              </a:rPr>
              <a:t>Success Guarantee: </a:t>
            </a:r>
            <a:r>
              <a:rPr lang="pt-PT" sz="1200" dirty="0">
                <a:solidFill>
                  <a:srgbClr val="3F3F3F"/>
                </a:solidFill>
              </a:rPr>
              <a:t>O docente gere a Vídeo-Aula.</a:t>
            </a:r>
            <a:endParaRPr sz="1200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1230" name="Google Shape;1230;p39"/>
          <p:cNvSpPr txBox="1"/>
          <p:nvPr/>
        </p:nvSpPr>
        <p:spPr>
          <a:xfrm>
            <a:off x="6866622" y="1276765"/>
            <a:ext cx="4454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</a:rPr>
              <a:t>Post Conditions </a:t>
            </a:r>
            <a:endParaRPr sz="12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39"/>
          <p:cNvSpPr txBox="1"/>
          <p:nvPr/>
        </p:nvSpPr>
        <p:spPr>
          <a:xfrm>
            <a:off x="6371515" y="3326760"/>
            <a:ext cx="4969873" cy="21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1.a. </a:t>
            </a:r>
            <a:r>
              <a:rPr lang="pt-PT" sz="1050" dirty="0">
                <a:solidFill>
                  <a:srgbClr val="3F3F3F"/>
                </a:solidFill>
              </a:rPr>
              <a:t>Problema de conexão ao website.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Aparece uma mensagem a dizer “função temporariamente indisponível”.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2.a. </a:t>
            </a:r>
            <a:r>
              <a:rPr lang="pt-PT" sz="1050" dirty="0">
                <a:solidFill>
                  <a:srgbClr val="3F3F3F"/>
                </a:solidFill>
              </a:rPr>
              <a:t>Problema de conexão ao website.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Aparece uma mensagem a dizer “função temporariamente indisponível”.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3.a. </a:t>
            </a:r>
            <a:r>
              <a:rPr lang="pt-PT" sz="1050" dirty="0">
                <a:solidFill>
                  <a:srgbClr val="3F3F3F"/>
                </a:solidFill>
              </a:rPr>
              <a:t>O docente pode configurar regras da vídeo-aula (limite de participantes, mutes, permissões).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 </a:t>
            </a:r>
            <a:r>
              <a:rPr lang="pt-PT" sz="1050" dirty="0">
                <a:solidFill>
                  <a:srgbClr val="3F3F3F"/>
                </a:solidFill>
              </a:rPr>
              <a:t>O docente escolhe as permissões dos alunos que entrarem na Vídeo-Aula.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2. </a:t>
            </a:r>
            <a:r>
              <a:rPr lang="pt-PT" sz="1050" dirty="0">
                <a:solidFill>
                  <a:srgbClr val="3F3F3F"/>
                </a:solidFill>
              </a:rPr>
              <a:t>O docente escolhe o limite de participantes na Vídeo-Aula.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6.a. </a:t>
            </a:r>
            <a:r>
              <a:rPr lang="pt-PT" sz="1050" dirty="0">
                <a:solidFill>
                  <a:srgbClr val="3F3F3F"/>
                </a:solidFill>
              </a:rPr>
              <a:t>O docente gere a sua vídeo-aula.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1.a. </a:t>
            </a:r>
            <a:r>
              <a:rPr lang="pt-PT" sz="1050" dirty="0">
                <a:solidFill>
                  <a:srgbClr val="3F3F3F"/>
                </a:solidFill>
              </a:rPr>
              <a:t>O docente escolhe fazer partilha de ecrã.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1.b. </a:t>
            </a:r>
            <a:r>
              <a:rPr lang="pt-PT" sz="1050" dirty="0">
                <a:solidFill>
                  <a:srgbClr val="3F3F3F"/>
                </a:solidFill>
              </a:rPr>
              <a:t>O docente utiliza o chat para comunicar.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  1.c. </a:t>
            </a:r>
            <a:r>
              <a:rPr lang="pt-PT" sz="1050" dirty="0">
                <a:solidFill>
                  <a:srgbClr val="3F3F3F"/>
                </a:solidFill>
              </a:rPr>
              <a:t>O docente usa o microfone para comunicar.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6.c. </a:t>
            </a:r>
            <a:r>
              <a:rPr lang="pt-PT" sz="1050" dirty="0">
                <a:solidFill>
                  <a:srgbClr val="3F3F3F"/>
                </a:solidFill>
              </a:rPr>
              <a:t>O docente pode adicionar notas a uma vídeo aula, que ficam fixadas.</a:t>
            </a:r>
          </a:p>
        </p:txBody>
      </p:sp>
      <p:sp>
        <p:nvSpPr>
          <p:cNvPr id="1233" name="Google Shape;1233;p39"/>
          <p:cNvSpPr txBox="1"/>
          <p:nvPr/>
        </p:nvSpPr>
        <p:spPr>
          <a:xfrm>
            <a:off x="6333719" y="3157535"/>
            <a:ext cx="5174099" cy="3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2"/>
                </a:solidFill>
              </a:rPr>
              <a:t>Extensions </a:t>
            </a:r>
            <a:endParaRPr sz="12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4" name="Google Shape;1234;p39"/>
          <p:cNvGrpSpPr/>
          <p:nvPr/>
        </p:nvGrpSpPr>
        <p:grpSpPr>
          <a:xfrm>
            <a:off x="1372164" y="1276765"/>
            <a:ext cx="3548176" cy="499959"/>
            <a:chOff x="1329685" y="1851769"/>
            <a:chExt cx="2487780" cy="499959"/>
          </a:xfrm>
        </p:grpSpPr>
        <p:sp>
          <p:nvSpPr>
            <p:cNvPr id="1235" name="Google Shape;1235;p39"/>
            <p:cNvSpPr txBox="1"/>
            <p:nvPr/>
          </p:nvSpPr>
          <p:spPr>
            <a:xfrm>
              <a:off x="1329685" y="2074769"/>
              <a:ext cx="24877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pt-PT" sz="1200" dirty="0">
                  <a:solidFill>
                    <a:srgbClr val="3F3F3F"/>
                  </a:solidFill>
                </a:rPr>
                <a:t>O utilizador está </a:t>
              </a:r>
              <a:r>
                <a:rPr lang="pt-PT" sz="1200" dirty="0" err="1">
                  <a:solidFill>
                    <a:srgbClr val="3F3F3F"/>
                  </a:solidFill>
                </a:rPr>
                <a:t>logged</a:t>
              </a:r>
              <a:r>
                <a:rPr lang="pt-PT" sz="1200" dirty="0">
                  <a:solidFill>
                    <a:srgbClr val="3F3F3F"/>
                  </a:solidFill>
                </a:rPr>
                <a:t> in.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 txBox="1"/>
            <p:nvPr/>
          </p:nvSpPr>
          <p:spPr>
            <a:xfrm>
              <a:off x="1350832" y="1851769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Precondition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654226" y="3326761"/>
            <a:ext cx="49062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1. </a:t>
            </a:r>
            <a:r>
              <a:rPr lang="pt-PT" sz="1200" dirty="0">
                <a:solidFill>
                  <a:srgbClr val="3F3F3F"/>
                </a:solidFill>
              </a:rPr>
              <a:t>O docente seleciona a opção “Gerir Vídeo-Aula”.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2. </a:t>
            </a:r>
            <a:r>
              <a:rPr lang="pt-PT" sz="1200" dirty="0">
                <a:solidFill>
                  <a:srgbClr val="3F3F3F"/>
                </a:solidFill>
              </a:rPr>
              <a:t>O sistema abre uma página com a opção de Iniciar Vídeo-Aula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3. </a:t>
            </a:r>
            <a:r>
              <a:rPr lang="pt-PT" sz="1200" dirty="0">
                <a:solidFill>
                  <a:srgbClr val="3F3F3F"/>
                </a:solidFill>
              </a:rPr>
              <a:t>O  docente inicia uma Vídeo-Aula.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4. </a:t>
            </a:r>
            <a:r>
              <a:rPr lang="pt-PT" sz="1200" dirty="0">
                <a:solidFill>
                  <a:srgbClr val="3F3F3F"/>
                </a:solidFill>
              </a:rPr>
              <a:t>O sistema redireciona o docente para uma Sala.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5. </a:t>
            </a:r>
            <a:r>
              <a:rPr lang="pt-PT" sz="1200" dirty="0">
                <a:solidFill>
                  <a:srgbClr val="3F3F3F"/>
                </a:solidFill>
              </a:rPr>
              <a:t>O sistema notifica os alunos que o docente iniciou uma Vídeo-Aula.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6. </a:t>
            </a:r>
            <a:r>
              <a:rPr lang="pt-PT" sz="1200" dirty="0">
                <a:solidFill>
                  <a:srgbClr val="3F3F3F"/>
                </a:solidFill>
              </a:rPr>
              <a:t>O docente gere a sua vídeo-aula.</a:t>
            </a:r>
          </a:p>
        </p:txBody>
      </p:sp>
      <p:sp>
        <p:nvSpPr>
          <p:cNvPr id="1239" name="Google Shape;1239;p39"/>
          <p:cNvSpPr txBox="1"/>
          <p:nvPr/>
        </p:nvSpPr>
        <p:spPr>
          <a:xfrm>
            <a:off x="1402325" y="3157535"/>
            <a:ext cx="351801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1"/>
                </a:solidFill>
              </a:rPr>
              <a:t>Main Success Scenario </a:t>
            </a:r>
            <a:endParaRPr sz="1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ângulo 23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D6E205F4-EAC9-4D56-ADAF-2FCDA3A4983D}" type="slidenum">
              <a:rPr lang="en-US" b="1" smtClean="0">
                <a:solidFill>
                  <a:schemeClr val="tx1"/>
                </a:solidFill>
              </a:r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0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9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sz="2800" dirty="0"/>
              <a:t>Use Cases – </a:t>
            </a:r>
            <a:r>
              <a:rPr lang="pt-PT" sz="2800" dirty="0"/>
              <a:t> RF6. Gravação Automática de Vídeo-Aulas </a:t>
            </a:r>
            <a:endParaRPr lang="en-US" sz="2800" dirty="0"/>
          </a:p>
        </p:txBody>
      </p:sp>
      <p:sp>
        <p:nvSpPr>
          <p:cNvPr id="1216" name="Google Shape;1216;p39"/>
          <p:cNvSpPr/>
          <p:nvPr/>
        </p:nvSpPr>
        <p:spPr>
          <a:xfrm>
            <a:off x="502745" y="3204118"/>
            <a:ext cx="5226129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9"/>
          <p:cNvSpPr/>
          <p:nvPr/>
        </p:nvSpPr>
        <p:spPr>
          <a:xfrm rot="-2700000">
            <a:off x="5106171" y="281338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9"/>
          <p:cNvSpPr/>
          <p:nvPr/>
        </p:nvSpPr>
        <p:spPr>
          <a:xfrm rot="8100000">
            <a:off x="199913" y="5692817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9"/>
          <p:cNvSpPr/>
          <p:nvPr/>
        </p:nvSpPr>
        <p:spPr>
          <a:xfrm>
            <a:off x="502746" y="1243812"/>
            <a:ext cx="5209219" cy="136965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/>
          <p:nvPr/>
        </p:nvSpPr>
        <p:spPr>
          <a:xfrm rot="2700000">
            <a:off x="5106169" y="2038935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9"/>
          <p:cNvSpPr/>
          <p:nvPr/>
        </p:nvSpPr>
        <p:spPr>
          <a:xfrm rot="-8100000">
            <a:off x="199913" y="838508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341333" y="1243812"/>
            <a:ext cx="5158872" cy="136965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9"/>
          <p:cNvSpPr/>
          <p:nvPr/>
        </p:nvSpPr>
        <p:spPr>
          <a:xfrm rot="8100000">
            <a:off x="5911880" y="2038934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9"/>
          <p:cNvSpPr/>
          <p:nvPr/>
        </p:nvSpPr>
        <p:spPr>
          <a:xfrm rot="-2700000">
            <a:off x="10907108" y="880100"/>
            <a:ext cx="965269" cy="96527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6271355" y="3204118"/>
            <a:ext cx="5228850" cy="325974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9"/>
          <p:cNvSpPr/>
          <p:nvPr/>
        </p:nvSpPr>
        <p:spPr>
          <a:xfrm rot="-8100000">
            <a:off x="5928788" y="2813381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9"/>
          <p:cNvSpPr/>
          <p:nvPr/>
        </p:nvSpPr>
        <p:spPr>
          <a:xfrm rot="2700000">
            <a:off x="10838965" y="5692817"/>
            <a:ext cx="965270" cy="965269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9"/>
          <p:cNvSpPr txBox="1"/>
          <p:nvPr/>
        </p:nvSpPr>
        <p:spPr>
          <a:xfrm>
            <a:off x="6411423" y="1499765"/>
            <a:ext cx="49712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Minimal Guarantee: </a:t>
            </a:r>
            <a:r>
              <a:rPr lang="pt-PT" sz="1200" dirty="0">
                <a:solidFill>
                  <a:srgbClr val="3F3F3F"/>
                </a:solidFill>
              </a:rPr>
              <a:t>Se ocorrer um problema e a gravação não suceder por completo, a aula fica disponível em partes</a:t>
            </a:r>
          </a:p>
          <a:p>
            <a:pPr lvl="0" algn="just"/>
            <a:r>
              <a:rPr lang="en-US" sz="1200" b="1" dirty="0">
                <a:solidFill>
                  <a:srgbClr val="3F3F3F"/>
                </a:solidFill>
              </a:rPr>
              <a:t>Success Guarantee: </a:t>
            </a:r>
            <a:r>
              <a:rPr lang="pt-PT" sz="1200" dirty="0">
                <a:solidFill>
                  <a:srgbClr val="3F3F3F"/>
                </a:solidFill>
              </a:rPr>
              <a:t>A aula fica disponível para os alunos em formato de vídeo</a:t>
            </a:r>
            <a:endParaRPr sz="1200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1230" name="Google Shape;1230;p39"/>
          <p:cNvSpPr txBox="1"/>
          <p:nvPr/>
        </p:nvSpPr>
        <p:spPr>
          <a:xfrm>
            <a:off x="6866622" y="1276765"/>
            <a:ext cx="4454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</a:rPr>
              <a:t>Post Conditions </a:t>
            </a:r>
            <a:endParaRPr sz="12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39"/>
          <p:cNvSpPr txBox="1"/>
          <p:nvPr/>
        </p:nvSpPr>
        <p:spPr>
          <a:xfrm>
            <a:off x="6371515" y="3326760"/>
            <a:ext cx="49698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1.a. </a:t>
            </a:r>
            <a:r>
              <a:rPr lang="pt-PT" sz="1050" dirty="0">
                <a:solidFill>
                  <a:srgbClr val="3F3F3F"/>
                </a:solidFill>
              </a:rPr>
              <a:t>O utilizador não tem permissão para iniciar essa aula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1. </a:t>
            </a:r>
            <a:r>
              <a:rPr lang="pt-PT" sz="1050" dirty="0">
                <a:solidFill>
                  <a:srgbClr val="3F3F3F"/>
                </a:solidFill>
              </a:rPr>
              <a:t>Aparece uma mensagem de erro a alertar que para iniciar uma aula tem de ser docente dessa cadeira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4.a. </a:t>
            </a:r>
            <a:r>
              <a:rPr lang="pt-PT" sz="1050" dirty="0">
                <a:solidFill>
                  <a:srgbClr val="3F3F3F"/>
                </a:solidFill>
              </a:rPr>
              <a:t>O docente não seleciona a opção “gravar aula”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1. </a:t>
            </a:r>
            <a:r>
              <a:rPr lang="pt-PT" sz="1050" dirty="0">
                <a:solidFill>
                  <a:srgbClr val="3F3F3F"/>
                </a:solidFill>
              </a:rPr>
              <a:t>Aparece uma mensagem de aviso a dizer que a aula não será gravada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5.a. </a:t>
            </a:r>
            <a:r>
              <a:rPr lang="pt-PT" sz="1050" dirty="0">
                <a:solidFill>
                  <a:srgbClr val="3F3F3F"/>
                </a:solidFill>
              </a:rPr>
              <a:t>O utilizador não tem permissão para iniciar essa aula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1. </a:t>
            </a:r>
            <a:r>
              <a:rPr lang="pt-PT" sz="1050" dirty="0">
                <a:solidFill>
                  <a:srgbClr val="3F3F3F"/>
                </a:solidFill>
              </a:rPr>
              <a:t>Aparece uma mensagem de erro a alertar que para iniciar uma aula tem de ser docente dessa cadeira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8.a. </a:t>
            </a:r>
            <a:r>
              <a:rPr lang="pt-PT" sz="1050" dirty="0">
                <a:solidFill>
                  <a:srgbClr val="3F3F3F"/>
                </a:solidFill>
              </a:rPr>
              <a:t>Ocorre uma falha no sistema e a vídeo chamada vai abaixo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1. </a:t>
            </a:r>
            <a:r>
              <a:rPr lang="pt-PT" sz="1050" dirty="0">
                <a:solidFill>
                  <a:srgbClr val="3F3F3F"/>
                </a:solidFill>
              </a:rPr>
              <a:t>A gravação atual é carregada no repositório de aulas do sistema</a:t>
            </a:r>
          </a:p>
          <a:p>
            <a:pPr lvl="0" algn="just"/>
            <a:r>
              <a:rPr lang="pt-PT" sz="1050" b="1" dirty="0">
                <a:solidFill>
                  <a:srgbClr val="3F3F3F"/>
                </a:solidFill>
              </a:rPr>
              <a:t>   2. </a:t>
            </a:r>
            <a:r>
              <a:rPr lang="pt-PT" sz="1050" dirty="0">
                <a:solidFill>
                  <a:srgbClr val="3F3F3F"/>
                </a:solidFill>
              </a:rPr>
              <a:t>Quando a aula é retomada começa uma nova gravação, com o mesmo título e “_</a:t>
            </a:r>
            <a:r>
              <a:rPr lang="pt-PT" sz="1050" dirty="0" err="1">
                <a:solidFill>
                  <a:srgbClr val="3F3F3F"/>
                </a:solidFill>
              </a:rPr>
              <a:t>parteX</a:t>
            </a:r>
            <a:r>
              <a:rPr lang="pt-PT" sz="1050" dirty="0">
                <a:solidFill>
                  <a:srgbClr val="3F3F3F"/>
                </a:solidFill>
              </a:rPr>
              <a:t>” à frente</a:t>
            </a:r>
          </a:p>
        </p:txBody>
      </p:sp>
      <p:sp>
        <p:nvSpPr>
          <p:cNvPr id="1233" name="Google Shape;1233;p39"/>
          <p:cNvSpPr txBox="1"/>
          <p:nvPr/>
        </p:nvSpPr>
        <p:spPr>
          <a:xfrm>
            <a:off x="6333719" y="3157535"/>
            <a:ext cx="5174099" cy="34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2"/>
                </a:solidFill>
              </a:rPr>
              <a:t>Extensions </a:t>
            </a:r>
            <a:endParaRPr sz="12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4" name="Google Shape;1234;p39"/>
          <p:cNvGrpSpPr/>
          <p:nvPr/>
        </p:nvGrpSpPr>
        <p:grpSpPr>
          <a:xfrm>
            <a:off x="1372164" y="1276765"/>
            <a:ext cx="3548176" cy="499959"/>
            <a:chOff x="1329685" y="1851769"/>
            <a:chExt cx="2487780" cy="499959"/>
          </a:xfrm>
        </p:grpSpPr>
        <p:sp>
          <p:nvSpPr>
            <p:cNvPr id="1235" name="Google Shape;1235;p39"/>
            <p:cNvSpPr txBox="1"/>
            <p:nvPr/>
          </p:nvSpPr>
          <p:spPr>
            <a:xfrm>
              <a:off x="1329685" y="2074769"/>
              <a:ext cx="248778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pt-PT" sz="1200" dirty="0">
                  <a:solidFill>
                    <a:srgbClr val="3F3F3F"/>
                  </a:solidFill>
                </a:rPr>
                <a:t>O utilizador está </a:t>
              </a:r>
              <a:r>
                <a:rPr lang="pt-PT" sz="1200" dirty="0" err="1">
                  <a:solidFill>
                    <a:srgbClr val="3F3F3F"/>
                  </a:solidFill>
                </a:rPr>
                <a:t>logged</a:t>
              </a:r>
              <a:r>
                <a:rPr lang="pt-PT" sz="1200" dirty="0">
                  <a:solidFill>
                    <a:srgbClr val="3F3F3F"/>
                  </a:solidFill>
                </a:rPr>
                <a:t> in.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 txBox="1"/>
            <p:nvPr/>
          </p:nvSpPr>
          <p:spPr>
            <a:xfrm>
              <a:off x="1350832" y="1851769"/>
              <a:ext cx="246663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accent2"/>
                  </a:solidFill>
                </a:rPr>
                <a:t>Precondition</a:t>
              </a:r>
              <a:endParaRPr sz="1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654226" y="3326761"/>
            <a:ext cx="490625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1. </a:t>
            </a:r>
            <a:r>
              <a:rPr lang="pt-PT" sz="1200" dirty="0">
                <a:solidFill>
                  <a:srgbClr val="3F3F3F"/>
                </a:solidFill>
              </a:rPr>
              <a:t>O docente seleciona a opção iniciar aula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2. </a:t>
            </a:r>
            <a:r>
              <a:rPr lang="pt-PT" sz="1200" dirty="0">
                <a:solidFill>
                  <a:srgbClr val="3F3F3F"/>
                </a:solidFill>
              </a:rPr>
              <a:t>O Sistema verifica permissões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3. </a:t>
            </a:r>
            <a:r>
              <a:rPr lang="pt-PT" sz="1200" dirty="0">
                <a:solidFill>
                  <a:srgbClr val="3F3F3F"/>
                </a:solidFill>
              </a:rPr>
              <a:t>O Sistema apresenta a janela de início da aula (tem a opção “gravar aula” selecionada por </a:t>
            </a:r>
            <a:r>
              <a:rPr lang="pt-PT" sz="1200" dirty="0" err="1">
                <a:solidFill>
                  <a:srgbClr val="3F3F3F"/>
                </a:solidFill>
              </a:rPr>
              <a:t>default</a:t>
            </a:r>
            <a:r>
              <a:rPr lang="pt-PT" sz="1200" dirty="0">
                <a:solidFill>
                  <a:srgbClr val="3F3F3F"/>
                </a:solidFill>
              </a:rPr>
              <a:t>)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4. </a:t>
            </a:r>
            <a:r>
              <a:rPr lang="pt-PT" sz="1200" dirty="0">
                <a:solidFill>
                  <a:srgbClr val="3F3F3F"/>
                </a:solidFill>
              </a:rPr>
              <a:t>O docente mantém a opção “gravar aula” selecionada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5. </a:t>
            </a:r>
            <a:r>
              <a:rPr lang="pt-PT" sz="1200" dirty="0">
                <a:solidFill>
                  <a:srgbClr val="3F3F3F"/>
                </a:solidFill>
              </a:rPr>
              <a:t>O docente seleciona “Iniciar Aula”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6. </a:t>
            </a:r>
            <a:r>
              <a:rPr lang="pt-PT" sz="1200" dirty="0">
                <a:solidFill>
                  <a:srgbClr val="3F3F3F"/>
                </a:solidFill>
              </a:rPr>
              <a:t>O sistema inicia a vídeo chamada com os participantes 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7. </a:t>
            </a:r>
            <a:r>
              <a:rPr lang="pt-PT" sz="1200" dirty="0">
                <a:solidFill>
                  <a:srgbClr val="3F3F3F"/>
                </a:solidFill>
              </a:rPr>
              <a:t>O docente dá a aula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8. </a:t>
            </a:r>
            <a:r>
              <a:rPr lang="pt-PT" sz="1200" dirty="0">
                <a:solidFill>
                  <a:srgbClr val="3F3F3F"/>
                </a:solidFill>
              </a:rPr>
              <a:t>O sistema vai gravando a vídeo chamada e notas adicionadas pelo docente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9. </a:t>
            </a:r>
            <a:r>
              <a:rPr lang="pt-PT" sz="1200" dirty="0">
                <a:solidFill>
                  <a:srgbClr val="3F3F3F"/>
                </a:solidFill>
              </a:rPr>
              <a:t>O docente termina a aula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10. </a:t>
            </a:r>
            <a:r>
              <a:rPr lang="pt-PT" sz="1200" dirty="0">
                <a:solidFill>
                  <a:srgbClr val="3F3F3F"/>
                </a:solidFill>
              </a:rPr>
              <a:t>O sistema finaliza o carregamento da gravação para o repositório de aulas gravadas da cadeira</a:t>
            </a:r>
          </a:p>
          <a:p>
            <a:pPr lvl="0" algn="just"/>
            <a:r>
              <a:rPr lang="pt-PT" sz="1200" b="1" dirty="0">
                <a:solidFill>
                  <a:srgbClr val="3F3F3F"/>
                </a:solidFill>
              </a:rPr>
              <a:t>11. </a:t>
            </a:r>
            <a:r>
              <a:rPr lang="pt-PT" sz="1200" dirty="0">
                <a:solidFill>
                  <a:srgbClr val="3F3F3F"/>
                </a:solidFill>
              </a:rPr>
              <a:t>Os alunos da cadeira podem visualizar a  gravação</a:t>
            </a:r>
          </a:p>
          <a:p>
            <a:pPr lvl="0" algn="just"/>
            <a:endParaRPr lang="pt-PT" sz="1200" b="1" dirty="0">
              <a:solidFill>
                <a:srgbClr val="3F3F3F"/>
              </a:solidFill>
            </a:endParaRPr>
          </a:p>
        </p:txBody>
      </p:sp>
      <p:sp>
        <p:nvSpPr>
          <p:cNvPr id="1239" name="Google Shape;1239;p39"/>
          <p:cNvSpPr txBox="1"/>
          <p:nvPr/>
        </p:nvSpPr>
        <p:spPr>
          <a:xfrm>
            <a:off x="1402325" y="3157535"/>
            <a:ext cx="351801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200" b="1" dirty="0">
                <a:solidFill>
                  <a:schemeClr val="accent1"/>
                </a:solidFill>
              </a:rPr>
              <a:t>Main Success Scenario </a:t>
            </a:r>
            <a:endParaRPr sz="1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ângulo 23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661B773E-F54E-461D-A103-06BB5F0DDCEA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4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Qualidade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9353617-7A4C-48A5-A3F1-A562E72E22DE}" type="slidenum">
              <a:rPr lang="en-US" b="1" smtClean="0">
                <a:solidFill>
                  <a:schemeClr val="lt1"/>
                </a:solidFill>
              </a:rPr>
              <a:t>19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8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ângulo 9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529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Utilizador</a:t>
              </a:r>
              <a:r>
                <a:rPr lang="en-US" sz="1200" dirty="0">
                  <a:solidFill>
                    <a:srgbClr val="3F3F3F"/>
                  </a:solidFill>
                </a:rPr>
                <a:t> do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>
                  <a:solidFill>
                    <a:srgbClr val="3F3F3F"/>
                  </a:solidFill>
                </a:rPr>
                <a:t>Normal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708873" y="3886599"/>
            <a:ext cx="2880000" cy="493986"/>
            <a:chOff x="803639" y="3362835"/>
            <a:chExt cx="2272839" cy="493985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Continuar</a:t>
              </a:r>
              <a:r>
                <a:rPr lang="en-US" sz="1200" dirty="0">
                  <a:solidFill>
                    <a:srgbClr val="3F3F3F"/>
                  </a:solidFill>
                </a:rPr>
                <a:t> a </a:t>
              </a:r>
              <a:r>
                <a:rPr lang="en-US" sz="1200" dirty="0" err="1">
                  <a:solidFill>
                    <a:srgbClr val="3F3F3F"/>
                  </a:solidFill>
                </a:rPr>
                <a:t>funcionar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normalmente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9"/>
            <a:ext cx="2880000" cy="678652"/>
            <a:chOff x="803640" y="3362835"/>
            <a:chExt cx="2063592" cy="678650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utilizador tenta aceder ao sistema durante as atividades letivas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2"/>
            <a:ext cx="2880000" cy="678652"/>
            <a:chOff x="803640" y="3362835"/>
            <a:chExt cx="2063592" cy="678650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</a:t>
              </a:r>
              <a:r>
                <a:rPr lang="pt-PT" sz="1200" dirty="0" err="1">
                  <a:solidFill>
                    <a:srgbClr val="3F3F3F"/>
                  </a:solidFill>
                </a:rPr>
                <a:t>downtime</a:t>
              </a:r>
              <a:r>
                <a:rPr lang="pt-PT" sz="1200" dirty="0">
                  <a:solidFill>
                    <a:srgbClr val="3F3F3F"/>
                  </a:solidFill>
                </a:rPr>
                <a:t> não deve ser superior a 1 hora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/>
              <a:t>RNF1. </a:t>
            </a:r>
            <a:r>
              <a:rPr lang="en-US" dirty="0" err="1"/>
              <a:t>Disponibilidade</a:t>
            </a:r>
            <a:endParaRPr dirty="0"/>
          </a:p>
        </p:txBody>
      </p:sp>
      <p:sp>
        <p:nvSpPr>
          <p:cNvPr id="87" name="Rectângulo 8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20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3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Utilizador</a:t>
              </a:r>
              <a:r>
                <a:rPr lang="en-US" sz="1200" dirty="0">
                  <a:solidFill>
                    <a:srgbClr val="3F3F3F"/>
                  </a:solidFill>
                </a:rPr>
                <a:t> do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Operacional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0" y="3886599"/>
            <a:ext cx="3588873" cy="493986"/>
            <a:chOff x="803639" y="3362835"/>
            <a:chExt cx="2272839" cy="493985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pt-PT" sz="1200" dirty="0">
                  <a:solidFill>
                    <a:srgbClr val="3F3F3F"/>
                  </a:solidFill>
                </a:rPr>
                <a:t>O sistema abre a janela pretendida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6"/>
            <a:ext cx="2880000" cy="493986"/>
            <a:chOff x="803640" y="3362835"/>
            <a:chExt cx="2063592" cy="493985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utilizador clica num botão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2"/>
            <a:ext cx="2880000" cy="678652"/>
            <a:chOff x="803640" y="3362835"/>
            <a:chExt cx="2063592" cy="678650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Tempo de Resposta (idealmente &lt;= 1 segundos)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pt-PT" dirty="0"/>
              <a:t>RNF2. Desempenho (tempo de resposta)</a:t>
            </a:r>
            <a:endParaRPr dirty="0"/>
          </a:p>
        </p:txBody>
      </p:sp>
      <p:sp>
        <p:nvSpPr>
          <p:cNvPr id="77" name="Rectângulo 7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16E3DD48-9252-4F81-81ED-4A1E0CAF528A}" type="slidenum">
              <a:rPr lang="en-US" b="1" smtClean="0">
                <a:solidFill>
                  <a:schemeClr val="lt1"/>
                </a:solidFill>
              </a:rPr>
              <a:t>21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7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Utilizador</a:t>
              </a:r>
              <a:r>
                <a:rPr lang="en-US" sz="1200" dirty="0">
                  <a:solidFill>
                    <a:srgbClr val="3F3F3F"/>
                  </a:solidFill>
                </a:rPr>
                <a:t> do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Operacional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0" y="3886600"/>
            <a:ext cx="3588873" cy="863318"/>
            <a:chOff x="803639" y="3362835"/>
            <a:chExt cx="2272839" cy="863316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646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Estando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demasiados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utilizadores</a:t>
              </a:r>
              <a:r>
                <a:rPr lang="en-US" sz="1200" dirty="0">
                  <a:solidFill>
                    <a:srgbClr val="3F3F3F"/>
                  </a:solidFill>
                </a:rPr>
                <a:t> no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r>
                <a:rPr lang="en-US" sz="1200" dirty="0">
                  <a:solidFill>
                    <a:srgbClr val="3F3F3F"/>
                  </a:solidFill>
                </a:rPr>
                <a:t>, </a:t>
              </a:r>
              <a:r>
                <a:rPr lang="en-US" sz="1200" dirty="0" err="1">
                  <a:solidFill>
                    <a:srgbClr val="3F3F3F"/>
                  </a:solidFill>
                </a:rPr>
                <a:t>este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passa</a:t>
              </a:r>
              <a:r>
                <a:rPr lang="en-US" sz="1200" dirty="0">
                  <a:solidFill>
                    <a:srgbClr val="3F3F3F"/>
                  </a:solidFill>
                </a:rPr>
                <a:t> para </a:t>
              </a:r>
              <a:r>
                <a:rPr lang="en-US" sz="1200" dirty="0" err="1">
                  <a:solidFill>
                    <a:srgbClr val="3F3F3F"/>
                  </a:solidFill>
                </a:rPr>
                <a:t>estado</a:t>
              </a:r>
              <a:r>
                <a:rPr lang="en-US" sz="1200" dirty="0">
                  <a:solidFill>
                    <a:srgbClr val="3F3F3F"/>
                  </a:solidFill>
                </a:rPr>
                <a:t> de overload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9"/>
            <a:ext cx="2880000" cy="678652"/>
            <a:chOff x="803640" y="3362835"/>
            <a:chExt cx="2063592" cy="678650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utilizador utiliza as funcionalidades de videochamada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2"/>
            <a:ext cx="2880000" cy="678652"/>
            <a:chOff x="803640" y="3362835"/>
            <a:chExt cx="2063592" cy="678650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Latência (idealmente &lt;= 300 milissegundos)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/>
              <a:t>RNF2. </a:t>
            </a:r>
            <a:r>
              <a:rPr lang="en-US" dirty="0" err="1"/>
              <a:t>Desempenho</a:t>
            </a:r>
            <a:r>
              <a:rPr lang="en-US" dirty="0"/>
              <a:t> (</a:t>
            </a:r>
            <a:r>
              <a:rPr lang="en-US" dirty="0" err="1"/>
              <a:t>latência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77" name="Rectângulo 7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92582C8A-6008-40FA-BFDF-0A2E037CDA56}" type="slidenum">
              <a:rPr lang="en-US" b="1" smtClean="0">
                <a:solidFill>
                  <a:schemeClr val="lt1"/>
                </a:solidFill>
              </a:rPr>
              <a:t>22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53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>
                  <a:solidFill>
                    <a:srgbClr val="3F3F3F"/>
                  </a:solidFill>
                </a:rPr>
                <a:t>Um </a:t>
              </a:r>
              <a:r>
                <a:rPr lang="en-US" sz="1200" dirty="0" err="1">
                  <a:solidFill>
                    <a:srgbClr val="3F3F3F"/>
                  </a:solidFill>
                </a:rPr>
                <a:t>docente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>
                  <a:solidFill>
                    <a:srgbClr val="3F3F3F"/>
                  </a:solidFill>
                </a:rPr>
                <a:t>Runtime (</a:t>
              </a:r>
              <a:r>
                <a:rPr lang="en-US" sz="1200" dirty="0" err="1">
                  <a:solidFill>
                    <a:srgbClr val="3F3F3F"/>
                  </a:solidFill>
                </a:rPr>
                <a:t>em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atualização</a:t>
              </a:r>
              <a:r>
                <a:rPr lang="en-US" sz="1200" dirty="0">
                  <a:solidFill>
                    <a:srgbClr val="3F3F3F"/>
                  </a:solidFill>
                </a:rPr>
                <a:t>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0" y="3886599"/>
            <a:ext cx="3588873" cy="493986"/>
            <a:chOff x="803639" y="3362835"/>
            <a:chExt cx="2272839" cy="493985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pt-PT" sz="1200" dirty="0">
                  <a:solidFill>
                    <a:srgbClr val="3F3F3F"/>
                  </a:solidFill>
                </a:rPr>
                <a:t>A funcionalidade é adicionada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4"/>
            <a:ext cx="2880000" cy="678651"/>
            <a:chOff x="803640" y="3362835"/>
            <a:chExt cx="2063592" cy="678650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docente informa que necessita de uma nova funcionalidade/ferramenta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4"/>
            <a:ext cx="2880000" cy="863318"/>
            <a:chOff x="803640" y="3362835"/>
            <a:chExt cx="2063592" cy="863315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646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tempo despendido a implementar a nova funcionalidade (não deve exceder 1 semana)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pt-PT" dirty="0"/>
              <a:t>RNF3. Modificabilidade</a:t>
            </a:r>
            <a:endParaRPr dirty="0"/>
          </a:p>
        </p:txBody>
      </p:sp>
      <p:sp>
        <p:nvSpPr>
          <p:cNvPr id="77" name="Rectângulo 7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9AB08EBF-567F-4721-8FAB-D3266F158A1D}" type="slidenum">
              <a:rPr lang="en-US" b="1" smtClean="0">
                <a:solidFill>
                  <a:schemeClr val="lt1"/>
                </a:solidFill>
              </a:rPr>
              <a:t>23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3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4" y="2876586"/>
            <a:ext cx="11954620" cy="14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pt-PT" dirty="0"/>
              <a:t>Priorização dos Atributos de Qualidade</a:t>
            </a:r>
            <a:endParaRPr dirty="0"/>
          </a:p>
        </p:txBody>
      </p:sp>
      <p:sp>
        <p:nvSpPr>
          <p:cNvPr id="6" name="Rectângulo 5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24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50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Business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F258BE69-DAEA-4583-B176-DC10A3991230}" type="slidenum">
              <a:rPr lang="en-US" b="1" smtClean="0">
                <a:solidFill>
                  <a:schemeClr val="lt1"/>
                </a:solidFill>
              </a:rPr>
              <a:t>25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13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 err="1"/>
              <a:t>Restrições</a:t>
            </a:r>
            <a:r>
              <a:rPr lang="en-US" dirty="0"/>
              <a:t> de Business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94939273"/>
              </p:ext>
            </p:extLst>
          </p:nvPr>
        </p:nvGraphicFramePr>
        <p:xfrm>
          <a:off x="2215245" y="12382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Google Shape;919;p29"/>
          <p:cNvSpPr txBox="1"/>
          <p:nvPr/>
        </p:nvSpPr>
        <p:spPr>
          <a:xfrm>
            <a:off x="2716155" y="4637226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>
                <a:solidFill>
                  <a:srgbClr val="A1B588"/>
                </a:solidFill>
              </a:rPr>
              <a:t>4</a:t>
            </a:r>
          </a:p>
        </p:txBody>
      </p:sp>
      <p:sp>
        <p:nvSpPr>
          <p:cNvPr id="30" name="Google Shape;919;p29"/>
          <p:cNvSpPr txBox="1"/>
          <p:nvPr/>
        </p:nvSpPr>
        <p:spPr>
          <a:xfrm>
            <a:off x="2716155" y="2574125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65CAC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 b="1" dirty="0">
              <a:solidFill>
                <a:srgbClr val="65CA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919;p29"/>
          <p:cNvSpPr txBox="1"/>
          <p:nvPr/>
        </p:nvSpPr>
        <p:spPr>
          <a:xfrm>
            <a:off x="2868555" y="3613629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8CBA8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600" b="1" dirty="0">
              <a:solidFill>
                <a:srgbClr val="8CBA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19;p29"/>
          <p:cNvSpPr txBox="1"/>
          <p:nvPr/>
        </p:nvSpPr>
        <p:spPr>
          <a:xfrm>
            <a:off x="2235985" y="1536895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>
                <a:solidFill>
                  <a:srgbClr val="568AD3"/>
                </a:solidFill>
              </a:rPr>
              <a:t>1</a:t>
            </a:r>
          </a:p>
        </p:txBody>
      </p:sp>
      <p:sp>
        <p:nvSpPr>
          <p:cNvPr id="34" name="Google Shape;919;p29"/>
          <p:cNvSpPr txBox="1"/>
          <p:nvPr/>
        </p:nvSpPr>
        <p:spPr>
          <a:xfrm>
            <a:off x="2235985" y="5638062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>
                <a:solidFill>
                  <a:srgbClr val="ADA697"/>
                </a:solidFill>
              </a:rPr>
              <a:t>5</a:t>
            </a:r>
          </a:p>
        </p:txBody>
      </p:sp>
      <p:sp>
        <p:nvSpPr>
          <p:cNvPr id="35" name="Rectângulo 3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26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21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Técnicas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737C11BB-2A6D-4A10-B71F-CA218B20087A}" type="slidenum">
              <a:rPr lang="en-US" b="1" smtClean="0">
                <a:solidFill>
                  <a:schemeClr val="lt1"/>
                </a:solidFill>
              </a:rPr>
              <a:t>27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4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Técnicas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57366601"/>
              </p:ext>
            </p:extLst>
          </p:nvPr>
        </p:nvGraphicFramePr>
        <p:xfrm>
          <a:off x="2215245" y="12382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919;p29"/>
          <p:cNvSpPr txBox="1"/>
          <p:nvPr/>
        </p:nvSpPr>
        <p:spPr>
          <a:xfrm>
            <a:off x="2361062" y="1537067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568AD3"/>
                </a:solidFill>
              </a:rPr>
              <a:t>1</a:t>
            </a:r>
          </a:p>
        </p:txBody>
      </p:sp>
      <p:sp>
        <p:nvSpPr>
          <p:cNvPr id="10" name="Google Shape;919;p29"/>
          <p:cNvSpPr txBox="1"/>
          <p:nvPr/>
        </p:nvSpPr>
        <p:spPr>
          <a:xfrm>
            <a:off x="2834185" y="2387909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65CAC9"/>
                </a:solidFill>
              </a:rPr>
              <a:t>2</a:t>
            </a:r>
          </a:p>
        </p:txBody>
      </p:sp>
      <p:sp>
        <p:nvSpPr>
          <p:cNvPr id="11" name="Google Shape;919;p29"/>
          <p:cNvSpPr txBox="1"/>
          <p:nvPr/>
        </p:nvSpPr>
        <p:spPr>
          <a:xfrm>
            <a:off x="3041177" y="3263653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8CBA80"/>
                </a:solidFill>
              </a:rPr>
              <a:t>3</a:t>
            </a:r>
          </a:p>
        </p:txBody>
      </p:sp>
      <p:sp>
        <p:nvSpPr>
          <p:cNvPr id="12" name="Google Shape;919;p29"/>
          <p:cNvSpPr txBox="1"/>
          <p:nvPr/>
        </p:nvSpPr>
        <p:spPr>
          <a:xfrm>
            <a:off x="3057097" y="4112101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A1B588"/>
                </a:solidFill>
              </a:rPr>
              <a:t>4</a:t>
            </a:r>
          </a:p>
        </p:txBody>
      </p:sp>
      <p:sp>
        <p:nvSpPr>
          <p:cNvPr id="13" name="Google Shape;919;p29"/>
          <p:cNvSpPr txBox="1"/>
          <p:nvPr/>
        </p:nvSpPr>
        <p:spPr>
          <a:xfrm>
            <a:off x="2854649" y="4974197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ADA697"/>
                </a:solidFill>
              </a:rPr>
              <a:t>5</a:t>
            </a:r>
          </a:p>
        </p:txBody>
      </p:sp>
      <p:sp>
        <p:nvSpPr>
          <p:cNvPr id="14" name="Google Shape;919;p29"/>
          <p:cNvSpPr txBox="1"/>
          <p:nvPr/>
        </p:nvSpPr>
        <p:spPr>
          <a:xfrm>
            <a:off x="2379241" y="5822645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A5A5A5"/>
                </a:solidFill>
              </a:rPr>
              <a:t>6</a:t>
            </a:r>
          </a:p>
        </p:txBody>
      </p:sp>
      <p:sp>
        <p:nvSpPr>
          <p:cNvPr id="15" name="Rectângulo 1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28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08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511195"/>
            <a:ext cx="638358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</a:t>
            </a:r>
            <a:r>
              <a:rPr lang="en-US" sz="4800" dirty="0" err="1">
                <a:solidFill>
                  <a:schemeClr val="lt1"/>
                </a:solidFill>
              </a:rPr>
              <a:t>ão</a:t>
            </a:r>
            <a:r>
              <a:rPr lang="en-US" sz="4800" dirty="0">
                <a:solidFill>
                  <a:schemeClr val="lt1"/>
                </a:solidFill>
              </a:rPr>
              <a:t> </a:t>
            </a:r>
            <a:r>
              <a:rPr lang="en-US" sz="4800" dirty="0" err="1">
                <a:solidFill>
                  <a:schemeClr val="lt1"/>
                </a:solidFill>
              </a:rPr>
              <a:t>Geral</a:t>
            </a:r>
            <a:r>
              <a:rPr lang="en-US" sz="4800" dirty="0">
                <a:solidFill>
                  <a:schemeClr val="lt1"/>
                </a:solidFill>
              </a:rPr>
              <a:t> da </a:t>
            </a:r>
            <a:r>
              <a:rPr lang="en-US" sz="4800" dirty="0" err="1">
                <a:solidFill>
                  <a:schemeClr val="lt1"/>
                </a:solidFill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737C11BB-2A6D-4A10-B71F-CA218B20087A}" type="slidenum">
              <a:rPr lang="en-US" b="1" smtClean="0">
                <a:solidFill>
                  <a:schemeClr val="lt1"/>
                </a:solidFill>
              </a:rPr>
              <a:t>29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Contexto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Rectângulo 116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62" name="Google Shape;1475;p46"/>
          <p:cNvSpPr/>
          <p:nvPr/>
        </p:nvSpPr>
        <p:spPr>
          <a:xfrm rot="-5400000">
            <a:off x="2752110" y="2712324"/>
            <a:ext cx="598764" cy="648140"/>
          </a:xfrm>
          <a:custGeom>
            <a:avLst/>
            <a:gdLst/>
            <a:ahLst/>
            <a:cxnLst/>
            <a:rect l="l" t="t" r="r" b="b"/>
            <a:pathLst>
              <a:path w="2993176" h="3240001" extrusionOk="0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TextBox 14">
            <a:extLst>
              <a:ext uri="{FF2B5EF4-FFF2-40B4-BE49-F238E27FC236}">
                <a16:creationId xmlns:a16="http://schemas.microsoft.com/office/drawing/2014/main" xmlns="" id="{E1A9062F-A037-4D55-8726-6EAB8CD0083C}"/>
              </a:ext>
            </a:extLst>
          </p:cNvPr>
          <p:cNvSpPr txBox="1"/>
          <p:nvPr/>
        </p:nvSpPr>
        <p:spPr>
          <a:xfrm flipH="1">
            <a:off x="3607615" y="2620897"/>
            <a:ext cx="5702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Mau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Aproveitamento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Escolar (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Contexto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Pandemia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Problemas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na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partilha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conteúdos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,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troca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ideias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e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dúvidas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Multiplicar 1"/>
          <p:cNvSpPr/>
          <p:nvPr/>
        </p:nvSpPr>
        <p:spPr>
          <a:xfrm>
            <a:off x="1842045" y="2620897"/>
            <a:ext cx="696686" cy="83055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299" y="2368906"/>
            <a:ext cx="1082987" cy="10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ângulo 2"/>
          <p:cNvSpPr/>
          <p:nvPr/>
        </p:nvSpPr>
        <p:spPr>
          <a:xfrm>
            <a:off x="3607612" y="4668617"/>
            <a:ext cx="6096000" cy="605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Problemas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nas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Ferramentas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Atuais</a:t>
            </a:r>
            <a:endParaRPr lang="en-US" altLang="ko-KR" sz="1600" b="1" dirty="0">
              <a:solidFill>
                <a:schemeClr val="bg1"/>
              </a:solidFill>
              <a:latin typeface="+mn-lt"/>
            </a:endParaRPr>
          </a:p>
          <a:p>
            <a:r>
              <a:rPr lang="pt-PT" altLang="ko-KR" sz="1600" dirty="0">
                <a:solidFill>
                  <a:schemeClr val="bg1"/>
                </a:solidFill>
                <a:cs typeface="Arial" pitchFamily="34" charset="0"/>
              </a:rPr>
              <a:t>Falta de organização e falta de ferramentas para colocar dúvidas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59" y="4304460"/>
            <a:ext cx="1313090" cy="131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888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0" y="438991"/>
            <a:ext cx="12192000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Arquitetura</a:t>
            </a:r>
            <a:endParaRPr lang="en-US" dirty="0"/>
          </a:p>
        </p:txBody>
      </p:sp>
      <p:sp>
        <p:nvSpPr>
          <p:cNvPr id="15" name="Rectângulo 1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30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E750735B-B3FA-460C-9E04-504D6321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11" y="1446210"/>
            <a:ext cx="7812778" cy="52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3"/>
          <p:cNvSpPr txBox="1"/>
          <p:nvPr/>
        </p:nvSpPr>
        <p:spPr>
          <a:xfrm>
            <a:off x="0" y="2650558"/>
            <a:ext cx="12192000" cy="99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 sz="5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7" name="Google Shape;1327;p43"/>
          <p:cNvGrpSpPr/>
          <p:nvPr/>
        </p:nvGrpSpPr>
        <p:grpSpPr>
          <a:xfrm>
            <a:off x="2399515" y="225744"/>
            <a:ext cx="7463623" cy="5857592"/>
            <a:chOff x="2399515" y="225744"/>
            <a:chExt cx="7463623" cy="5857592"/>
          </a:xfrm>
        </p:grpSpPr>
        <p:sp>
          <p:nvSpPr>
            <p:cNvPr id="1328" name="Google Shape;1328;p43"/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/>
              <a:ahLst/>
              <a:cxnLst/>
              <a:rect l="l" t="t" r="r" b="b"/>
              <a:pathLst>
                <a:path w="4972050" h="1445239" extrusionOk="0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9" name="Google Shape;1329;p43"/>
            <p:cNvGrpSpPr/>
            <p:nvPr/>
          </p:nvGrpSpPr>
          <p:grpSpPr>
            <a:xfrm>
              <a:off x="2399515" y="225744"/>
              <a:ext cx="7463623" cy="5857592"/>
              <a:chOff x="2399515" y="225744"/>
              <a:chExt cx="7463623" cy="5857592"/>
            </a:xfrm>
          </p:grpSpPr>
          <p:sp>
            <p:nvSpPr>
              <p:cNvPr id="1330" name="Google Shape;1330;p43"/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/>
                <a:ahLst/>
                <a:cxnLst/>
                <a:rect l="l" t="t" r="r" b="b"/>
                <a:pathLst>
                  <a:path w="4972050" h="1445239" extrusionOk="0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3"/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3"/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" name="Rectângulo 11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737C11BB-2A6D-4A10-B71F-CA218B20087A}" type="slidenum">
              <a:rPr lang="en-US" b="1" smtClean="0">
                <a:solidFill>
                  <a:schemeClr val="lt1"/>
                </a:solidFill>
              </a:rPr>
              <a:t>31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3">
            <a:extLst>
              <a:ext uri="{FF2B5EF4-FFF2-40B4-BE49-F238E27FC236}">
                <a16:creationId xmlns:a16="http://schemas.microsoft.com/office/drawing/2014/main" xmlns="" id="{81E1F49F-0987-411C-B76B-C003AF28BA05}"/>
              </a:ext>
            </a:extLst>
          </p:cNvPr>
          <p:cNvGrpSpPr/>
          <p:nvPr/>
        </p:nvGrpSpPr>
        <p:grpSpPr>
          <a:xfrm>
            <a:off x="828238" y="1955990"/>
            <a:ext cx="1075915" cy="637116"/>
            <a:chOff x="2591472" y="4529905"/>
            <a:chExt cx="2892231" cy="1391027"/>
          </a:xfrm>
        </p:grpSpPr>
        <p:grpSp>
          <p:nvGrpSpPr>
            <p:cNvPr id="5" name="Group 164">
              <a:extLst>
                <a:ext uri="{FF2B5EF4-FFF2-40B4-BE49-F238E27FC236}">
                  <a16:creationId xmlns:a16="http://schemas.microsoft.com/office/drawing/2014/main" xmlns="" id="{D4FB02CA-7AFB-4D99-A58A-C201E8D2C2E5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76">
                <a:extLst>
                  <a:ext uri="{FF2B5EF4-FFF2-40B4-BE49-F238E27FC236}">
                    <a16:creationId xmlns:a16="http://schemas.microsoft.com/office/drawing/2014/main" xmlns="" id="{0E7D9737-E65F-4887-9B08-04407B230B59}"/>
                  </a:ext>
                </a:extLst>
              </p:cNvPr>
              <p:cNvSpPr/>
              <p:nvPr userDrawn="1"/>
            </p:nvSpPr>
            <p:spPr>
              <a:xfrm>
                <a:off x="1951503" y="4825831"/>
                <a:ext cx="1881566" cy="11706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7">
                <a:extLst>
                  <a:ext uri="{FF2B5EF4-FFF2-40B4-BE49-F238E27FC236}">
                    <a16:creationId xmlns:a16="http://schemas.microsoft.com/office/drawing/2014/main" xmlns="" id="{97391F09-7EE5-4A7A-BF0C-BCB571AC2CD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78">
                  <a:extLst>
                    <a:ext uri="{FF2B5EF4-FFF2-40B4-BE49-F238E27FC236}">
                      <a16:creationId xmlns:a16="http://schemas.microsoft.com/office/drawing/2014/main" xmlns="" id="{4DED56C8-409B-4995-9B91-1B0428985C78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xmlns="" id="{D5A2C35C-69E1-427E-8C68-3345CCA08B0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16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Rectangle 181">
                    <a:extLst>
                      <a:ext uri="{FF2B5EF4-FFF2-40B4-BE49-F238E27FC236}">
                        <a16:creationId xmlns:a16="http://schemas.microsoft.com/office/drawing/2014/main" xmlns="" id="{8D3A769F-B068-42AE-AC3F-A7950120B9B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16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Trapezoid 182">
                    <a:extLst>
                      <a:ext uri="{FF2B5EF4-FFF2-40B4-BE49-F238E27FC236}">
                        <a16:creationId xmlns:a16="http://schemas.microsoft.com/office/drawing/2014/main" xmlns="" id="{9756F0CD-213C-474A-A602-701801AD673F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16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0" name="Rectangle 179">
                  <a:extLst>
                    <a:ext uri="{FF2B5EF4-FFF2-40B4-BE49-F238E27FC236}">
                      <a16:creationId xmlns:a16="http://schemas.microsoft.com/office/drawing/2014/main" xmlns="" id="{B2AD7908-6C6D-43CD-B707-4A4EB0C1264F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165">
              <a:extLst>
                <a:ext uri="{FF2B5EF4-FFF2-40B4-BE49-F238E27FC236}">
                  <a16:creationId xmlns:a16="http://schemas.microsoft.com/office/drawing/2014/main" xmlns="" id="{FBDA6783-64E0-43CF-8D00-88256D7BEACC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72">
                <a:extLst>
                  <a:ext uri="{FF2B5EF4-FFF2-40B4-BE49-F238E27FC236}">
                    <a16:creationId xmlns:a16="http://schemas.microsoft.com/office/drawing/2014/main" xmlns="" id="{FA481258-16FE-468B-A3FC-B5D1B3840D94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73">
                <a:extLst>
                  <a:ext uri="{FF2B5EF4-FFF2-40B4-BE49-F238E27FC236}">
                    <a16:creationId xmlns:a16="http://schemas.microsoft.com/office/drawing/2014/main" xmlns="" id="{CB443A1F-ED65-4951-948A-BB0C6ABC2230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xmlns="" id="{0233FCB5-9030-48C1-BCD7-6400451CC760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xmlns="" id="{AAA4C3B5-A010-4EF8-85C5-2C835B2CDC7B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oup 166">
              <a:extLst>
                <a:ext uri="{FF2B5EF4-FFF2-40B4-BE49-F238E27FC236}">
                  <a16:creationId xmlns:a16="http://schemas.microsoft.com/office/drawing/2014/main" xmlns="" id="{90F13377-0524-49C0-AAD7-C65463BB16BD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167">
                <a:extLst>
                  <a:ext uri="{FF2B5EF4-FFF2-40B4-BE49-F238E27FC236}">
                    <a16:creationId xmlns:a16="http://schemas.microsoft.com/office/drawing/2014/main" xmlns="" id="{68848CD0-605F-4FA4-B1C0-81E4C58303B5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168">
                <a:extLst>
                  <a:ext uri="{FF2B5EF4-FFF2-40B4-BE49-F238E27FC236}">
                    <a16:creationId xmlns:a16="http://schemas.microsoft.com/office/drawing/2014/main" xmlns="" id="{25868D4E-A469-485B-B00B-9FF899ACEFC3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xmlns="" id="{1B54F01C-5743-47A9-BDD6-7D5A1217EB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xmlns="" id="{6589EE21-0A93-47C9-82B3-52D4CF072ED2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9412E662-6474-4CDB-913A-BBD08A2993E4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xmlns="" id="{3CFF4CDA-894E-43A4-8768-349598D4FE17}"/>
              </a:ext>
            </a:extLst>
          </p:cNvPr>
          <p:cNvGrpSpPr/>
          <p:nvPr/>
        </p:nvGrpSpPr>
        <p:grpSpPr>
          <a:xfrm>
            <a:off x="6787078" y="2006635"/>
            <a:ext cx="1059916" cy="474204"/>
            <a:chOff x="2186387" y="1618118"/>
            <a:chExt cx="4468475" cy="1296995"/>
          </a:xfrm>
        </p:grpSpPr>
        <p:grpSp>
          <p:nvGrpSpPr>
            <p:cNvPr id="25" name="Graphic 3">
              <a:extLst>
                <a:ext uri="{FF2B5EF4-FFF2-40B4-BE49-F238E27FC236}">
                  <a16:creationId xmlns:a16="http://schemas.microsoft.com/office/drawing/2014/main" xmlns="" id="{A244B357-A8C5-4262-8E9C-BD5601A510B9}"/>
                </a:ext>
              </a:extLst>
            </p:cNvPr>
            <p:cNvGrpSpPr/>
            <p:nvPr/>
          </p:nvGrpSpPr>
          <p:grpSpPr>
            <a:xfrm rot="294171">
              <a:off x="3334968" y="1707704"/>
              <a:ext cx="3319894" cy="1207409"/>
              <a:chOff x="0" y="1211951"/>
              <a:chExt cx="12192000" cy="4434097"/>
            </a:xfrm>
          </p:grpSpPr>
          <p:sp>
            <p:nvSpPr>
              <p:cNvPr id="42" name="Freeform: Shape 17">
                <a:extLst>
                  <a:ext uri="{FF2B5EF4-FFF2-40B4-BE49-F238E27FC236}">
                    <a16:creationId xmlns:a16="http://schemas.microsoft.com/office/drawing/2014/main" xmlns="" id="{705AF0C7-6F7C-43C5-8671-EB3B4DFAF2A6}"/>
                  </a:ext>
                </a:extLst>
              </p:cNvPr>
              <p:cNvSpPr/>
              <p:nvPr/>
            </p:nvSpPr>
            <p:spPr>
              <a:xfrm>
                <a:off x="8338752" y="1211990"/>
                <a:ext cx="3831088" cy="3114252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3" name="Freeform: Shape 18">
                <a:extLst>
                  <a:ext uri="{FF2B5EF4-FFF2-40B4-BE49-F238E27FC236}">
                    <a16:creationId xmlns:a16="http://schemas.microsoft.com/office/drawing/2014/main" xmlns="" id="{F60AEC7C-4217-414F-823D-016F21DFF334}"/>
                  </a:ext>
                </a:extLst>
              </p:cNvPr>
              <p:cNvSpPr/>
              <p:nvPr/>
            </p:nvSpPr>
            <p:spPr>
              <a:xfrm>
                <a:off x="8338752" y="1947152"/>
                <a:ext cx="1882301" cy="1882825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4" name="Freeform: Shape 19">
                <a:extLst>
                  <a:ext uri="{FF2B5EF4-FFF2-40B4-BE49-F238E27FC236}">
                    <a16:creationId xmlns:a16="http://schemas.microsoft.com/office/drawing/2014/main" xmlns="" id="{4DB2C378-D585-4739-BDEC-C3BFD3E88E02}"/>
                  </a:ext>
                </a:extLst>
              </p:cNvPr>
              <p:cNvSpPr/>
              <p:nvPr/>
            </p:nvSpPr>
            <p:spPr>
              <a:xfrm>
                <a:off x="9018827" y="1959453"/>
                <a:ext cx="2123698" cy="2134891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5" name="Freeform: Shape 20">
                <a:extLst>
                  <a:ext uri="{FF2B5EF4-FFF2-40B4-BE49-F238E27FC236}">
                    <a16:creationId xmlns:a16="http://schemas.microsoft.com/office/drawing/2014/main" xmlns="" id="{F0D1296B-55AE-4E5E-B056-53CCE4E268C3}"/>
                  </a:ext>
                </a:extLst>
              </p:cNvPr>
              <p:cNvSpPr/>
              <p:nvPr/>
            </p:nvSpPr>
            <p:spPr>
              <a:xfrm>
                <a:off x="9256172" y="2170520"/>
                <a:ext cx="815663" cy="105834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6" name="Freeform: Shape 21">
                <a:extLst>
                  <a:ext uri="{FF2B5EF4-FFF2-40B4-BE49-F238E27FC236}">
                    <a16:creationId xmlns:a16="http://schemas.microsoft.com/office/drawing/2014/main" xmlns="" id="{794B02AB-30FB-4F00-AC69-1C745349B996}"/>
                  </a:ext>
                </a:extLst>
              </p:cNvPr>
              <p:cNvSpPr/>
              <p:nvPr/>
            </p:nvSpPr>
            <p:spPr>
              <a:xfrm>
                <a:off x="9281195" y="2175854"/>
                <a:ext cx="868199" cy="1097283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" name="Freeform: Shape 22">
                <a:extLst>
                  <a:ext uri="{FF2B5EF4-FFF2-40B4-BE49-F238E27FC236}">
                    <a16:creationId xmlns:a16="http://schemas.microsoft.com/office/drawing/2014/main" xmlns="" id="{0FB0C15E-B7C1-4D69-965A-2FED58DB18B4}"/>
                  </a:ext>
                </a:extLst>
              </p:cNvPr>
              <p:cNvSpPr/>
              <p:nvPr/>
            </p:nvSpPr>
            <p:spPr>
              <a:xfrm>
                <a:off x="9267758" y="1211990"/>
                <a:ext cx="2922955" cy="1595386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" name="Freeform: Shape 23">
                <a:extLst>
                  <a:ext uri="{FF2B5EF4-FFF2-40B4-BE49-F238E27FC236}">
                    <a16:creationId xmlns:a16="http://schemas.microsoft.com/office/drawing/2014/main" xmlns="" id="{BEDB4DA9-6B76-42BD-82B0-134B163F7865}"/>
                  </a:ext>
                </a:extLst>
              </p:cNvPr>
              <p:cNvSpPr/>
              <p:nvPr/>
            </p:nvSpPr>
            <p:spPr>
              <a:xfrm>
                <a:off x="9012462" y="3829270"/>
                <a:ext cx="7071" cy="282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9" name="Freeform: Shape 24">
                <a:extLst>
                  <a:ext uri="{FF2B5EF4-FFF2-40B4-BE49-F238E27FC236}">
                    <a16:creationId xmlns:a16="http://schemas.microsoft.com/office/drawing/2014/main" xmlns="" id="{DD712BE4-B459-432B-B340-EDCA09BCEAA2}"/>
                  </a:ext>
                </a:extLst>
              </p:cNvPr>
              <p:cNvSpPr/>
              <p:nvPr/>
            </p:nvSpPr>
            <p:spPr>
              <a:xfrm>
                <a:off x="9233651" y="2347195"/>
                <a:ext cx="817443" cy="889403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0" name="Freeform: Shape 25">
                <a:extLst>
                  <a:ext uri="{FF2B5EF4-FFF2-40B4-BE49-F238E27FC236}">
                    <a16:creationId xmlns:a16="http://schemas.microsoft.com/office/drawing/2014/main" xmlns="" id="{5856A358-368C-49EF-A59D-62B2E4BCD09A}"/>
                  </a:ext>
                </a:extLst>
              </p:cNvPr>
              <p:cNvSpPr/>
              <p:nvPr/>
            </p:nvSpPr>
            <p:spPr>
              <a:xfrm>
                <a:off x="353" y="3313727"/>
                <a:ext cx="9078321" cy="2328077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1" name="Freeform: Shape 26">
                <a:extLst>
                  <a:ext uri="{FF2B5EF4-FFF2-40B4-BE49-F238E27FC236}">
                    <a16:creationId xmlns:a16="http://schemas.microsoft.com/office/drawing/2014/main" xmlns="" id="{3C6FB910-ED64-498D-9540-BBF84143CB3E}"/>
                  </a:ext>
                </a:extLst>
              </p:cNvPr>
              <p:cNvSpPr/>
              <p:nvPr/>
            </p:nvSpPr>
            <p:spPr>
              <a:xfrm>
                <a:off x="21068" y="3363230"/>
                <a:ext cx="9066093" cy="2285646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26" name="Group 27">
              <a:extLst>
                <a:ext uri="{FF2B5EF4-FFF2-40B4-BE49-F238E27FC236}">
                  <a16:creationId xmlns:a16="http://schemas.microsoft.com/office/drawing/2014/main" xmlns="" id="{8C26C166-B8B2-45B1-883C-1F3E26B8B308}"/>
                </a:ext>
              </a:extLst>
            </p:cNvPr>
            <p:cNvGrpSpPr/>
            <p:nvPr/>
          </p:nvGrpSpPr>
          <p:grpSpPr>
            <a:xfrm flipH="1">
              <a:off x="2186387" y="1618118"/>
              <a:ext cx="1183662" cy="1040677"/>
              <a:chOff x="3983887" y="4061275"/>
              <a:chExt cx="2122406" cy="1866023"/>
            </a:xfrm>
          </p:grpSpPr>
          <p:grpSp>
            <p:nvGrpSpPr>
              <p:cNvPr id="27" name="Group 28">
                <a:extLst>
                  <a:ext uri="{FF2B5EF4-FFF2-40B4-BE49-F238E27FC236}">
                    <a16:creationId xmlns:a16="http://schemas.microsoft.com/office/drawing/2014/main" xmlns="" id="{4EBE59FB-0635-455A-95D9-AFFFE4E3C17C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Freeform 15">
                  <a:extLst>
                    <a:ext uri="{FF2B5EF4-FFF2-40B4-BE49-F238E27FC236}">
                      <a16:creationId xmlns:a16="http://schemas.microsoft.com/office/drawing/2014/main" xmlns="" id="{22F6677E-AD66-4CE6-8750-915027FB812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22">
                  <a:extLst>
                    <a:ext uri="{FF2B5EF4-FFF2-40B4-BE49-F238E27FC236}">
                      <a16:creationId xmlns:a16="http://schemas.microsoft.com/office/drawing/2014/main" xmlns="" id="{671FD49D-9071-40D9-969B-BDF5AEECD08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8" name="Group 29">
                <a:extLst>
                  <a:ext uri="{FF2B5EF4-FFF2-40B4-BE49-F238E27FC236}">
                    <a16:creationId xmlns:a16="http://schemas.microsoft.com/office/drawing/2014/main" xmlns="" id="{1646FCF4-1C44-48B4-9066-D5BB7DA94996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Freeform 18">
                  <a:extLst>
                    <a:ext uri="{FF2B5EF4-FFF2-40B4-BE49-F238E27FC236}">
                      <a16:creationId xmlns:a16="http://schemas.microsoft.com/office/drawing/2014/main" xmlns="" id="{1C912077-7E91-41FA-97E7-D52F1DEA9A7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reeform 19">
                  <a:extLst>
                    <a:ext uri="{FF2B5EF4-FFF2-40B4-BE49-F238E27FC236}">
                      <a16:creationId xmlns:a16="http://schemas.microsoft.com/office/drawing/2014/main" xmlns="" id="{11DD5B5A-123F-47B2-BE43-DBF13598FC5C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Group 30">
                <a:extLst>
                  <a:ext uri="{FF2B5EF4-FFF2-40B4-BE49-F238E27FC236}">
                    <a16:creationId xmlns:a16="http://schemas.microsoft.com/office/drawing/2014/main" xmlns="" id="{BD25D33D-F00A-4FAC-B614-18A12FAE142C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21">
                  <a:extLst>
                    <a:ext uri="{FF2B5EF4-FFF2-40B4-BE49-F238E27FC236}">
                      <a16:creationId xmlns:a16="http://schemas.microsoft.com/office/drawing/2014/main" xmlns="" id="{15AC8127-1A55-4844-8351-800F2D19894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ectangle 22">
                  <a:extLst>
                    <a:ext uri="{FF2B5EF4-FFF2-40B4-BE49-F238E27FC236}">
                      <a16:creationId xmlns:a16="http://schemas.microsoft.com/office/drawing/2014/main" xmlns="" id="{5BE82928-220A-4ECA-BDD7-219D6D34937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Group 31">
                <a:extLst>
                  <a:ext uri="{FF2B5EF4-FFF2-40B4-BE49-F238E27FC236}">
                    <a16:creationId xmlns:a16="http://schemas.microsoft.com/office/drawing/2014/main" xmlns="" id="{756E4C2D-4E38-482E-BE24-7C989742EC41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Freeform 24">
                  <a:extLst>
                    <a:ext uri="{FF2B5EF4-FFF2-40B4-BE49-F238E27FC236}">
                      <a16:creationId xmlns:a16="http://schemas.microsoft.com/office/drawing/2014/main" xmlns="" id="{D5DC6999-B581-483D-8FFA-DF274924472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22">
                  <a:extLst>
                    <a:ext uri="{FF2B5EF4-FFF2-40B4-BE49-F238E27FC236}">
                      <a16:creationId xmlns:a16="http://schemas.microsoft.com/office/drawing/2014/main" xmlns="" id="{4F00CB95-3588-47E0-AAD0-EC12E4352140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Group 32">
                <a:extLst>
                  <a:ext uri="{FF2B5EF4-FFF2-40B4-BE49-F238E27FC236}">
                    <a16:creationId xmlns:a16="http://schemas.microsoft.com/office/drawing/2014/main" xmlns="" id="{8477F5F3-2637-4144-9B32-A3354D2527BF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Freeform 27">
                  <a:extLst>
                    <a:ext uri="{FF2B5EF4-FFF2-40B4-BE49-F238E27FC236}">
                      <a16:creationId xmlns:a16="http://schemas.microsoft.com/office/drawing/2014/main" xmlns="" id="{9E21F1BA-F149-4449-B0C8-12F910CE5B29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Freeform 28">
                  <a:extLst>
                    <a:ext uri="{FF2B5EF4-FFF2-40B4-BE49-F238E27FC236}">
                      <a16:creationId xmlns:a16="http://schemas.microsoft.com/office/drawing/2014/main" xmlns="" id="{85880935-95B7-4EDB-8C5C-F85BC0D8545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4" name="TextBox 5">
            <a:extLst>
              <a:ext uri="{FF2B5EF4-FFF2-40B4-BE49-F238E27FC236}">
                <a16:creationId xmlns:a16="http://schemas.microsoft.com/office/drawing/2014/main" xmlns="" id="{E4886A68-B9A5-44DC-B6C9-6239764ED018}"/>
              </a:ext>
            </a:extLst>
          </p:cNvPr>
          <p:cNvSpPr txBox="1"/>
          <p:nvPr/>
        </p:nvSpPr>
        <p:spPr>
          <a:xfrm flipH="1">
            <a:off x="8004567" y="1817241"/>
            <a:ext cx="357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E-Learning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Aplicação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web que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auxilia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ensino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à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distância</a:t>
            </a:r>
            <a:endParaRPr lang="ko-KR" alt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xmlns="" id="{E1A9062F-A037-4D55-8726-6EAB8CD0083C}"/>
              </a:ext>
            </a:extLst>
          </p:cNvPr>
          <p:cNvSpPr txBox="1"/>
          <p:nvPr/>
        </p:nvSpPr>
        <p:spPr>
          <a:xfrm flipH="1">
            <a:off x="2077172" y="1838235"/>
            <a:ext cx="433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Englobar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Funcionalidades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Único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Sistema)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Consolidar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as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funcionalidades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mais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importantes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num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único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sistema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xmlns="" id="{45A4E393-18C1-437F-967B-1BB1DF4917FF}"/>
              </a:ext>
            </a:extLst>
          </p:cNvPr>
          <p:cNvSpPr txBox="1"/>
          <p:nvPr/>
        </p:nvSpPr>
        <p:spPr>
          <a:xfrm flipH="1">
            <a:off x="1986678" y="4873966"/>
            <a:ext cx="357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Partilha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Materiais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Partilha de documentos e outros materiais de ensino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xmlns="" id="{48EDD653-FF69-46F1-8E8A-51F2032357A0}"/>
              </a:ext>
            </a:extLst>
          </p:cNvPr>
          <p:cNvSpPr txBox="1"/>
          <p:nvPr/>
        </p:nvSpPr>
        <p:spPr>
          <a:xfrm flipH="1">
            <a:off x="8004568" y="4888559"/>
            <a:ext cx="357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Trabalho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Grupo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</a:rPr>
              <a:t>Criação, gestão e comunicação de grupos de trabalho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xmlns="" id="{B657F672-0CBD-43CB-AF2F-DE84E7D61C20}"/>
              </a:ext>
            </a:extLst>
          </p:cNvPr>
          <p:cNvSpPr txBox="1"/>
          <p:nvPr/>
        </p:nvSpPr>
        <p:spPr>
          <a:xfrm flipH="1">
            <a:off x="8004570" y="3174812"/>
            <a:ext cx="3577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Esclarecimento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dúvidas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Tornar simples o processo de colocar dúvidas para os estudantes e de as responder para os docentes </a:t>
            </a:r>
          </a:p>
        </p:txBody>
      </p:sp>
      <p:sp>
        <p:nvSpPr>
          <p:cNvPr id="68" name="Freeform 108">
            <a:extLst>
              <a:ext uri="{FF2B5EF4-FFF2-40B4-BE49-F238E27FC236}">
                <a16:creationId xmlns:a16="http://schemas.microsoft.com/office/drawing/2014/main" xmlns="" id="{FDD7AD71-B2E1-4AAF-B1C2-0C117A3EE087}"/>
              </a:ext>
            </a:extLst>
          </p:cNvPr>
          <p:cNvSpPr/>
          <p:nvPr/>
        </p:nvSpPr>
        <p:spPr>
          <a:xfrm>
            <a:off x="6733936" y="3201992"/>
            <a:ext cx="775591" cy="900889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69" name="Gráfico 92" descr="Sala de Reuniões de um Conselho de Administração">
            <a:extLst>
              <a:ext uri="{FF2B5EF4-FFF2-40B4-BE49-F238E27FC236}">
                <a16:creationId xmlns:a16="http://schemas.microsoft.com/office/drawing/2014/main" xmlns="" id="{397E6B5B-A696-4138-A45E-328172368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68725" y="4741354"/>
            <a:ext cx="1125408" cy="1125408"/>
          </a:xfrm>
          <a:prstGeom prst="rect">
            <a:avLst/>
          </a:prstGeom>
        </p:spPr>
      </p:pic>
      <p:sp>
        <p:nvSpPr>
          <p:cNvPr id="85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Objetivos</a:t>
            </a:r>
            <a:r>
              <a:rPr lang="en-US" sz="4000" dirty="0">
                <a:solidFill>
                  <a:schemeClr val="lt1"/>
                </a:solidFill>
              </a:rPr>
              <a:t> da </a:t>
            </a:r>
            <a:r>
              <a:rPr lang="en-US" sz="4000" dirty="0" err="1">
                <a:solidFill>
                  <a:schemeClr val="lt1"/>
                </a:solidFill>
              </a:rPr>
              <a:t>Plataforma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TextBox 5">
            <a:extLst>
              <a:ext uri="{FF2B5EF4-FFF2-40B4-BE49-F238E27FC236}">
                <a16:creationId xmlns:a16="http://schemas.microsoft.com/office/drawing/2014/main" xmlns="" id="{E4886A68-B9A5-44DC-B6C9-6239764ED018}"/>
              </a:ext>
            </a:extLst>
          </p:cNvPr>
          <p:cNvSpPr txBox="1"/>
          <p:nvPr/>
        </p:nvSpPr>
        <p:spPr>
          <a:xfrm flipH="1">
            <a:off x="2077172" y="3421034"/>
            <a:ext cx="3577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Vídeo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-Aula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Permitir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o streaming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vídeo-chamadas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sua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gravação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automática</a:t>
            </a:r>
            <a:endParaRPr lang="ko-KR" alt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6" name="Google Shape;1483;p46"/>
          <p:cNvSpPr/>
          <p:nvPr/>
        </p:nvSpPr>
        <p:spPr>
          <a:xfrm>
            <a:off x="882869" y="3581128"/>
            <a:ext cx="838734" cy="757031"/>
          </a:xfrm>
          <a:custGeom>
            <a:avLst/>
            <a:gdLst/>
            <a:ahLst/>
            <a:cxnLst/>
            <a:rect l="l" t="t" r="r" b="b"/>
            <a:pathLst>
              <a:path w="3240000" h="2574247" extrusionOk="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Rectângulo 116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18" name="Google Shape;1496;p46"/>
          <p:cNvSpPr/>
          <p:nvPr/>
        </p:nvSpPr>
        <p:spPr>
          <a:xfrm rot="2700000">
            <a:off x="1190618" y="490715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45A4E393-18C1-437F-967B-1BB1DF4917FF}"/>
              </a:ext>
            </a:extLst>
          </p:cNvPr>
          <p:cNvSpPr txBox="1"/>
          <p:nvPr/>
        </p:nvSpPr>
        <p:spPr>
          <a:xfrm flipH="1">
            <a:off x="7757066" y="5437165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Developers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Os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developers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a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ponte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entre 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problema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e a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solução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xmlns="" id="{48EDD653-FF69-46F1-8E8A-51F2032357A0}"/>
              </a:ext>
            </a:extLst>
          </p:cNvPr>
          <p:cNvSpPr txBox="1"/>
          <p:nvPr/>
        </p:nvSpPr>
        <p:spPr>
          <a:xfrm flipH="1">
            <a:off x="2296396" y="1722485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Alunos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Os alunos são dos principais utilizadores do sistema.</a:t>
            </a: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xmlns="" id="{B657F672-0CBD-43CB-AF2F-DE84E7D61C20}"/>
              </a:ext>
            </a:extLst>
          </p:cNvPr>
          <p:cNvSpPr txBox="1"/>
          <p:nvPr/>
        </p:nvSpPr>
        <p:spPr>
          <a:xfrm flipH="1">
            <a:off x="7757066" y="1736037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Docentes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Os docentes são dos principais utilizadores do sistema.</a:t>
            </a:r>
          </a:p>
        </p:txBody>
      </p:sp>
      <p:grpSp>
        <p:nvGrpSpPr>
          <p:cNvPr id="93" name="Group 280">
            <a:extLst>
              <a:ext uri="{FF2B5EF4-FFF2-40B4-BE49-F238E27FC236}">
                <a16:creationId xmlns:a16="http://schemas.microsoft.com/office/drawing/2014/main" xmlns="" id="{CB024463-5A87-4924-A92C-97ECE99566A9}"/>
              </a:ext>
            </a:extLst>
          </p:cNvPr>
          <p:cNvGrpSpPr/>
          <p:nvPr/>
        </p:nvGrpSpPr>
        <p:grpSpPr>
          <a:xfrm>
            <a:off x="6726412" y="4949206"/>
            <a:ext cx="818348" cy="1470075"/>
            <a:chOff x="896897" y="372794"/>
            <a:chExt cx="2425766" cy="6145697"/>
          </a:xfrm>
        </p:grpSpPr>
        <p:sp>
          <p:nvSpPr>
            <p:cNvPr id="94" name="Freeform: Shape 281">
              <a:extLst>
                <a:ext uri="{FF2B5EF4-FFF2-40B4-BE49-F238E27FC236}">
                  <a16:creationId xmlns:a16="http://schemas.microsoft.com/office/drawing/2014/main" xmlns="" id="{DBB48515-B06D-49E0-AEDD-AF07B5C4CF53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5" name="Freeform: Shape 282">
              <a:extLst>
                <a:ext uri="{FF2B5EF4-FFF2-40B4-BE49-F238E27FC236}">
                  <a16:creationId xmlns:a16="http://schemas.microsoft.com/office/drawing/2014/main" xmlns="" id="{8C16E5DF-203A-4C1C-B05D-D8EC64A84A6D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6" name="Freeform: Shape 283">
              <a:extLst>
                <a:ext uri="{FF2B5EF4-FFF2-40B4-BE49-F238E27FC236}">
                  <a16:creationId xmlns:a16="http://schemas.microsoft.com/office/drawing/2014/main" xmlns="" id="{768495D6-A68C-4632-A3E2-F88629920146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7" name="Freeform: Shape 284">
              <a:extLst>
                <a:ext uri="{FF2B5EF4-FFF2-40B4-BE49-F238E27FC236}">
                  <a16:creationId xmlns:a16="http://schemas.microsoft.com/office/drawing/2014/main" xmlns="" id="{D0739F5F-192E-49CB-8623-A0359B27DBF7}"/>
                </a:ext>
              </a:extLst>
            </p:cNvPr>
            <p:cNvSpPr/>
            <p:nvPr/>
          </p:nvSpPr>
          <p:spPr>
            <a:xfrm>
              <a:off x="1235707" y="2205535"/>
              <a:ext cx="1289086" cy="3888393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8" name="Freeform: Shape 285">
              <a:extLst>
                <a:ext uri="{FF2B5EF4-FFF2-40B4-BE49-F238E27FC236}">
                  <a16:creationId xmlns:a16="http://schemas.microsoft.com/office/drawing/2014/main" xmlns="" id="{E4BB0F8D-B115-4F02-9227-BCC3786FEA14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9" name="Freeform: Shape 286">
              <a:extLst>
                <a:ext uri="{FF2B5EF4-FFF2-40B4-BE49-F238E27FC236}">
                  <a16:creationId xmlns:a16="http://schemas.microsoft.com/office/drawing/2014/main" xmlns="" id="{C8829753-9B04-43FC-B956-232D0FEB7D12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0" name="Freeform: Shape 287">
              <a:extLst>
                <a:ext uri="{FF2B5EF4-FFF2-40B4-BE49-F238E27FC236}">
                  <a16:creationId xmlns:a16="http://schemas.microsoft.com/office/drawing/2014/main" xmlns="" id="{D4EDCA74-4A40-44D5-96CB-FEAEFD730ACC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1" name="Freeform: Shape 288">
              <a:extLst>
                <a:ext uri="{FF2B5EF4-FFF2-40B4-BE49-F238E27FC236}">
                  <a16:creationId xmlns:a16="http://schemas.microsoft.com/office/drawing/2014/main" xmlns="" id="{D90A9EA9-3A4D-4B71-A122-D182402042F7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02" name="Group 289">
              <a:extLst>
                <a:ext uri="{FF2B5EF4-FFF2-40B4-BE49-F238E27FC236}">
                  <a16:creationId xmlns:a16="http://schemas.microsoft.com/office/drawing/2014/main" xmlns="" id="{DC65BCAE-3E9D-44FB-9E88-307E2EA78C86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06" name="Freeform: Shape 293">
                <a:extLst>
                  <a:ext uri="{FF2B5EF4-FFF2-40B4-BE49-F238E27FC236}">
                    <a16:creationId xmlns:a16="http://schemas.microsoft.com/office/drawing/2014/main" xmlns="" id="{07F3B196-B2B6-48BC-8C38-9A00D83AFA21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7" name="Freeform: Shape 294">
                <a:extLst>
                  <a:ext uri="{FF2B5EF4-FFF2-40B4-BE49-F238E27FC236}">
                    <a16:creationId xmlns:a16="http://schemas.microsoft.com/office/drawing/2014/main" xmlns="" id="{DDE511B7-D739-44B3-A0D3-669F29E03DFF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8" name="Freeform: Shape 295">
                <a:extLst>
                  <a:ext uri="{FF2B5EF4-FFF2-40B4-BE49-F238E27FC236}">
                    <a16:creationId xmlns:a16="http://schemas.microsoft.com/office/drawing/2014/main" xmlns="" id="{2C8550E8-399C-4C07-B188-39B2D3320DCF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9" name="Freeform: Shape 296">
                <a:extLst>
                  <a:ext uri="{FF2B5EF4-FFF2-40B4-BE49-F238E27FC236}">
                    <a16:creationId xmlns:a16="http://schemas.microsoft.com/office/drawing/2014/main" xmlns="" id="{B55B6A1E-F6DC-4A95-8FE5-D143530720C9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10" name="Freeform: Shape 297">
                <a:extLst>
                  <a:ext uri="{FF2B5EF4-FFF2-40B4-BE49-F238E27FC236}">
                    <a16:creationId xmlns:a16="http://schemas.microsoft.com/office/drawing/2014/main" xmlns="" id="{AB469C5D-94B0-4572-9157-8142C22905D5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11" name="Freeform: Shape 298">
                <a:extLst>
                  <a:ext uri="{FF2B5EF4-FFF2-40B4-BE49-F238E27FC236}">
                    <a16:creationId xmlns:a16="http://schemas.microsoft.com/office/drawing/2014/main" xmlns="" id="{0A321200-7D33-4343-B554-DA452920AA51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103" name="Freeform: Shape 290">
              <a:extLst>
                <a:ext uri="{FF2B5EF4-FFF2-40B4-BE49-F238E27FC236}">
                  <a16:creationId xmlns:a16="http://schemas.microsoft.com/office/drawing/2014/main" xmlns="" id="{2087FEF0-225A-482C-B914-CEB5D0FE2931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4" name="Freeform: Shape 291">
              <a:extLst>
                <a:ext uri="{FF2B5EF4-FFF2-40B4-BE49-F238E27FC236}">
                  <a16:creationId xmlns:a16="http://schemas.microsoft.com/office/drawing/2014/main" xmlns="" id="{A30E9012-99F9-4E12-AA5E-BBA324ADE8F0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5" name="Freeform: Shape 292">
              <a:extLst>
                <a:ext uri="{FF2B5EF4-FFF2-40B4-BE49-F238E27FC236}">
                  <a16:creationId xmlns:a16="http://schemas.microsoft.com/office/drawing/2014/main" xmlns="" id="{A7B6BC7B-3B32-40F8-8CA9-996D66271222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12" name="Graphic 299">
            <a:extLst>
              <a:ext uri="{FF2B5EF4-FFF2-40B4-BE49-F238E27FC236}">
                <a16:creationId xmlns:a16="http://schemas.microsoft.com/office/drawing/2014/main" xmlns="" id="{F33E4561-EF55-4D2C-8D10-3EF992BD39C9}"/>
              </a:ext>
            </a:extLst>
          </p:cNvPr>
          <p:cNvGrpSpPr/>
          <p:nvPr/>
        </p:nvGrpSpPr>
        <p:grpSpPr>
          <a:xfrm>
            <a:off x="1133905" y="1599495"/>
            <a:ext cx="1105065" cy="1102422"/>
            <a:chOff x="5671581" y="2568773"/>
            <a:chExt cx="3185568" cy="3050872"/>
          </a:xfrm>
        </p:grpSpPr>
        <p:sp>
          <p:nvSpPr>
            <p:cNvPr id="113" name="Freeform: Shape 300">
              <a:extLst>
                <a:ext uri="{FF2B5EF4-FFF2-40B4-BE49-F238E27FC236}">
                  <a16:creationId xmlns:a16="http://schemas.microsoft.com/office/drawing/2014/main" xmlns="" id="{AE64725D-ED5E-4189-8B74-8510F308E427}"/>
                </a:ext>
              </a:extLst>
            </p:cNvPr>
            <p:cNvSpPr/>
            <p:nvPr/>
          </p:nvSpPr>
          <p:spPr>
            <a:xfrm>
              <a:off x="7086229" y="2833114"/>
              <a:ext cx="803463" cy="419242"/>
            </a:xfrm>
            <a:custGeom>
              <a:avLst/>
              <a:gdLst>
                <a:gd name="connsiteX0" fmla="*/ 803464 w 803463"/>
                <a:gd name="connsiteY0" fmla="*/ 419242 h 419242"/>
                <a:gd name="connsiteX1" fmla="*/ 39735 w 803463"/>
                <a:gd name="connsiteY1" fmla="*/ 419242 h 419242"/>
                <a:gd name="connsiteX2" fmla="*/ 0 w 803463"/>
                <a:gd name="connsiteY2" fmla="*/ 379507 h 419242"/>
                <a:gd name="connsiteX3" fmla="*/ 0 w 803463"/>
                <a:gd name="connsiteY3" fmla="*/ 0 h 419242"/>
                <a:gd name="connsiteX4" fmla="*/ 803464 w 803463"/>
                <a:gd name="connsiteY4" fmla="*/ 0 h 419242"/>
                <a:gd name="connsiteX5" fmla="*/ 803464 w 803463"/>
                <a:gd name="connsiteY5" fmla="*/ 419242 h 41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463" h="419242">
                  <a:moveTo>
                    <a:pt x="803464" y="419242"/>
                  </a:moveTo>
                  <a:lnTo>
                    <a:pt x="39735" y="419242"/>
                  </a:lnTo>
                  <a:cubicBezTo>
                    <a:pt x="17847" y="419242"/>
                    <a:pt x="0" y="401395"/>
                    <a:pt x="0" y="379507"/>
                  </a:cubicBezTo>
                  <a:lnTo>
                    <a:pt x="0" y="0"/>
                  </a:lnTo>
                  <a:lnTo>
                    <a:pt x="803464" y="0"/>
                  </a:lnTo>
                  <a:lnTo>
                    <a:pt x="803464" y="419242"/>
                  </a:lnTo>
                  <a:close/>
                </a:path>
              </a:pathLst>
            </a:custGeom>
            <a:solidFill>
              <a:srgbClr val="31363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4" name="Freeform: Shape 301">
              <a:extLst>
                <a:ext uri="{FF2B5EF4-FFF2-40B4-BE49-F238E27FC236}">
                  <a16:creationId xmlns:a16="http://schemas.microsoft.com/office/drawing/2014/main" xmlns="" id="{2010A9FD-D73F-4BE7-B1F1-C8FD6EB8CE46}"/>
                </a:ext>
              </a:extLst>
            </p:cNvPr>
            <p:cNvSpPr/>
            <p:nvPr/>
          </p:nvSpPr>
          <p:spPr>
            <a:xfrm>
              <a:off x="6727936" y="2568773"/>
              <a:ext cx="1562813" cy="484906"/>
            </a:xfrm>
            <a:custGeom>
              <a:avLst/>
              <a:gdLst>
                <a:gd name="connsiteX0" fmla="*/ 810198 w 1562813"/>
                <a:gd name="connsiteY0" fmla="*/ 0 h 484906"/>
                <a:gd name="connsiteX1" fmla="*/ 0 w 1562813"/>
                <a:gd name="connsiteY1" fmla="*/ 142441 h 484906"/>
                <a:gd name="connsiteX2" fmla="*/ 851954 w 1562813"/>
                <a:gd name="connsiteY2" fmla="*/ 484907 h 484906"/>
                <a:gd name="connsiteX3" fmla="*/ 1562814 w 1562813"/>
                <a:gd name="connsiteY3" fmla="*/ 125604 h 48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813" h="484906">
                  <a:moveTo>
                    <a:pt x="810198" y="0"/>
                  </a:moveTo>
                  <a:lnTo>
                    <a:pt x="0" y="142441"/>
                  </a:lnTo>
                  <a:lnTo>
                    <a:pt x="851954" y="484907"/>
                  </a:lnTo>
                  <a:lnTo>
                    <a:pt x="1562814" y="125604"/>
                  </a:lnTo>
                  <a:close/>
                </a:path>
              </a:pathLst>
            </a:custGeom>
            <a:solidFill>
              <a:srgbClr val="1D222D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5" name="Freeform: Shape 302">
              <a:extLst>
                <a:ext uri="{FF2B5EF4-FFF2-40B4-BE49-F238E27FC236}">
                  <a16:creationId xmlns:a16="http://schemas.microsoft.com/office/drawing/2014/main" xmlns="" id="{D5FEED08-A272-4E80-BEC6-DA16B2D25F3D}"/>
                </a:ext>
              </a:extLst>
            </p:cNvPr>
            <p:cNvSpPr/>
            <p:nvPr/>
          </p:nvSpPr>
          <p:spPr>
            <a:xfrm>
              <a:off x="6727936" y="2568773"/>
              <a:ext cx="1562813" cy="403415"/>
            </a:xfrm>
            <a:custGeom>
              <a:avLst/>
              <a:gdLst>
                <a:gd name="connsiteX0" fmla="*/ 810198 w 1562813"/>
                <a:gd name="connsiteY0" fmla="*/ 0 h 403415"/>
                <a:gd name="connsiteX1" fmla="*/ 0 w 1562813"/>
                <a:gd name="connsiteY1" fmla="*/ 142441 h 403415"/>
                <a:gd name="connsiteX2" fmla="*/ 873506 w 1562813"/>
                <a:gd name="connsiteY2" fmla="*/ 403416 h 403415"/>
                <a:gd name="connsiteX3" fmla="*/ 1562814 w 1562813"/>
                <a:gd name="connsiteY3" fmla="*/ 125604 h 40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813" h="403415">
                  <a:moveTo>
                    <a:pt x="810198" y="0"/>
                  </a:moveTo>
                  <a:lnTo>
                    <a:pt x="0" y="142441"/>
                  </a:lnTo>
                  <a:lnTo>
                    <a:pt x="873506" y="403416"/>
                  </a:lnTo>
                  <a:lnTo>
                    <a:pt x="1562814" y="125604"/>
                  </a:lnTo>
                  <a:close/>
                </a:path>
              </a:pathLst>
            </a:custGeom>
            <a:solidFill>
              <a:srgbClr val="333333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6" name="Freeform: Shape 303">
              <a:extLst>
                <a:ext uri="{FF2B5EF4-FFF2-40B4-BE49-F238E27FC236}">
                  <a16:creationId xmlns:a16="http://schemas.microsoft.com/office/drawing/2014/main" xmlns="" id="{DAB544D9-08CF-4C5B-A0DD-9878C626FF3E}"/>
                </a:ext>
              </a:extLst>
            </p:cNvPr>
            <p:cNvSpPr/>
            <p:nvPr/>
          </p:nvSpPr>
          <p:spPr>
            <a:xfrm>
              <a:off x="7095867" y="3238994"/>
              <a:ext cx="802153" cy="970922"/>
            </a:xfrm>
            <a:custGeom>
              <a:avLst/>
              <a:gdLst>
                <a:gd name="connsiteX0" fmla="*/ 801907 w 802153"/>
                <a:gd name="connsiteY0" fmla="*/ 249755 h 970922"/>
                <a:gd name="connsiteX1" fmla="*/ 768233 w 802153"/>
                <a:gd name="connsiteY1" fmla="*/ 215744 h 970922"/>
                <a:gd name="connsiteX2" fmla="*/ 755437 w 802153"/>
                <a:gd name="connsiteY2" fmla="*/ 230897 h 970922"/>
                <a:gd name="connsiteX3" fmla="*/ 744661 w 802153"/>
                <a:gd name="connsiteY3" fmla="*/ 262551 h 970922"/>
                <a:gd name="connsiteX4" fmla="*/ 728834 w 802153"/>
                <a:gd name="connsiteY4" fmla="*/ 271643 h 970922"/>
                <a:gd name="connsiteX5" fmla="*/ 721763 w 802153"/>
                <a:gd name="connsiteY5" fmla="*/ 250091 h 970922"/>
                <a:gd name="connsiteX6" fmla="*/ 727824 w 802153"/>
                <a:gd name="connsiteY6" fmla="*/ 106303 h 970922"/>
                <a:gd name="connsiteX7" fmla="*/ 695497 w 802153"/>
                <a:gd name="connsiteY7" fmla="*/ 11679 h 970922"/>
                <a:gd name="connsiteX8" fmla="*/ 683037 w 802153"/>
                <a:gd name="connsiteY8" fmla="*/ 7301 h 970922"/>
                <a:gd name="connsiteX9" fmla="*/ 131793 w 802153"/>
                <a:gd name="connsiteY9" fmla="*/ 903 h 970922"/>
                <a:gd name="connsiteX10" fmla="*/ 103506 w 802153"/>
                <a:gd name="connsiteY10" fmla="*/ 7638 h 970922"/>
                <a:gd name="connsiteX11" fmla="*/ 77241 w 802153"/>
                <a:gd name="connsiteY11" fmla="*/ 55792 h 970922"/>
                <a:gd name="connsiteX12" fmla="*/ 70843 w 802153"/>
                <a:gd name="connsiteY12" fmla="*/ 130548 h 970922"/>
                <a:gd name="connsiteX13" fmla="*/ 74884 w 802153"/>
                <a:gd name="connsiteY13" fmla="*/ 242683 h 970922"/>
                <a:gd name="connsiteX14" fmla="*/ 66128 w 802153"/>
                <a:gd name="connsiteY14" fmla="*/ 271643 h 970922"/>
                <a:gd name="connsiteX15" fmla="*/ 53332 w 802153"/>
                <a:gd name="connsiteY15" fmla="*/ 263224 h 970922"/>
                <a:gd name="connsiteX16" fmla="*/ 43567 w 802153"/>
                <a:gd name="connsiteY16" fmla="*/ 236285 h 970922"/>
                <a:gd name="connsiteX17" fmla="*/ 31781 w 802153"/>
                <a:gd name="connsiteY17" fmla="*/ 221805 h 970922"/>
                <a:gd name="connsiteX18" fmla="*/ 1474 w 802153"/>
                <a:gd name="connsiteY18" fmla="*/ 240326 h 970922"/>
                <a:gd name="connsiteX19" fmla="*/ 36158 w 802153"/>
                <a:gd name="connsiteY19" fmla="*/ 425197 h 970922"/>
                <a:gd name="connsiteX20" fmla="*/ 59730 w 802153"/>
                <a:gd name="connsiteY20" fmla="*/ 455167 h 970922"/>
                <a:gd name="connsiteX21" fmla="*/ 102833 w 802153"/>
                <a:gd name="connsiteY21" fmla="*/ 527903 h 970922"/>
                <a:gd name="connsiteX22" fmla="*/ 162099 w 802153"/>
                <a:gd name="connsiteY22" fmla="*/ 654180 h 970922"/>
                <a:gd name="connsiteX23" fmla="*/ 170518 w 802153"/>
                <a:gd name="connsiteY23" fmla="*/ 673038 h 970922"/>
                <a:gd name="connsiteX24" fmla="*/ 170518 w 802153"/>
                <a:gd name="connsiteY24" fmla="*/ 777428 h 970922"/>
                <a:gd name="connsiteX25" fmla="*/ 385359 w 802153"/>
                <a:gd name="connsiteY25" fmla="*/ 967349 h 970922"/>
                <a:gd name="connsiteX26" fmla="*/ 405563 w 802153"/>
                <a:gd name="connsiteY26" fmla="*/ 964319 h 970922"/>
                <a:gd name="connsiteX27" fmla="*/ 620067 w 802153"/>
                <a:gd name="connsiteY27" fmla="*/ 778101 h 970922"/>
                <a:gd name="connsiteX28" fmla="*/ 619730 w 802153"/>
                <a:gd name="connsiteY28" fmla="*/ 722539 h 970922"/>
                <a:gd name="connsiteX29" fmla="*/ 650373 w 802153"/>
                <a:gd name="connsiteY29" fmla="*/ 645425 h 970922"/>
                <a:gd name="connsiteX30" fmla="*/ 694487 w 802153"/>
                <a:gd name="connsiteY30" fmla="*/ 560230 h 970922"/>
                <a:gd name="connsiteX31" fmla="*/ 750386 w 802153"/>
                <a:gd name="connsiteY31" fmla="*/ 446075 h 970922"/>
                <a:gd name="connsiteX32" fmla="*/ 775304 w 802153"/>
                <a:gd name="connsiteY32" fmla="*/ 413074 h 970922"/>
                <a:gd name="connsiteX33" fmla="*/ 801907 w 802153"/>
                <a:gd name="connsiteY33" fmla="*/ 249755 h 97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2153" h="970922">
                  <a:moveTo>
                    <a:pt x="801907" y="249755"/>
                  </a:moveTo>
                  <a:cubicBezTo>
                    <a:pt x="801233" y="225173"/>
                    <a:pt x="793152" y="217428"/>
                    <a:pt x="768233" y="215744"/>
                  </a:cubicBezTo>
                  <a:cubicBezTo>
                    <a:pt x="758804" y="216417"/>
                    <a:pt x="757457" y="224499"/>
                    <a:pt x="755437" y="230897"/>
                  </a:cubicBezTo>
                  <a:cubicBezTo>
                    <a:pt x="752069" y="241336"/>
                    <a:pt x="748702" y="252112"/>
                    <a:pt x="744661" y="262551"/>
                  </a:cubicBezTo>
                  <a:cubicBezTo>
                    <a:pt x="741630" y="269622"/>
                    <a:pt x="736579" y="273327"/>
                    <a:pt x="728834" y="271643"/>
                  </a:cubicBezTo>
                  <a:cubicBezTo>
                    <a:pt x="721426" y="269959"/>
                    <a:pt x="721763" y="252785"/>
                    <a:pt x="721763" y="250091"/>
                  </a:cubicBezTo>
                  <a:cubicBezTo>
                    <a:pt x="725130" y="202274"/>
                    <a:pt x="729508" y="154457"/>
                    <a:pt x="727824" y="106303"/>
                  </a:cubicBezTo>
                  <a:cubicBezTo>
                    <a:pt x="726477" y="71956"/>
                    <a:pt x="720416" y="38281"/>
                    <a:pt x="695497" y="11679"/>
                  </a:cubicBezTo>
                  <a:cubicBezTo>
                    <a:pt x="691793" y="8985"/>
                    <a:pt x="687415" y="7301"/>
                    <a:pt x="683037" y="7301"/>
                  </a:cubicBezTo>
                  <a:cubicBezTo>
                    <a:pt x="654414" y="6291"/>
                    <a:pt x="147283" y="3934"/>
                    <a:pt x="131793" y="903"/>
                  </a:cubicBezTo>
                  <a:cubicBezTo>
                    <a:pt x="122027" y="-1117"/>
                    <a:pt x="111588" y="-107"/>
                    <a:pt x="103506" y="7638"/>
                  </a:cubicBezTo>
                  <a:cubicBezTo>
                    <a:pt x="90710" y="21781"/>
                    <a:pt x="82965" y="38281"/>
                    <a:pt x="77241" y="55792"/>
                  </a:cubicBezTo>
                  <a:cubicBezTo>
                    <a:pt x="69159" y="80374"/>
                    <a:pt x="70169" y="105966"/>
                    <a:pt x="70843" y="130548"/>
                  </a:cubicBezTo>
                  <a:cubicBezTo>
                    <a:pt x="71853" y="167927"/>
                    <a:pt x="69159" y="205642"/>
                    <a:pt x="74884" y="242683"/>
                  </a:cubicBezTo>
                  <a:cubicBezTo>
                    <a:pt x="75894" y="248071"/>
                    <a:pt x="73536" y="270969"/>
                    <a:pt x="66128" y="271643"/>
                  </a:cubicBezTo>
                  <a:cubicBezTo>
                    <a:pt x="59393" y="272316"/>
                    <a:pt x="55689" y="268949"/>
                    <a:pt x="53332" y="263224"/>
                  </a:cubicBezTo>
                  <a:cubicBezTo>
                    <a:pt x="49291" y="254469"/>
                    <a:pt x="47271" y="245377"/>
                    <a:pt x="43567" y="236285"/>
                  </a:cubicBezTo>
                  <a:cubicBezTo>
                    <a:pt x="41209" y="230561"/>
                    <a:pt x="40536" y="222816"/>
                    <a:pt x="31781" y="221805"/>
                  </a:cubicBezTo>
                  <a:cubicBezTo>
                    <a:pt x="9219" y="220122"/>
                    <a:pt x="2821" y="223489"/>
                    <a:pt x="1474" y="240326"/>
                  </a:cubicBezTo>
                  <a:cubicBezTo>
                    <a:pt x="-3577" y="304980"/>
                    <a:pt x="3494" y="367614"/>
                    <a:pt x="36158" y="425197"/>
                  </a:cubicBezTo>
                  <a:cubicBezTo>
                    <a:pt x="42220" y="435972"/>
                    <a:pt x="47607" y="448095"/>
                    <a:pt x="59730" y="455167"/>
                  </a:cubicBezTo>
                  <a:cubicBezTo>
                    <a:pt x="87343" y="471330"/>
                    <a:pt x="100812" y="495239"/>
                    <a:pt x="102833" y="527903"/>
                  </a:cubicBezTo>
                  <a:cubicBezTo>
                    <a:pt x="105527" y="577404"/>
                    <a:pt x="122027" y="621853"/>
                    <a:pt x="162099" y="654180"/>
                  </a:cubicBezTo>
                  <a:cubicBezTo>
                    <a:pt x="168161" y="659232"/>
                    <a:pt x="170518" y="664956"/>
                    <a:pt x="170518" y="673038"/>
                  </a:cubicBezTo>
                  <a:cubicBezTo>
                    <a:pt x="170181" y="707722"/>
                    <a:pt x="170518" y="742407"/>
                    <a:pt x="170518" y="777428"/>
                  </a:cubicBezTo>
                  <a:cubicBezTo>
                    <a:pt x="180620" y="796285"/>
                    <a:pt x="367174" y="950512"/>
                    <a:pt x="385359" y="967349"/>
                  </a:cubicBezTo>
                  <a:cubicBezTo>
                    <a:pt x="393104" y="974421"/>
                    <a:pt x="399502" y="969707"/>
                    <a:pt x="405563" y="964319"/>
                  </a:cubicBezTo>
                  <a:cubicBezTo>
                    <a:pt x="428798" y="943441"/>
                    <a:pt x="615353" y="786520"/>
                    <a:pt x="620067" y="778101"/>
                  </a:cubicBezTo>
                  <a:cubicBezTo>
                    <a:pt x="620067" y="759580"/>
                    <a:pt x="621750" y="741060"/>
                    <a:pt x="619730" y="722539"/>
                  </a:cubicBezTo>
                  <a:cubicBezTo>
                    <a:pt x="616363" y="690885"/>
                    <a:pt x="624108" y="666640"/>
                    <a:pt x="650373" y="645425"/>
                  </a:cubicBezTo>
                  <a:cubicBezTo>
                    <a:pt x="676303" y="624547"/>
                    <a:pt x="695497" y="595251"/>
                    <a:pt x="694487" y="560230"/>
                  </a:cubicBezTo>
                  <a:cubicBezTo>
                    <a:pt x="693476" y="511739"/>
                    <a:pt x="714018" y="475371"/>
                    <a:pt x="750386" y="446075"/>
                  </a:cubicBezTo>
                  <a:cubicBezTo>
                    <a:pt x="761498" y="436983"/>
                    <a:pt x="769916" y="426207"/>
                    <a:pt x="775304" y="413074"/>
                  </a:cubicBezTo>
                  <a:cubicBezTo>
                    <a:pt x="796856" y="361216"/>
                    <a:pt x="803591" y="305990"/>
                    <a:pt x="801907" y="249755"/>
                  </a:cubicBezTo>
                  <a:close/>
                </a:path>
              </a:pathLst>
            </a:custGeom>
            <a:solidFill>
              <a:srgbClr val="FDC69A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7" name="Freeform: Shape 304">
              <a:extLst>
                <a:ext uri="{FF2B5EF4-FFF2-40B4-BE49-F238E27FC236}">
                  <a16:creationId xmlns:a16="http://schemas.microsoft.com/office/drawing/2014/main" xmlns="" id="{50809A0D-5392-427E-9B78-475B2A67D3F4}"/>
                </a:ext>
              </a:extLst>
            </p:cNvPr>
            <p:cNvSpPr/>
            <p:nvPr/>
          </p:nvSpPr>
          <p:spPr>
            <a:xfrm>
              <a:off x="6364930" y="4179741"/>
              <a:ext cx="2491221" cy="1440441"/>
            </a:xfrm>
            <a:custGeom>
              <a:avLst/>
              <a:gdLst>
                <a:gd name="connsiteX0" fmla="*/ 2431942 w 2491221"/>
                <a:gd name="connsiteY0" fmla="*/ 1045244 h 1440441"/>
                <a:gd name="connsiteX1" fmla="*/ 2260541 w 2491221"/>
                <a:gd name="connsiteY1" fmla="*/ 674829 h 1440441"/>
                <a:gd name="connsiteX2" fmla="*/ 1929188 w 2491221"/>
                <a:gd name="connsiteY2" fmla="*/ 130656 h 1440441"/>
                <a:gd name="connsiteX3" fmla="*/ 1903596 w 2491221"/>
                <a:gd name="connsiteY3" fmla="*/ 110788 h 1440441"/>
                <a:gd name="connsiteX4" fmla="*/ 1650030 w 2491221"/>
                <a:gd name="connsiteY4" fmla="*/ 31317 h 1440441"/>
                <a:gd name="connsiteX5" fmla="*/ 1526446 w 2491221"/>
                <a:gd name="connsiteY5" fmla="*/ 0 h 1440441"/>
                <a:gd name="connsiteX6" fmla="*/ 1534528 w 2491221"/>
                <a:gd name="connsiteY6" fmla="*/ 26603 h 1440441"/>
                <a:gd name="connsiteX7" fmla="*/ 1526109 w 2491221"/>
                <a:gd name="connsiteY7" fmla="*/ 44113 h 1440441"/>
                <a:gd name="connsiteX8" fmla="*/ 1442261 w 2491221"/>
                <a:gd name="connsiteY8" fmla="*/ 69032 h 1440441"/>
                <a:gd name="connsiteX9" fmla="*/ 1431149 w 2491221"/>
                <a:gd name="connsiteY9" fmla="*/ 72736 h 1440441"/>
                <a:gd name="connsiteX10" fmla="*/ 1421720 w 2491221"/>
                <a:gd name="connsiteY10" fmla="*/ 81491 h 1440441"/>
                <a:gd name="connsiteX11" fmla="*/ 1430475 w 2491221"/>
                <a:gd name="connsiteY11" fmla="*/ 90247 h 1440441"/>
                <a:gd name="connsiteX12" fmla="*/ 1443271 w 2491221"/>
                <a:gd name="connsiteY12" fmla="*/ 94287 h 1440441"/>
                <a:gd name="connsiteX13" fmla="*/ 1504895 w 2491221"/>
                <a:gd name="connsiteY13" fmla="*/ 111124 h 1440441"/>
                <a:gd name="connsiteX14" fmla="*/ 1509946 w 2491221"/>
                <a:gd name="connsiteY14" fmla="*/ 127625 h 1440441"/>
                <a:gd name="connsiteX15" fmla="*/ 1457414 w 2491221"/>
                <a:gd name="connsiteY15" fmla="*/ 188912 h 1440441"/>
                <a:gd name="connsiteX16" fmla="*/ 1154348 w 2491221"/>
                <a:gd name="connsiteY16" fmla="*/ 540469 h 1440441"/>
                <a:gd name="connsiteX17" fmla="*/ 1121347 w 2491221"/>
                <a:gd name="connsiteY17" fmla="*/ 541142 h 1440441"/>
                <a:gd name="connsiteX18" fmla="*/ 732411 w 2491221"/>
                <a:gd name="connsiteY18" fmla="*/ 127625 h 1440441"/>
                <a:gd name="connsiteX19" fmla="*/ 737462 w 2491221"/>
                <a:gd name="connsiteY19" fmla="*/ 109441 h 1440441"/>
                <a:gd name="connsiteX20" fmla="*/ 778208 w 2491221"/>
                <a:gd name="connsiteY20" fmla="*/ 94287 h 1440441"/>
                <a:gd name="connsiteX21" fmla="*/ 815923 w 2491221"/>
                <a:gd name="connsiteY21" fmla="*/ 78797 h 1440441"/>
                <a:gd name="connsiteX22" fmla="*/ 795382 w 2491221"/>
                <a:gd name="connsiteY22" fmla="*/ 69032 h 1440441"/>
                <a:gd name="connsiteX23" fmla="*/ 726687 w 2491221"/>
                <a:gd name="connsiteY23" fmla="*/ 46470 h 1440441"/>
                <a:gd name="connsiteX24" fmla="*/ 714901 w 2491221"/>
                <a:gd name="connsiteY24" fmla="*/ 18521 h 1440441"/>
                <a:gd name="connsiteX25" fmla="*/ 714564 w 2491221"/>
                <a:gd name="connsiteY25" fmla="*/ 7408 h 1440441"/>
                <a:gd name="connsiteX26" fmla="*/ 324618 w 2491221"/>
                <a:gd name="connsiteY26" fmla="*/ 119880 h 1440441"/>
                <a:gd name="connsiteX27" fmla="*/ 311148 w 2491221"/>
                <a:gd name="connsiteY27" fmla="*/ 131329 h 1440441"/>
                <a:gd name="connsiteX28" fmla="*/ 232688 w 2491221"/>
                <a:gd name="connsiteY28" fmla="*/ 320241 h 1440441"/>
                <a:gd name="connsiteX29" fmla="*/ 0 w 2491221"/>
                <a:gd name="connsiteY29" fmla="*/ 956344 h 1440441"/>
                <a:gd name="connsiteX30" fmla="*/ 1636897 w 2491221"/>
                <a:gd name="connsiteY30" fmla="*/ 966783 h 1440441"/>
                <a:gd name="connsiteX31" fmla="*/ 1636897 w 2491221"/>
                <a:gd name="connsiteY31" fmla="*/ 968467 h 1440441"/>
                <a:gd name="connsiteX32" fmla="*/ 1643295 w 2491221"/>
                <a:gd name="connsiteY32" fmla="*/ 1258064 h 1440441"/>
                <a:gd name="connsiteX33" fmla="*/ 1674275 w 2491221"/>
                <a:gd name="connsiteY33" fmla="*/ 1256717 h 1440441"/>
                <a:gd name="connsiteX34" fmla="*/ 1687072 w 2491221"/>
                <a:gd name="connsiteY34" fmla="*/ 1268503 h 1440441"/>
                <a:gd name="connsiteX35" fmla="*/ 1702898 w 2491221"/>
                <a:gd name="connsiteY35" fmla="*/ 1294769 h 1440441"/>
                <a:gd name="connsiteX36" fmla="*/ 1954781 w 2491221"/>
                <a:gd name="connsiteY36" fmla="*/ 1376597 h 1440441"/>
                <a:gd name="connsiteX37" fmla="*/ 2491209 w 2491221"/>
                <a:gd name="connsiteY37" fmla="*/ 1437884 h 1440441"/>
                <a:gd name="connsiteX38" fmla="*/ 2431942 w 2491221"/>
                <a:gd name="connsiteY38" fmla="*/ 1045244 h 14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1221" h="1440441">
                  <a:moveTo>
                    <a:pt x="2431942" y="1045244"/>
                  </a:moveTo>
                  <a:cubicBezTo>
                    <a:pt x="2387156" y="916272"/>
                    <a:pt x="2325869" y="794709"/>
                    <a:pt x="2260541" y="674829"/>
                  </a:cubicBezTo>
                  <a:cubicBezTo>
                    <a:pt x="2158845" y="487937"/>
                    <a:pt x="2046711" y="307781"/>
                    <a:pt x="1929188" y="130656"/>
                  </a:cubicBezTo>
                  <a:cubicBezTo>
                    <a:pt x="1922453" y="120553"/>
                    <a:pt x="1914708" y="114829"/>
                    <a:pt x="1903596" y="110788"/>
                  </a:cubicBezTo>
                  <a:cubicBezTo>
                    <a:pt x="1819747" y="82165"/>
                    <a:pt x="1735562" y="54889"/>
                    <a:pt x="1650030" y="31317"/>
                  </a:cubicBezTo>
                  <a:cubicBezTo>
                    <a:pt x="1608948" y="19868"/>
                    <a:pt x="1568539" y="7072"/>
                    <a:pt x="1526446" y="0"/>
                  </a:cubicBezTo>
                  <a:cubicBezTo>
                    <a:pt x="1523415" y="10439"/>
                    <a:pt x="1530487" y="18184"/>
                    <a:pt x="1534528" y="26603"/>
                  </a:cubicBezTo>
                  <a:cubicBezTo>
                    <a:pt x="1539579" y="37041"/>
                    <a:pt x="1537559" y="41756"/>
                    <a:pt x="1526109" y="44113"/>
                  </a:cubicBezTo>
                  <a:cubicBezTo>
                    <a:pt x="1497486" y="50174"/>
                    <a:pt x="1470547" y="61624"/>
                    <a:pt x="1442261" y="69032"/>
                  </a:cubicBezTo>
                  <a:cubicBezTo>
                    <a:pt x="1438557" y="70042"/>
                    <a:pt x="1434516" y="71052"/>
                    <a:pt x="1431149" y="72736"/>
                  </a:cubicBezTo>
                  <a:cubicBezTo>
                    <a:pt x="1427108" y="74420"/>
                    <a:pt x="1422057" y="76777"/>
                    <a:pt x="1421720" y="81491"/>
                  </a:cubicBezTo>
                  <a:cubicBezTo>
                    <a:pt x="1421383" y="86879"/>
                    <a:pt x="1426434" y="88563"/>
                    <a:pt x="1430475" y="90247"/>
                  </a:cubicBezTo>
                  <a:cubicBezTo>
                    <a:pt x="1434516" y="91930"/>
                    <a:pt x="1438894" y="92940"/>
                    <a:pt x="1443271" y="94287"/>
                  </a:cubicBezTo>
                  <a:cubicBezTo>
                    <a:pt x="1463812" y="99339"/>
                    <a:pt x="1484017" y="107084"/>
                    <a:pt x="1504895" y="111124"/>
                  </a:cubicBezTo>
                  <a:cubicBezTo>
                    <a:pt x="1517691" y="113482"/>
                    <a:pt x="1517691" y="118533"/>
                    <a:pt x="1509946" y="127625"/>
                  </a:cubicBezTo>
                  <a:cubicBezTo>
                    <a:pt x="1492435" y="148166"/>
                    <a:pt x="1474925" y="168707"/>
                    <a:pt x="1457414" y="188912"/>
                  </a:cubicBezTo>
                  <a:cubicBezTo>
                    <a:pt x="1356729" y="306434"/>
                    <a:pt x="1254360" y="422610"/>
                    <a:pt x="1154348" y="540469"/>
                  </a:cubicBezTo>
                  <a:cubicBezTo>
                    <a:pt x="1138857" y="558653"/>
                    <a:pt x="1137847" y="558990"/>
                    <a:pt x="1121347" y="541142"/>
                  </a:cubicBezTo>
                  <a:cubicBezTo>
                    <a:pt x="1091040" y="507805"/>
                    <a:pt x="782922" y="181167"/>
                    <a:pt x="732411" y="127625"/>
                  </a:cubicBezTo>
                  <a:cubicBezTo>
                    <a:pt x="721972" y="116512"/>
                    <a:pt x="727023" y="113145"/>
                    <a:pt x="737462" y="109441"/>
                  </a:cubicBezTo>
                  <a:cubicBezTo>
                    <a:pt x="750932" y="104390"/>
                    <a:pt x="765075" y="100012"/>
                    <a:pt x="778208" y="94287"/>
                  </a:cubicBezTo>
                  <a:cubicBezTo>
                    <a:pt x="790331" y="88900"/>
                    <a:pt x="804811" y="88226"/>
                    <a:pt x="815923" y="78797"/>
                  </a:cubicBezTo>
                  <a:cubicBezTo>
                    <a:pt x="809188" y="73073"/>
                    <a:pt x="802117" y="71389"/>
                    <a:pt x="795382" y="69032"/>
                  </a:cubicBezTo>
                  <a:cubicBezTo>
                    <a:pt x="772483" y="61624"/>
                    <a:pt x="749585" y="54215"/>
                    <a:pt x="726687" y="46470"/>
                  </a:cubicBezTo>
                  <a:cubicBezTo>
                    <a:pt x="712207" y="41756"/>
                    <a:pt x="702105" y="35021"/>
                    <a:pt x="714901" y="18521"/>
                  </a:cubicBezTo>
                  <a:cubicBezTo>
                    <a:pt x="717595" y="15153"/>
                    <a:pt x="716921" y="11113"/>
                    <a:pt x="714564" y="7408"/>
                  </a:cubicBezTo>
                  <a:cubicBezTo>
                    <a:pt x="582898" y="39399"/>
                    <a:pt x="453253" y="78461"/>
                    <a:pt x="324618" y="119880"/>
                  </a:cubicBezTo>
                  <a:cubicBezTo>
                    <a:pt x="318557" y="121900"/>
                    <a:pt x="313842" y="124594"/>
                    <a:pt x="311148" y="131329"/>
                  </a:cubicBezTo>
                  <a:cubicBezTo>
                    <a:pt x="285220" y="194299"/>
                    <a:pt x="258954" y="257270"/>
                    <a:pt x="232688" y="320241"/>
                  </a:cubicBezTo>
                  <a:cubicBezTo>
                    <a:pt x="238413" y="325628"/>
                    <a:pt x="0" y="956344"/>
                    <a:pt x="0" y="956344"/>
                  </a:cubicBezTo>
                  <a:cubicBezTo>
                    <a:pt x="0" y="956344"/>
                    <a:pt x="1640938" y="943211"/>
                    <a:pt x="1636897" y="966783"/>
                  </a:cubicBezTo>
                  <a:cubicBezTo>
                    <a:pt x="1636897" y="967457"/>
                    <a:pt x="1636897" y="967793"/>
                    <a:pt x="1636897" y="968467"/>
                  </a:cubicBezTo>
                  <a:cubicBezTo>
                    <a:pt x="1636560" y="1046254"/>
                    <a:pt x="1634540" y="1252003"/>
                    <a:pt x="1643295" y="1258064"/>
                  </a:cubicBezTo>
                  <a:cubicBezTo>
                    <a:pt x="1651377" y="1263788"/>
                    <a:pt x="1663836" y="1258401"/>
                    <a:pt x="1674275" y="1256717"/>
                  </a:cubicBezTo>
                  <a:cubicBezTo>
                    <a:pt x="1684041" y="1255370"/>
                    <a:pt x="1688418" y="1259074"/>
                    <a:pt x="1687072" y="1268503"/>
                  </a:cubicBezTo>
                  <a:cubicBezTo>
                    <a:pt x="1685051" y="1281972"/>
                    <a:pt x="1692459" y="1289381"/>
                    <a:pt x="1702898" y="1294769"/>
                  </a:cubicBezTo>
                  <a:cubicBezTo>
                    <a:pt x="1713000" y="1299820"/>
                    <a:pt x="1879014" y="1359760"/>
                    <a:pt x="1954781" y="1376597"/>
                  </a:cubicBezTo>
                  <a:cubicBezTo>
                    <a:pt x="1997210" y="1386025"/>
                    <a:pt x="2489862" y="1454384"/>
                    <a:pt x="2491209" y="1437884"/>
                  </a:cubicBezTo>
                  <a:cubicBezTo>
                    <a:pt x="2492219" y="1430812"/>
                    <a:pt x="2433963" y="1050968"/>
                    <a:pt x="2431942" y="1045244"/>
                  </a:cubicBezTo>
                  <a:close/>
                </a:path>
              </a:pathLst>
            </a:custGeom>
            <a:solidFill>
              <a:srgbClr val="31363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8" name="Freeform: Shape 305">
              <a:extLst>
                <a:ext uri="{FF2B5EF4-FFF2-40B4-BE49-F238E27FC236}">
                  <a16:creationId xmlns:a16="http://schemas.microsoft.com/office/drawing/2014/main" xmlns="" id="{8640A545-7D8A-4342-8C12-2FAAB0539F92}"/>
                </a:ext>
              </a:extLst>
            </p:cNvPr>
            <p:cNvSpPr/>
            <p:nvPr/>
          </p:nvSpPr>
          <p:spPr>
            <a:xfrm>
              <a:off x="7069518" y="4128591"/>
              <a:ext cx="842152" cy="613967"/>
            </a:xfrm>
            <a:custGeom>
              <a:avLst/>
              <a:gdLst>
                <a:gd name="connsiteX0" fmla="*/ 839705 w 842152"/>
                <a:gd name="connsiteY0" fmla="*/ 84823 h 613967"/>
                <a:gd name="connsiteX1" fmla="*/ 795592 w 842152"/>
                <a:gd name="connsiteY1" fmla="*/ 23537 h 613967"/>
                <a:gd name="connsiteX2" fmla="*/ 687162 w 842152"/>
                <a:gd name="connsiteY2" fmla="*/ 5353 h 613967"/>
                <a:gd name="connsiteX3" fmla="*/ 668641 w 842152"/>
                <a:gd name="connsiteY3" fmla="*/ 5016 h 613967"/>
                <a:gd name="connsiteX4" fmla="*/ 658875 w 842152"/>
                <a:gd name="connsiteY4" fmla="*/ 20506 h 613967"/>
                <a:gd name="connsiteX5" fmla="*/ 540006 w 842152"/>
                <a:gd name="connsiteY5" fmla="*/ 257908 h 613967"/>
                <a:gd name="connsiteX6" fmla="*/ 488148 w 842152"/>
                <a:gd name="connsiteY6" fmla="*/ 187866 h 613967"/>
                <a:gd name="connsiteX7" fmla="*/ 427198 w 842152"/>
                <a:gd name="connsiteY7" fmla="*/ 101997 h 613967"/>
                <a:gd name="connsiteX8" fmla="*/ 415075 w 842152"/>
                <a:gd name="connsiteY8" fmla="*/ 101997 h 613967"/>
                <a:gd name="connsiteX9" fmla="*/ 355135 w 842152"/>
                <a:gd name="connsiteY9" fmla="*/ 187530 h 613967"/>
                <a:gd name="connsiteX10" fmla="*/ 353788 w 842152"/>
                <a:gd name="connsiteY10" fmla="*/ 186519 h 613967"/>
                <a:gd name="connsiteX11" fmla="*/ 332910 w 842152"/>
                <a:gd name="connsiteY11" fmla="*/ 207397 h 613967"/>
                <a:gd name="connsiteX12" fmla="*/ 304287 w 842152"/>
                <a:gd name="connsiteY12" fmla="*/ 245449 h 613967"/>
                <a:gd name="connsiteX13" fmla="*/ 297889 w 842152"/>
                <a:gd name="connsiteY13" fmla="*/ 239051 h 613967"/>
                <a:gd name="connsiteX14" fmla="*/ 201918 w 842152"/>
                <a:gd name="connsiteY14" fmla="*/ 64282 h 613967"/>
                <a:gd name="connsiteX15" fmla="*/ 173969 w 842152"/>
                <a:gd name="connsiteY15" fmla="*/ 12761 h 613967"/>
                <a:gd name="connsiteX16" fmla="*/ 148040 w 842152"/>
                <a:gd name="connsiteY16" fmla="*/ 4006 h 613967"/>
                <a:gd name="connsiteX17" fmla="*/ 49374 w 842152"/>
                <a:gd name="connsiteY17" fmla="*/ 23200 h 613967"/>
                <a:gd name="connsiteX18" fmla="*/ 10313 w 842152"/>
                <a:gd name="connsiteY18" fmla="*/ 57884 h 613967"/>
                <a:gd name="connsiteX19" fmla="*/ 26476 w 842152"/>
                <a:gd name="connsiteY19" fmla="*/ 104355 h 613967"/>
                <a:gd name="connsiteX20" fmla="*/ 101906 w 842152"/>
                <a:gd name="connsiteY20" fmla="*/ 129273 h 613967"/>
                <a:gd name="connsiteX21" fmla="*/ 35905 w 842152"/>
                <a:gd name="connsiteY21" fmla="*/ 153182 h 613967"/>
                <a:gd name="connsiteX22" fmla="*/ 27823 w 842152"/>
                <a:gd name="connsiteY22" fmla="*/ 185846 h 613967"/>
                <a:gd name="connsiteX23" fmla="*/ 424504 w 842152"/>
                <a:gd name="connsiteY23" fmla="*/ 608119 h 613967"/>
                <a:gd name="connsiteX24" fmla="*/ 444708 w 842152"/>
                <a:gd name="connsiteY24" fmla="*/ 607109 h 613967"/>
                <a:gd name="connsiteX25" fmla="*/ 812766 w 842152"/>
                <a:gd name="connsiteY25" fmla="*/ 178438 h 613967"/>
                <a:gd name="connsiteX26" fmla="*/ 806705 w 842152"/>
                <a:gd name="connsiteY26" fmla="*/ 157560 h 613967"/>
                <a:gd name="connsiteX27" fmla="*/ 717468 w 842152"/>
                <a:gd name="connsiteY27" fmla="*/ 132977 h 613967"/>
                <a:gd name="connsiteX28" fmla="*/ 832970 w 842152"/>
                <a:gd name="connsiteY28" fmla="*/ 97956 h 613967"/>
                <a:gd name="connsiteX29" fmla="*/ 839705 w 842152"/>
                <a:gd name="connsiteY29" fmla="*/ 84823 h 61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42152" h="613967">
                  <a:moveTo>
                    <a:pt x="839705" y="84823"/>
                  </a:moveTo>
                  <a:cubicBezTo>
                    <a:pt x="833307" y="73711"/>
                    <a:pt x="811082" y="26231"/>
                    <a:pt x="795592" y="23537"/>
                  </a:cubicBezTo>
                  <a:cubicBezTo>
                    <a:pt x="759561" y="17475"/>
                    <a:pt x="723193" y="11414"/>
                    <a:pt x="687162" y="5353"/>
                  </a:cubicBezTo>
                  <a:cubicBezTo>
                    <a:pt x="681100" y="-2392"/>
                    <a:pt x="675039" y="-1045"/>
                    <a:pt x="668641" y="5016"/>
                  </a:cubicBezTo>
                  <a:cubicBezTo>
                    <a:pt x="664263" y="9394"/>
                    <a:pt x="661569" y="15118"/>
                    <a:pt x="658875" y="20506"/>
                  </a:cubicBezTo>
                  <a:cubicBezTo>
                    <a:pt x="618466" y="99303"/>
                    <a:pt x="578731" y="178438"/>
                    <a:pt x="540006" y="257908"/>
                  </a:cubicBezTo>
                  <a:cubicBezTo>
                    <a:pt x="522832" y="234673"/>
                    <a:pt x="505658" y="211438"/>
                    <a:pt x="488148" y="187866"/>
                  </a:cubicBezTo>
                  <a:cubicBezTo>
                    <a:pt x="467943" y="159243"/>
                    <a:pt x="447402" y="130620"/>
                    <a:pt x="427198" y="101997"/>
                  </a:cubicBezTo>
                  <a:cubicBezTo>
                    <a:pt x="422820" y="95599"/>
                    <a:pt x="419789" y="95262"/>
                    <a:pt x="415075" y="101997"/>
                  </a:cubicBezTo>
                  <a:cubicBezTo>
                    <a:pt x="395207" y="130620"/>
                    <a:pt x="375003" y="158906"/>
                    <a:pt x="355135" y="187530"/>
                  </a:cubicBezTo>
                  <a:cubicBezTo>
                    <a:pt x="354798" y="187193"/>
                    <a:pt x="354125" y="186856"/>
                    <a:pt x="353788" y="186519"/>
                  </a:cubicBezTo>
                  <a:cubicBezTo>
                    <a:pt x="343012" y="189550"/>
                    <a:pt x="338972" y="199652"/>
                    <a:pt x="332910" y="207397"/>
                  </a:cubicBezTo>
                  <a:cubicBezTo>
                    <a:pt x="323145" y="219857"/>
                    <a:pt x="315063" y="234000"/>
                    <a:pt x="304287" y="245449"/>
                  </a:cubicBezTo>
                  <a:cubicBezTo>
                    <a:pt x="300246" y="244102"/>
                    <a:pt x="299236" y="241408"/>
                    <a:pt x="297889" y="239051"/>
                  </a:cubicBezTo>
                  <a:cubicBezTo>
                    <a:pt x="265562" y="181131"/>
                    <a:pt x="234582" y="122202"/>
                    <a:pt x="201918" y="64282"/>
                  </a:cubicBezTo>
                  <a:cubicBezTo>
                    <a:pt x="192489" y="47109"/>
                    <a:pt x="183734" y="29598"/>
                    <a:pt x="173969" y="12761"/>
                  </a:cubicBezTo>
                  <a:cubicBezTo>
                    <a:pt x="166224" y="-1045"/>
                    <a:pt x="159825" y="-2729"/>
                    <a:pt x="148040" y="4006"/>
                  </a:cubicBezTo>
                  <a:cubicBezTo>
                    <a:pt x="115039" y="10404"/>
                    <a:pt x="82375" y="17475"/>
                    <a:pt x="49374" y="23200"/>
                  </a:cubicBezTo>
                  <a:cubicBezTo>
                    <a:pt x="39609" y="24884"/>
                    <a:pt x="17384" y="45762"/>
                    <a:pt x="10313" y="57884"/>
                  </a:cubicBezTo>
                  <a:cubicBezTo>
                    <a:pt x="-6524" y="86170"/>
                    <a:pt x="-3831" y="93579"/>
                    <a:pt x="26476" y="104355"/>
                  </a:cubicBezTo>
                  <a:cubicBezTo>
                    <a:pt x="30180" y="105701"/>
                    <a:pt x="78671" y="121192"/>
                    <a:pt x="101906" y="129273"/>
                  </a:cubicBezTo>
                  <a:cubicBezTo>
                    <a:pt x="77324" y="136345"/>
                    <a:pt x="56783" y="145437"/>
                    <a:pt x="35905" y="153182"/>
                  </a:cubicBezTo>
                  <a:cubicBezTo>
                    <a:pt x="14690" y="160927"/>
                    <a:pt x="13006" y="169009"/>
                    <a:pt x="27823" y="185846"/>
                  </a:cubicBezTo>
                  <a:cubicBezTo>
                    <a:pt x="72610" y="236357"/>
                    <a:pt x="387799" y="567373"/>
                    <a:pt x="424504" y="608119"/>
                  </a:cubicBezTo>
                  <a:cubicBezTo>
                    <a:pt x="432585" y="616874"/>
                    <a:pt x="438310" y="615190"/>
                    <a:pt x="444708" y="607109"/>
                  </a:cubicBezTo>
                  <a:cubicBezTo>
                    <a:pt x="454137" y="595323"/>
                    <a:pt x="747101" y="255214"/>
                    <a:pt x="812766" y="178438"/>
                  </a:cubicBezTo>
                  <a:cubicBezTo>
                    <a:pt x="826236" y="162611"/>
                    <a:pt x="826572" y="162947"/>
                    <a:pt x="806705" y="157560"/>
                  </a:cubicBezTo>
                  <a:cubicBezTo>
                    <a:pt x="777745" y="149815"/>
                    <a:pt x="749122" y="141733"/>
                    <a:pt x="717468" y="132977"/>
                  </a:cubicBezTo>
                  <a:cubicBezTo>
                    <a:pt x="722519" y="130284"/>
                    <a:pt x="797276" y="107385"/>
                    <a:pt x="832970" y="97956"/>
                  </a:cubicBezTo>
                  <a:cubicBezTo>
                    <a:pt x="842399" y="95599"/>
                    <a:pt x="844420" y="93242"/>
                    <a:pt x="839705" y="84823"/>
                  </a:cubicBezTo>
                  <a:close/>
                </a:path>
              </a:pathLst>
            </a:custGeom>
            <a:solidFill>
              <a:srgbClr val="00000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9" name="Freeform: Shape 306">
              <a:extLst>
                <a:ext uri="{FF2B5EF4-FFF2-40B4-BE49-F238E27FC236}">
                  <a16:creationId xmlns:a16="http://schemas.microsoft.com/office/drawing/2014/main" xmlns="" id="{1D02A92A-8FFE-4C92-BB2A-EE7BA57BA486}"/>
                </a:ext>
              </a:extLst>
            </p:cNvPr>
            <p:cNvSpPr/>
            <p:nvPr/>
          </p:nvSpPr>
          <p:spPr>
            <a:xfrm>
              <a:off x="5671917" y="4495014"/>
              <a:ext cx="1754756" cy="1067384"/>
            </a:xfrm>
            <a:custGeom>
              <a:avLst/>
              <a:gdLst>
                <a:gd name="connsiteX0" fmla="*/ 1677643 w 1754756"/>
                <a:gd name="connsiteY0" fmla="*/ 88142 h 1067384"/>
                <a:gd name="connsiteX1" fmla="*/ 1677306 w 1754756"/>
                <a:gd name="connsiteY1" fmla="*/ 496609 h 1067384"/>
                <a:gd name="connsiteX2" fmla="*/ 1676969 w 1754756"/>
                <a:gd name="connsiteY2" fmla="*/ 567324 h 1067384"/>
                <a:gd name="connsiteX3" fmla="*/ 1692796 w 1754756"/>
                <a:gd name="connsiteY3" fmla="*/ 583825 h 1067384"/>
                <a:gd name="connsiteX4" fmla="*/ 1754756 w 1754756"/>
                <a:gd name="connsiteY4" fmla="*/ 585845 h 1067384"/>
                <a:gd name="connsiteX5" fmla="*/ 1735562 w 1754756"/>
                <a:gd name="connsiteY5" fmla="*/ 593253 h 1067384"/>
                <a:gd name="connsiteX6" fmla="*/ 1698521 w 1754756"/>
                <a:gd name="connsiteY6" fmla="*/ 593590 h 1067384"/>
                <a:gd name="connsiteX7" fmla="*/ 1684378 w 1754756"/>
                <a:gd name="connsiteY7" fmla="*/ 608070 h 1067384"/>
                <a:gd name="connsiteX8" fmla="*/ 1684378 w 1754756"/>
                <a:gd name="connsiteY8" fmla="*/ 650162 h 1067384"/>
                <a:gd name="connsiteX9" fmla="*/ 1678316 w 1754756"/>
                <a:gd name="connsiteY9" fmla="*/ 670367 h 1067384"/>
                <a:gd name="connsiteX10" fmla="*/ 1677643 w 1754756"/>
                <a:gd name="connsiteY10" fmla="*/ 863993 h 1067384"/>
                <a:gd name="connsiteX11" fmla="*/ 1677643 w 1754756"/>
                <a:gd name="connsiteY11" fmla="*/ 1042465 h 1067384"/>
                <a:gd name="connsiteX12" fmla="*/ 1652387 w 1754756"/>
                <a:gd name="connsiteY12" fmla="*/ 1067384 h 1067384"/>
                <a:gd name="connsiteX13" fmla="*/ 1559783 w 1754756"/>
                <a:gd name="connsiteY13" fmla="*/ 1067384 h 1067384"/>
                <a:gd name="connsiteX14" fmla="*/ 460325 w 1754756"/>
                <a:gd name="connsiteY14" fmla="*/ 1067384 h 1067384"/>
                <a:gd name="connsiteX15" fmla="*/ 16164 w 1754756"/>
                <a:gd name="connsiteY15" fmla="*/ 1067384 h 1067384"/>
                <a:gd name="connsiteX16" fmla="*/ 0 w 1754756"/>
                <a:gd name="connsiteY16" fmla="*/ 1050211 h 1067384"/>
                <a:gd name="connsiteX17" fmla="*/ 0 w 1754756"/>
                <a:gd name="connsiteY17" fmla="*/ 960974 h 1067384"/>
                <a:gd name="connsiteX18" fmla="*/ 0 w 1754756"/>
                <a:gd name="connsiteY18" fmla="*/ 46723 h 1067384"/>
                <a:gd name="connsiteX19" fmla="*/ 39399 w 1754756"/>
                <a:gd name="connsiteY19" fmla="*/ 7324 h 1067384"/>
                <a:gd name="connsiteX20" fmla="*/ 901455 w 1754756"/>
                <a:gd name="connsiteY20" fmla="*/ 7324 h 1067384"/>
                <a:gd name="connsiteX21" fmla="*/ 926374 w 1754756"/>
                <a:gd name="connsiteY21" fmla="*/ 4293 h 1067384"/>
                <a:gd name="connsiteX22" fmla="*/ 949272 w 1754756"/>
                <a:gd name="connsiteY22" fmla="*/ 252 h 1067384"/>
                <a:gd name="connsiteX23" fmla="*/ 1579988 w 1754756"/>
                <a:gd name="connsiteY23" fmla="*/ 252 h 1067384"/>
                <a:gd name="connsiteX24" fmla="*/ 1603560 w 1754756"/>
                <a:gd name="connsiteY24" fmla="*/ 926 h 1067384"/>
                <a:gd name="connsiteX25" fmla="*/ 1660806 w 1754756"/>
                <a:gd name="connsiteY25" fmla="*/ 589 h 1067384"/>
                <a:gd name="connsiteX26" fmla="*/ 1684714 w 1754756"/>
                <a:gd name="connsiteY26" fmla="*/ 24161 h 1067384"/>
                <a:gd name="connsiteX27" fmla="*/ 1684714 w 1754756"/>
                <a:gd name="connsiteY27" fmla="*/ 71305 h 1067384"/>
                <a:gd name="connsiteX28" fmla="*/ 1677643 w 1754756"/>
                <a:gd name="connsiteY28" fmla="*/ 88142 h 106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54756" h="1067384">
                  <a:moveTo>
                    <a:pt x="1677643" y="88142"/>
                  </a:moveTo>
                  <a:cubicBezTo>
                    <a:pt x="1677643" y="224185"/>
                    <a:pt x="1677306" y="360565"/>
                    <a:pt x="1677306" y="496609"/>
                  </a:cubicBezTo>
                  <a:cubicBezTo>
                    <a:pt x="1677306" y="520180"/>
                    <a:pt x="1677979" y="543752"/>
                    <a:pt x="1676969" y="567324"/>
                  </a:cubicBezTo>
                  <a:cubicBezTo>
                    <a:pt x="1676633" y="579447"/>
                    <a:pt x="1680000" y="583825"/>
                    <a:pt x="1692796" y="583825"/>
                  </a:cubicBezTo>
                  <a:cubicBezTo>
                    <a:pt x="1713337" y="583825"/>
                    <a:pt x="1734215" y="581467"/>
                    <a:pt x="1754756" y="585845"/>
                  </a:cubicBezTo>
                  <a:cubicBezTo>
                    <a:pt x="1750042" y="593253"/>
                    <a:pt x="1742634" y="593253"/>
                    <a:pt x="1735562" y="593253"/>
                  </a:cubicBezTo>
                  <a:cubicBezTo>
                    <a:pt x="1723103" y="593590"/>
                    <a:pt x="1710980" y="593253"/>
                    <a:pt x="1698521" y="593590"/>
                  </a:cubicBezTo>
                  <a:cubicBezTo>
                    <a:pt x="1688755" y="593590"/>
                    <a:pt x="1684378" y="598304"/>
                    <a:pt x="1684378" y="608070"/>
                  </a:cubicBezTo>
                  <a:cubicBezTo>
                    <a:pt x="1684378" y="622213"/>
                    <a:pt x="1684378" y="636019"/>
                    <a:pt x="1684378" y="650162"/>
                  </a:cubicBezTo>
                  <a:cubicBezTo>
                    <a:pt x="1684378" y="657571"/>
                    <a:pt x="1684041" y="664642"/>
                    <a:pt x="1678316" y="670367"/>
                  </a:cubicBezTo>
                  <a:cubicBezTo>
                    <a:pt x="1677979" y="735021"/>
                    <a:pt x="1677643" y="799339"/>
                    <a:pt x="1677643" y="863993"/>
                  </a:cubicBezTo>
                  <a:cubicBezTo>
                    <a:pt x="1677643" y="923596"/>
                    <a:pt x="1677643" y="982862"/>
                    <a:pt x="1677643" y="1042465"/>
                  </a:cubicBezTo>
                  <a:cubicBezTo>
                    <a:pt x="1677643" y="1064690"/>
                    <a:pt x="1675286" y="1067384"/>
                    <a:pt x="1652387" y="1067384"/>
                  </a:cubicBezTo>
                  <a:cubicBezTo>
                    <a:pt x="1621407" y="1067384"/>
                    <a:pt x="1590764" y="1067384"/>
                    <a:pt x="1559783" y="1067384"/>
                  </a:cubicBezTo>
                  <a:cubicBezTo>
                    <a:pt x="1193409" y="1067384"/>
                    <a:pt x="826699" y="1067384"/>
                    <a:pt x="460325" y="1067384"/>
                  </a:cubicBezTo>
                  <a:cubicBezTo>
                    <a:pt x="312159" y="1067384"/>
                    <a:pt x="164330" y="1067048"/>
                    <a:pt x="16164" y="1067384"/>
                  </a:cubicBezTo>
                  <a:cubicBezTo>
                    <a:pt x="3031" y="1067384"/>
                    <a:pt x="0" y="1061997"/>
                    <a:pt x="0" y="1050211"/>
                  </a:cubicBezTo>
                  <a:cubicBezTo>
                    <a:pt x="337" y="1020577"/>
                    <a:pt x="0" y="990607"/>
                    <a:pt x="0" y="960974"/>
                  </a:cubicBezTo>
                  <a:cubicBezTo>
                    <a:pt x="0" y="656224"/>
                    <a:pt x="0" y="351473"/>
                    <a:pt x="0" y="46723"/>
                  </a:cubicBezTo>
                  <a:cubicBezTo>
                    <a:pt x="0" y="7324"/>
                    <a:pt x="0" y="7324"/>
                    <a:pt x="39399" y="7324"/>
                  </a:cubicBezTo>
                  <a:cubicBezTo>
                    <a:pt x="326639" y="7324"/>
                    <a:pt x="614215" y="7324"/>
                    <a:pt x="901455" y="7324"/>
                  </a:cubicBezTo>
                  <a:cubicBezTo>
                    <a:pt x="909874" y="7324"/>
                    <a:pt x="918292" y="8334"/>
                    <a:pt x="926374" y="4293"/>
                  </a:cubicBezTo>
                  <a:cubicBezTo>
                    <a:pt x="933445" y="252"/>
                    <a:pt x="941527" y="252"/>
                    <a:pt x="949272" y="252"/>
                  </a:cubicBezTo>
                  <a:cubicBezTo>
                    <a:pt x="1159399" y="252"/>
                    <a:pt x="1369525" y="252"/>
                    <a:pt x="1579988" y="252"/>
                  </a:cubicBezTo>
                  <a:cubicBezTo>
                    <a:pt x="1587733" y="252"/>
                    <a:pt x="1595478" y="1936"/>
                    <a:pt x="1603560" y="926"/>
                  </a:cubicBezTo>
                  <a:cubicBezTo>
                    <a:pt x="1622754" y="-421"/>
                    <a:pt x="1641611" y="-84"/>
                    <a:pt x="1660806" y="589"/>
                  </a:cubicBezTo>
                  <a:cubicBezTo>
                    <a:pt x="1677979" y="1263"/>
                    <a:pt x="1683704" y="7324"/>
                    <a:pt x="1684714" y="24161"/>
                  </a:cubicBezTo>
                  <a:cubicBezTo>
                    <a:pt x="1685388" y="39988"/>
                    <a:pt x="1685051" y="55478"/>
                    <a:pt x="1684714" y="71305"/>
                  </a:cubicBezTo>
                  <a:cubicBezTo>
                    <a:pt x="1683704" y="77703"/>
                    <a:pt x="1683031" y="83764"/>
                    <a:pt x="1677643" y="88142"/>
                  </a:cubicBezTo>
                  <a:close/>
                </a:path>
              </a:pathLst>
            </a:custGeom>
            <a:solidFill>
              <a:srgbClr val="6F7173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0" name="Freeform: Shape 307">
              <a:extLst>
                <a:ext uri="{FF2B5EF4-FFF2-40B4-BE49-F238E27FC236}">
                  <a16:creationId xmlns:a16="http://schemas.microsoft.com/office/drawing/2014/main" xmlns="" id="{4304AF2A-FB1A-41DE-AD1E-D05671DC45B7}"/>
                </a:ext>
              </a:extLst>
            </p:cNvPr>
            <p:cNvSpPr/>
            <p:nvPr/>
          </p:nvSpPr>
          <p:spPr>
            <a:xfrm>
              <a:off x="7095530" y="3239693"/>
              <a:ext cx="414221" cy="800660"/>
            </a:xfrm>
            <a:custGeom>
              <a:avLst/>
              <a:gdLst>
                <a:gd name="connsiteX0" fmla="*/ 162099 w 414221"/>
                <a:gd name="connsiteY0" fmla="*/ 654491 h 800660"/>
                <a:gd name="connsiteX1" fmla="*/ 102833 w 414221"/>
                <a:gd name="connsiteY1" fmla="*/ 528213 h 800660"/>
                <a:gd name="connsiteX2" fmla="*/ 59730 w 414221"/>
                <a:gd name="connsiteY2" fmla="*/ 455477 h 800660"/>
                <a:gd name="connsiteX3" fmla="*/ 36158 w 414221"/>
                <a:gd name="connsiteY3" fmla="*/ 425507 h 800660"/>
                <a:gd name="connsiteX4" fmla="*/ 1474 w 414221"/>
                <a:gd name="connsiteY4" fmla="*/ 240637 h 800660"/>
                <a:gd name="connsiteX5" fmla="*/ 31781 w 414221"/>
                <a:gd name="connsiteY5" fmla="*/ 222116 h 800660"/>
                <a:gd name="connsiteX6" fmla="*/ 43567 w 414221"/>
                <a:gd name="connsiteY6" fmla="*/ 236596 h 800660"/>
                <a:gd name="connsiteX7" fmla="*/ 53332 w 414221"/>
                <a:gd name="connsiteY7" fmla="*/ 263535 h 800660"/>
                <a:gd name="connsiteX8" fmla="*/ 66128 w 414221"/>
                <a:gd name="connsiteY8" fmla="*/ 271954 h 800660"/>
                <a:gd name="connsiteX9" fmla="*/ 74884 w 414221"/>
                <a:gd name="connsiteY9" fmla="*/ 259831 h 800660"/>
                <a:gd name="connsiteX10" fmla="*/ 74884 w 414221"/>
                <a:gd name="connsiteY10" fmla="*/ 242994 h 800660"/>
                <a:gd name="connsiteX11" fmla="*/ 70843 w 414221"/>
                <a:gd name="connsiteY11" fmla="*/ 130859 h 800660"/>
                <a:gd name="connsiteX12" fmla="*/ 77241 w 414221"/>
                <a:gd name="connsiteY12" fmla="*/ 56103 h 800660"/>
                <a:gd name="connsiteX13" fmla="*/ 91721 w 414221"/>
                <a:gd name="connsiteY13" fmla="*/ 6939 h 800660"/>
                <a:gd name="connsiteX14" fmla="*/ 131793 w 414221"/>
                <a:gd name="connsiteY14" fmla="*/ 1214 h 800660"/>
                <a:gd name="connsiteX15" fmla="*/ 178600 w 414221"/>
                <a:gd name="connsiteY15" fmla="*/ 3571 h 800660"/>
                <a:gd name="connsiteX16" fmla="*/ 410614 w 414221"/>
                <a:gd name="connsiteY16" fmla="*/ 6939 h 800660"/>
                <a:gd name="connsiteX17" fmla="*/ 403543 w 414221"/>
                <a:gd name="connsiteY17" fmla="*/ 800300 h 800660"/>
                <a:gd name="connsiteX18" fmla="*/ 279622 w 414221"/>
                <a:gd name="connsiteY18" fmla="*/ 765279 h 800660"/>
                <a:gd name="connsiteX19" fmla="*/ 162099 w 414221"/>
                <a:gd name="connsiteY19" fmla="*/ 654491 h 8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4221" h="800660">
                  <a:moveTo>
                    <a:pt x="162099" y="654491"/>
                  </a:moveTo>
                  <a:cubicBezTo>
                    <a:pt x="122027" y="621827"/>
                    <a:pt x="105527" y="577714"/>
                    <a:pt x="102833" y="528213"/>
                  </a:cubicBezTo>
                  <a:cubicBezTo>
                    <a:pt x="100812" y="495550"/>
                    <a:pt x="87343" y="471641"/>
                    <a:pt x="59730" y="455477"/>
                  </a:cubicBezTo>
                  <a:cubicBezTo>
                    <a:pt x="47607" y="448406"/>
                    <a:pt x="42556" y="436283"/>
                    <a:pt x="36158" y="425507"/>
                  </a:cubicBezTo>
                  <a:cubicBezTo>
                    <a:pt x="3494" y="367925"/>
                    <a:pt x="-3577" y="305291"/>
                    <a:pt x="1474" y="240637"/>
                  </a:cubicBezTo>
                  <a:cubicBezTo>
                    <a:pt x="2821" y="223463"/>
                    <a:pt x="8882" y="220432"/>
                    <a:pt x="31781" y="222116"/>
                  </a:cubicBezTo>
                  <a:cubicBezTo>
                    <a:pt x="40536" y="222789"/>
                    <a:pt x="41209" y="230535"/>
                    <a:pt x="43567" y="236596"/>
                  </a:cubicBezTo>
                  <a:cubicBezTo>
                    <a:pt x="47271" y="245351"/>
                    <a:pt x="49291" y="254780"/>
                    <a:pt x="53332" y="263535"/>
                  </a:cubicBezTo>
                  <a:cubicBezTo>
                    <a:pt x="56026" y="269260"/>
                    <a:pt x="59730" y="272627"/>
                    <a:pt x="66128" y="271954"/>
                  </a:cubicBezTo>
                  <a:cubicBezTo>
                    <a:pt x="73537" y="271280"/>
                    <a:pt x="74547" y="265556"/>
                    <a:pt x="74884" y="259831"/>
                  </a:cubicBezTo>
                  <a:cubicBezTo>
                    <a:pt x="75220" y="254106"/>
                    <a:pt x="75557" y="248382"/>
                    <a:pt x="74884" y="242994"/>
                  </a:cubicBezTo>
                  <a:cubicBezTo>
                    <a:pt x="69159" y="205616"/>
                    <a:pt x="72190" y="168237"/>
                    <a:pt x="70843" y="130859"/>
                  </a:cubicBezTo>
                  <a:cubicBezTo>
                    <a:pt x="70169" y="105940"/>
                    <a:pt x="69159" y="80348"/>
                    <a:pt x="77241" y="56103"/>
                  </a:cubicBezTo>
                  <a:cubicBezTo>
                    <a:pt x="82965" y="38592"/>
                    <a:pt x="79261" y="20745"/>
                    <a:pt x="91721" y="6939"/>
                  </a:cubicBezTo>
                  <a:cubicBezTo>
                    <a:pt x="99802" y="-1143"/>
                    <a:pt x="121690" y="-806"/>
                    <a:pt x="131793" y="1214"/>
                  </a:cubicBezTo>
                  <a:cubicBezTo>
                    <a:pt x="147283" y="4245"/>
                    <a:pt x="163110" y="3571"/>
                    <a:pt x="178600" y="3571"/>
                  </a:cubicBezTo>
                  <a:cubicBezTo>
                    <a:pt x="304541" y="3571"/>
                    <a:pt x="416002" y="11316"/>
                    <a:pt x="410614" y="6939"/>
                  </a:cubicBezTo>
                  <a:cubicBezTo>
                    <a:pt x="419369" y="17378"/>
                    <a:pt x="410277" y="799290"/>
                    <a:pt x="403543" y="800300"/>
                  </a:cubicBezTo>
                  <a:cubicBezTo>
                    <a:pt x="346633" y="801984"/>
                    <a:pt x="312959" y="798953"/>
                    <a:pt x="279622" y="765279"/>
                  </a:cubicBezTo>
                  <a:cubicBezTo>
                    <a:pt x="256050" y="740023"/>
                    <a:pt x="168161" y="659542"/>
                    <a:pt x="162099" y="654491"/>
                  </a:cubicBezTo>
                  <a:close/>
                </a:path>
              </a:pathLst>
            </a:custGeom>
            <a:solidFill>
              <a:srgbClr val="EEC8AF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1" name="Freeform: Shape 308">
              <a:extLst>
                <a:ext uri="{FF2B5EF4-FFF2-40B4-BE49-F238E27FC236}">
                  <a16:creationId xmlns:a16="http://schemas.microsoft.com/office/drawing/2014/main" xmlns="" id="{1721D62D-648B-4200-B7BC-02BF3892F445}"/>
                </a:ext>
              </a:extLst>
            </p:cNvPr>
            <p:cNvSpPr/>
            <p:nvPr/>
          </p:nvSpPr>
          <p:spPr>
            <a:xfrm>
              <a:off x="7499073" y="3245568"/>
              <a:ext cx="398610" cy="793450"/>
            </a:xfrm>
            <a:custGeom>
              <a:avLst/>
              <a:gdLst>
                <a:gd name="connsiteX0" fmla="*/ 0 w 398610"/>
                <a:gd name="connsiteY0" fmla="*/ 793415 h 793450"/>
                <a:gd name="connsiteX1" fmla="*/ 7071 w 398610"/>
                <a:gd name="connsiteY1" fmla="*/ 54 h 793450"/>
                <a:gd name="connsiteX2" fmla="*/ 279495 w 398610"/>
                <a:gd name="connsiteY2" fmla="*/ 727 h 793450"/>
                <a:gd name="connsiteX3" fmla="*/ 291954 w 398610"/>
                <a:gd name="connsiteY3" fmla="*/ 5105 h 793450"/>
                <a:gd name="connsiteX4" fmla="*/ 324281 w 398610"/>
                <a:gd name="connsiteY4" fmla="*/ 99729 h 793450"/>
                <a:gd name="connsiteX5" fmla="*/ 318220 w 398610"/>
                <a:gd name="connsiteY5" fmla="*/ 243517 h 793450"/>
                <a:gd name="connsiteX6" fmla="*/ 317883 w 398610"/>
                <a:gd name="connsiteY6" fmla="*/ 251936 h 793450"/>
                <a:gd name="connsiteX7" fmla="*/ 325292 w 398610"/>
                <a:gd name="connsiteY7" fmla="*/ 265406 h 793450"/>
                <a:gd name="connsiteX8" fmla="*/ 341118 w 398610"/>
                <a:gd name="connsiteY8" fmla="*/ 256314 h 793450"/>
                <a:gd name="connsiteX9" fmla="*/ 351894 w 398610"/>
                <a:gd name="connsiteY9" fmla="*/ 224660 h 793450"/>
                <a:gd name="connsiteX10" fmla="*/ 364690 w 398610"/>
                <a:gd name="connsiteY10" fmla="*/ 209507 h 793450"/>
                <a:gd name="connsiteX11" fmla="*/ 398364 w 398610"/>
                <a:gd name="connsiteY11" fmla="*/ 243517 h 793450"/>
                <a:gd name="connsiteX12" fmla="*/ 371425 w 398610"/>
                <a:gd name="connsiteY12" fmla="*/ 407510 h 793450"/>
                <a:gd name="connsiteX13" fmla="*/ 346506 w 398610"/>
                <a:gd name="connsiteY13" fmla="*/ 440511 h 793450"/>
                <a:gd name="connsiteX14" fmla="*/ 290607 w 398610"/>
                <a:gd name="connsiteY14" fmla="*/ 554666 h 793450"/>
                <a:gd name="connsiteX15" fmla="*/ 246494 w 398610"/>
                <a:gd name="connsiteY15" fmla="*/ 639862 h 793450"/>
                <a:gd name="connsiteX16" fmla="*/ 143115 w 398610"/>
                <a:gd name="connsiteY16" fmla="*/ 735833 h 793450"/>
                <a:gd name="connsiteX17" fmla="*/ 77787 w 398610"/>
                <a:gd name="connsiteY17" fmla="*/ 783313 h 793450"/>
                <a:gd name="connsiteX18" fmla="*/ 0 w 398610"/>
                <a:gd name="connsiteY18" fmla="*/ 793415 h 79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610" h="793450">
                  <a:moveTo>
                    <a:pt x="0" y="793415"/>
                  </a:moveTo>
                  <a:cubicBezTo>
                    <a:pt x="0" y="779946"/>
                    <a:pt x="9092" y="37769"/>
                    <a:pt x="7071" y="54"/>
                  </a:cubicBezTo>
                  <a:cubicBezTo>
                    <a:pt x="66338" y="54"/>
                    <a:pt x="251209" y="-283"/>
                    <a:pt x="279495" y="727"/>
                  </a:cubicBezTo>
                  <a:cubicBezTo>
                    <a:pt x="283872" y="727"/>
                    <a:pt x="288250" y="2411"/>
                    <a:pt x="291954" y="5105"/>
                  </a:cubicBezTo>
                  <a:cubicBezTo>
                    <a:pt x="316873" y="31708"/>
                    <a:pt x="322934" y="65382"/>
                    <a:pt x="324281" y="99729"/>
                  </a:cubicBezTo>
                  <a:cubicBezTo>
                    <a:pt x="325965" y="147883"/>
                    <a:pt x="321924" y="195700"/>
                    <a:pt x="318220" y="243517"/>
                  </a:cubicBezTo>
                  <a:cubicBezTo>
                    <a:pt x="317883" y="246211"/>
                    <a:pt x="317883" y="249242"/>
                    <a:pt x="317883" y="251936"/>
                  </a:cubicBezTo>
                  <a:cubicBezTo>
                    <a:pt x="318220" y="257661"/>
                    <a:pt x="317883" y="263722"/>
                    <a:pt x="325292" y="265406"/>
                  </a:cubicBezTo>
                  <a:cubicBezTo>
                    <a:pt x="333037" y="267089"/>
                    <a:pt x="338088" y="263385"/>
                    <a:pt x="341118" y="256314"/>
                  </a:cubicBezTo>
                  <a:cubicBezTo>
                    <a:pt x="345496" y="245875"/>
                    <a:pt x="348527" y="235099"/>
                    <a:pt x="351894" y="224660"/>
                  </a:cubicBezTo>
                  <a:cubicBezTo>
                    <a:pt x="354251" y="217925"/>
                    <a:pt x="355262" y="210180"/>
                    <a:pt x="364690" y="209507"/>
                  </a:cubicBezTo>
                  <a:cubicBezTo>
                    <a:pt x="389609" y="210854"/>
                    <a:pt x="397691" y="218599"/>
                    <a:pt x="398364" y="243517"/>
                  </a:cubicBezTo>
                  <a:cubicBezTo>
                    <a:pt x="400048" y="300090"/>
                    <a:pt x="393313" y="354979"/>
                    <a:pt x="371425" y="407510"/>
                  </a:cubicBezTo>
                  <a:cubicBezTo>
                    <a:pt x="366037" y="420643"/>
                    <a:pt x="357619" y="431419"/>
                    <a:pt x="346506" y="440511"/>
                  </a:cubicBezTo>
                  <a:cubicBezTo>
                    <a:pt x="310138" y="469807"/>
                    <a:pt x="289597" y="506175"/>
                    <a:pt x="290607" y="554666"/>
                  </a:cubicBezTo>
                  <a:cubicBezTo>
                    <a:pt x="291281" y="589687"/>
                    <a:pt x="272087" y="618984"/>
                    <a:pt x="246494" y="639862"/>
                  </a:cubicBezTo>
                  <a:cubicBezTo>
                    <a:pt x="220228" y="661076"/>
                    <a:pt x="154901" y="716638"/>
                    <a:pt x="143115" y="735833"/>
                  </a:cubicBezTo>
                  <a:cubicBezTo>
                    <a:pt x="126951" y="762098"/>
                    <a:pt x="105400" y="772537"/>
                    <a:pt x="77787" y="783313"/>
                  </a:cubicBezTo>
                  <a:cubicBezTo>
                    <a:pt x="55899" y="791732"/>
                    <a:pt x="28286" y="793752"/>
                    <a:pt x="0" y="793415"/>
                  </a:cubicBezTo>
                  <a:close/>
                </a:path>
              </a:pathLst>
            </a:custGeom>
            <a:solidFill>
              <a:srgbClr val="F8CEB2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2" name="Freeform: Shape 309">
              <a:extLst>
                <a:ext uri="{FF2B5EF4-FFF2-40B4-BE49-F238E27FC236}">
                  <a16:creationId xmlns:a16="http://schemas.microsoft.com/office/drawing/2014/main" xmlns="" id="{571E45F0-809F-45B0-B50A-32CB293BE580}"/>
                </a:ext>
              </a:extLst>
            </p:cNvPr>
            <p:cNvSpPr/>
            <p:nvPr/>
          </p:nvSpPr>
          <p:spPr>
            <a:xfrm>
              <a:off x="7216192" y="4017095"/>
              <a:ext cx="540487" cy="373108"/>
            </a:xfrm>
            <a:custGeom>
              <a:avLst/>
              <a:gdLst>
                <a:gd name="connsiteX0" fmla="*/ 155593 w 540487"/>
                <a:gd name="connsiteY0" fmla="*/ 371088 h 373108"/>
                <a:gd name="connsiteX1" fmla="*/ 21907 w 540487"/>
                <a:gd name="connsiteY1" fmla="*/ 125941 h 373108"/>
                <a:gd name="connsiteX2" fmla="*/ 1366 w 540487"/>
                <a:gd name="connsiteY2" fmla="*/ 115502 h 373108"/>
                <a:gd name="connsiteX3" fmla="*/ 5070 w 540487"/>
                <a:gd name="connsiteY3" fmla="*/ 97318 h 373108"/>
                <a:gd name="connsiteX4" fmla="*/ 49856 w 540487"/>
                <a:gd name="connsiteY4" fmla="*/ 0 h 373108"/>
                <a:gd name="connsiteX5" fmla="*/ 258299 w 540487"/>
                <a:gd name="connsiteY5" fmla="*/ 176452 h 373108"/>
                <a:gd name="connsiteX6" fmla="*/ 286922 w 540487"/>
                <a:gd name="connsiteY6" fmla="*/ 177126 h 373108"/>
                <a:gd name="connsiteX7" fmla="*/ 499405 w 540487"/>
                <a:gd name="connsiteY7" fmla="*/ 337 h 373108"/>
                <a:gd name="connsiteX8" fmla="*/ 540488 w 540487"/>
                <a:gd name="connsiteY8" fmla="*/ 116849 h 373108"/>
                <a:gd name="connsiteX9" fmla="*/ 520283 w 540487"/>
                <a:gd name="connsiteY9" fmla="*/ 129308 h 373108"/>
                <a:gd name="connsiteX10" fmla="*/ 442159 w 540487"/>
                <a:gd name="connsiteY10" fmla="*/ 284209 h 373108"/>
                <a:gd name="connsiteX11" fmla="*/ 399057 w 540487"/>
                <a:gd name="connsiteY11" fmla="*/ 372772 h 373108"/>
                <a:gd name="connsiteX12" fmla="*/ 395689 w 540487"/>
                <a:gd name="connsiteY12" fmla="*/ 373109 h 373108"/>
                <a:gd name="connsiteX13" fmla="*/ 285238 w 540487"/>
                <a:gd name="connsiteY13" fmla="*/ 231004 h 373108"/>
                <a:gd name="connsiteX14" fmla="*/ 264023 w 540487"/>
                <a:gd name="connsiteY14" fmla="*/ 230667 h 373108"/>
                <a:gd name="connsiteX15" fmla="*/ 155593 w 540487"/>
                <a:gd name="connsiteY15" fmla="*/ 371088 h 37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487" h="373108">
                  <a:moveTo>
                    <a:pt x="155593" y="371088"/>
                  </a:moveTo>
                  <a:cubicBezTo>
                    <a:pt x="110470" y="288587"/>
                    <a:pt x="66020" y="207432"/>
                    <a:pt x="21907" y="125941"/>
                  </a:cubicBezTo>
                  <a:cubicBezTo>
                    <a:pt x="16856" y="116512"/>
                    <a:pt x="11805" y="111798"/>
                    <a:pt x="1366" y="115502"/>
                  </a:cubicBezTo>
                  <a:cubicBezTo>
                    <a:pt x="-2339" y="108430"/>
                    <a:pt x="2376" y="103043"/>
                    <a:pt x="5070" y="97318"/>
                  </a:cubicBezTo>
                  <a:cubicBezTo>
                    <a:pt x="19886" y="64991"/>
                    <a:pt x="34703" y="32327"/>
                    <a:pt x="49856" y="0"/>
                  </a:cubicBezTo>
                  <a:cubicBezTo>
                    <a:pt x="69724" y="12123"/>
                    <a:pt x="244492" y="161972"/>
                    <a:pt x="258299" y="176452"/>
                  </a:cubicBezTo>
                  <a:cubicBezTo>
                    <a:pt x="268064" y="186554"/>
                    <a:pt x="276483" y="186554"/>
                    <a:pt x="286922" y="177126"/>
                  </a:cubicBezTo>
                  <a:cubicBezTo>
                    <a:pt x="333392" y="135707"/>
                    <a:pt x="484925" y="3031"/>
                    <a:pt x="499405" y="337"/>
                  </a:cubicBezTo>
                  <a:cubicBezTo>
                    <a:pt x="513212" y="39062"/>
                    <a:pt x="526681" y="78124"/>
                    <a:pt x="540488" y="116849"/>
                  </a:cubicBezTo>
                  <a:cubicBezTo>
                    <a:pt x="526008" y="108767"/>
                    <a:pt x="524324" y="121563"/>
                    <a:pt x="520283" y="129308"/>
                  </a:cubicBezTo>
                  <a:cubicBezTo>
                    <a:pt x="494017" y="180830"/>
                    <a:pt x="468088" y="232351"/>
                    <a:pt x="442159" y="284209"/>
                  </a:cubicBezTo>
                  <a:cubicBezTo>
                    <a:pt x="427343" y="313506"/>
                    <a:pt x="410169" y="341792"/>
                    <a:pt x="399057" y="372772"/>
                  </a:cubicBezTo>
                  <a:cubicBezTo>
                    <a:pt x="399057" y="373109"/>
                    <a:pt x="397036" y="372772"/>
                    <a:pt x="395689" y="373109"/>
                  </a:cubicBezTo>
                  <a:cubicBezTo>
                    <a:pt x="386934" y="373109"/>
                    <a:pt x="302412" y="254913"/>
                    <a:pt x="285238" y="231004"/>
                  </a:cubicBezTo>
                  <a:cubicBezTo>
                    <a:pt x="275473" y="217198"/>
                    <a:pt x="274126" y="217535"/>
                    <a:pt x="264023" y="230667"/>
                  </a:cubicBezTo>
                  <a:cubicBezTo>
                    <a:pt x="250217" y="248515"/>
                    <a:pt x="173440" y="346843"/>
                    <a:pt x="155593" y="3710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3" name="Freeform: Shape 310">
              <a:extLst>
                <a:ext uri="{FF2B5EF4-FFF2-40B4-BE49-F238E27FC236}">
                  <a16:creationId xmlns:a16="http://schemas.microsoft.com/office/drawing/2014/main" xmlns="" id="{F56DBE6A-BC0B-4822-B646-F1108E6D6C31}"/>
                </a:ext>
              </a:extLst>
            </p:cNvPr>
            <p:cNvSpPr/>
            <p:nvPr/>
          </p:nvSpPr>
          <p:spPr>
            <a:xfrm>
              <a:off x="7101731" y="3246632"/>
              <a:ext cx="90667" cy="272678"/>
            </a:xfrm>
            <a:custGeom>
              <a:avLst/>
              <a:gdLst>
                <a:gd name="connsiteX0" fmla="*/ 6049 w 90667"/>
                <a:gd name="connsiteY0" fmla="*/ 59603 h 272678"/>
                <a:gd name="connsiteX1" fmla="*/ 1334 w 90667"/>
                <a:gd name="connsiteY1" fmla="*/ 14817 h 272678"/>
                <a:gd name="connsiteX2" fmla="*/ 5038 w 90667"/>
                <a:gd name="connsiteY2" fmla="*/ 0 h 272678"/>
                <a:gd name="connsiteX3" fmla="*/ 90234 w 90667"/>
                <a:gd name="connsiteY3" fmla="*/ 1010 h 272678"/>
                <a:gd name="connsiteX4" fmla="*/ 70703 w 90667"/>
                <a:gd name="connsiteY4" fmla="*/ 128298 h 272678"/>
                <a:gd name="connsiteX5" fmla="*/ 75754 w 90667"/>
                <a:gd name="connsiteY5" fmla="*/ 256260 h 272678"/>
                <a:gd name="connsiteX6" fmla="*/ 70703 w 90667"/>
                <a:gd name="connsiteY6" fmla="*/ 270740 h 272678"/>
                <a:gd name="connsiteX7" fmla="*/ 41743 w 90667"/>
                <a:gd name="connsiteY7" fmla="*/ 262995 h 272678"/>
                <a:gd name="connsiteX8" fmla="*/ 25580 w 90667"/>
                <a:gd name="connsiteY8" fmla="*/ 215514 h 272678"/>
                <a:gd name="connsiteX9" fmla="*/ 6049 w 90667"/>
                <a:gd name="connsiteY9" fmla="*/ 59603 h 2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67" h="272678">
                  <a:moveTo>
                    <a:pt x="6049" y="59603"/>
                  </a:moveTo>
                  <a:cubicBezTo>
                    <a:pt x="5038" y="37715"/>
                    <a:pt x="661" y="29633"/>
                    <a:pt x="1334" y="14817"/>
                  </a:cubicBezTo>
                  <a:cubicBezTo>
                    <a:pt x="1671" y="6061"/>
                    <a:pt x="-3717" y="337"/>
                    <a:pt x="5038" y="0"/>
                  </a:cubicBezTo>
                  <a:cubicBezTo>
                    <a:pt x="28274" y="0"/>
                    <a:pt x="66999" y="673"/>
                    <a:pt x="90234" y="1010"/>
                  </a:cubicBezTo>
                  <a:cubicBezTo>
                    <a:pt x="94275" y="1010"/>
                    <a:pt x="68682" y="84859"/>
                    <a:pt x="70703" y="128298"/>
                  </a:cubicBezTo>
                  <a:cubicBezTo>
                    <a:pt x="72723" y="170728"/>
                    <a:pt x="74407" y="213494"/>
                    <a:pt x="75754" y="256260"/>
                  </a:cubicBezTo>
                  <a:cubicBezTo>
                    <a:pt x="75754" y="261311"/>
                    <a:pt x="80805" y="271076"/>
                    <a:pt x="70703" y="270740"/>
                  </a:cubicBezTo>
                  <a:cubicBezTo>
                    <a:pt x="60937" y="270403"/>
                    <a:pt x="47468" y="278821"/>
                    <a:pt x="41743" y="262995"/>
                  </a:cubicBezTo>
                  <a:cubicBezTo>
                    <a:pt x="36019" y="247168"/>
                    <a:pt x="30967" y="231341"/>
                    <a:pt x="25580" y="215514"/>
                  </a:cubicBezTo>
                  <a:cubicBezTo>
                    <a:pt x="17835" y="169044"/>
                    <a:pt x="6385" y="65328"/>
                    <a:pt x="6049" y="59603"/>
                  </a:cubicBezTo>
                  <a:close/>
                </a:path>
              </a:pathLst>
            </a:custGeom>
            <a:solidFill>
              <a:srgbClr val="4F4B47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4" name="Freeform: Shape 311">
              <a:extLst>
                <a:ext uri="{FF2B5EF4-FFF2-40B4-BE49-F238E27FC236}">
                  <a16:creationId xmlns:a16="http://schemas.microsoft.com/office/drawing/2014/main" xmlns="" id="{D682DAEC-2614-4ACA-97E5-83CA07499A75}"/>
                </a:ext>
              </a:extLst>
            </p:cNvPr>
            <p:cNvSpPr/>
            <p:nvPr/>
          </p:nvSpPr>
          <p:spPr>
            <a:xfrm>
              <a:off x="7791027" y="3247183"/>
              <a:ext cx="93277" cy="268431"/>
            </a:xfrm>
            <a:custGeom>
              <a:avLst/>
              <a:gdLst>
                <a:gd name="connsiteX0" fmla="*/ 0 w 93277"/>
                <a:gd name="connsiteY0" fmla="*/ 459 h 268431"/>
                <a:gd name="connsiteX1" fmla="*/ 64654 w 93277"/>
                <a:gd name="connsiteY1" fmla="*/ 2479 h 268431"/>
                <a:gd name="connsiteX2" fmla="*/ 93277 w 93277"/>
                <a:gd name="connsiteY2" fmla="*/ 2479 h 268431"/>
                <a:gd name="connsiteX3" fmla="*/ 73746 w 93277"/>
                <a:gd name="connsiteY3" fmla="*/ 187687 h 268431"/>
                <a:gd name="connsiteX4" fmla="*/ 73073 w 93277"/>
                <a:gd name="connsiteY4" fmla="*/ 204524 h 268431"/>
                <a:gd name="connsiteX5" fmla="*/ 55562 w 93277"/>
                <a:gd name="connsiteY5" fmla="*/ 256719 h 268431"/>
                <a:gd name="connsiteX6" fmla="*/ 26266 w 93277"/>
                <a:gd name="connsiteY6" fmla="*/ 267158 h 268431"/>
                <a:gd name="connsiteX7" fmla="*/ 19868 w 93277"/>
                <a:gd name="connsiteY7" fmla="*/ 250657 h 268431"/>
                <a:gd name="connsiteX8" fmla="*/ 25592 w 93277"/>
                <a:gd name="connsiteY8" fmla="*/ 114951 h 268431"/>
                <a:gd name="connsiteX9" fmla="*/ 0 w 93277"/>
                <a:gd name="connsiteY9" fmla="*/ 459 h 26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277" h="268431">
                  <a:moveTo>
                    <a:pt x="0" y="459"/>
                  </a:moveTo>
                  <a:cubicBezTo>
                    <a:pt x="24919" y="-1562"/>
                    <a:pt x="42766" y="3826"/>
                    <a:pt x="64654" y="2479"/>
                  </a:cubicBezTo>
                  <a:cubicBezTo>
                    <a:pt x="74083" y="1806"/>
                    <a:pt x="83848" y="2479"/>
                    <a:pt x="93277" y="2479"/>
                  </a:cubicBezTo>
                  <a:cubicBezTo>
                    <a:pt x="91257" y="64776"/>
                    <a:pt x="87889" y="126737"/>
                    <a:pt x="73746" y="187687"/>
                  </a:cubicBezTo>
                  <a:cubicBezTo>
                    <a:pt x="72399" y="193075"/>
                    <a:pt x="73073" y="198799"/>
                    <a:pt x="73073" y="204524"/>
                  </a:cubicBezTo>
                  <a:cubicBezTo>
                    <a:pt x="63981" y="220687"/>
                    <a:pt x="61624" y="239208"/>
                    <a:pt x="55562" y="256719"/>
                  </a:cubicBezTo>
                  <a:cubicBezTo>
                    <a:pt x="49501" y="274229"/>
                    <a:pt x="36368" y="266821"/>
                    <a:pt x="26266" y="267158"/>
                  </a:cubicBezTo>
                  <a:cubicBezTo>
                    <a:pt x="13806" y="267158"/>
                    <a:pt x="19868" y="256045"/>
                    <a:pt x="19868" y="250657"/>
                  </a:cubicBezTo>
                  <a:cubicBezTo>
                    <a:pt x="21215" y="205534"/>
                    <a:pt x="23235" y="160074"/>
                    <a:pt x="25592" y="114951"/>
                  </a:cubicBezTo>
                  <a:cubicBezTo>
                    <a:pt x="27613" y="75552"/>
                    <a:pt x="21215" y="33796"/>
                    <a:pt x="0" y="459"/>
                  </a:cubicBezTo>
                  <a:close/>
                </a:path>
              </a:pathLst>
            </a:custGeom>
            <a:solidFill>
              <a:srgbClr val="4E4B47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5" name="Freeform: Shape 312">
              <a:extLst>
                <a:ext uri="{FF2B5EF4-FFF2-40B4-BE49-F238E27FC236}">
                  <a16:creationId xmlns:a16="http://schemas.microsoft.com/office/drawing/2014/main" xmlns="" id="{C1CF462C-8B91-458E-80D9-22E9027740FE}"/>
                </a:ext>
              </a:extLst>
            </p:cNvPr>
            <p:cNvSpPr/>
            <p:nvPr/>
          </p:nvSpPr>
          <p:spPr>
            <a:xfrm>
              <a:off x="7503435" y="2619681"/>
              <a:ext cx="146970" cy="78970"/>
            </a:xfrm>
            <a:custGeom>
              <a:avLst/>
              <a:gdLst>
                <a:gd name="connsiteX0" fmla="*/ 135385 w 146970"/>
                <a:gd name="connsiteY0" fmla="*/ 21154 h 78970"/>
                <a:gd name="connsiteX1" fmla="*/ 141783 w 146970"/>
                <a:gd name="connsiteY1" fmla="*/ 68298 h 78970"/>
                <a:gd name="connsiteX2" fmla="*/ 13485 w 146970"/>
                <a:gd name="connsiteY2" fmla="*/ 56849 h 78970"/>
                <a:gd name="connsiteX3" fmla="*/ 10117 w 146970"/>
                <a:gd name="connsiteY3" fmla="*/ 12736 h 78970"/>
                <a:gd name="connsiteX4" fmla="*/ 135385 w 146970"/>
                <a:gd name="connsiteY4" fmla="*/ 21154 h 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70" h="78970">
                  <a:moveTo>
                    <a:pt x="135385" y="21154"/>
                  </a:moveTo>
                  <a:cubicBezTo>
                    <a:pt x="149528" y="44726"/>
                    <a:pt x="149528" y="59206"/>
                    <a:pt x="141783" y="68298"/>
                  </a:cubicBezTo>
                  <a:cubicBezTo>
                    <a:pt x="96997" y="85472"/>
                    <a:pt x="54230" y="82104"/>
                    <a:pt x="13485" y="56849"/>
                  </a:cubicBezTo>
                  <a:cubicBezTo>
                    <a:pt x="-3352" y="46410"/>
                    <a:pt x="-4362" y="24522"/>
                    <a:pt x="10117" y="12736"/>
                  </a:cubicBezTo>
                  <a:cubicBezTo>
                    <a:pt x="34363" y="-6795"/>
                    <a:pt x="117538" y="-3765"/>
                    <a:pt x="135385" y="21154"/>
                  </a:cubicBezTo>
                  <a:close/>
                </a:path>
              </a:pathLst>
            </a:custGeom>
            <a:solidFill>
              <a:srgbClr val="1A2125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6" name="Freeform: Shape 313">
              <a:extLst>
                <a:ext uri="{FF2B5EF4-FFF2-40B4-BE49-F238E27FC236}">
                  <a16:creationId xmlns:a16="http://schemas.microsoft.com/office/drawing/2014/main" xmlns="" id="{1DA736DB-0496-441A-A6DF-36EC448E3096}"/>
                </a:ext>
              </a:extLst>
            </p:cNvPr>
            <p:cNvSpPr/>
            <p:nvPr/>
          </p:nvSpPr>
          <p:spPr>
            <a:xfrm>
              <a:off x="5723102" y="4558911"/>
              <a:ext cx="1584365" cy="946241"/>
            </a:xfrm>
            <a:custGeom>
              <a:avLst/>
              <a:gdLst>
                <a:gd name="connsiteX0" fmla="*/ 792014 w 1584365"/>
                <a:gd name="connsiteY0" fmla="*/ 337 h 946241"/>
                <a:gd name="connsiteX1" fmla="*/ 1566518 w 1584365"/>
                <a:gd name="connsiteY1" fmla="*/ 0 h 946241"/>
                <a:gd name="connsiteX2" fmla="*/ 1584366 w 1584365"/>
                <a:gd name="connsiteY2" fmla="*/ 17174 h 946241"/>
                <a:gd name="connsiteX3" fmla="*/ 1584366 w 1584365"/>
                <a:gd name="connsiteY3" fmla="*/ 928058 h 946241"/>
                <a:gd name="connsiteX4" fmla="*/ 1567192 w 1584365"/>
                <a:gd name="connsiteY4" fmla="*/ 946242 h 946241"/>
                <a:gd name="connsiteX5" fmla="*/ 23572 w 1584365"/>
                <a:gd name="connsiteY5" fmla="*/ 945905 h 946241"/>
                <a:gd name="connsiteX6" fmla="*/ 337 w 1584365"/>
                <a:gd name="connsiteY6" fmla="*/ 923007 h 946241"/>
                <a:gd name="connsiteX7" fmla="*/ 0 w 1584365"/>
                <a:gd name="connsiteY7" fmla="*/ 20541 h 946241"/>
                <a:gd name="connsiteX8" fmla="*/ 21551 w 1584365"/>
                <a:gd name="connsiteY8" fmla="*/ 0 h 946241"/>
                <a:gd name="connsiteX9" fmla="*/ 792014 w 1584365"/>
                <a:gd name="connsiteY9" fmla="*/ 337 h 946241"/>
                <a:gd name="connsiteX10" fmla="*/ 792014 w 1584365"/>
                <a:gd name="connsiteY10" fmla="*/ 337 h 94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365" h="946241">
                  <a:moveTo>
                    <a:pt x="792014" y="337"/>
                  </a:moveTo>
                  <a:cubicBezTo>
                    <a:pt x="1050295" y="337"/>
                    <a:pt x="1308238" y="337"/>
                    <a:pt x="1566518" y="0"/>
                  </a:cubicBezTo>
                  <a:cubicBezTo>
                    <a:pt x="1579988" y="0"/>
                    <a:pt x="1584366" y="2357"/>
                    <a:pt x="1584366" y="17174"/>
                  </a:cubicBezTo>
                  <a:cubicBezTo>
                    <a:pt x="1584029" y="320914"/>
                    <a:pt x="1584029" y="624318"/>
                    <a:pt x="1584366" y="928058"/>
                  </a:cubicBezTo>
                  <a:cubicBezTo>
                    <a:pt x="1584366" y="941191"/>
                    <a:pt x="1582008" y="946242"/>
                    <a:pt x="1567192" y="946242"/>
                  </a:cubicBezTo>
                  <a:cubicBezTo>
                    <a:pt x="1052652" y="945905"/>
                    <a:pt x="538112" y="945905"/>
                    <a:pt x="23572" y="945905"/>
                  </a:cubicBezTo>
                  <a:cubicBezTo>
                    <a:pt x="337" y="945905"/>
                    <a:pt x="337" y="945905"/>
                    <a:pt x="337" y="923007"/>
                  </a:cubicBezTo>
                  <a:cubicBezTo>
                    <a:pt x="337" y="622297"/>
                    <a:pt x="673" y="321588"/>
                    <a:pt x="0" y="20541"/>
                  </a:cubicBezTo>
                  <a:cubicBezTo>
                    <a:pt x="0" y="2694"/>
                    <a:pt x="5388" y="0"/>
                    <a:pt x="21551" y="0"/>
                  </a:cubicBezTo>
                  <a:cubicBezTo>
                    <a:pt x="278148" y="337"/>
                    <a:pt x="535081" y="337"/>
                    <a:pt x="792014" y="337"/>
                  </a:cubicBezTo>
                  <a:cubicBezTo>
                    <a:pt x="792014" y="337"/>
                    <a:pt x="792014" y="337"/>
                    <a:pt x="792014" y="337"/>
                  </a:cubicBezTo>
                  <a:close/>
                </a:path>
              </a:pathLst>
            </a:custGeom>
            <a:solidFill>
              <a:srgbClr val="FEFEF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7" name="Freeform: Shape 314">
              <a:extLst>
                <a:ext uri="{FF2B5EF4-FFF2-40B4-BE49-F238E27FC236}">
                  <a16:creationId xmlns:a16="http://schemas.microsoft.com/office/drawing/2014/main" xmlns="" id="{39AD962C-8746-4470-AD78-44E43203C5C3}"/>
                </a:ext>
              </a:extLst>
            </p:cNvPr>
            <p:cNvSpPr/>
            <p:nvPr/>
          </p:nvSpPr>
          <p:spPr>
            <a:xfrm>
              <a:off x="7423980" y="4226460"/>
              <a:ext cx="134995" cy="392727"/>
            </a:xfrm>
            <a:custGeom>
              <a:avLst/>
              <a:gdLst>
                <a:gd name="connsiteX0" fmla="*/ 0 w 134995"/>
                <a:gd name="connsiteY0" fmla="*/ 91007 h 392727"/>
                <a:gd name="connsiteX1" fmla="*/ 60613 w 134995"/>
                <a:gd name="connsiteY1" fmla="*/ 4802 h 392727"/>
                <a:gd name="connsiteX2" fmla="*/ 72736 w 134995"/>
                <a:gd name="connsiteY2" fmla="*/ 4802 h 392727"/>
                <a:gd name="connsiteX3" fmla="*/ 133686 w 134995"/>
                <a:gd name="connsiteY3" fmla="*/ 90671 h 392727"/>
                <a:gd name="connsiteX4" fmla="*/ 122910 w 134995"/>
                <a:gd name="connsiteY4" fmla="*/ 123335 h 392727"/>
                <a:gd name="connsiteX5" fmla="*/ 115165 w 134995"/>
                <a:gd name="connsiteY5" fmla="*/ 171152 h 392727"/>
                <a:gd name="connsiteX6" fmla="*/ 132002 w 134995"/>
                <a:gd name="connsiteY6" fmla="*/ 237827 h 392727"/>
                <a:gd name="connsiteX7" fmla="*/ 134023 w 134995"/>
                <a:gd name="connsiteY7" fmla="*/ 269143 h 392727"/>
                <a:gd name="connsiteX8" fmla="*/ 73409 w 134995"/>
                <a:gd name="connsiteY8" fmla="*/ 392727 h 392727"/>
                <a:gd name="connsiteX9" fmla="*/ 20204 w 134995"/>
                <a:gd name="connsiteY9" fmla="*/ 296083 h 392727"/>
                <a:gd name="connsiteX10" fmla="*/ 13133 w 134995"/>
                <a:gd name="connsiteY10" fmla="*/ 197081 h 392727"/>
                <a:gd name="connsiteX11" fmla="*/ 6735 w 134995"/>
                <a:gd name="connsiteY11" fmla="*/ 106161 h 392727"/>
                <a:gd name="connsiteX12" fmla="*/ 0 w 134995"/>
                <a:gd name="connsiteY12" fmla="*/ 91007 h 3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995" h="392727">
                  <a:moveTo>
                    <a:pt x="0" y="91007"/>
                  </a:moveTo>
                  <a:cubicBezTo>
                    <a:pt x="20204" y="62385"/>
                    <a:pt x="40409" y="33762"/>
                    <a:pt x="60613" y="4802"/>
                  </a:cubicBezTo>
                  <a:cubicBezTo>
                    <a:pt x="65328" y="-1933"/>
                    <a:pt x="68358" y="-1259"/>
                    <a:pt x="72736" y="4802"/>
                  </a:cubicBezTo>
                  <a:cubicBezTo>
                    <a:pt x="92940" y="33425"/>
                    <a:pt x="113481" y="62048"/>
                    <a:pt x="133686" y="90671"/>
                  </a:cubicBezTo>
                  <a:cubicBezTo>
                    <a:pt x="136380" y="103467"/>
                    <a:pt x="129645" y="113569"/>
                    <a:pt x="122910" y="123335"/>
                  </a:cubicBezTo>
                  <a:cubicBezTo>
                    <a:pt x="112808" y="138151"/>
                    <a:pt x="110451" y="153641"/>
                    <a:pt x="115165" y="171152"/>
                  </a:cubicBezTo>
                  <a:cubicBezTo>
                    <a:pt x="120890" y="193377"/>
                    <a:pt x="126278" y="215602"/>
                    <a:pt x="132002" y="237827"/>
                  </a:cubicBezTo>
                  <a:cubicBezTo>
                    <a:pt x="134696" y="248265"/>
                    <a:pt x="136043" y="258704"/>
                    <a:pt x="134023" y="269143"/>
                  </a:cubicBezTo>
                  <a:cubicBezTo>
                    <a:pt x="116512" y="310226"/>
                    <a:pt x="94961" y="349288"/>
                    <a:pt x="73409" y="392727"/>
                  </a:cubicBezTo>
                  <a:cubicBezTo>
                    <a:pt x="54552" y="358043"/>
                    <a:pt x="40072" y="325379"/>
                    <a:pt x="20204" y="296083"/>
                  </a:cubicBezTo>
                  <a:cubicBezTo>
                    <a:pt x="-2357" y="263082"/>
                    <a:pt x="-5725" y="231765"/>
                    <a:pt x="13133" y="197081"/>
                  </a:cubicBezTo>
                  <a:cubicBezTo>
                    <a:pt x="30307" y="165764"/>
                    <a:pt x="31317" y="135121"/>
                    <a:pt x="6735" y="106161"/>
                  </a:cubicBezTo>
                  <a:cubicBezTo>
                    <a:pt x="3367" y="102120"/>
                    <a:pt x="2357" y="96059"/>
                    <a:pt x="0" y="91007"/>
                  </a:cubicBezTo>
                  <a:close/>
                </a:path>
              </a:pathLst>
            </a:custGeom>
            <a:solidFill>
              <a:schemeClr val="accent3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8" name="Freeform: Shape 315">
              <a:extLst>
                <a:ext uri="{FF2B5EF4-FFF2-40B4-BE49-F238E27FC236}">
                  <a16:creationId xmlns:a16="http://schemas.microsoft.com/office/drawing/2014/main" xmlns="" id="{9BEA6685-BC0B-4F6C-B0E4-0A58CAA7F7C3}"/>
                </a:ext>
              </a:extLst>
            </p:cNvPr>
            <p:cNvSpPr/>
            <p:nvPr/>
          </p:nvSpPr>
          <p:spPr>
            <a:xfrm>
              <a:off x="6738039" y="5135280"/>
              <a:ext cx="256933" cy="312963"/>
            </a:xfrm>
            <a:custGeom>
              <a:avLst/>
              <a:gdLst>
                <a:gd name="connsiteX0" fmla="*/ 256933 w 256933"/>
                <a:gd name="connsiteY0" fmla="*/ 280300 h 312963"/>
                <a:gd name="connsiteX1" fmla="*/ 235045 w 256933"/>
                <a:gd name="connsiteY1" fmla="*/ 272218 h 312963"/>
                <a:gd name="connsiteX2" fmla="*/ 203728 w 256933"/>
                <a:gd name="connsiteY2" fmla="*/ 290065 h 312963"/>
                <a:gd name="connsiteX3" fmla="*/ 199687 w 256933"/>
                <a:gd name="connsiteY3" fmla="*/ 310270 h 312963"/>
                <a:gd name="connsiteX4" fmla="*/ 177126 w 256933"/>
                <a:gd name="connsiteY4" fmla="*/ 266830 h 312963"/>
                <a:gd name="connsiteX5" fmla="*/ 153890 w 256933"/>
                <a:gd name="connsiteY5" fmla="*/ 216656 h 312963"/>
                <a:gd name="connsiteX6" fmla="*/ 125604 w 256933"/>
                <a:gd name="connsiteY6" fmla="*/ 198472 h 312963"/>
                <a:gd name="connsiteX7" fmla="*/ 104726 w 256933"/>
                <a:gd name="connsiteY7" fmla="*/ 212278 h 312963"/>
                <a:gd name="connsiteX8" fmla="*/ 57583 w 256933"/>
                <a:gd name="connsiteY8" fmla="*/ 312964 h 312963"/>
                <a:gd name="connsiteX9" fmla="*/ 49838 w 256933"/>
                <a:gd name="connsiteY9" fmla="*/ 275922 h 312963"/>
                <a:gd name="connsiteX10" fmla="*/ 33001 w 256933"/>
                <a:gd name="connsiteY10" fmla="*/ 267504 h 312963"/>
                <a:gd name="connsiteX11" fmla="*/ 0 w 256933"/>
                <a:gd name="connsiteY11" fmla="*/ 280973 h 312963"/>
                <a:gd name="connsiteX12" fmla="*/ 26603 w 256933"/>
                <a:gd name="connsiteY12" fmla="*/ 223391 h 312963"/>
                <a:gd name="connsiteX13" fmla="*/ 48491 w 256933"/>
                <a:gd name="connsiteY13" fmla="*/ 177931 h 312963"/>
                <a:gd name="connsiteX14" fmla="*/ 46807 w 256933"/>
                <a:gd name="connsiteY14" fmla="*/ 156716 h 312963"/>
                <a:gd name="connsiteX15" fmla="*/ 47144 w 256933"/>
                <a:gd name="connsiteY15" fmla="*/ 41887 h 312963"/>
                <a:gd name="connsiteX16" fmla="*/ 155574 w 256933"/>
                <a:gd name="connsiteY16" fmla="*/ 3499 h 312963"/>
                <a:gd name="connsiteX17" fmla="*/ 212147 w 256933"/>
                <a:gd name="connsiteY17" fmla="*/ 153349 h 312963"/>
                <a:gd name="connsiteX18" fmla="*/ 210126 w 256933"/>
                <a:gd name="connsiteY18" fmla="*/ 181972 h 312963"/>
                <a:gd name="connsiteX19" fmla="*/ 256933 w 256933"/>
                <a:gd name="connsiteY19" fmla="*/ 280300 h 31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6933" h="312963">
                  <a:moveTo>
                    <a:pt x="256933" y="280300"/>
                  </a:moveTo>
                  <a:cubicBezTo>
                    <a:pt x="247168" y="276933"/>
                    <a:pt x="241106" y="274575"/>
                    <a:pt x="235045" y="272218"/>
                  </a:cubicBezTo>
                  <a:cubicBezTo>
                    <a:pt x="208443" y="262116"/>
                    <a:pt x="208443" y="262116"/>
                    <a:pt x="203728" y="290065"/>
                  </a:cubicBezTo>
                  <a:cubicBezTo>
                    <a:pt x="202718" y="296127"/>
                    <a:pt x="201371" y="302188"/>
                    <a:pt x="199687" y="310270"/>
                  </a:cubicBezTo>
                  <a:cubicBezTo>
                    <a:pt x="188575" y="296463"/>
                    <a:pt x="184197" y="280973"/>
                    <a:pt x="177126" y="266830"/>
                  </a:cubicBezTo>
                  <a:cubicBezTo>
                    <a:pt x="168707" y="250330"/>
                    <a:pt x="160289" y="233830"/>
                    <a:pt x="153890" y="216656"/>
                  </a:cubicBezTo>
                  <a:cubicBezTo>
                    <a:pt x="148503" y="202176"/>
                    <a:pt x="141094" y="197462"/>
                    <a:pt x="125604" y="198472"/>
                  </a:cubicBezTo>
                  <a:cubicBezTo>
                    <a:pt x="114155" y="199145"/>
                    <a:pt x="109104" y="202513"/>
                    <a:pt x="104726" y="212278"/>
                  </a:cubicBezTo>
                  <a:cubicBezTo>
                    <a:pt x="89910" y="244605"/>
                    <a:pt x="74420" y="276596"/>
                    <a:pt x="57583" y="312964"/>
                  </a:cubicBezTo>
                  <a:cubicBezTo>
                    <a:pt x="54215" y="297810"/>
                    <a:pt x="50511" y="287035"/>
                    <a:pt x="49838" y="275922"/>
                  </a:cubicBezTo>
                  <a:cubicBezTo>
                    <a:pt x="48827" y="261779"/>
                    <a:pt x="42766" y="262789"/>
                    <a:pt x="33001" y="267504"/>
                  </a:cubicBezTo>
                  <a:cubicBezTo>
                    <a:pt x="23572" y="271881"/>
                    <a:pt x="13470" y="275586"/>
                    <a:pt x="0" y="280973"/>
                  </a:cubicBezTo>
                  <a:cubicBezTo>
                    <a:pt x="9765" y="260096"/>
                    <a:pt x="17847" y="241575"/>
                    <a:pt x="26603" y="223391"/>
                  </a:cubicBezTo>
                  <a:cubicBezTo>
                    <a:pt x="33674" y="208237"/>
                    <a:pt x="40746" y="193084"/>
                    <a:pt x="48491" y="177931"/>
                  </a:cubicBezTo>
                  <a:cubicBezTo>
                    <a:pt x="52531" y="170186"/>
                    <a:pt x="51858" y="164461"/>
                    <a:pt x="46807" y="156716"/>
                  </a:cubicBezTo>
                  <a:cubicBezTo>
                    <a:pt x="22225" y="119675"/>
                    <a:pt x="22898" y="76235"/>
                    <a:pt x="47144" y="41887"/>
                  </a:cubicBezTo>
                  <a:cubicBezTo>
                    <a:pt x="71726" y="7203"/>
                    <a:pt x="112808" y="-7277"/>
                    <a:pt x="155574" y="3499"/>
                  </a:cubicBezTo>
                  <a:cubicBezTo>
                    <a:pt x="219218" y="19326"/>
                    <a:pt x="248515" y="96439"/>
                    <a:pt x="212147" y="153349"/>
                  </a:cubicBezTo>
                  <a:cubicBezTo>
                    <a:pt x="205749" y="163451"/>
                    <a:pt x="204738" y="170859"/>
                    <a:pt x="210126" y="181972"/>
                  </a:cubicBezTo>
                  <a:cubicBezTo>
                    <a:pt x="225953" y="213288"/>
                    <a:pt x="240433" y="245279"/>
                    <a:pt x="256933" y="280300"/>
                  </a:cubicBezTo>
                  <a:close/>
                </a:path>
              </a:pathLst>
            </a:custGeom>
            <a:solidFill>
              <a:schemeClr val="accent4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9" name="Freeform: Shape 316">
              <a:extLst>
                <a:ext uri="{FF2B5EF4-FFF2-40B4-BE49-F238E27FC236}">
                  <a16:creationId xmlns:a16="http://schemas.microsoft.com/office/drawing/2014/main" xmlns="" id="{C607FA29-77D8-480D-A3B2-12937A08A5B1}"/>
                </a:ext>
              </a:extLst>
            </p:cNvPr>
            <p:cNvSpPr/>
            <p:nvPr/>
          </p:nvSpPr>
          <p:spPr>
            <a:xfrm>
              <a:off x="5856078" y="4777792"/>
              <a:ext cx="1302230" cy="33674"/>
            </a:xfrm>
            <a:custGeom>
              <a:avLst/>
              <a:gdLst>
                <a:gd name="connsiteX0" fmla="*/ 649273 w 1302230"/>
                <a:gd name="connsiteY0" fmla="*/ 33674 h 33674"/>
                <a:gd name="connsiteX1" fmla="*/ 19904 w 1302230"/>
                <a:gd name="connsiteY1" fmla="*/ 33674 h 33674"/>
                <a:gd name="connsiteX2" fmla="*/ 36 w 1302230"/>
                <a:gd name="connsiteY2" fmla="*/ 17174 h 33674"/>
                <a:gd name="connsiteX3" fmla="*/ 17547 w 1302230"/>
                <a:gd name="connsiteY3" fmla="*/ 0 h 33674"/>
                <a:gd name="connsiteX4" fmla="*/ 325665 w 1302230"/>
                <a:gd name="connsiteY4" fmla="*/ 337 h 33674"/>
                <a:gd name="connsiteX5" fmla="*/ 1281672 w 1302230"/>
                <a:gd name="connsiteY5" fmla="*/ 337 h 33674"/>
                <a:gd name="connsiteX6" fmla="*/ 1302213 w 1302230"/>
                <a:gd name="connsiteY6" fmla="*/ 13806 h 33674"/>
                <a:gd name="connsiteX7" fmla="*/ 1282345 w 1302230"/>
                <a:gd name="connsiteY7" fmla="*/ 33674 h 33674"/>
                <a:gd name="connsiteX8" fmla="*/ 649273 w 1302230"/>
                <a:gd name="connsiteY8" fmla="*/ 33674 h 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2230" h="33674">
                  <a:moveTo>
                    <a:pt x="649273" y="33674"/>
                  </a:moveTo>
                  <a:cubicBezTo>
                    <a:pt x="439483" y="33674"/>
                    <a:pt x="229694" y="33674"/>
                    <a:pt x="19904" y="33674"/>
                  </a:cubicBezTo>
                  <a:cubicBezTo>
                    <a:pt x="8118" y="33674"/>
                    <a:pt x="-637" y="33674"/>
                    <a:pt x="36" y="17174"/>
                  </a:cubicBezTo>
                  <a:cubicBezTo>
                    <a:pt x="710" y="4378"/>
                    <a:pt x="3741" y="0"/>
                    <a:pt x="17547" y="0"/>
                  </a:cubicBezTo>
                  <a:cubicBezTo>
                    <a:pt x="120253" y="674"/>
                    <a:pt x="222959" y="337"/>
                    <a:pt x="325665" y="337"/>
                  </a:cubicBezTo>
                  <a:cubicBezTo>
                    <a:pt x="644222" y="337"/>
                    <a:pt x="962778" y="337"/>
                    <a:pt x="1281672" y="337"/>
                  </a:cubicBezTo>
                  <a:cubicBezTo>
                    <a:pt x="1291101" y="337"/>
                    <a:pt x="1301876" y="-3031"/>
                    <a:pt x="1302213" y="13806"/>
                  </a:cubicBezTo>
                  <a:cubicBezTo>
                    <a:pt x="1302550" y="29296"/>
                    <a:pt x="1298172" y="33674"/>
                    <a:pt x="1282345" y="33674"/>
                  </a:cubicBezTo>
                  <a:cubicBezTo>
                    <a:pt x="1071209" y="33674"/>
                    <a:pt x="860409" y="33674"/>
                    <a:pt x="649273" y="33674"/>
                  </a:cubicBezTo>
                  <a:close/>
                </a:path>
              </a:pathLst>
            </a:custGeom>
            <a:solidFill>
              <a:srgbClr val="BCBDC1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0" name="Freeform: Shape 317">
              <a:extLst>
                <a:ext uri="{FF2B5EF4-FFF2-40B4-BE49-F238E27FC236}">
                  <a16:creationId xmlns:a16="http://schemas.microsoft.com/office/drawing/2014/main" xmlns="" id="{FF755B70-BC7D-494D-A153-38485626542F}"/>
                </a:ext>
              </a:extLst>
            </p:cNvPr>
            <p:cNvSpPr/>
            <p:nvPr/>
          </p:nvSpPr>
          <p:spPr>
            <a:xfrm>
              <a:off x="5856321" y="4846151"/>
              <a:ext cx="1301979" cy="33674"/>
            </a:xfrm>
            <a:custGeom>
              <a:avLst/>
              <a:gdLst>
                <a:gd name="connsiteX0" fmla="*/ 649030 w 1301979"/>
                <a:gd name="connsiteY0" fmla="*/ 33337 h 33674"/>
                <a:gd name="connsiteX1" fmla="*/ 19661 w 1301979"/>
                <a:gd name="connsiteY1" fmla="*/ 33674 h 33674"/>
                <a:gd name="connsiteX2" fmla="*/ 130 w 1301979"/>
                <a:gd name="connsiteY2" fmla="*/ 13806 h 33674"/>
                <a:gd name="connsiteX3" fmla="*/ 14273 w 1301979"/>
                <a:gd name="connsiteY3" fmla="*/ 337 h 33674"/>
                <a:gd name="connsiteX4" fmla="*/ 19324 w 1301979"/>
                <a:gd name="connsiteY4" fmla="*/ 337 h 33674"/>
                <a:gd name="connsiteX5" fmla="*/ 1283113 w 1301979"/>
                <a:gd name="connsiteY5" fmla="*/ 0 h 33674"/>
                <a:gd name="connsiteX6" fmla="*/ 1301970 w 1301979"/>
                <a:gd name="connsiteY6" fmla="*/ 17511 h 33674"/>
                <a:gd name="connsiteX7" fmla="*/ 1281766 w 1301979"/>
                <a:gd name="connsiteY7" fmla="*/ 33674 h 33674"/>
                <a:gd name="connsiteX8" fmla="*/ 649030 w 1301979"/>
                <a:gd name="connsiteY8" fmla="*/ 33337 h 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979" h="33674">
                  <a:moveTo>
                    <a:pt x="649030" y="33337"/>
                  </a:moveTo>
                  <a:cubicBezTo>
                    <a:pt x="439240" y="33337"/>
                    <a:pt x="229451" y="33001"/>
                    <a:pt x="19661" y="33674"/>
                  </a:cubicBezTo>
                  <a:cubicBezTo>
                    <a:pt x="3834" y="33674"/>
                    <a:pt x="-880" y="28623"/>
                    <a:pt x="130" y="13806"/>
                  </a:cubicBezTo>
                  <a:cubicBezTo>
                    <a:pt x="804" y="3704"/>
                    <a:pt x="4171" y="-674"/>
                    <a:pt x="14273" y="337"/>
                  </a:cubicBezTo>
                  <a:cubicBezTo>
                    <a:pt x="15957" y="337"/>
                    <a:pt x="17641" y="337"/>
                    <a:pt x="19324" y="337"/>
                  </a:cubicBezTo>
                  <a:cubicBezTo>
                    <a:pt x="440587" y="337"/>
                    <a:pt x="861850" y="337"/>
                    <a:pt x="1283113" y="0"/>
                  </a:cubicBezTo>
                  <a:cubicBezTo>
                    <a:pt x="1296246" y="0"/>
                    <a:pt x="1301633" y="2694"/>
                    <a:pt x="1301970" y="17511"/>
                  </a:cubicBezTo>
                  <a:cubicBezTo>
                    <a:pt x="1302307" y="34011"/>
                    <a:pt x="1293552" y="33674"/>
                    <a:pt x="1281766" y="33674"/>
                  </a:cubicBezTo>
                  <a:cubicBezTo>
                    <a:pt x="1070966" y="33337"/>
                    <a:pt x="859830" y="33337"/>
                    <a:pt x="649030" y="33337"/>
                  </a:cubicBezTo>
                  <a:close/>
                </a:path>
              </a:pathLst>
            </a:custGeom>
            <a:solidFill>
              <a:srgbClr val="BBBDC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1" name="Freeform: Shape 318">
              <a:extLst>
                <a:ext uri="{FF2B5EF4-FFF2-40B4-BE49-F238E27FC236}">
                  <a16:creationId xmlns:a16="http://schemas.microsoft.com/office/drawing/2014/main" xmlns="" id="{A8F1CC04-2CFB-46D1-8E96-D26FB0AC6B62}"/>
                </a:ext>
              </a:extLst>
            </p:cNvPr>
            <p:cNvSpPr/>
            <p:nvPr/>
          </p:nvSpPr>
          <p:spPr>
            <a:xfrm>
              <a:off x="5856095" y="4986908"/>
              <a:ext cx="1301522" cy="31490"/>
            </a:xfrm>
            <a:custGeom>
              <a:avLst/>
              <a:gdLst>
                <a:gd name="connsiteX0" fmla="*/ 649255 w 1301522"/>
                <a:gd name="connsiteY0" fmla="*/ 31317 h 31490"/>
                <a:gd name="connsiteX1" fmla="*/ 19550 w 1301522"/>
                <a:gd name="connsiteY1" fmla="*/ 31317 h 31490"/>
                <a:gd name="connsiteX2" fmla="*/ 19 w 1301522"/>
                <a:gd name="connsiteY2" fmla="*/ 18184 h 31490"/>
                <a:gd name="connsiteX3" fmla="*/ 17866 w 1301522"/>
                <a:gd name="connsiteY3" fmla="*/ 0 h 31490"/>
                <a:gd name="connsiteX4" fmla="*/ 1283675 w 1301522"/>
                <a:gd name="connsiteY4" fmla="*/ 0 h 31490"/>
                <a:gd name="connsiteX5" fmla="*/ 1301522 w 1301522"/>
                <a:gd name="connsiteY5" fmla="*/ 14817 h 31490"/>
                <a:gd name="connsiteX6" fmla="*/ 1283675 w 1301522"/>
                <a:gd name="connsiteY6" fmla="*/ 31317 h 31490"/>
                <a:gd name="connsiteX7" fmla="*/ 649255 w 1301522"/>
                <a:gd name="connsiteY7" fmla="*/ 31317 h 3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522" h="31490">
                  <a:moveTo>
                    <a:pt x="649255" y="31317"/>
                  </a:moveTo>
                  <a:cubicBezTo>
                    <a:pt x="439466" y="31317"/>
                    <a:pt x="229676" y="31317"/>
                    <a:pt x="19550" y="31317"/>
                  </a:cubicBezTo>
                  <a:cubicBezTo>
                    <a:pt x="10458" y="31317"/>
                    <a:pt x="356" y="34011"/>
                    <a:pt x="19" y="18184"/>
                  </a:cubicBezTo>
                  <a:cubicBezTo>
                    <a:pt x="-318" y="4378"/>
                    <a:pt x="3723" y="0"/>
                    <a:pt x="17866" y="0"/>
                  </a:cubicBezTo>
                  <a:cubicBezTo>
                    <a:pt x="439803" y="337"/>
                    <a:pt x="861739" y="337"/>
                    <a:pt x="1283675" y="0"/>
                  </a:cubicBezTo>
                  <a:cubicBezTo>
                    <a:pt x="1294451" y="0"/>
                    <a:pt x="1301522" y="337"/>
                    <a:pt x="1301522" y="14817"/>
                  </a:cubicBezTo>
                  <a:cubicBezTo>
                    <a:pt x="1301522" y="28960"/>
                    <a:pt x="1295798" y="31317"/>
                    <a:pt x="1283675" y="31317"/>
                  </a:cubicBezTo>
                  <a:cubicBezTo>
                    <a:pt x="1072539" y="30980"/>
                    <a:pt x="860729" y="31317"/>
                    <a:pt x="649255" y="31317"/>
                  </a:cubicBezTo>
                  <a:close/>
                </a:path>
              </a:pathLst>
            </a:custGeom>
            <a:solidFill>
              <a:srgbClr val="BABCC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2" name="Freeform: Shape 319">
              <a:extLst>
                <a:ext uri="{FF2B5EF4-FFF2-40B4-BE49-F238E27FC236}">
                  <a16:creationId xmlns:a16="http://schemas.microsoft.com/office/drawing/2014/main" xmlns="" id="{5AF4CF1C-E760-4CFE-AEE8-E1C93A573083}"/>
                </a:ext>
              </a:extLst>
            </p:cNvPr>
            <p:cNvSpPr/>
            <p:nvPr/>
          </p:nvSpPr>
          <p:spPr>
            <a:xfrm>
              <a:off x="5856097" y="5057624"/>
              <a:ext cx="1301842" cy="31058"/>
            </a:xfrm>
            <a:custGeom>
              <a:avLst/>
              <a:gdLst>
                <a:gd name="connsiteX0" fmla="*/ 649254 w 1301842"/>
                <a:gd name="connsiteY0" fmla="*/ 30644 h 31058"/>
                <a:gd name="connsiteX1" fmla="*/ 19549 w 1301842"/>
                <a:gd name="connsiteY1" fmla="*/ 30644 h 31058"/>
                <a:gd name="connsiteX2" fmla="*/ 18 w 1301842"/>
                <a:gd name="connsiteY2" fmla="*/ 17847 h 31058"/>
                <a:gd name="connsiteX3" fmla="*/ 18202 w 1301842"/>
                <a:gd name="connsiteY3" fmla="*/ 0 h 31058"/>
                <a:gd name="connsiteX4" fmla="*/ 1282327 w 1301842"/>
                <a:gd name="connsiteY4" fmla="*/ 0 h 31058"/>
                <a:gd name="connsiteX5" fmla="*/ 1301521 w 1301842"/>
                <a:gd name="connsiteY5" fmla="*/ 20204 h 31058"/>
                <a:gd name="connsiteX6" fmla="*/ 1290409 w 1301842"/>
                <a:gd name="connsiteY6" fmla="*/ 30980 h 31058"/>
                <a:gd name="connsiteX7" fmla="*/ 1275255 w 1301842"/>
                <a:gd name="connsiteY7" fmla="*/ 30980 h 31058"/>
                <a:gd name="connsiteX8" fmla="*/ 649254 w 1301842"/>
                <a:gd name="connsiteY8" fmla="*/ 30644 h 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842" h="31058">
                  <a:moveTo>
                    <a:pt x="649254" y="30644"/>
                  </a:moveTo>
                  <a:cubicBezTo>
                    <a:pt x="439465" y="30644"/>
                    <a:pt x="229675" y="30644"/>
                    <a:pt x="19549" y="30644"/>
                  </a:cubicBezTo>
                  <a:cubicBezTo>
                    <a:pt x="10457" y="30644"/>
                    <a:pt x="355" y="33674"/>
                    <a:pt x="18" y="17847"/>
                  </a:cubicBezTo>
                  <a:cubicBezTo>
                    <a:pt x="-319" y="4041"/>
                    <a:pt x="4059" y="0"/>
                    <a:pt x="18202" y="0"/>
                  </a:cubicBezTo>
                  <a:cubicBezTo>
                    <a:pt x="439465" y="337"/>
                    <a:pt x="861064" y="337"/>
                    <a:pt x="1282327" y="0"/>
                  </a:cubicBezTo>
                  <a:cubicBezTo>
                    <a:pt x="1298490" y="0"/>
                    <a:pt x="1303205" y="5051"/>
                    <a:pt x="1301521" y="20204"/>
                  </a:cubicBezTo>
                  <a:cubicBezTo>
                    <a:pt x="1300848" y="27950"/>
                    <a:pt x="1298490" y="31654"/>
                    <a:pt x="1290409" y="30980"/>
                  </a:cubicBezTo>
                  <a:cubicBezTo>
                    <a:pt x="1285358" y="30644"/>
                    <a:pt x="1280306" y="30980"/>
                    <a:pt x="1275255" y="30980"/>
                  </a:cubicBezTo>
                  <a:cubicBezTo>
                    <a:pt x="1066813" y="30644"/>
                    <a:pt x="858033" y="30644"/>
                    <a:pt x="649254" y="30644"/>
                  </a:cubicBezTo>
                  <a:close/>
                </a:path>
              </a:pathLst>
            </a:custGeom>
            <a:solidFill>
              <a:srgbClr val="BBBDBF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Freeform: Shape 320">
              <a:extLst>
                <a:ext uri="{FF2B5EF4-FFF2-40B4-BE49-F238E27FC236}">
                  <a16:creationId xmlns:a16="http://schemas.microsoft.com/office/drawing/2014/main" xmlns="" id="{C2453A77-6FB6-40C3-BEED-17078897F307}"/>
                </a:ext>
              </a:extLst>
            </p:cNvPr>
            <p:cNvSpPr/>
            <p:nvPr/>
          </p:nvSpPr>
          <p:spPr>
            <a:xfrm>
              <a:off x="5856143" y="4919172"/>
              <a:ext cx="1301948" cy="32042"/>
            </a:xfrm>
            <a:custGeom>
              <a:avLst/>
              <a:gdLst>
                <a:gd name="connsiteX0" fmla="*/ 649208 w 1301948"/>
                <a:gd name="connsiteY0" fmla="*/ 31369 h 32042"/>
                <a:gd name="connsiteX1" fmla="*/ 19502 w 1301948"/>
                <a:gd name="connsiteY1" fmla="*/ 31706 h 32042"/>
                <a:gd name="connsiteX2" fmla="*/ 308 w 1301948"/>
                <a:gd name="connsiteY2" fmla="*/ 11838 h 32042"/>
                <a:gd name="connsiteX3" fmla="*/ 11084 w 1301948"/>
                <a:gd name="connsiteY3" fmla="*/ 725 h 32042"/>
                <a:gd name="connsiteX4" fmla="*/ 31288 w 1301948"/>
                <a:gd name="connsiteY4" fmla="*/ 725 h 32042"/>
                <a:gd name="connsiteX5" fmla="*/ 1280597 w 1301948"/>
                <a:gd name="connsiteY5" fmla="*/ 1062 h 32042"/>
                <a:gd name="connsiteX6" fmla="*/ 1301811 w 1301948"/>
                <a:gd name="connsiteY6" fmla="*/ 11838 h 32042"/>
                <a:gd name="connsiteX7" fmla="*/ 1282617 w 1301948"/>
                <a:gd name="connsiteY7" fmla="*/ 32042 h 32042"/>
                <a:gd name="connsiteX8" fmla="*/ 649208 w 1301948"/>
                <a:gd name="connsiteY8" fmla="*/ 31369 h 3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948" h="32042">
                  <a:moveTo>
                    <a:pt x="649208" y="31369"/>
                  </a:moveTo>
                  <a:cubicBezTo>
                    <a:pt x="439418" y="31369"/>
                    <a:pt x="229292" y="31032"/>
                    <a:pt x="19502" y="31706"/>
                  </a:cubicBezTo>
                  <a:cubicBezTo>
                    <a:pt x="3676" y="31706"/>
                    <a:pt x="-1375" y="26991"/>
                    <a:pt x="308" y="11838"/>
                  </a:cubicBezTo>
                  <a:cubicBezTo>
                    <a:pt x="982" y="4430"/>
                    <a:pt x="3002" y="389"/>
                    <a:pt x="11084" y="725"/>
                  </a:cubicBezTo>
                  <a:cubicBezTo>
                    <a:pt x="17819" y="1062"/>
                    <a:pt x="24554" y="725"/>
                    <a:pt x="31288" y="725"/>
                  </a:cubicBezTo>
                  <a:cubicBezTo>
                    <a:pt x="447837" y="725"/>
                    <a:pt x="864048" y="725"/>
                    <a:pt x="1280597" y="1062"/>
                  </a:cubicBezTo>
                  <a:cubicBezTo>
                    <a:pt x="1288342" y="1062"/>
                    <a:pt x="1300465" y="-4999"/>
                    <a:pt x="1301811" y="11838"/>
                  </a:cubicBezTo>
                  <a:cubicBezTo>
                    <a:pt x="1302822" y="26991"/>
                    <a:pt x="1298444" y="32042"/>
                    <a:pt x="1282617" y="32042"/>
                  </a:cubicBezTo>
                  <a:cubicBezTo>
                    <a:pt x="1071481" y="31032"/>
                    <a:pt x="860344" y="31369"/>
                    <a:pt x="649208" y="31369"/>
                  </a:cubicBezTo>
                  <a:close/>
                </a:path>
              </a:pathLst>
            </a:custGeom>
            <a:solidFill>
              <a:srgbClr val="BBBDBF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4" name="Freeform: Shape 321">
              <a:extLst>
                <a:ext uri="{FF2B5EF4-FFF2-40B4-BE49-F238E27FC236}">
                  <a16:creationId xmlns:a16="http://schemas.microsoft.com/office/drawing/2014/main" xmlns="" id="{FB2965D7-2AC8-43EF-BD03-BE2AF318569A}"/>
                </a:ext>
              </a:extLst>
            </p:cNvPr>
            <p:cNvSpPr/>
            <p:nvPr/>
          </p:nvSpPr>
          <p:spPr>
            <a:xfrm>
              <a:off x="7536451" y="2628189"/>
              <a:ext cx="638929" cy="515756"/>
            </a:xfrm>
            <a:custGeom>
              <a:avLst/>
              <a:gdLst>
                <a:gd name="connsiteX0" fmla="*/ 522958 w 638929"/>
                <a:gd name="connsiteY0" fmla="*/ 152730 h 515756"/>
                <a:gd name="connsiteX1" fmla="*/ 496019 w 638929"/>
                <a:gd name="connsiteY1" fmla="*/ 140271 h 515756"/>
                <a:gd name="connsiteX2" fmla="*/ 113818 w 638929"/>
                <a:gd name="connsiteY2" fmla="*/ 59790 h 515756"/>
                <a:gd name="connsiteX3" fmla="*/ 35021 w 638929"/>
                <a:gd name="connsiteY3" fmla="*/ 45983 h 515756"/>
                <a:gd name="connsiteX4" fmla="*/ 0 w 638929"/>
                <a:gd name="connsiteY4" fmla="*/ 20391 h 515756"/>
                <a:gd name="connsiteX5" fmla="*/ 40409 w 638929"/>
                <a:gd name="connsiteY5" fmla="*/ 523 h 515756"/>
                <a:gd name="connsiteX6" fmla="*/ 102369 w 638929"/>
                <a:gd name="connsiteY6" fmla="*/ 12309 h 515756"/>
                <a:gd name="connsiteX7" fmla="*/ 259627 w 638929"/>
                <a:gd name="connsiteY7" fmla="*/ 45310 h 515756"/>
                <a:gd name="connsiteX8" fmla="*/ 493999 w 638929"/>
                <a:gd name="connsiteY8" fmla="*/ 95821 h 515756"/>
                <a:gd name="connsiteX9" fmla="*/ 576500 w 638929"/>
                <a:gd name="connsiteY9" fmla="*/ 154414 h 515756"/>
                <a:gd name="connsiteX10" fmla="*/ 583909 w 638929"/>
                <a:gd name="connsiteY10" fmla="*/ 237252 h 515756"/>
                <a:gd name="connsiteX11" fmla="*/ 590307 w 638929"/>
                <a:gd name="connsiteY11" fmla="*/ 247354 h 515756"/>
                <a:gd name="connsiteX12" fmla="*/ 637450 w 638929"/>
                <a:gd name="connsiteY12" fmla="*/ 323794 h 515756"/>
                <a:gd name="connsiteX13" fmla="*/ 581215 w 638929"/>
                <a:gd name="connsiteY13" fmla="*/ 507992 h 515756"/>
                <a:gd name="connsiteX14" fmla="*/ 558990 w 638929"/>
                <a:gd name="connsiteY14" fmla="*/ 509339 h 515756"/>
                <a:gd name="connsiteX15" fmla="*/ 501070 w 638929"/>
                <a:gd name="connsiteY15" fmla="*/ 397204 h 515756"/>
                <a:gd name="connsiteX16" fmla="*/ 497030 w 638929"/>
                <a:gd name="connsiteY16" fmla="*/ 312345 h 515756"/>
                <a:gd name="connsiteX17" fmla="*/ 523969 w 638929"/>
                <a:gd name="connsiteY17" fmla="*/ 249711 h 515756"/>
                <a:gd name="connsiteX18" fmla="*/ 529693 w 638929"/>
                <a:gd name="connsiteY18" fmla="*/ 247017 h 515756"/>
                <a:gd name="connsiteX19" fmla="*/ 547541 w 638929"/>
                <a:gd name="connsiteY19" fmla="*/ 188425 h 515756"/>
                <a:gd name="connsiteX20" fmla="*/ 522958 w 638929"/>
                <a:gd name="connsiteY20" fmla="*/ 152730 h 51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8929" h="515756">
                  <a:moveTo>
                    <a:pt x="522958" y="152730"/>
                  </a:moveTo>
                  <a:cubicBezTo>
                    <a:pt x="515550" y="145322"/>
                    <a:pt x="505785" y="142291"/>
                    <a:pt x="496019" y="140271"/>
                  </a:cubicBezTo>
                  <a:cubicBezTo>
                    <a:pt x="368731" y="113331"/>
                    <a:pt x="241443" y="84372"/>
                    <a:pt x="113818" y="59790"/>
                  </a:cubicBezTo>
                  <a:cubicBezTo>
                    <a:pt x="69705" y="51371"/>
                    <a:pt x="63981" y="52044"/>
                    <a:pt x="35021" y="45983"/>
                  </a:cubicBezTo>
                  <a:cubicBezTo>
                    <a:pt x="20541" y="42952"/>
                    <a:pt x="0" y="37901"/>
                    <a:pt x="0" y="20391"/>
                  </a:cubicBezTo>
                  <a:cubicBezTo>
                    <a:pt x="0" y="186"/>
                    <a:pt x="25929" y="-1161"/>
                    <a:pt x="40409" y="523"/>
                  </a:cubicBezTo>
                  <a:cubicBezTo>
                    <a:pt x="76104" y="4564"/>
                    <a:pt x="69705" y="7595"/>
                    <a:pt x="102369" y="12309"/>
                  </a:cubicBezTo>
                  <a:cubicBezTo>
                    <a:pt x="154901" y="23422"/>
                    <a:pt x="207096" y="34197"/>
                    <a:pt x="259627" y="45310"/>
                  </a:cubicBezTo>
                  <a:cubicBezTo>
                    <a:pt x="337751" y="62147"/>
                    <a:pt x="415875" y="78984"/>
                    <a:pt x="493999" y="95821"/>
                  </a:cubicBezTo>
                  <a:cubicBezTo>
                    <a:pt x="530030" y="103566"/>
                    <a:pt x="558653" y="121413"/>
                    <a:pt x="576500" y="154414"/>
                  </a:cubicBezTo>
                  <a:cubicBezTo>
                    <a:pt x="581215" y="173945"/>
                    <a:pt x="586266" y="208966"/>
                    <a:pt x="583909" y="237252"/>
                  </a:cubicBezTo>
                  <a:cubicBezTo>
                    <a:pt x="583572" y="241630"/>
                    <a:pt x="585256" y="244660"/>
                    <a:pt x="590307" y="247354"/>
                  </a:cubicBezTo>
                  <a:cubicBezTo>
                    <a:pt x="621287" y="263181"/>
                    <a:pt x="633746" y="291467"/>
                    <a:pt x="637450" y="323794"/>
                  </a:cubicBezTo>
                  <a:cubicBezTo>
                    <a:pt x="645196" y="393163"/>
                    <a:pt x="621960" y="453440"/>
                    <a:pt x="581215" y="507992"/>
                  </a:cubicBezTo>
                  <a:cubicBezTo>
                    <a:pt x="573806" y="517757"/>
                    <a:pt x="567745" y="518431"/>
                    <a:pt x="558990" y="509339"/>
                  </a:cubicBezTo>
                  <a:cubicBezTo>
                    <a:pt x="528346" y="477685"/>
                    <a:pt x="509826" y="440980"/>
                    <a:pt x="501070" y="397204"/>
                  </a:cubicBezTo>
                  <a:cubicBezTo>
                    <a:pt x="495346" y="368581"/>
                    <a:pt x="495009" y="340631"/>
                    <a:pt x="497030" y="312345"/>
                  </a:cubicBezTo>
                  <a:cubicBezTo>
                    <a:pt x="498713" y="289447"/>
                    <a:pt x="503764" y="265538"/>
                    <a:pt x="523969" y="249711"/>
                  </a:cubicBezTo>
                  <a:cubicBezTo>
                    <a:pt x="525653" y="248364"/>
                    <a:pt x="528010" y="247691"/>
                    <a:pt x="529693" y="247017"/>
                  </a:cubicBezTo>
                  <a:cubicBezTo>
                    <a:pt x="547877" y="235568"/>
                    <a:pt x="550235" y="216037"/>
                    <a:pt x="547541" y="188425"/>
                  </a:cubicBezTo>
                  <a:cubicBezTo>
                    <a:pt x="546194" y="182026"/>
                    <a:pt x="542490" y="170241"/>
                    <a:pt x="522958" y="152730"/>
                  </a:cubicBezTo>
                  <a:close/>
                </a:path>
              </a:pathLst>
            </a:custGeom>
            <a:solidFill>
              <a:schemeClr val="accent1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5" name="Freeform: Shape 322">
              <a:extLst>
                <a:ext uri="{FF2B5EF4-FFF2-40B4-BE49-F238E27FC236}">
                  <a16:creationId xmlns:a16="http://schemas.microsoft.com/office/drawing/2014/main" xmlns="" id="{BB993272-3180-412B-95F8-B1067E3EF37D}"/>
                </a:ext>
              </a:extLst>
            </p:cNvPr>
            <p:cNvSpPr/>
            <p:nvPr/>
          </p:nvSpPr>
          <p:spPr>
            <a:xfrm>
              <a:off x="7274467" y="4971336"/>
              <a:ext cx="735707" cy="470971"/>
            </a:xfrm>
            <a:custGeom>
              <a:avLst/>
              <a:gdLst>
                <a:gd name="connsiteX0" fmla="*/ 75430 w 735707"/>
                <a:gd name="connsiteY0" fmla="*/ 194045 h 470971"/>
                <a:gd name="connsiteX1" fmla="*/ 0 w 735707"/>
                <a:gd name="connsiteY1" fmla="*/ 152289 h 470971"/>
                <a:gd name="connsiteX2" fmla="*/ 86879 w 735707"/>
                <a:gd name="connsiteY2" fmla="*/ 109860 h 470971"/>
                <a:gd name="connsiteX3" fmla="*/ 484570 w 735707"/>
                <a:gd name="connsiteY3" fmla="*/ 114574 h 470971"/>
                <a:gd name="connsiteX4" fmla="*/ 424967 w 735707"/>
                <a:gd name="connsiteY4" fmla="*/ 86288 h 470971"/>
                <a:gd name="connsiteX5" fmla="*/ 372772 w 735707"/>
                <a:gd name="connsiteY5" fmla="*/ 75512 h 470971"/>
                <a:gd name="connsiteX6" fmla="*/ 339435 w 735707"/>
                <a:gd name="connsiteY6" fmla="*/ 14899 h 470971"/>
                <a:gd name="connsiteX7" fmla="*/ 355935 w 735707"/>
                <a:gd name="connsiteY7" fmla="*/ 1092 h 470971"/>
                <a:gd name="connsiteX8" fmla="*/ 502080 w 735707"/>
                <a:gd name="connsiteY8" fmla="*/ 16582 h 470971"/>
                <a:gd name="connsiteX9" fmla="*/ 628695 w 735707"/>
                <a:gd name="connsiteY9" fmla="*/ 75175 h 470971"/>
                <a:gd name="connsiteX10" fmla="*/ 711197 w 735707"/>
                <a:gd name="connsiteY10" fmla="*/ 144207 h 470971"/>
                <a:gd name="connsiteX11" fmla="*/ 734432 w 735707"/>
                <a:gd name="connsiteY11" fmla="*/ 171146 h 470971"/>
                <a:gd name="connsiteX12" fmla="*/ 734432 w 735707"/>
                <a:gd name="connsiteY12" fmla="*/ 283281 h 470971"/>
                <a:gd name="connsiteX13" fmla="*/ 730054 w 735707"/>
                <a:gd name="connsiteY13" fmla="*/ 435825 h 470971"/>
                <a:gd name="connsiteX14" fmla="*/ 706819 w 735707"/>
                <a:gd name="connsiteY14" fmla="*/ 434141 h 470971"/>
                <a:gd name="connsiteX15" fmla="*/ 623644 w 735707"/>
                <a:gd name="connsiteY15" fmla="*/ 453672 h 470971"/>
                <a:gd name="connsiteX16" fmla="*/ 537102 w 735707"/>
                <a:gd name="connsiteY16" fmla="*/ 470509 h 470971"/>
                <a:gd name="connsiteX17" fmla="*/ 389272 w 735707"/>
                <a:gd name="connsiteY17" fmla="*/ 470846 h 470971"/>
                <a:gd name="connsiteX18" fmla="*/ 325965 w 735707"/>
                <a:gd name="connsiteY18" fmla="*/ 463101 h 470971"/>
                <a:gd name="connsiteX19" fmla="*/ 303403 w 735707"/>
                <a:gd name="connsiteY19" fmla="*/ 394742 h 470971"/>
                <a:gd name="connsiteX20" fmla="*/ 239760 w 735707"/>
                <a:gd name="connsiteY20" fmla="*/ 342211 h 470971"/>
                <a:gd name="connsiteX21" fmla="*/ 295658 w 735707"/>
                <a:gd name="connsiteY21" fmla="*/ 291363 h 470971"/>
                <a:gd name="connsiteX22" fmla="*/ 253566 w 735707"/>
                <a:gd name="connsiteY22" fmla="*/ 278903 h 470971"/>
                <a:gd name="connsiteX23" fmla="*/ 229657 w 735707"/>
                <a:gd name="connsiteY23" fmla="*/ 238831 h 470971"/>
                <a:gd name="connsiteX24" fmla="*/ 265015 w 735707"/>
                <a:gd name="connsiteY24" fmla="*/ 208188 h 470971"/>
                <a:gd name="connsiteX25" fmla="*/ 301383 w 735707"/>
                <a:gd name="connsiteY25" fmla="*/ 202127 h 470971"/>
                <a:gd name="connsiteX26" fmla="*/ 286903 w 735707"/>
                <a:gd name="connsiteY26" fmla="*/ 195055 h 470971"/>
                <a:gd name="connsiteX27" fmla="*/ 75430 w 735707"/>
                <a:gd name="connsiteY27" fmla="*/ 194045 h 47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5707" h="470971">
                  <a:moveTo>
                    <a:pt x="75430" y="194045"/>
                  </a:moveTo>
                  <a:cubicBezTo>
                    <a:pt x="24582" y="193708"/>
                    <a:pt x="0" y="176198"/>
                    <a:pt x="0" y="152289"/>
                  </a:cubicBezTo>
                  <a:cubicBezTo>
                    <a:pt x="0" y="126360"/>
                    <a:pt x="21215" y="110196"/>
                    <a:pt x="86879" y="109860"/>
                  </a:cubicBezTo>
                  <a:cubicBezTo>
                    <a:pt x="108767" y="110196"/>
                    <a:pt x="371425" y="112890"/>
                    <a:pt x="484570" y="114574"/>
                  </a:cubicBezTo>
                  <a:cubicBezTo>
                    <a:pt x="466049" y="96390"/>
                    <a:pt x="447529" y="86961"/>
                    <a:pt x="424967" y="86288"/>
                  </a:cubicBezTo>
                  <a:cubicBezTo>
                    <a:pt x="406783" y="85614"/>
                    <a:pt x="389272" y="83257"/>
                    <a:pt x="372772" y="75512"/>
                  </a:cubicBezTo>
                  <a:cubicBezTo>
                    <a:pt x="348863" y="64063"/>
                    <a:pt x="336404" y="40828"/>
                    <a:pt x="339435" y="14899"/>
                  </a:cubicBezTo>
                  <a:cubicBezTo>
                    <a:pt x="340782" y="4797"/>
                    <a:pt x="346506" y="-2949"/>
                    <a:pt x="355935" y="1092"/>
                  </a:cubicBezTo>
                  <a:cubicBezTo>
                    <a:pt x="403079" y="20960"/>
                    <a:pt x="453590" y="9511"/>
                    <a:pt x="502080" y="16582"/>
                  </a:cubicBezTo>
                  <a:cubicBezTo>
                    <a:pt x="550571" y="23654"/>
                    <a:pt x="590307" y="47226"/>
                    <a:pt x="628695" y="75175"/>
                  </a:cubicBezTo>
                  <a:cubicBezTo>
                    <a:pt x="657655" y="96390"/>
                    <a:pt x="684257" y="120299"/>
                    <a:pt x="711197" y="144207"/>
                  </a:cubicBezTo>
                  <a:cubicBezTo>
                    <a:pt x="731401" y="164412"/>
                    <a:pt x="729717" y="159697"/>
                    <a:pt x="734432" y="171146"/>
                  </a:cubicBezTo>
                  <a:cubicBezTo>
                    <a:pt x="737126" y="208525"/>
                    <a:pt x="734769" y="245903"/>
                    <a:pt x="734432" y="283281"/>
                  </a:cubicBezTo>
                  <a:cubicBezTo>
                    <a:pt x="733758" y="334129"/>
                    <a:pt x="731738" y="384977"/>
                    <a:pt x="730054" y="435825"/>
                  </a:cubicBezTo>
                  <a:cubicBezTo>
                    <a:pt x="722309" y="435488"/>
                    <a:pt x="714227" y="435488"/>
                    <a:pt x="706819" y="434141"/>
                  </a:cubicBezTo>
                  <a:cubicBezTo>
                    <a:pt x="676512" y="429763"/>
                    <a:pt x="650583" y="443906"/>
                    <a:pt x="623644" y="453672"/>
                  </a:cubicBezTo>
                  <a:cubicBezTo>
                    <a:pt x="595695" y="463774"/>
                    <a:pt x="566735" y="469836"/>
                    <a:pt x="537102" y="470509"/>
                  </a:cubicBezTo>
                  <a:cubicBezTo>
                    <a:pt x="487938" y="471519"/>
                    <a:pt x="438437" y="470509"/>
                    <a:pt x="389272" y="470846"/>
                  </a:cubicBezTo>
                  <a:cubicBezTo>
                    <a:pt x="367721" y="471183"/>
                    <a:pt x="346843" y="466468"/>
                    <a:pt x="325965" y="463101"/>
                  </a:cubicBezTo>
                  <a:cubicBezTo>
                    <a:pt x="292965" y="457376"/>
                    <a:pt x="282862" y="419324"/>
                    <a:pt x="303403" y="394742"/>
                  </a:cubicBezTo>
                  <a:cubicBezTo>
                    <a:pt x="274444" y="386324"/>
                    <a:pt x="239760" y="383630"/>
                    <a:pt x="239760" y="342211"/>
                  </a:cubicBezTo>
                  <a:cubicBezTo>
                    <a:pt x="239760" y="308874"/>
                    <a:pt x="267709" y="302139"/>
                    <a:pt x="295658" y="291363"/>
                  </a:cubicBezTo>
                  <a:cubicBezTo>
                    <a:pt x="278485" y="289006"/>
                    <a:pt x="265689" y="284965"/>
                    <a:pt x="253566" y="278903"/>
                  </a:cubicBezTo>
                  <a:cubicBezTo>
                    <a:pt x="235045" y="269475"/>
                    <a:pt x="226963" y="254995"/>
                    <a:pt x="229657" y="238831"/>
                  </a:cubicBezTo>
                  <a:cubicBezTo>
                    <a:pt x="232351" y="223005"/>
                    <a:pt x="245484" y="211555"/>
                    <a:pt x="265015" y="208188"/>
                  </a:cubicBezTo>
                  <a:cubicBezTo>
                    <a:pt x="267709" y="207851"/>
                    <a:pt x="292965" y="205494"/>
                    <a:pt x="301383" y="202127"/>
                  </a:cubicBezTo>
                  <a:cubicBezTo>
                    <a:pt x="297679" y="199433"/>
                    <a:pt x="292965" y="196065"/>
                    <a:pt x="286903" y="195055"/>
                  </a:cubicBezTo>
                  <a:cubicBezTo>
                    <a:pt x="216188" y="194382"/>
                    <a:pt x="145809" y="194382"/>
                    <a:pt x="75430" y="194045"/>
                  </a:cubicBezTo>
                  <a:close/>
                </a:path>
              </a:pathLst>
            </a:custGeom>
            <a:solidFill>
              <a:srgbClr val="FCC698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8" name="TextBox 8">
            <a:extLst>
              <a:ext uri="{FF2B5EF4-FFF2-40B4-BE49-F238E27FC236}">
                <a16:creationId xmlns:a16="http://schemas.microsoft.com/office/drawing/2014/main" xmlns="" id="{79D270D0-5C26-4DBE-B5E9-F4D442424574}"/>
              </a:ext>
            </a:extLst>
          </p:cNvPr>
          <p:cNvSpPr txBox="1"/>
          <p:nvPr/>
        </p:nvSpPr>
        <p:spPr>
          <a:xfrm flipH="1">
            <a:off x="2296396" y="3680170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Universidade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Coimbra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A UC é 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pontencial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cliente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sistema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1" name="TextBox 20">
            <a:extLst>
              <a:ext uri="{FF2B5EF4-FFF2-40B4-BE49-F238E27FC236}">
                <a16:creationId xmlns:a16="http://schemas.microsoft.com/office/drawing/2014/main" xmlns="" id="{DB9A7AC9-56D1-4044-B058-FF6EF1EEA3F1}"/>
              </a:ext>
            </a:extLst>
          </p:cNvPr>
          <p:cNvSpPr txBox="1"/>
          <p:nvPr/>
        </p:nvSpPr>
        <p:spPr>
          <a:xfrm flipH="1">
            <a:off x="7757066" y="3412854"/>
            <a:ext cx="342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Ministério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Educação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 Ministério de Educação apoia iniciativas que auxiliem a educação em Portugal</a:t>
            </a:r>
          </a:p>
        </p:txBody>
      </p:sp>
      <p:sp>
        <p:nvSpPr>
          <p:cNvPr id="144" name="TextBox 20">
            <a:extLst>
              <a:ext uri="{FF2B5EF4-FFF2-40B4-BE49-F238E27FC236}">
                <a16:creationId xmlns:a16="http://schemas.microsoft.com/office/drawing/2014/main" xmlns="" id="{C363F030-D5FF-4AA6-9997-0AB54CBD537B}"/>
              </a:ext>
            </a:extLst>
          </p:cNvPr>
          <p:cNvSpPr txBox="1"/>
          <p:nvPr/>
        </p:nvSpPr>
        <p:spPr>
          <a:xfrm flipH="1">
            <a:off x="2296396" y="5154249"/>
            <a:ext cx="342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Governo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 Governo tem grande interesse na parte económica e de prestígio que o sistema promete oferecer</a:t>
            </a:r>
          </a:p>
        </p:txBody>
      </p:sp>
      <p:pic>
        <p:nvPicPr>
          <p:cNvPr id="145" name="Gráfico 2" descr="Escola">
            <a:extLst>
              <a:ext uri="{FF2B5EF4-FFF2-40B4-BE49-F238E27FC236}">
                <a16:creationId xmlns:a16="http://schemas.microsoft.com/office/drawing/2014/main" xmlns="" id="{0707A2E1-60A4-4C6B-9DAC-1617404F08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8057" y="3309502"/>
            <a:ext cx="1283922" cy="1283921"/>
          </a:xfrm>
          <a:prstGeom prst="rect">
            <a:avLst/>
          </a:prstGeom>
        </p:spPr>
      </p:pic>
      <p:pic>
        <p:nvPicPr>
          <p:cNvPr id="146" name="Gráfico 4" descr="Imposto">
            <a:extLst>
              <a:ext uri="{FF2B5EF4-FFF2-40B4-BE49-F238E27FC236}">
                <a16:creationId xmlns:a16="http://schemas.microsoft.com/office/drawing/2014/main" xmlns="" id="{E40BD271-2141-4178-A85B-C5777D4C2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59952" y="5191341"/>
            <a:ext cx="1003033" cy="1003033"/>
          </a:xfrm>
          <a:prstGeom prst="rect">
            <a:avLst/>
          </a:prstGeom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xmlns="" id="{92979658-5901-4706-8841-F848B9C4F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95" b="26484"/>
          <a:stretch/>
        </p:blipFill>
        <p:spPr bwMode="auto">
          <a:xfrm>
            <a:off x="6535329" y="3265969"/>
            <a:ext cx="922597" cy="12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Gráfico 6" descr="Sala de Aulas">
            <a:extLst>
              <a:ext uri="{FF2B5EF4-FFF2-40B4-BE49-F238E27FC236}">
                <a16:creationId xmlns:a16="http://schemas.microsoft.com/office/drawing/2014/main" xmlns="" id="{E1E42BF3-D318-445A-BC5B-A74944AB38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76185" y="1527154"/>
            <a:ext cx="1235367" cy="1235367"/>
          </a:xfrm>
          <a:prstGeom prst="rect">
            <a:avLst/>
          </a:prstGeom>
        </p:spPr>
      </p:pic>
      <p:sp>
        <p:nvSpPr>
          <p:cNvPr id="150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</a:rPr>
              <a:t>Stakeholders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Rectângulo 15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850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Funcionais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73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72" y="1086241"/>
            <a:ext cx="5628255" cy="562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0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20" y="1084123"/>
            <a:ext cx="8024359" cy="560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6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6" y="1578881"/>
            <a:ext cx="9913007" cy="418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157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3486</Words>
  <Application>Microsoft Office PowerPoint</Application>
  <PresentationFormat>Personalizados</PresentationFormat>
  <Paragraphs>375</Paragraphs>
  <Slides>31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31</vt:i4>
      </vt:variant>
    </vt:vector>
  </HeadingPairs>
  <TitlesOfParts>
    <vt:vector size="33" baseType="lpstr">
      <vt:lpstr>Cover and End Slide Master</vt:lpstr>
      <vt:lpstr>Contents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Allppt.com;Googleslidesppt.com</dc:creator>
  <cp:lastModifiedBy>Filipe Miguel</cp:lastModifiedBy>
  <cp:revision>129</cp:revision>
  <dcterms:created xsi:type="dcterms:W3CDTF">2018-04-24T17:14:44Z</dcterms:created>
  <dcterms:modified xsi:type="dcterms:W3CDTF">2021-04-15T21:00:11Z</dcterms:modified>
</cp:coreProperties>
</file>