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  <p:sldMasterId id="2147483674" r:id="rId3"/>
  </p:sldMasterIdLst>
  <p:notesMasterIdLst>
    <p:notesMasterId r:id="rId46"/>
  </p:notesMasterIdLst>
  <p:sldIdLst>
    <p:sldId id="305" r:id="rId4"/>
    <p:sldId id="308" r:id="rId5"/>
    <p:sldId id="306" r:id="rId6"/>
    <p:sldId id="309" r:id="rId7"/>
    <p:sldId id="310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259" r:id="rId27"/>
    <p:sldId id="267" r:id="rId28"/>
    <p:sldId id="271" r:id="rId29"/>
    <p:sldId id="313" r:id="rId30"/>
    <p:sldId id="314" r:id="rId31"/>
    <p:sldId id="312" r:id="rId32"/>
    <p:sldId id="311" r:id="rId33"/>
    <p:sldId id="318" r:id="rId34"/>
    <p:sldId id="339" r:id="rId35"/>
    <p:sldId id="337" r:id="rId36"/>
    <p:sldId id="340" r:id="rId37"/>
    <p:sldId id="345" r:id="rId38"/>
    <p:sldId id="347" r:id="rId39"/>
    <p:sldId id="346" r:id="rId40"/>
    <p:sldId id="349" r:id="rId41"/>
    <p:sldId id="342" r:id="rId42"/>
    <p:sldId id="343" r:id="rId43"/>
    <p:sldId id="344" r:id="rId44"/>
    <p:sldId id="348" r:id="rId4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2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3" roundtripDataSignature="AMtx7mgKDM20vh1gN9806A3SgU1Gsxh/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568A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DD7CDA-7C14-4B9E-A609-D5662159419C}">
  <a:tblStyle styleId="{AEDD7CDA-7C14-4B9E-A609-D566215941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AF40772-109A-458D-B064-478A5F82B8BE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F7E9"/>
          </a:solidFill>
        </a:fill>
      </a:tcStyle>
    </a:wholeTbl>
    <a:band1H>
      <a:tcTxStyle/>
      <a:tcStyle>
        <a:tcBdr/>
        <a:fill>
          <a:solidFill>
            <a:srgbClr val="D6EE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6EE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0151" autoAdjust="0"/>
  </p:normalViewPr>
  <p:slideViewPr>
    <p:cSldViewPr snapToGrid="0">
      <p:cViewPr varScale="1">
        <p:scale>
          <a:sx n="69" d="100"/>
          <a:sy n="69" d="100"/>
        </p:scale>
        <p:origin x="1224" y="58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63" Type="http://customschemas.google.com/relationships/presentationmetadata" Target="meta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65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64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67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FDCDC-31D7-4D22-B9BC-AFF85169C92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E948083F-41FA-4767-A7CE-6380025FAD61}">
      <dgm:prSet phldrT="[Texto]"/>
      <dgm:spPr/>
      <dgm:t>
        <a:bodyPr/>
        <a:lstStyle/>
        <a:p>
          <a:r>
            <a:rPr lang="en-US" dirty="0"/>
            <a:t>RNF1. </a:t>
          </a:r>
          <a:r>
            <a:rPr lang="en-US" dirty="0" err="1"/>
            <a:t>Disponibilidade</a:t>
          </a:r>
          <a:endParaRPr lang="pt-PT" dirty="0"/>
        </a:p>
      </dgm:t>
    </dgm:pt>
    <dgm:pt modelId="{2FF94620-1DEE-4724-B50D-84FF29813406}" type="parTrans" cxnId="{DB11AC58-7BCA-4A8D-951F-94169E48CD98}">
      <dgm:prSet/>
      <dgm:spPr/>
      <dgm:t>
        <a:bodyPr/>
        <a:lstStyle/>
        <a:p>
          <a:endParaRPr lang="pt-PT"/>
        </a:p>
      </dgm:t>
    </dgm:pt>
    <dgm:pt modelId="{55806699-D3BF-4E1C-A6E3-D70EA9E75C33}" type="sibTrans" cxnId="{DB11AC58-7BCA-4A8D-951F-94169E48CD98}">
      <dgm:prSet/>
      <dgm:spPr/>
      <dgm:t>
        <a:bodyPr/>
        <a:lstStyle/>
        <a:p>
          <a:endParaRPr lang="pt-PT"/>
        </a:p>
      </dgm:t>
    </dgm:pt>
    <dgm:pt modelId="{48D92AFA-1D89-4E02-8B1F-6480B7A8EB5E}">
      <dgm:prSet phldrT="[Texto]"/>
      <dgm:spPr/>
      <dgm:t>
        <a:bodyPr/>
        <a:lstStyle/>
        <a:p>
          <a:r>
            <a:rPr lang="pt-PT" dirty="0"/>
            <a:t>RNF2. Desempenho (tempo de resposta)</a:t>
          </a:r>
        </a:p>
      </dgm:t>
    </dgm:pt>
    <dgm:pt modelId="{559CC048-8742-4FDF-A272-D78AD8076995}" type="parTrans" cxnId="{07B25DC3-0362-4EC4-9CAF-7017B232AFC9}">
      <dgm:prSet/>
      <dgm:spPr/>
      <dgm:t>
        <a:bodyPr/>
        <a:lstStyle/>
        <a:p>
          <a:endParaRPr lang="pt-PT"/>
        </a:p>
      </dgm:t>
    </dgm:pt>
    <dgm:pt modelId="{6264A345-6E53-43CF-903D-EF2E78AAEE55}" type="sibTrans" cxnId="{07B25DC3-0362-4EC4-9CAF-7017B232AFC9}">
      <dgm:prSet/>
      <dgm:spPr/>
      <dgm:t>
        <a:bodyPr/>
        <a:lstStyle/>
        <a:p>
          <a:endParaRPr lang="pt-PT"/>
        </a:p>
      </dgm:t>
    </dgm:pt>
    <dgm:pt modelId="{185E2310-E30D-4131-B26C-4648C543AF58}">
      <dgm:prSet phldrT="[Texto]"/>
      <dgm:spPr/>
      <dgm:t>
        <a:bodyPr/>
        <a:lstStyle/>
        <a:p>
          <a:r>
            <a:rPr lang="en-US" dirty="0"/>
            <a:t>RNF2. </a:t>
          </a:r>
          <a:r>
            <a:rPr lang="en-US" dirty="0" err="1"/>
            <a:t>Desempenho</a:t>
          </a:r>
          <a:r>
            <a:rPr lang="en-US" dirty="0"/>
            <a:t> (</a:t>
          </a:r>
          <a:r>
            <a:rPr lang="en-US" dirty="0" err="1"/>
            <a:t>latência</a:t>
          </a:r>
          <a:r>
            <a:rPr lang="en-US" dirty="0"/>
            <a:t>)</a:t>
          </a:r>
          <a:endParaRPr lang="pt-PT" dirty="0"/>
        </a:p>
      </dgm:t>
    </dgm:pt>
    <dgm:pt modelId="{331578D6-D2A6-4493-9986-A42693F42FDE}" type="parTrans" cxnId="{C6ADFBC7-2438-4DA6-8553-784217A2C7D7}">
      <dgm:prSet/>
      <dgm:spPr/>
      <dgm:t>
        <a:bodyPr/>
        <a:lstStyle/>
        <a:p>
          <a:endParaRPr lang="pt-PT"/>
        </a:p>
      </dgm:t>
    </dgm:pt>
    <dgm:pt modelId="{DFEC8098-A0FA-427C-A68A-2221BCC1A46F}" type="sibTrans" cxnId="{C6ADFBC7-2438-4DA6-8553-784217A2C7D7}">
      <dgm:prSet/>
      <dgm:spPr/>
      <dgm:t>
        <a:bodyPr/>
        <a:lstStyle/>
        <a:p>
          <a:endParaRPr lang="pt-PT"/>
        </a:p>
      </dgm:t>
    </dgm:pt>
    <dgm:pt modelId="{1472F79D-641D-4E86-AC99-4641DE9C6B6E}">
      <dgm:prSet phldrT="[Texto]"/>
      <dgm:spPr/>
      <dgm:t>
        <a:bodyPr/>
        <a:lstStyle/>
        <a:p>
          <a:r>
            <a:rPr lang="pt-PT" dirty="0"/>
            <a:t>RNF3. Modificabilidade</a:t>
          </a:r>
        </a:p>
      </dgm:t>
    </dgm:pt>
    <dgm:pt modelId="{EF8CEFE4-8CB6-4C5D-A16E-155FDD6ADD47}" type="parTrans" cxnId="{848FBD3E-D816-4628-8E7C-D0ED584D4AF5}">
      <dgm:prSet/>
      <dgm:spPr/>
      <dgm:t>
        <a:bodyPr/>
        <a:lstStyle/>
        <a:p>
          <a:endParaRPr lang="pt-PT"/>
        </a:p>
      </dgm:t>
    </dgm:pt>
    <dgm:pt modelId="{FBD68AF1-27B9-4956-9547-C36D206BD3A5}" type="sibTrans" cxnId="{848FBD3E-D816-4628-8E7C-D0ED584D4AF5}">
      <dgm:prSet/>
      <dgm:spPr/>
      <dgm:t>
        <a:bodyPr/>
        <a:lstStyle/>
        <a:p>
          <a:endParaRPr lang="pt-PT"/>
        </a:p>
      </dgm:t>
    </dgm:pt>
    <dgm:pt modelId="{29E87D5E-FCCD-4201-BA7B-5B61BC0A63CE}" type="pres">
      <dgm:prSet presAssocID="{DD3FDCDC-31D7-4D22-B9BC-AFF85169C92A}" presName="Name0" presStyleCnt="0">
        <dgm:presLayoutVars>
          <dgm:chMax val="7"/>
          <dgm:chPref val="7"/>
          <dgm:dir/>
        </dgm:presLayoutVars>
      </dgm:prSet>
      <dgm:spPr/>
    </dgm:pt>
    <dgm:pt modelId="{8289EAFC-2599-46B7-AAE9-6C4F2F345D9F}" type="pres">
      <dgm:prSet presAssocID="{DD3FDCDC-31D7-4D22-B9BC-AFF85169C92A}" presName="Name1" presStyleCnt="0"/>
      <dgm:spPr/>
    </dgm:pt>
    <dgm:pt modelId="{104B1D20-81CA-482E-B268-02D134E3AF73}" type="pres">
      <dgm:prSet presAssocID="{DD3FDCDC-31D7-4D22-B9BC-AFF85169C92A}" presName="cycle" presStyleCnt="0"/>
      <dgm:spPr/>
    </dgm:pt>
    <dgm:pt modelId="{170F8B9C-D811-44B1-A119-12D22431E92D}" type="pres">
      <dgm:prSet presAssocID="{DD3FDCDC-31D7-4D22-B9BC-AFF85169C92A}" presName="srcNode" presStyleLbl="node1" presStyleIdx="0" presStyleCnt="4"/>
      <dgm:spPr/>
    </dgm:pt>
    <dgm:pt modelId="{AABB8A9B-812C-4BEC-AF08-CAB1828A116F}" type="pres">
      <dgm:prSet presAssocID="{DD3FDCDC-31D7-4D22-B9BC-AFF85169C92A}" presName="conn" presStyleLbl="parChTrans1D2" presStyleIdx="0" presStyleCnt="1"/>
      <dgm:spPr/>
    </dgm:pt>
    <dgm:pt modelId="{B662C055-61DC-4832-93E4-BA5BF8E790BD}" type="pres">
      <dgm:prSet presAssocID="{DD3FDCDC-31D7-4D22-B9BC-AFF85169C92A}" presName="extraNode" presStyleLbl="node1" presStyleIdx="0" presStyleCnt="4"/>
      <dgm:spPr/>
    </dgm:pt>
    <dgm:pt modelId="{8BE9B1D4-D2C6-473B-9D9F-F5E6440FDD80}" type="pres">
      <dgm:prSet presAssocID="{DD3FDCDC-31D7-4D22-B9BC-AFF85169C92A}" presName="dstNode" presStyleLbl="node1" presStyleIdx="0" presStyleCnt="4"/>
      <dgm:spPr/>
    </dgm:pt>
    <dgm:pt modelId="{F4704DAE-7388-4845-BC8C-0C299311A7AD}" type="pres">
      <dgm:prSet presAssocID="{E948083F-41FA-4767-A7CE-6380025FAD61}" presName="text_1" presStyleLbl="node1" presStyleIdx="0" presStyleCnt="4">
        <dgm:presLayoutVars>
          <dgm:bulletEnabled val="1"/>
        </dgm:presLayoutVars>
      </dgm:prSet>
      <dgm:spPr/>
    </dgm:pt>
    <dgm:pt modelId="{68D5F635-2D10-46A5-B4BB-6C996D9FAEF5}" type="pres">
      <dgm:prSet presAssocID="{E948083F-41FA-4767-A7CE-6380025FAD61}" presName="accent_1" presStyleCnt="0"/>
      <dgm:spPr/>
    </dgm:pt>
    <dgm:pt modelId="{593E4CB1-B45A-4073-AD63-597FF5F7ECA5}" type="pres">
      <dgm:prSet presAssocID="{E948083F-41FA-4767-A7CE-6380025FAD61}" presName="accentRepeatNode" presStyleLbl="solidFgAcc1" presStyleIdx="0" presStyleCnt="4"/>
      <dgm:spPr/>
    </dgm:pt>
    <dgm:pt modelId="{DEE7A8BC-3189-4500-9E88-BBB48496B23D}" type="pres">
      <dgm:prSet presAssocID="{48D92AFA-1D89-4E02-8B1F-6480B7A8EB5E}" presName="text_2" presStyleLbl="node1" presStyleIdx="1" presStyleCnt="4">
        <dgm:presLayoutVars>
          <dgm:bulletEnabled val="1"/>
        </dgm:presLayoutVars>
      </dgm:prSet>
      <dgm:spPr/>
    </dgm:pt>
    <dgm:pt modelId="{E4BC49A2-3DA8-4096-B0BC-29D7F8B8EA70}" type="pres">
      <dgm:prSet presAssocID="{48D92AFA-1D89-4E02-8B1F-6480B7A8EB5E}" presName="accent_2" presStyleCnt="0"/>
      <dgm:spPr/>
    </dgm:pt>
    <dgm:pt modelId="{3E098D95-E598-4B8F-9ADA-62098DA5ED56}" type="pres">
      <dgm:prSet presAssocID="{48D92AFA-1D89-4E02-8B1F-6480B7A8EB5E}" presName="accentRepeatNode" presStyleLbl="solidFgAcc1" presStyleIdx="1" presStyleCnt="4"/>
      <dgm:spPr/>
    </dgm:pt>
    <dgm:pt modelId="{FEB54776-2380-44C4-AE09-E4598B9D8EDE}" type="pres">
      <dgm:prSet presAssocID="{185E2310-E30D-4131-B26C-4648C543AF58}" presName="text_3" presStyleLbl="node1" presStyleIdx="2" presStyleCnt="4">
        <dgm:presLayoutVars>
          <dgm:bulletEnabled val="1"/>
        </dgm:presLayoutVars>
      </dgm:prSet>
      <dgm:spPr/>
    </dgm:pt>
    <dgm:pt modelId="{B9786F2B-83F5-4EBC-AAED-489E87D318A1}" type="pres">
      <dgm:prSet presAssocID="{185E2310-E30D-4131-B26C-4648C543AF58}" presName="accent_3" presStyleCnt="0"/>
      <dgm:spPr/>
    </dgm:pt>
    <dgm:pt modelId="{04FB8BA7-1D45-4E71-B9F8-FCF5E419628C}" type="pres">
      <dgm:prSet presAssocID="{185E2310-E30D-4131-B26C-4648C543AF58}" presName="accentRepeatNode" presStyleLbl="solidFgAcc1" presStyleIdx="2" presStyleCnt="4"/>
      <dgm:spPr/>
    </dgm:pt>
    <dgm:pt modelId="{65508B93-A19B-40AB-8ACA-16E84DA4FDD0}" type="pres">
      <dgm:prSet presAssocID="{1472F79D-641D-4E86-AC99-4641DE9C6B6E}" presName="text_4" presStyleLbl="node1" presStyleIdx="3" presStyleCnt="4">
        <dgm:presLayoutVars>
          <dgm:bulletEnabled val="1"/>
        </dgm:presLayoutVars>
      </dgm:prSet>
      <dgm:spPr/>
    </dgm:pt>
    <dgm:pt modelId="{FDAFC8D1-A846-471F-A600-92F495A48106}" type="pres">
      <dgm:prSet presAssocID="{1472F79D-641D-4E86-AC99-4641DE9C6B6E}" presName="accent_4" presStyleCnt="0"/>
      <dgm:spPr/>
    </dgm:pt>
    <dgm:pt modelId="{42075834-EABB-4971-8426-4579BBEF71A0}" type="pres">
      <dgm:prSet presAssocID="{1472F79D-641D-4E86-AC99-4641DE9C6B6E}" presName="accentRepeatNode" presStyleLbl="solidFgAcc1" presStyleIdx="3" presStyleCnt="4"/>
      <dgm:spPr/>
    </dgm:pt>
  </dgm:ptLst>
  <dgm:cxnLst>
    <dgm:cxn modelId="{26DA9916-C05E-4A06-ACC1-F03457FE0FAA}" type="presOf" srcId="{DD3FDCDC-31D7-4D22-B9BC-AFF85169C92A}" destId="{29E87D5E-FCCD-4201-BA7B-5B61BC0A63CE}" srcOrd="0" destOrd="0" presId="urn:microsoft.com/office/officeart/2008/layout/VerticalCurvedList"/>
    <dgm:cxn modelId="{4A41E83A-BD21-4E63-A06A-79BE537C8231}" type="presOf" srcId="{55806699-D3BF-4E1C-A6E3-D70EA9E75C33}" destId="{AABB8A9B-812C-4BEC-AF08-CAB1828A116F}" srcOrd="0" destOrd="0" presId="urn:microsoft.com/office/officeart/2008/layout/VerticalCurvedList"/>
    <dgm:cxn modelId="{848FBD3E-D816-4628-8E7C-D0ED584D4AF5}" srcId="{DD3FDCDC-31D7-4D22-B9BC-AFF85169C92A}" destId="{1472F79D-641D-4E86-AC99-4641DE9C6B6E}" srcOrd="3" destOrd="0" parTransId="{EF8CEFE4-8CB6-4C5D-A16E-155FDD6ADD47}" sibTransId="{FBD68AF1-27B9-4956-9547-C36D206BD3A5}"/>
    <dgm:cxn modelId="{AC129966-80F3-4B11-B714-CF73A2D413BD}" type="presOf" srcId="{185E2310-E30D-4131-B26C-4648C543AF58}" destId="{FEB54776-2380-44C4-AE09-E4598B9D8EDE}" srcOrd="0" destOrd="0" presId="urn:microsoft.com/office/officeart/2008/layout/VerticalCurvedList"/>
    <dgm:cxn modelId="{90B18F67-370F-4386-9842-B5EFE2B34437}" type="presOf" srcId="{E948083F-41FA-4767-A7CE-6380025FAD61}" destId="{F4704DAE-7388-4845-BC8C-0C299311A7AD}" srcOrd="0" destOrd="0" presId="urn:microsoft.com/office/officeart/2008/layout/VerticalCurvedList"/>
    <dgm:cxn modelId="{765F9A6D-9BEE-4EB7-8E55-B5A2BFFB5EBA}" type="presOf" srcId="{48D92AFA-1D89-4E02-8B1F-6480B7A8EB5E}" destId="{DEE7A8BC-3189-4500-9E88-BBB48496B23D}" srcOrd="0" destOrd="0" presId="urn:microsoft.com/office/officeart/2008/layout/VerticalCurvedList"/>
    <dgm:cxn modelId="{DB11AC58-7BCA-4A8D-951F-94169E48CD98}" srcId="{DD3FDCDC-31D7-4D22-B9BC-AFF85169C92A}" destId="{E948083F-41FA-4767-A7CE-6380025FAD61}" srcOrd="0" destOrd="0" parTransId="{2FF94620-1DEE-4724-B50D-84FF29813406}" sibTransId="{55806699-D3BF-4E1C-A6E3-D70EA9E75C33}"/>
    <dgm:cxn modelId="{AF64148F-3BBF-405B-8BAF-4306F3840B97}" type="presOf" srcId="{1472F79D-641D-4E86-AC99-4641DE9C6B6E}" destId="{65508B93-A19B-40AB-8ACA-16E84DA4FDD0}" srcOrd="0" destOrd="0" presId="urn:microsoft.com/office/officeart/2008/layout/VerticalCurvedList"/>
    <dgm:cxn modelId="{07B25DC3-0362-4EC4-9CAF-7017B232AFC9}" srcId="{DD3FDCDC-31D7-4D22-B9BC-AFF85169C92A}" destId="{48D92AFA-1D89-4E02-8B1F-6480B7A8EB5E}" srcOrd="1" destOrd="0" parTransId="{559CC048-8742-4FDF-A272-D78AD8076995}" sibTransId="{6264A345-6E53-43CF-903D-EF2E78AAEE55}"/>
    <dgm:cxn modelId="{C6ADFBC7-2438-4DA6-8553-784217A2C7D7}" srcId="{DD3FDCDC-31D7-4D22-B9BC-AFF85169C92A}" destId="{185E2310-E30D-4131-B26C-4648C543AF58}" srcOrd="2" destOrd="0" parTransId="{331578D6-D2A6-4493-9986-A42693F42FDE}" sibTransId="{DFEC8098-A0FA-427C-A68A-2221BCC1A46F}"/>
    <dgm:cxn modelId="{4B31105E-8EB2-4280-BF59-745C899D8EE5}" type="presParOf" srcId="{29E87D5E-FCCD-4201-BA7B-5B61BC0A63CE}" destId="{8289EAFC-2599-46B7-AAE9-6C4F2F345D9F}" srcOrd="0" destOrd="0" presId="urn:microsoft.com/office/officeart/2008/layout/VerticalCurvedList"/>
    <dgm:cxn modelId="{C8C65960-B5FF-4D82-BDB3-3B9E21E1BC13}" type="presParOf" srcId="{8289EAFC-2599-46B7-AAE9-6C4F2F345D9F}" destId="{104B1D20-81CA-482E-B268-02D134E3AF73}" srcOrd="0" destOrd="0" presId="urn:microsoft.com/office/officeart/2008/layout/VerticalCurvedList"/>
    <dgm:cxn modelId="{3EF84D84-9018-4E9D-BABC-AE63F4A8E6F3}" type="presParOf" srcId="{104B1D20-81CA-482E-B268-02D134E3AF73}" destId="{170F8B9C-D811-44B1-A119-12D22431E92D}" srcOrd="0" destOrd="0" presId="urn:microsoft.com/office/officeart/2008/layout/VerticalCurvedList"/>
    <dgm:cxn modelId="{73B6DCDE-E966-423F-BD4C-CF5BDF4507FF}" type="presParOf" srcId="{104B1D20-81CA-482E-B268-02D134E3AF73}" destId="{AABB8A9B-812C-4BEC-AF08-CAB1828A116F}" srcOrd="1" destOrd="0" presId="urn:microsoft.com/office/officeart/2008/layout/VerticalCurvedList"/>
    <dgm:cxn modelId="{C70C0027-4F13-4059-8B61-E92D9CF0F89A}" type="presParOf" srcId="{104B1D20-81CA-482E-B268-02D134E3AF73}" destId="{B662C055-61DC-4832-93E4-BA5BF8E790BD}" srcOrd="2" destOrd="0" presId="urn:microsoft.com/office/officeart/2008/layout/VerticalCurvedList"/>
    <dgm:cxn modelId="{291D64B4-8114-41E5-8BA6-86EF979EF214}" type="presParOf" srcId="{104B1D20-81CA-482E-B268-02D134E3AF73}" destId="{8BE9B1D4-D2C6-473B-9D9F-F5E6440FDD80}" srcOrd="3" destOrd="0" presId="urn:microsoft.com/office/officeart/2008/layout/VerticalCurvedList"/>
    <dgm:cxn modelId="{9A94E9FC-63F9-493C-9750-F609EFAB9E28}" type="presParOf" srcId="{8289EAFC-2599-46B7-AAE9-6C4F2F345D9F}" destId="{F4704DAE-7388-4845-BC8C-0C299311A7AD}" srcOrd="1" destOrd="0" presId="urn:microsoft.com/office/officeart/2008/layout/VerticalCurvedList"/>
    <dgm:cxn modelId="{63DF3D84-C04C-4895-BA0E-8A60E86F8D0C}" type="presParOf" srcId="{8289EAFC-2599-46B7-AAE9-6C4F2F345D9F}" destId="{68D5F635-2D10-46A5-B4BB-6C996D9FAEF5}" srcOrd="2" destOrd="0" presId="urn:microsoft.com/office/officeart/2008/layout/VerticalCurvedList"/>
    <dgm:cxn modelId="{3342CB7F-3570-41B8-B82E-80BF80DF7A38}" type="presParOf" srcId="{68D5F635-2D10-46A5-B4BB-6C996D9FAEF5}" destId="{593E4CB1-B45A-4073-AD63-597FF5F7ECA5}" srcOrd="0" destOrd="0" presId="urn:microsoft.com/office/officeart/2008/layout/VerticalCurvedList"/>
    <dgm:cxn modelId="{FE12A6CA-A7E7-4BC4-AD71-24ECC31CDF4B}" type="presParOf" srcId="{8289EAFC-2599-46B7-AAE9-6C4F2F345D9F}" destId="{DEE7A8BC-3189-4500-9E88-BBB48496B23D}" srcOrd="3" destOrd="0" presId="urn:microsoft.com/office/officeart/2008/layout/VerticalCurvedList"/>
    <dgm:cxn modelId="{55C4816F-1A09-4DCF-9C5A-B44E031F5BE0}" type="presParOf" srcId="{8289EAFC-2599-46B7-AAE9-6C4F2F345D9F}" destId="{E4BC49A2-3DA8-4096-B0BC-29D7F8B8EA70}" srcOrd="4" destOrd="0" presId="urn:microsoft.com/office/officeart/2008/layout/VerticalCurvedList"/>
    <dgm:cxn modelId="{74328F44-A74F-4D50-81B7-C64A65972D04}" type="presParOf" srcId="{E4BC49A2-3DA8-4096-B0BC-29D7F8B8EA70}" destId="{3E098D95-E598-4B8F-9ADA-62098DA5ED56}" srcOrd="0" destOrd="0" presId="urn:microsoft.com/office/officeart/2008/layout/VerticalCurvedList"/>
    <dgm:cxn modelId="{9F301127-B664-44DA-9C1A-1434F3AEFDFC}" type="presParOf" srcId="{8289EAFC-2599-46B7-AAE9-6C4F2F345D9F}" destId="{FEB54776-2380-44C4-AE09-E4598B9D8EDE}" srcOrd="5" destOrd="0" presId="urn:microsoft.com/office/officeart/2008/layout/VerticalCurvedList"/>
    <dgm:cxn modelId="{63007C52-FF9F-4A2B-8957-A4E1860061F5}" type="presParOf" srcId="{8289EAFC-2599-46B7-AAE9-6C4F2F345D9F}" destId="{B9786F2B-83F5-4EBC-AAED-489E87D318A1}" srcOrd="6" destOrd="0" presId="urn:microsoft.com/office/officeart/2008/layout/VerticalCurvedList"/>
    <dgm:cxn modelId="{9DF25ECE-C3DF-42AF-AF3A-B96B5029268A}" type="presParOf" srcId="{B9786F2B-83F5-4EBC-AAED-489E87D318A1}" destId="{04FB8BA7-1D45-4E71-B9F8-FCF5E419628C}" srcOrd="0" destOrd="0" presId="urn:microsoft.com/office/officeart/2008/layout/VerticalCurvedList"/>
    <dgm:cxn modelId="{C77F6A48-9A82-4183-AACB-235904B03736}" type="presParOf" srcId="{8289EAFC-2599-46B7-AAE9-6C4F2F345D9F}" destId="{65508B93-A19B-40AB-8ACA-16E84DA4FDD0}" srcOrd="7" destOrd="0" presId="urn:microsoft.com/office/officeart/2008/layout/VerticalCurvedList"/>
    <dgm:cxn modelId="{40F9F432-1654-4CB2-A4F5-50EE13AAC8FA}" type="presParOf" srcId="{8289EAFC-2599-46B7-AAE9-6C4F2F345D9F}" destId="{FDAFC8D1-A846-471F-A600-92F495A48106}" srcOrd="8" destOrd="0" presId="urn:microsoft.com/office/officeart/2008/layout/VerticalCurvedList"/>
    <dgm:cxn modelId="{8125196C-C212-4975-879D-8D54155D2D41}" type="presParOf" srcId="{FDAFC8D1-A846-471F-A600-92F495A48106}" destId="{42075834-EABB-4971-8426-4579BBEF71A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3FDCDC-31D7-4D22-B9BC-AFF85169C92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E948083F-41FA-4767-A7CE-6380025FAD61}">
      <dgm:prSet phldrT="[Texto]"/>
      <dgm:spPr/>
      <dgm:t>
        <a:bodyPr/>
        <a:lstStyle/>
        <a:p>
          <a:r>
            <a:rPr lang="pt-PT" dirty="0"/>
            <a:t>O sistema </a:t>
          </a:r>
          <a:r>
            <a:rPr lang="pt-PT" dirty="0" err="1"/>
            <a:t>Flip</a:t>
          </a:r>
          <a:r>
            <a:rPr lang="pt-PT" dirty="0"/>
            <a:t> Framework estará funcional no início do próximo semestre escolar, numa versão teste.</a:t>
          </a:r>
        </a:p>
      </dgm:t>
    </dgm:pt>
    <dgm:pt modelId="{2FF94620-1DEE-4724-B50D-84FF29813406}" type="parTrans" cxnId="{DB11AC58-7BCA-4A8D-951F-94169E48CD98}">
      <dgm:prSet/>
      <dgm:spPr/>
      <dgm:t>
        <a:bodyPr/>
        <a:lstStyle/>
        <a:p>
          <a:endParaRPr lang="pt-PT"/>
        </a:p>
      </dgm:t>
    </dgm:pt>
    <dgm:pt modelId="{55806699-D3BF-4E1C-A6E3-D70EA9E75C33}" type="sibTrans" cxnId="{DB11AC58-7BCA-4A8D-951F-94169E48CD98}">
      <dgm:prSet/>
      <dgm:spPr/>
      <dgm:t>
        <a:bodyPr/>
        <a:lstStyle/>
        <a:p>
          <a:endParaRPr lang="pt-PT"/>
        </a:p>
      </dgm:t>
    </dgm:pt>
    <dgm:pt modelId="{48D92AFA-1D89-4E02-8B1F-6480B7A8EB5E}">
      <dgm:prSet phldrT="[Texto]"/>
      <dgm:spPr/>
      <dgm:t>
        <a:bodyPr/>
        <a:lstStyle/>
        <a:p>
          <a:r>
            <a:rPr lang="pt-PT" dirty="0"/>
            <a:t>Regulamento Geral da Proteção de Dados (RGPD). </a:t>
          </a:r>
        </a:p>
      </dgm:t>
    </dgm:pt>
    <dgm:pt modelId="{559CC048-8742-4FDF-A272-D78AD8076995}" type="parTrans" cxnId="{07B25DC3-0362-4EC4-9CAF-7017B232AFC9}">
      <dgm:prSet/>
      <dgm:spPr/>
      <dgm:t>
        <a:bodyPr/>
        <a:lstStyle/>
        <a:p>
          <a:endParaRPr lang="pt-PT"/>
        </a:p>
      </dgm:t>
    </dgm:pt>
    <dgm:pt modelId="{6264A345-6E53-43CF-903D-EF2E78AAEE55}" type="sibTrans" cxnId="{07B25DC3-0362-4EC4-9CAF-7017B232AFC9}">
      <dgm:prSet/>
      <dgm:spPr/>
      <dgm:t>
        <a:bodyPr/>
        <a:lstStyle/>
        <a:p>
          <a:endParaRPr lang="pt-PT"/>
        </a:p>
      </dgm:t>
    </dgm:pt>
    <dgm:pt modelId="{185E2310-E30D-4131-B26C-4648C543AF58}">
      <dgm:prSet phldrT="[Texto]"/>
      <dgm:spPr/>
      <dgm:t>
        <a:bodyPr/>
        <a:lstStyle/>
        <a:p>
          <a:r>
            <a:rPr lang="pt-PT" dirty="0"/>
            <a:t>Legislação de proteção de Direitos de Autor e Propriedade em Software.</a:t>
          </a:r>
        </a:p>
      </dgm:t>
    </dgm:pt>
    <dgm:pt modelId="{331578D6-D2A6-4493-9986-A42693F42FDE}" type="parTrans" cxnId="{C6ADFBC7-2438-4DA6-8553-784217A2C7D7}">
      <dgm:prSet/>
      <dgm:spPr/>
      <dgm:t>
        <a:bodyPr/>
        <a:lstStyle/>
        <a:p>
          <a:endParaRPr lang="pt-PT"/>
        </a:p>
      </dgm:t>
    </dgm:pt>
    <dgm:pt modelId="{DFEC8098-A0FA-427C-A68A-2221BCC1A46F}" type="sibTrans" cxnId="{C6ADFBC7-2438-4DA6-8553-784217A2C7D7}">
      <dgm:prSet/>
      <dgm:spPr/>
      <dgm:t>
        <a:bodyPr/>
        <a:lstStyle/>
        <a:p>
          <a:endParaRPr lang="pt-PT"/>
        </a:p>
      </dgm:t>
    </dgm:pt>
    <dgm:pt modelId="{1472F79D-641D-4E86-AC99-4641DE9C6B6E}">
      <dgm:prSet phldrT="[Texto]"/>
      <dgm:spPr/>
      <dgm:t>
        <a:bodyPr/>
        <a:lstStyle/>
        <a:p>
          <a:r>
            <a:rPr lang="pt-PT" dirty="0"/>
            <a:t>Comercialização e licença (Instituto Nacional da Propriedade Industrial).</a:t>
          </a:r>
        </a:p>
      </dgm:t>
    </dgm:pt>
    <dgm:pt modelId="{EF8CEFE4-8CB6-4C5D-A16E-155FDD6ADD47}" type="parTrans" cxnId="{848FBD3E-D816-4628-8E7C-D0ED584D4AF5}">
      <dgm:prSet/>
      <dgm:spPr/>
      <dgm:t>
        <a:bodyPr/>
        <a:lstStyle/>
        <a:p>
          <a:endParaRPr lang="pt-PT"/>
        </a:p>
      </dgm:t>
    </dgm:pt>
    <dgm:pt modelId="{FBD68AF1-27B9-4956-9547-C36D206BD3A5}" type="sibTrans" cxnId="{848FBD3E-D816-4628-8E7C-D0ED584D4AF5}">
      <dgm:prSet/>
      <dgm:spPr/>
      <dgm:t>
        <a:bodyPr/>
        <a:lstStyle/>
        <a:p>
          <a:endParaRPr lang="pt-PT"/>
        </a:p>
      </dgm:t>
    </dgm:pt>
    <dgm:pt modelId="{C353885E-936E-4C65-8481-8D657C007981}">
      <dgm:prSet phldrT="[Texto]"/>
      <dgm:spPr/>
      <dgm:t>
        <a:bodyPr/>
        <a:lstStyle/>
        <a:p>
          <a:r>
            <a:rPr lang="pt-PT" dirty="0"/>
            <a:t>Financiamento da Universidade de Coimbra.</a:t>
          </a:r>
        </a:p>
      </dgm:t>
    </dgm:pt>
    <dgm:pt modelId="{4B84F068-A359-4C1A-A0CB-DB19EE82DC7D}" type="parTrans" cxnId="{0CE933C9-C893-41BD-BDBF-CB80E4E23B80}">
      <dgm:prSet/>
      <dgm:spPr/>
      <dgm:t>
        <a:bodyPr/>
        <a:lstStyle/>
        <a:p>
          <a:endParaRPr lang="pt-PT"/>
        </a:p>
      </dgm:t>
    </dgm:pt>
    <dgm:pt modelId="{4B208C2B-0E4B-429C-B805-320FEEE0E0C5}" type="sibTrans" cxnId="{0CE933C9-C893-41BD-BDBF-CB80E4E23B80}">
      <dgm:prSet/>
      <dgm:spPr/>
      <dgm:t>
        <a:bodyPr/>
        <a:lstStyle/>
        <a:p>
          <a:endParaRPr lang="pt-PT"/>
        </a:p>
      </dgm:t>
    </dgm:pt>
    <dgm:pt modelId="{29E87D5E-FCCD-4201-BA7B-5B61BC0A63CE}" type="pres">
      <dgm:prSet presAssocID="{DD3FDCDC-31D7-4D22-B9BC-AFF85169C92A}" presName="Name0" presStyleCnt="0">
        <dgm:presLayoutVars>
          <dgm:chMax val="7"/>
          <dgm:chPref val="7"/>
          <dgm:dir/>
        </dgm:presLayoutVars>
      </dgm:prSet>
      <dgm:spPr/>
    </dgm:pt>
    <dgm:pt modelId="{8289EAFC-2599-46B7-AAE9-6C4F2F345D9F}" type="pres">
      <dgm:prSet presAssocID="{DD3FDCDC-31D7-4D22-B9BC-AFF85169C92A}" presName="Name1" presStyleCnt="0"/>
      <dgm:spPr/>
    </dgm:pt>
    <dgm:pt modelId="{104B1D20-81CA-482E-B268-02D134E3AF73}" type="pres">
      <dgm:prSet presAssocID="{DD3FDCDC-31D7-4D22-B9BC-AFF85169C92A}" presName="cycle" presStyleCnt="0"/>
      <dgm:spPr/>
    </dgm:pt>
    <dgm:pt modelId="{170F8B9C-D811-44B1-A119-12D22431E92D}" type="pres">
      <dgm:prSet presAssocID="{DD3FDCDC-31D7-4D22-B9BC-AFF85169C92A}" presName="srcNode" presStyleLbl="node1" presStyleIdx="0" presStyleCnt="5"/>
      <dgm:spPr/>
    </dgm:pt>
    <dgm:pt modelId="{AABB8A9B-812C-4BEC-AF08-CAB1828A116F}" type="pres">
      <dgm:prSet presAssocID="{DD3FDCDC-31D7-4D22-B9BC-AFF85169C92A}" presName="conn" presStyleLbl="parChTrans1D2" presStyleIdx="0" presStyleCnt="1"/>
      <dgm:spPr/>
    </dgm:pt>
    <dgm:pt modelId="{B662C055-61DC-4832-93E4-BA5BF8E790BD}" type="pres">
      <dgm:prSet presAssocID="{DD3FDCDC-31D7-4D22-B9BC-AFF85169C92A}" presName="extraNode" presStyleLbl="node1" presStyleIdx="0" presStyleCnt="5"/>
      <dgm:spPr/>
    </dgm:pt>
    <dgm:pt modelId="{8BE9B1D4-D2C6-473B-9D9F-F5E6440FDD80}" type="pres">
      <dgm:prSet presAssocID="{DD3FDCDC-31D7-4D22-B9BC-AFF85169C92A}" presName="dstNode" presStyleLbl="node1" presStyleIdx="0" presStyleCnt="5"/>
      <dgm:spPr/>
    </dgm:pt>
    <dgm:pt modelId="{F4704DAE-7388-4845-BC8C-0C299311A7AD}" type="pres">
      <dgm:prSet presAssocID="{E948083F-41FA-4767-A7CE-6380025FAD61}" presName="text_1" presStyleLbl="node1" presStyleIdx="0" presStyleCnt="5">
        <dgm:presLayoutVars>
          <dgm:bulletEnabled val="1"/>
        </dgm:presLayoutVars>
      </dgm:prSet>
      <dgm:spPr/>
    </dgm:pt>
    <dgm:pt modelId="{68D5F635-2D10-46A5-B4BB-6C996D9FAEF5}" type="pres">
      <dgm:prSet presAssocID="{E948083F-41FA-4767-A7CE-6380025FAD61}" presName="accent_1" presStyleCnt="0"/>
      <dgm:spPr/>
    </dgm:pt>
    <dgm:pt modelId="{593E4CB1-B45A-4073-AD63-597FF5F7ECA5}" type="pres">
      <dgm:prSet presAssocID="{E948083F-41FA-4767-A7CE-6380025FAD61}" presName="accentRepeatNode" presStyleLbl="solidFgAcc1" presStyleIdx="0" presStyleCnt="5"/>
      <dgm:spPr/>
    </dgm:pt>
    <dgm:pt modelId="{DEE7A8BC-3189-4500-9E88-BBB48496B23D}" type="pres">
      <dgm:prSet presAssocID="{48D92AFA-1D89-4E02-8B1F-6480B7A8EB5E}" presName="text_2" presStyleLbl="node1" presStyleIdx="1" presStyleCnt="5">
        <dgm:presLayoutVars>
          <dgm:bulletEnabled val="1"/>
        </dgm:presLayoutVars>
      </dgm:prSet>
      <dgm:spPr/>
    </dgm:pt>
    <dgm:pt modelId="{E4BC49A2-3DA8-4096-B0BC-29D7F8B8EA70}" type="pres">
      <dgm:prSet presAssocID="{48D92AFA-1D89-4E02-8B1F-6480B7A8EB5E}" presName="accent_2" presStyleCnt="0"/>
      <dgm:spPr/>
    </dgm:pt>
    <dgm:pt modelId="{3E098D95-E598-4B8F-9ADA-62098DA5ED56}" type="pres">
      <dgm:prSet presAssocID="{48D92AFA-1D89-4E02-8B1F-6480B7A8EB5E}" presName="accentRepeatNode" presStyleLbl="solidFgAcc1" presStyleIdx="1" presStyleCnt="5"/>
      <dgm:spPr/>
    </dgm:pt>
    <dgm:pt modelId="{FEB54776-2380-44C4-AE09-E4598B9D8EDE}" type="pres">
      <dgm:prSet presAssocID="{185E2310-E30D-4131-B26C-4648C543AF58}" presName="text_3" presStyleLbl="node1" presStyleIdx="2" presStyleCnt="5">
        <dgm:presLayoutVars>
          <dgm:bulletEnabled val="1"/>
        </dgm:presLayoutVars>
      </dgm:prSet>
      <dgm:spPr/>
    </dgm:pt>
    <dgm:pt modelId="{B9786F2B-83F5-4EBC-AAED-489E87D318A1}" type="pres">
      <dgm:prSet presAssocID="{185E2310-E30D-4131-B26C-4648C543AF58}" presName="accent_3" presStyleCnt="0"/>
      <dgm:spPr/>
    </dgm:pt>
    <dgm:pt modelId="{04FB8BA7-1D45-4E71-B9F8-FCF5E419628C}" type="pres">
      <dgm:prSet presAssocID="{185E2310-E30D-4131-B26C-4648C543AF58}" presName="accentRepeatNode" presStyleLbl="solidFgAcc1" presStyleIdx="2" presStyleCnt="5"/>
      <dgm:spPr/>
    </dgm:pt>
    <dgm:pt modelId="{65508B93-A19B-40AB-8ACA-16E84DA4FDD0}" type="pres">
      <dgm:prSet presAssocID="{1472F79D-641D-4E86-AC99-4641DE9C6B6E}" presName="text_4" presStyleLbl="node1" presStyleIdx="3" presStyleCnt="5">
        <dgm:presLayoutVars>
          <dgm:bulletEnabled val="1"/>
        </dgm:presLayoutVars>
      </dgm:prSet>
      <dgm:spPr/>
    </dgm:pt>
    <dgm:pt modelId="{FDAFC8D1-A846-471F-A600-92F495A48106}" type="pres">
      <dgm:prSet presAssocID="{1472F79D-641D-4E86-AC99-4641DE9C6B6E}" presName="accent_4" presStyleCnt="0"/>
      <dgm:spPr/>
    </dgm:pt>
    <dgm:pt modelId="{42075834-EABB-4971-8426-4579BBEF71A0}" type="pres">
      <dgm:prSet presAssocID="{1472F79D-641D-4E86-AC99-4641DE9C6B6E}" presName="accentRepeatNode" presStyleLbl="solidFgAcc1" presStyleIdx="3" presStyleCnt="5"/>
      <dgm:spPr/>
    </dgm:pt>
    <dgm:pt modelId="{A2799492-D969-4A01-8A07-EFA9A7AEF117}" type="pres">
      <dgm:prSet presAssocID="{C353885E-936E-4C65-8481-8D657C007981}" presName="text_5" presStyleLbl="node1" presStyleIdx="4" presStyleCnt="5">
        <dgm:presLayoutVars>
          <dgm:bulletEnabled val="1"/>
        </dgm:presLayoutVars>
      </dgm:prSet>
      <dgm:spPr/>
    </dgm:pt>
    <dgm:pt modelId="{A368DAEC-EEF9-46EE-956C-A0970F14E4CF}" type="pres">
      <dgm:prSet presAssocID="{C353885E-936E-4C65-8481-8D657C007981}" presName="accent_5" presStyleCnt="0"/>
      <dgm:spPr/>
    </dgm:pt>
    <dgm:pt modelId="{84B61A12-BCB5-44A8-8B0D-C9BEA9B399C8}" type="pres">
      <dgm:prSet presAssocID="{C353885E-936E-4C65-8481-8D657C007981}" presName="accentRepeatNode" presStyleLbl="solidFgAcc1" presStyleIdx="4" presStyleCnt="5"/>
      <dgm:spPr/>
    </dgm:pt>
  </dgm:ptLst>
  <dgm:cxnLst>
    <dgm:cxn modelId="{BC4FA317-4974-442E-B221-B0D5ED80411A}" type="presOf" srcId="{48D92AFA-1D89-4E02-8B1F-6480B7A8EB5E}" destId="{DEE7A8BC-3189-4500-9E88-BBB48496B23D}" srcOrd="0" destOrd="0" presId="urn:microsoft.com/office/officeart/2008/layout/VerticalCurvedList"/>
    <dgm:cxn modelId="{848FBD3E-D816-4628-8E7C-D0ED584D4AF5}" srcId="{DD3FDCDC-31D7-4D22-B9BC-AFF85169C92A}" destId="{1472F79D-641D-4E86-AC99-4641DE9C6B6E}" srcOrd="3" destOrd="0" parTransId="{EF8CEFE4-8CB6-4C5D-A16E-155FDD6ADD47}" sibTransId="{FBD68AF1-27B9-4956-9547-C36D206BD3A5}"/>
    <dgm:cxn modelId="{DB11AC58-7BCA-4A8D-951F-94169E48CD98}" srcId="{DD3FDCDC-31D7-4D22-B9BC-AFF85169C92A}" destId="{E948083F-41FA-4767-A7CE-6380025FAD61}" srcOrd="0" destOrd="0" parTransId="{2FF94620-1DEE-4724-B50D-84FF29813406}" sibTransId="{55806699-D3BF-4E1C-A6E3-D70EA9E75C33}"/>
    <dgm:cxn modelId="{A1077790-AF60-4774-80DF-F02F3E4233D3}" type="presOf" srcId="{DD3FDCDC-31D7-4D22-B9BC-AFF85169C92A}" destId="{29E87D5E-FCCD-4201-BA7B-5B61BC0A63CE}" srcOrd="0" destOrd="0" presId="urn:microsoft.com/office/officeart/2008/layout/VerticalCurvedList"/>
    <dgm:cxn modelId="{8EFE7FA3-A514-4F3C-807F-72E98F118032}" type="presOf" srcId="{55806699-D3BF-4E1C-A6E3-D70EA9E75C33}" destId="{AABB8A9B-812C-4BEC-AF08-CAB1828A116F}" srcOrd="0" destOrd="0" presId="urn:microsoft.com/office/officeart/2008/layout/VerticalCurvedList"/>
    <dgm:cxn modelId="{470968A9-3ABE-45A6-9C3D-F4C0B59E092A}" type="presOf" srcId="{C353885E-936E-4C65-8481-8D657C007981}" destId="{A2799492-D969-4A01-8A07-EFA9A7AEF117}" srcOrd="0" destOrd="0" presId="urn:microsoft.com/office/officeart/2008/layout/VerticalCurvedList"/>
    <dgm:cxn modelId="{97DD2CB0-671A-4E90-A09C-E8D9A3EA0072}" type="presOf" srcId="{185E2310-E30D-4131-B26C-4648C543AF58}" destId="{FEB54776-2380-44C4-AE09-E4598B9D8EDE}" srcOrd="0" destOrd="0" presId="urn:microsoft.com/office/officeart/2008/layout/VerticalCurvedList"/>
    <dgm:cxn modelId="{07B25DC3-0362-4EC4-9CAF-7017B232AFC9}" srcId="{DD3FDCDC-31D7-4D22-B9BC-AFF85169C92A}" destId="{48D92AFA-1D89-4E02-8B1F-6480B7A8EB5E}" srcOrd="1" destOrd="0" parTransId="{559CC048-8742-4FDF-A272-D78AD8076995}" sibTransId="{6264A345-6E53-43CF-903D-EF2E78AAEE55}"/>
    <dgm:cxn modelId="{C6ADFBC7-2438-4DA6-8553-784217A2C7D7}" srcId="{DD3FDCDC-31D7-4D22-B9BC-AFF85169C92A}" destId="{185E2310-E30D-4131-B26C-4648C543AF58}" srcOrd="2" destOrd="0" parTransId="{331578D6-D2A6-4493-9986-A42693F42FDE}" sibTransId="{DFEC8098-A0FA-427C-A68A-2221BCC1A46F}"/>
    <dgm:cxn modelId="{0CE933C9-C893-41BD-BDBF-CB80E4E23B80}" srcId="{DD3FDCDC-31D7-4D22-B9BC-AFF85169C92A}" destId="{C353885E-936E-4C65-8481-8D657C007981}" srcOrd="4" destOrd="0" parTransId="{4B84F068-A359-4C1A-A0CB-DB19EE82DC7D}" sibTransId="{4B208C2B-0E4B-429C-B805-320FEEE0E0C5}"/>
    <dgm:cxn modelId="{9AB4CED5-9833-47D9-A1EA-9FF13F3C375B}" type="presOf" srcId="{1472F79D-641D-4E86-AC99-4641DE9C6B6E}" destId="{65508B93-A19B-40AB-8ACA-16E84DA4FDD0}" srcOrd="0" destOrd="0" presId="urn:microsoft.com/office/officeart/2008/layout/VerticalCurvedList"/>
    <dgm:cxn modelId="{C3FE7BF9-5636-471C-85A5-D63940D54069}" type="presOf" srcId="{E948083F-41FA-4767-A7CE-6380025FAD61}" destId="{F4704DAE-7388-4845-BC8C-0C299311A7AD}" srcOrd="0" destOrd="0" presId="urn:microsoft.com/office/officeart/2008/layout/VerticalCurvedList"/>
    <dgm:cxn modelId="{EA0E0EF1-CAFA-442C-85C6-58340A54DC19}" type="presParOf" srcId="{29E87D5E-FCCD-4201-BA7B-5B61BC0A63CE}" destId="{8289EAFC-2599-46B7-AAE9-6C4F2F345D9F}" srcOrd="0" destOrd="0" presId="urn:microsoft.com/office/officeart/2008/layout/VerticalCurvedList"/>
    <dgm:cxn modelId="{A79B146C-FCAA-418D-92E9-0A2F1AD66F82}" type="presParOf" srcId="{8289EAFC-2599-46B7-AAE9-6C4F2F345D9F}" destId="{104B1D20-81CA-482E-B268-02D134E3AF73}" srcOrd="0" destOrd="0" presId="urn:microsoft.com/office/officeart/2008/layout/VerticalCurvedList"/>
    <dgm:cxn modelId="{7A88FC88-6036-453C-8412-4D5D65EC82F7}" type="presParOf" srcId="{104B1D20-81CA-482E-B268-02D134E3AF73}" destId="{170F8B9C-D811-44B1-A119-12D22431E92D}" srcOrd="0" destOrd="0" presId="urn:microsoft.com/office/officeart/2008/layout/VerticalCurvedList"/>
    <dgm:cxn modelId="{3EF5B8CD-6D14-45B9-80E4-CC2636337EFC}" type="presParOf" srcId="{104B1D20-81CA-482E-B268-02D134E3AF73}" destId="{AABB8A9B-812C-4BEC-AF08-CAB1828A116F}" srcOrd="1" destOrd="0" presId="urn:microsoft.com/office/officeart/2008/layout/VerticalCurvedList"/>
    <dgm:cxn modelId="{39239D62-7EEF-4549-87E4-B9A050BF31AE}" type="presParOf" srcId="{104B1D20-81CA-482E-B268-02D134E3AF73}" destId="{B662C055-61DC-4832-93E4-BA5BF8E790BD}" srcOrd="2" destOrd="0" presId="urn:microsoft.com/office/officeart/2008/layout/VerticalCurvedList"/>
    <dgm:cxn modelId="{0B4FF638-B8B2-46CF-BB82-23ECE647B74C}" type="presParOf" srcId="{104B1D20-81CA-482E-B268-02D134E3AF73}" destId="{8BE9B1D4-D2C6-473B-9D9F-F5E6440FDD80}" srcOrd="3" destOrd="0" presId="urn:microsoft.com/office/officeart/2008/layout/VerticalCurvedList"/>
    <dgm:cxn modelId="{6804F8B3-310F-4580-A307-41D5A668A8E1}" type="presParOf" srcId="{8289EAFC-2599-46B7-AAE9-6C4F2F345D9F}" destId="{F4704DAE-7388-4845-BC8C-0C299311A7AD}" srcOrd="1" destOrd="0" presId="urn:microsoft.com/office/officeart/2008/layout/VerticalCurvedList"/>
    <dgm:cxn modelId="{755271D0-E9B7-4935-B0AE-A06B9FB5B3EA}" type="presParOf" srcId="{8289EAFC-2599-46B7-AAE9-6C4F2F345D9F}" destId="{68D5F635-2D10-46A5-B4BB-6C996D9FAEF5}" srcOrd="2" destOrd="0" presId="urn:microsoft.com/office/officeart/2008/layout/VerticalCurvedList"/>
    <dgm:cxn modelId="{7BC01D61-C38A-4B20-9092-20EF7441EE97}" type="presParOf" srcId="{68D5F635-2D10-46A5-B4BB-6C996D9FAEF5}" destId="{593E4CB1-B45A-4073-AD63-597FF5F7ECA5}" srcOrd="0" destOrd="0" presId="urn:microsoft.com/office/officeart/2008/layout/VerticalCurvedList"/>
    <dgm:cxn modelId="{45E75D31-EACB-4991-86FC-5218BEB8B082}" type="presParOf" srcId="{8289EAFC-2599-46B7-AAE9-6C4F2F345D9F}" destId="{DEE7A8BC-3189-4500-9E88-BBB48496B23D}" srcOrd="3" destOrd="0" presId="urn:microsoft.com/office/officeart/2008/layout/VerticalCurvedList"/>
    <dgm:cxn modelId="{0B49952A-101E-4410-B847-C4F2B8DE1DF2}" type="presParOf" srcId="{8289EAFC-2599-46B7-AAE9-6C4F2F345D9F}" destId="{E4BC49A2-3DA8-4096-B0BC-29D7F8B8EA70}" srcOrd="4" destOrd="0" presId="urn:microsoft.com/office/officeart/2008/layout/VerticalCurvedList"/>
    <dgm:cxn modelId="{180F6E70-0E0A-4DF0-8FDA-EEBA26763F62}" type="presParOf" srcId="{E4BC49A2-3DA8-4096-B0BC-29D7F8B8EA70}" destId="{3E098D95-E598-4B8F-9ADA-62098DA5ED56}" srcOrd="0" destOrd="0" presId="urn:microsoft.com/office/officeart/2008/layout/VerticalCurvedList"/>
    <dgm:cxn modelId="{ECA05D4B-697D-4B3A-82F2-EFBC4646BD18}" type="presParOf" srcId="{8289EAFC-2599-46B7-AAE9-6C4F2F345D9F}" destId="{FEB54776-2380-44C4-AE09-E4598B9D8EDE}" srcOrd="5" destOrd="0" presId="urn:microsoft.com/office/officeart/2008/layout/VerticalCurvedList"/>
    <dgm:cxn modelId="{7A0855D8-A691-42E0-A1AA-3CBBB6A8FB23}" type="presParOf" srcId="{8289EAFC-2599-46B7-AAE9-6C4F2F345D9F}" destId="{B9786F2B-83F5-4EBC-AAED-489E87D318A1}" srcOrd="6" destOrd="0" presId="urn:microsoft.com/office/officeart/2008/layout/VerticalCurvedList"/>
    <dgm:cxn modelId="{A709C7BF-18B8-44B2-A0FB-C19EE906FDA3}" type="presParOf" srcId="{B9786F2B-83F5-4EBC-AAED-489E87D318A1}" destId="{04FB8BA7-1D45-4E71-B9F8-FCF5E419628C}" srcOrd="0" destOrd="0" presId="urn:microsoft.com/office/officeart/2008/layout/VerticalCurvedList"/>
    <dgm:cxn modelId="{D512AC73-10EA-4F34-9A4E-7DE0F9D081A4}" type="presParOf" srcId="{8289EAFC-2599-46B7-AAE9-6C4F2F345D9F}" destId="{65508B93-A19B-40AB-8ACA-16E84DA4FDD0}" srcOrd="7" destOrd="0" presId="urn:microsoft.com/office/officeart/2008/layout/VerticalCurvedList"/>
    <dgm:cxn modelId="{838E815A-7C53-49AD-A93F-DB87C87BB343}" type="presParOf" srcId="{8289EAFC-2599-46B7-AAE9-6C4F2F345D9F}" destId="{FDAFC8D1-A846-471F-A600-92F495A48106}" srcOrd="8" destOrd="0" presId="urn:microsoft.com/office/officeart/2008/layout/VerticalCurvedList"/>
    <dgm:cxn modelId="{4758D782-8749-4557-9A87-CE588FB95310}" type="presParOf" srcId="{FDAFC8D1-A846-471F-A600-92F495A48106}" destId="{42075834-EABB-4971-8426-4579BBEF71A0}" srcOrd="0" destOrd="0" presId="urn:microsoft.com/office/officeart/2008/layout/VerticalCurvedList"/>
    <dgm:cxn modelId="{4F6551A0-C8F4-466E-92DD-F275EFC503B8}" type="presParOf" srcId="{8289EAFC-2599-46B7-AAE9-6C4F2F345D9F}" destId="{A2799492-D969-4A01-8A07-EFA9A7AEF117}" srcOrd="9" destOrd="0" presId="urn:microsoft.com/office/officeart/2008/layout/VerticalCurvedList"/>
    <dgm:cxn modelId="{1C6DDF07-524C-4FAF-8E27-B4249DA95991}" type="presParOf" srcId="{8289EAFC-2599-46B7-AAE9-6C4F2F345D9F}" destId="{A368DAEC-EEF9-46EE-956C-A0970F14E4CF}" srcOrd="10" destOrd="0" presId="urn:microsoft.com/office/officeart/2008/layout/VerticalCurvedList"/>
    <dgm:cxn modelId="{D190314E-7B66-4245-A3CF-588AC848C87A}" type="presParOf" srcId="{A368DAEC-EEF9-46EE-956C-A0970F14E4CF}" destId="{84B61A12-BCB5-44A8-8B0D-C9BEA9B399C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3FDCDC-31D7-4D22-B9BC-AFF85169C92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E948083F-41FA-4767-A7CE-6380025FAD61}">
      <dgm:prSet phldrT="[Texto]"/>
      <dgm:spPr/>
      <dgm:t>
        <a:bodyPr/>
        <a:lstStyle/>
        <a:p>
          <a:r>
            <a:rPr lang="pt-PT"/>
            <a:t>O sistema deve restringir corretamente o acesso aos utilizadores de acordo com a sua função. </a:t>
          </a:r>
          <a:endParaRPr lang="pt-PT" dirty="0"/>
        </a:p>
      </dgm:t>
    </dgm:pt>
    <dgm:pt modelId="{2FF94620-1DEE-4724-B50D-84FF29813406}" type="parTrans" cxnId="{DB11AC58-7BCA-4A8D-951F-94169E48CD98}">
      <dgm:prSet/>
      <dgm:spPr/>
      <dgm:t>
        <a:bodyPr/>
        <a:lstStyle/>
        <a:p>
          <a:endParaRPr lang="pt-PT"/>
        </a:p>
      </dgm:t>
    </dgm:pt>
    <dgm:pt modelId="{55806699-D3BF-4E1C-A6E3-D70EA9E75C33}" type="sibTrans" cxnId="{DB11AC58-7BCA-4A8D-951F-94169E48CD98}">
      <dgm:prSet/>
      <dgm:spPr/>
      <dgm:t>
        <a:bodyPr/>
        <a:lstStyle/>
        <a:p>
          <a:endParaRPr lang="pt-PT"/>
        </a:p>
      </dgm:t>
    </dgm:pt>
    <dgm:pt modelId="{48D92AFA-1D89-4E02-8B1F-6480B7A8EB5E}">
      <dgm:prSet phldrT="[Texto]"/>
      <dgm:spPr/>
      <dgm:t>
        <a:bodyPr/>
        <a:lstStyle/>
        <a:p>
          <a:r>
            <a:rPr lang="pt-PT" dirty="0"/>
            <a:t>O sistema deve garantir integridade na transferência de dados (utilizar o protocolo SFTP)</a:t>
          </a:r>
        </a:p>
      </dgm:t>
    </dgm:pt>
    <dgm:pt modelId="{559CC048-8742-4FDF-A272-D78AD8076995}" type="parTrans" cxnId="{07B25DC3-0362-4EC4-9CAF-7017B232AFC9}">
      <dgm:prSet/>
      <dgm:spPr/>
      <dgm:t>
        <a:bodyPr/>
        <a:lstStyle/>
        <a:p>
          <a:endParaRPr lang="pt-PT"/>
        </a:p>
      </dgm:t>
    </dgm:pt>
    <dgm:pt modelId="{6264A345-6E53-43CF-903D-EF2E78AAEE55}" type="sibTrans" cxnId="{07B25DC3-0362-4EC4-9CAF-7017B232AFC9}">
      <dgm:prSet/>
      <dgm:spPr/>
      <dgm:t>
        <a:bodyPr/>
        <a:lstStyle/>
        <a:p>
          <a:endParaRPr lang="pt-PT"/>
        </a:p>
      </dgm:t>
    </dgm:pt>
    <dgm:pt modelId="{185E2310-E30D-4131-B26C-4648C543AF58}">
      <dgm:prSet phldrT="[Texto]"/>
      <dgm:spPr/>
      <dgm:t>
        <a:bodyPr/>
        <a:lstStyle/>
        <a:p>
          <a:r>
            <a:rPr lang="pt-PT" dirty="0"/>
            <a:t>O sistema deve utilizar certificados TLS/SSL, de forma a permitir o uso de HTTPS.</a:t>
          </a:r>
        </a:p>
      </dgm:t>
    </dgm:pt>
    <dgm:pt modelId="{331578D6-D2A6-4493-9986-A42693F42FDE}" type="parTrans" cxnId="{C6ADFBC7-2438-4DA6-8553-784217A2C7D7}">
      <dgm:prSet/>
      <dgm:spPr/>
      <dgm:t>
        <a:bodyPr/>
        <a:lstStyle/>
        <a:p>
          <a:endParaRPr lang="pt-PT"/>
        </a:p>
      </dgm:t>
    </dgm:pt>
    <dgm:pt modelId="{DFEC8098-A0FA-427C-A68A-2221BCC1A46F}" type="sibTrans" cxnId="{C6ADFBC7-2438-4DA6-8553-784217A2C7D7}">
      <dgm:prSet/>
      <dgm:spPr/>
      <dgm:t>
        <a:bodyPr/>
        <a:lstStyle/>
        <a:p>
          <a:endParaRPr lang="pt-PT"/>
        </a:p>
      </dgm:t>
    </dgm:pt>
    <dgm:pt modelId="{1472F79D-641D-4E86-AC99-4641DE9C6B6E}">
      <dgm:prSet phldrT="[Texto]"/>
      <dgm:spPr/>
      <dgm:t>
        <a:bodyPr/>
        <a:lstStyle/>
        <a:p>
          <a:r>
            <a:rPr lang="pt-PT" dirty="0"/>
            <a:t>Aplicação Web.</a:t>
          </a:r>
        </a:p>
      </dgm:t>
    </dgm:pt>
    <dgm:pt modelId="{EF8CEFE4-8CB6-4C5D-A16E-155FDD6ADD47}" type="parTrans" cxnId="{848FBD3E-D816-4628-8E7C-D0ED584D4AF5}">
      <dgm:prSet/>
      <dgm:spPr/>
      <dgm:t>
        <a:bodyPr/>
        <a:lstStyle/>
        <a:p>
          <a:endParaRPr lang="pt-PT"/>
        </a:p>
      </dgm:t>
    </dgm:pt>
    <dgm:pt modelId="{FBD68AF1-27B9-4956-9547-C36D206BD3A5}" type="sibTrans" cxnId="{848FBD3E-D816-4628-8E7C-D0ED584D4AF5}">
      <dgm:prSet/>
      <dgm:spPr/>
      <dgm:t>
        <a:bodyPr/>
        <a:lstStyle/>
        <a:p>
          <a:endParaRPr lang="pt-PT"/>
        </a:p>
      </dgm:t>
    </dgm:pt>
    <dgm:pt modelId="{C353885E-936E-4C65-8481-8D657C007981}">
      <dgm:prSet phldrT="[Texto]"/>
      <dgm:spPr/>
      <dgm:t>
        <a:bodyPr/>
        <a:lstStyle/>
        <a:p>
          <a:r>
            <a:rPr lang="pt-PT" dirty="0"/>
            <a:t>O sistema deve conseguir comunicar com os serviços do NONIO.</a:t>
          </a:r>
        </a:p>
      </dgm:t>
    </dgm:pt>
    <dgm:pt modelId="{4B84F068-A359-4C1A-A0CB-DB19EE82DC7D}" type="parTrans" cxnId="{0CE933C9-C893-41BD-BDBF-CB80E4E23B80}">
      <dgm:prSet/>
      <dgm:spPr/>
      <dgm:t>
        <a:bodyPr/>
        <a:lstStyle/>
        <a:p>
          <a:endParaRPr lang="pt-PT"/>
        </a:p>
      </dgm:t>
    </dgm:pt>
    <dgm:pt modelId="{4B208C2B-0E4B-429C-B805-320FEEE0E0C5}" type="sibTrans" cxnId="{0CE933C9-C893-41BD-BDBF-CB80E4E23B80}">
      <dgm:prSet/>
      <dgm:spPr/>
      <dgm:t>
        <a:bodyPr/>
        <a:lstStyle/>
        <a:p>
          <a:endParaRPr lang="pt-PT"/>
        </a:p>
      </dgm:t>
    </dgm:pt>
    <dgm:pt modelId="{BA1B7F46-CE07-4227-AC90-FD588DE85AE7}">
      <dgm:prSet phldrT="[Texto]"/>
      <dgm:spPr/>
      <dgm:t>
        <a:bodyPr/>
        <a:lstStyle/>
        <a:p>
          <a:r>
            <a:rPr lang="pt-PT" dirty="0"/>
            <a:t>O sistema deve ser compatível com os seguintes browsers: Google Chrome, Firefox, Microsoft Edge, Safari, Opera.</a:t>
          </a:r>
        </a:p>
      </dgm:t>
    </dgm:pt>
    <dgm:pt modelId="{E6B1CFC8-1D90-4F01-991E-3DD49DF74A81}" type="parTrans" cxnId="{F84B6621-7654-42A1-9847-DC0378AE5AB7}">
      <dgm:prSet/>
      <dgm:spPr/>
      <dgm:t>
        <a:bodyPr/>
        <a:lstStyle/>
        <a:p>
          <a:endParaRPr lang="pt-PT"/>
        </a:p>
      </dgm:t>
    </dgm:pt>
    <dgm:pt modelId="{879CD5DC-F90D-4A14-85F6-B246788F1F00}" type="sibTrans" cxnId="{F84B6621-7654-42A1-9847-DC0378AE5AB7}">
      <dgm:prSet/>
      <dgm:spPr/>
      <dgm:t>
        <a:bodyPr/>
        <a:lstStyle/>
        <a:p>
          <a:endParaRPr lang="pt-PT"/>
        </a:p>
      </dgm:t>
    </dgm:pt>
    <dgm:pt modelId="{29E87D5E-FCCD-4201-BA7B-5B61BC0A63CE}" type="pres">
      <dgm:prSet presAssocID="{DD3FDCDC-31D7-4D22-B9BC-AFF85169C92A}" presName="Name0" presStyleCnt="0">
        <dgm:presLayoutVars>
          <dgm:chMax val="7"/>
          <dgm:chPref val="7"/>
          <dgm:dir/>
        </dgm:presLayoutVars>
      </dgm:prSet>
      <dgm:spPr/>
    </dgm:pt>
    <dgm:pt modelId="{8289EAFC-2599-46B7-AAE9-6C4F2F345D9F}" type="pres">
      <dgm:prSet presAssocID="{DD3FDCDC-31D7-4D22-B9BC-AFF85169C92A}" presName="Name1" presStyleCnt="0"/>
      <dgm:spPr/>
    </dgm:pt>
    <dgm:pt modelId="{104B1D20-81CA-482E-B268-02D134E3AF73}" type="pres">
      <dgm:prSet presAssocID="{DD3FDCDC-31D7-4D22-B9BC-AFF85169C92A}" presName="cycle" presStyleCnt="0"/>
      <dgm:spPr/>
    </dgm:pt>
    <dgm:pt modelId="{170F8B9C-D811-44B1-A119-12D22431E92D}" type="pres">
      <dgm:prSet presAssocID="{DD3FDCDC-31D7-4D22-B9BC-AFF85169C92A}" presName="srcNode" presStyleLbl="node1" presStyleIdx="0" presStyleCnt="6"/>
      <dgm:spPr/>
    </dgm:pt>
    <dgm:pt modelId="{AABB8A9B-812C-4BEC-AF08-CAB1828A116F}" type="pres">
      <dgm:prSet presAssocID="{DD3FDCDC-31D7-4D22-B9BC-AFF85169C92A}" presName="conn" presStyleLbl="parChTrans1D2" presStyleIdx="0" presStyleCnt="1"/>
      <dgm:spPr/>
    </dgm:pt>
    <dgm:pt modelId="{B662C055-61DC-4832-93E4-BA5BF8E790BD}" type="pres">
      <dgm:prSet presAssocID="{DD3FDCDC-31D7-4D22-B9BC-AFF85169C92A}" presName="extraNode" presStyleLbl="node1" presStyleIdx="0" presStyleCnt="6"/>
      <dgm:spPr/>
    </dgm:pt>
    <dgm:pt modelId="{8BE9B1D4-D2C6-473B-9D9F-F5E6440FDD80}" type="pres">
      <dgm:prSet presAssocID="{DD3FDCDC-31D7-4D22-B9BC-AFF85169C92A}" presName="dstNode" presStyleLbl="node1" presStyleIdx="0" presStyleCnt="6"/>
      <dgm:spPr/>
    </dgm:pt>
    <dgm:pt modelId="{F4704DAE-7388-4845-BC8C-0C299311A7AD}" type="pres">
      <dgm:prSet presAssocID="{E948083F-41FA-4767-A7CE-6380025FAD61}" presName="text_1" presStyleLbl="node1" presStyleIdx="0" presStyleCnt="6">
        <dgm:presLayoutVars>
          <dgm:bulletEnabled val="1"/>
        </dgm:presLayoutVars>
      </dgm:prSet>
      <dgm:spPr/>
    </dgm:pt>
    <dgm:pt modelId="{68D5F635-2D10-46A5-B4BB-6C996D9FAEF5}" type="pres">
      <dgm:prSet presAssocID="{E948083F-41FA-4767-A7CE-6380025FAD61}" presName="accent_1" presStyleCnt="0"/>
      <dgm:spPr/>
    </dgm:pt>
    <dgm:pt modelId="{593E4CB1-B45A-4073-AD63-597FF5F7ECA5}" type="pres">
      <dgm:prSet presAssocID="{E948083F-41FA-4767-A7CE-6380025FAD61}" presName="accentRepeatNode" presStyleLbl="solidFgAcc1" presStyleIdx="0" presStyleCnt="6"/>
      <dgm:spPr/>
    </dgm:pt>
    <dgm:pt modelId="{DEE7A8BC-3189-4500-9E88-BBB48496B23D}" type="pres">
      <dgm:prSet presAssocID="{48D92AFA-1D89-4E02-8B1F-6480B7A8EB5E}" presName="text_2" presStyleLbl="node1" presStyleIdx="1" presStyleCnt="6">
        <dgm:presLayoutVars>
          <dgm:bulletEnabled val="1"/>
        </dgm:presLayoutVars>
      </dgm:prSet>
      <dgm:spPr/>
    </dgm:pt>
    <dgm:pt modelId="{E4BC49A2-3DA8-4096-B0BC-29D7F8B8EA70}" type="pres">
      <dgm:prSet presAssocID="{48D92AFA-1D89-4E02-8B1F-6480B7A8EB5E}" presName="accent_2" presStyleCnt="0"/>
      <dgm:spPr/>
    </dgm:pt>
    <dgm:pt modelId="{3E098D95-E598-4B8F-9ADA-62098DA5ED56}" type="pres">
      <dgm:prSet presAssocID="{48D92AFA-1D89-4E02-8B1F-6480B7A8EB5E}" presName="accentRepeatNode" presStyleLbl="solidFgAcc1" presStyleIdx="1" presStyleCnt="6"/>
      <dgm:spPr/>
    </dgm:pt>
    <dgm:pt modelId="{FEB54776-2380-44C4-AE09-E4598B9D8EDE}" type="pres">
      <dgm:prSet presAssocID="{185E2310-E30D-4131-B26C-4648C543AF58}" presName="text_3" presStyleLbl="node1" presStyleIdx="2" presStyleCnt="6">
        <dgm:presLayoutVars>
          <dgm:bulletEnabled val="1"/>
        </dgm:presLayoutVars>
      </dgm:prSet>
      <dgm:spPr/>
    </dgm:pt>
    <dgm:pt modelId="{B9786F2B-83F5-4EBC-AAED-489E87D318A1}" type="pres">
      <dgm:prSet presAssocID="{185E2310-E30D-4131-B26C-4648C543AF58}" presName="accent_3" presStyleCnt="0"/>
      <dgm:spPr/>
    </dgm:pt>
    <dgm:pt modelId="{04FB8BA7-1D45-4E71-B9F8-FCF5E419628C}" type="pres">
      <dgm:prSet presAssocID="{185E2310-E30D-4131-B26C-4648C543AF58}" presName="accentRepeatNode" presStyleLbl="solidFgAcc1" presStyleIdx="2" presStyleCnt="6"/>
      <dgm:spPr/>
    </dgm:pt>
    <dgm:pt modelId="{65508B93-A19B-40AB-8ACA-16E84DA4FDD0}" type="pres">
      <dgm:prSet presAssocID="{1472F79D-641D-4E86-AC99-4641DE9C6B6E}" presName="text_4" presStyleLbl="node1" presStyleIdx="3" presStyleCnt="6">
        <dgm:presLayoutVars>
          <dgm:bulletEnabled val="1"/>
        </dgm:presLayoutVars>
      </dgm:prSet>
      <dgm:spPr/>
    </dgm:pt>
    <dgm:pt modelId="{FDAFC8D1-A846-471F-A600-92F495A48106}" type="pres">
      <dgm:prSet presAssocID="{1472F79D-641D-4E86-AC99-4641DE9C6B6E}" presName="accent_4" presStyleCnt="0"/>
      <dgm:spPr/>
    </dgm:pt>
    <dgm:pt modelId="{42075834-EABB-4971-8426-4579BBEF71A0}" type="pres">
      <dgm:prSet presAssocID="{1472F79D-641D-4E86-AC99-4641DE9C6B6E}" presName="accentRepeatNode" presStyleLbl="solidFgAcc1" presStyleIdx="3" presStyleCnt="6"/>
      <dgm:spPr/>
    </dgm:pt>
    <dgm:pt modelId="{A2799492-D969-4A01-8A07-EFA9A7AEF117}" type="pres">
      <dgm:prSet presAssocID="{C353885E-936E-4C65-8481-8D657C007981}" presName="text_5" presStyleLbl="node1" presStyleIdx="4" presStyleCnt="6">
        <dgm:presLayoutVars>
          <dgm:bulletEnabled val="1"/>
        </dgm:presLayoutVars>
      </dgm:prSet>
      <dgm:spPr/>
    </dgm:pt>
    <dgm:pt modelId="{A368DAEC-EEF9-46EE-956C-A0970F14E4CF}" type="pres">
      <dgm:prSet presAssocID="{C353885E-936E-4C65-8481-8D657C007981}" presName="accent_5" presStyleCnt="0"/>
      <dgm:spPr/>
    </dgm:pt>
    <dgm:pt modelId="{84B61A12-BCB5-44A8-8B0D-C9BEA9B399C8}" type="pres">
      <dgm:prSet presAssocID="{C353885E-936E-4C65-8481-8D657C007981}" presName="accentRepeatNode" presStyleLbl="solidFgAcc1" presStyleIdx="4" presStyleCnt="6"/>
      <dgm:spPr/>
    </dgm:pt>
    <dgm:pt modelId="{ADE9CCC0-374F-40CD-A41B-B8E05A64E409}" type="pres">
      <dgm:prSet presAssocID="{BA1B7F46-CE07-4227-AC90-FD588DE85AE7}" presName="text_6" presStyleLbl="node1" presStyleIdx="5" presStyleCnt="6">
        <dgm:presLayoutVars>
          <dgm:bulletEnabled val="1"/>
        </dgm:presLayoutVars>
      </dgm:prSet>
      <dgm:spPr/>
    </dgm:pt>
    <dgm:pt modelId="{7D89A3C1-CAB2-4015-8189-9915E83A5BBF}" type="pres">
      <dgm:prSet presAssocID="{BA1B7F46-CE07-4227-AC90-FD588DE85AE7}" presName="accent_6" presStyleCnt="0"/>
      <dgm:spPr/>
    </dgm:pt>
    <dgm:pt modelId="{4A770E84-2538-47DE-AAB6-98FFBE215CCC}" type="pres">
      <dgm:prSet presAssocID="{BA1B7F46-CE07-4227-AC90-FD588DE85AE7}" presName="accentRepeatNode" presStyleLbl="solidFgAcc1" presStyleIdx="5" presStyleCnt="6"/>
      <dgm:spPr/>
    </dgm:pt>
  </dgm:ptLst>
  <dgm:cxnLst>
    <dgm:cxn modelId="{1BCE1813-B853-469D-99EA-A1F9DA481D9B}" type="presOf" srcId="{E948083F-41FA-4767-A7CE-6380025FAD61}" destId="{F4704DAE-7388-4845-BC8C-0C299311A7AD}" srcOrd="0" destOrd="0" presId="urn:microsoft.com/office/officeart/2008/layout/VerticalCurvedList"/>
    <dgm:cxn modelId="{F84B6621-7654-42A1-9847-DC0378AE5AB7}" srcId="{DD3FDCDC-31D7-4D22-B9BC-AFF85169C92A}" destId="{BA1B7F46-CE07-4227-AC90-FD588DE85AE7}" srcOrd="5" destOrd="0" parTransId="{E6B1CFC8-1D90-4F01-991E-3DD49DF74A81}" sibTransId="{879CD5DC-F90D-4A14-85F6-B246788F1F00}"/>
    <dgm:cxn modelId="{96EB7429-0643-4C97-9524-B4C59E85D306}" type="presOf" srcId="{C353885E-936E-4C65-8481-8D657C007981}" destId="{A2799492-D969-4A01-8A07-EFA9A7AEF117}" srcOrd="0" destOrd="0" presId="urn:microsoft.com/office/officeart/2008/layout/VerticalCurvedList"/>
    <dgm:cxn modelId="{848FBD3E-D816-4628-8E7C-D0ED584D4AF5}" srcId="{DD3FDCDC-31D7-4D22-B9BC-AFF85169C92A}" destId="{1472F79D-641D-4E86-AC99-4641DE9C6B6E}" srcOrd="3" destOrd="0" parTransId="{EF8CEFE4-8CB6-4C5D-A16E-155FDD6ADD47}" sibTransId="{FBD68AF1-27B9-4956-9547-C36D206BD3A5}"/>
    <dgm:cxn modelId="{DB11AC58-7BCA-4A8D-951F-94169E48CD98}" srcId="{DD3FDCDC-31D7-4D22-B9BC-AFF85169C92A}" destId="{E948083F-41FA-4767-A7CE-6380025FAD61}" srcOrd="0" destOrd="0" parTransId="{2FF94620-1DEE-4724-B50D-84FF29813406}" sibTransId="{55806699-D3BF-4E1C-A6E3-D70EA9E75C33}"/>
    <dgm:cxn modelId="{0C123A80-401F-42BD-839A-0175673BA3F9}" type="presOf" srcId="{185E2310-E30D-4131-B26C-4648C543AF58}" destId="{FEB54776-2380-44C4-AE09-E4598B9D8EDE}" srcOrd="0" destOrd="0" presId="urn:microsoft.com/office/officeart/2008/layout/VerticalCurvedList"/>
    <dgm:cxn modelId="{144976A4-1F0D-4F5C-8E71-28A82B0D6D43}" type="presOf" srcId="{55806699-D3BF-4E1C-A6E3-D70EA9E75C33}" destId="{AABB8A9B-812C-4BEC-AF08-CAB1828A116F}" srcOrd="0" destOrd="0" presId="urn:microsoft.com/office/officeart/2008/layout/VerticalCurvedList"/>
    <dgm:cxn modelId="{51AB3BBA-833E-4793-9807-5220D317E596}" type="presOf" srcId="{1472F79D-641D-4E86-AC99-4641DE9C6B6E}" destId="{65508B93-A19B-40AB-8ACA-16E84DA4FDD0}" srcOrd="0" destOrd="0" presId="urn:microsoft.com/office/officeart/2008/layout/VerticalCurvedList"/>
    <dgm:cxn modelId="{07B25DC3-0362-4EC4-9CAF-7017B232AFC9}" srcId="{DD3FDCDC-31D7-4D22-B9BC-AFF85169C92A}" destId="{48D92AFA-1D89-4E02-8B1F-6480B7A8EB5E}" srcOrd="1" destOrd="0" parTransId="{559CC048-8742-4FDF-A272-D78AD8076995}" sibTransId="{6264A345-6E53-43CF-903D-EF2E78AAEE55}"/>
    <dgm:cxn modelId="{C6ADFBC7-2438-4DA6-8553-784217A2C7D7}" srcId="{DD3FDCDC-31D7-4D22-B9BC-AFF85169C92A}" destId="{185E2310-E30D-4131-B26C-4648C543AF58}" srcOrd="2" destOrd="0" parTransId="{331578D6-D2A6-4493-9986-A42693F42FDE}" sibTransId="{DFEC8098-A0FA-427C-A68A-2221BCC1A46F}"/>
    <dgm:cxn modelId="{0CE933C9-C893-41BD-BDBF-CB80E4E23B80}" srcId="{DD3FDCDC-31D7-4D22-B9BC-AFF85169C92A}" destId="{C353885E-936E-4C65-8481-8D657C007981}" srcOrd="4" destOrd="0" parTransId="{4B84F068-A359-4C1A-A0CB-DB19EE82DC7D}" sibTransId="{4B208C2B-0E4B-429C-B805-320FEEE0E0C5}"/>
    <dgm:cxn modelId="{AAD977CF-C754-447D-8CBE-30E3186FCE4A}" type="presOf" srcId="{DD3FDCDC-31D7-4D22-B9BC-AFF85169C92A}" destId="{29E87D5E-FCCD-4201-BA7B-5B61BC0A63CE}" srcOrd="0" destOrd="0" presId="urn:microsoft.com/office/officeart/2008/layout/VerticalCurvedList"/>
    <dgm:cxn modelId="{2B21F0DC-122F-45C0-BF35-D7CCE9620C68}" type="presOf" srcId="{48D92AFA-1D89-4E02-8B1F-6480B7A8EB5E}" destId="{DEE7A8BC-3189-4500-9E88-BBB48496B23D}" srcOrd="0" destOrd="0" presId="urn:microsoft.com/office/officeart/2008/layout/VerticalCurvedList"/>
    <dgm:cxn modelId="{B0E2EBF5-8CA3-4396-82F4-826757411514}" type="presOf" srcId="{BA1B7F46-CE07-4227-AC90-FD588DE85AE7}" destId="{ADE9CCC0-374F-40CD-A41B-B8E05A64E409}" srcOrd="0" destOrd="0" presId="urn:microsoft.com/office/officeart/2008/layout/VerticalCurvedList"/>
    <dgm:cxn modelId="{FDBFC913-15BB-49AA-884F-D26DC4D170FD}" type="presParOf" srcId="{29E87D5E-FCCD-4201-BA7B-5B61BC0A63CE}" destId="{8289EAFC-2599-46B7-AAE9-6C4F2F345D9F}" srcOrd="0" destOrd="0" presId="urn:microsoft.com/office/officeart/2008/layout/VerticalCurvedList"/>
    <dgm:cxn modelId="{907297F2-2F1B-4ABF-B240-6BAE1EF08CFC}" type="presParOf" srcId="{8289EAFC-2599-46B7-AAE9-6C4F2F345D9F}" destId="{104B1D20-81CA-482E-B268-02D134E3AF73}" srcOrd="0" destOrd="0" presId="urn:microsoft.com/office/officeart/2008/layout/VerticalCurvedList"/>
    <dgm:cxn modelId="{D6C5C590-4075-4D20-86D2-28180BD30C24}" type="presParOf" srcId="{104B1D20-81CA-482E-B268-02D134E3AF73}" destId="{170F8B9C-D811-44B1-A119-12D22431E92D}" srcOrd="0" destOrd="0" presId="urn:microsoft.com/office/officeart/2008/layout/VerticalCurvedList"/>
    <dgm:cxn modelId="{6B1BF980-0FD6-4BD4-8FB2-892CDB61AA21}" type="presParOf" srcId="{104B1D20-81CA-482E-B268-02D134E3AF73}" destId="{AABB8A9B-812C-4BEC-AF08-CAB1828A116F}" srcOrd="1" destOrd="0" presId="urn:microsoft.com/office/officeart/2008/layout/VerticalCurvedList"/>
    <dgm:cxn modelId="{C68DE5EC-7B90-497A-AEE3-7132B417DFA3}" type="presParOf" srcId="{104B1D20-81CA-482E-B268-02D134E3AF73}" destId="{B662C055-61DC-4832-93E4-BA5BF8E790BD}" srcOrd="2" destOrd="0" presId="urn:microsoft.com/office/officeart/2008/layout/VerticalCurvedList"/>
    <dgm:cxn modelId="{88709FC1-D619-463C-BFC3-F5C3A99F56CA}" type="presParOf" srcId="{104B1D20-81CA-482E-B268-02D134E3AF73}" destId="{8BE9B1D4-D2C6-473B-9D9F-F5E6440FDD80}" srcOrd="3" destOrd="0" presId="urn:microsoft.com/office/officeart/2008/layout/VerticalCurvedList"/>
    <dgm:cxn modelId="{EC8A3B0B-E02A-46DE-9E60-BD575E8ACA4B}" type="presParOf" srcId="{8289EAFC-2599-46B7-AAE9-6C4F2F345D9F}" destId="{F4704DAE-7388-4845-BC8C-0C299311A7AD}" srcOrd="1" destOrd="0" presId="urn:microsoft.com/office/officeart/2008/layout/VerticalCurvedList"/>
    <dgm:cxn modelId="{0205DBFE-CE44-4225-A8D2-3512C4015B8C}" type="presParOf" srcId="{8289EAFC-2599-46B7-AAE9-6C4F2F345D9F}" destId="{68D5F635-2D10-46A5-B4BB-6C996D9FAEF5}" srcOrd="2" destOrd="0" presId="urn:microsoft.com/office/officeart/2008/layout/VerticalCurvedList"/>
    <dgm:cxn modelId="{C9A49025-39CA-43B4-9E34-C4E1397EBCC3}" type="presParOf" srcId="{68D5F635-2D10-46A5-B4BB-6C996D9FAEF5}" destId="{593E4CB1-B45A-4073-AD63-597FF5F7ECA5}" srcOrd="0" destOrd="0" presId="urn:microsoft.com/office/officeart/2008/layout/VerticalCurvedList"/>
    <dgm:cxn modelId="{C1368469-3380-4160-9F0C-304FE5816BEC}" type="presParOf" srcId="{8289EAFC-2599-46B7-AAE9-6C4F2F345D9F}" destId="{DEE7A8BC-3189-4500-9E88-BBB48496B23D}" srcOrd="3" destOrd="0" presId="urn:microsoft.com/office/officeart/2008/layout/VerticalCurvedList"/>
    <dgm:cxn modelId="{E5E160A7-7C14-4DFB-8DCE-688B04F28FAE}" type="presParOf" srcId="{8289EAFC-2599-46B7-AAE9-6C4F2F345D9F}" destId="{E4BC49A2-3DA8-4096-B0BC-29D7F8B8EA70}" srcOrd="4" destOrd="0" presId="urn:microsoft.com/office/officeart/2008/layout/VerticalCurvedList"/>
    <dgm:cxn modelId="{E85048C0-9514-4A94-BA3A-81FE5DF1A208}" type="presParOf" srcId="{E4BC49A2-3DA8-4096-B0BC-29D7F8B8EA70}" destId="{3E098D95-E598-4B8F-9ADA-62098DA5ED56}" srcOrd="0" destOrd="0" presId="urn:microsoft.com/office/officeart/2008/layout/VerticalCurvedList"/>
    <dgm:cxn modelId="{9051AEA5-F7D5-408C-9A76-AB11A2792076}" type="presParOf" srcId="{8289EAFC-2599-46B7-AAE9-6C4F2F345D9F}" destId="{FEB54776-2380-44C4-AE09-E4598B9D8EDE}" srcOrd="5" destOrd="0" presId="urn:microsoft.com/office/officeart/2008/layout/VerticalCurvedList"/>
    <dgm:cxn modelId="{5FE9FB02-11F2-4E56-AA42-9B3E93F648AB}" type="presParOf" srcId="{8289EAFC-2599-46B7-AAE9-6C4F2F345D9F}" destId="{B9786F2B-83F5-4EBC-AAED-489E87D318A1}" srcOrd="6" destOrd="0" presId="urn:microsoft.com/office/officeart/2008/layout/VerticalCurvedList"/>
    <dgm:cxn modelId="{33A7EBAA-2B37-4789-9E20-58EEE25E948A}" type="presParOf" srcId="{B9786F2B-83F5-4EBC-AAED-489E87D318A1}" destId="{04FB8BA7-1D45-4E71-B9F8-FCF5E419628C}" srcOrd="0" destOrd="0" presId="urn:microsoft.com/office/officeart/2008/layout/VerticalCurvedList"/>
    <dgm:cxn modelId="{EA06C892-9FEA-4902-B43C-C436C63539CD}" type="presParOf" srcId="{8289EAFC-2599-46B7-AAE9-6C4F2F345D9F}" destId="{65508B93-A19B-40AB-8ACA-16E84DA4FDD0}" srcOrd="7" destOrd="0" presId="urn:microsoft.com/office/officeart/2008/layout/VerticalCurvedList"/>
    <dgm:cxn modelId="{73E92EF3-0A6C-4ED4-AFD6-2A211B65D917}" type="presParOf" srcId="{8289EAFC-2599-46B7-AAE9-6C4F2F345D9F}" destId="{FDAFC8D1-A846-471F-A600-92F495A48106}" srcOrd="8" destOrd="0" presId="urn:microsoft.com/office/officeart/2008/layout/VerticalCurvedList"/>
    <dgm:cxn modelId="{D2520410-3196-41E2-984C-D640BBF1733E}" type="presParOf" srcId="{FDAFC8D1-A846-471F-A600-92F495A48106}" destId="{42075834-EABB-4971-8426-4579BBEF71A0}" srcOrd="0" destOrd="0" presId="urn:microsoft.com/office/officeart/2008/layout/VerticalCurvedList"/>
    <dgm:cxn modelId="{260AD117-02A8-4260-BC75-B000EE8FFF68}" type="presParOf" srcId="{8289EAFC-2599-46B7-AAE9-6C4F2F345D9F}" destId="{A2799492-D969-4A01-8A07-EFA9A7AEF117}" srcOrd="9" destOrd="0" presId="urn:microsoft.com/office/officeart/2008/layout/VerticalCurvedList"/>
    <dgm:cxn modelId="{FB7F40D5-55E7-4665-B377-2F8BE86ECD6E}" type="presParOf" srcId="{8289EAFC-2599-46B7-AAE9-6C4F2F345D9F}" destId="{A368DAEC-EEF9-46EE-956C-A0970F14E4CF}" srcOrd="10" destOrd="0" presId="urn:microsoft.com/office/officeart/2008/layout/VerticalCurvedList"/>
    <dgm:cxn modelId="{D509793E-0208-4B54-A532-D65A2356BCC3}" type="presParOf" srcId="{A368DAEC-EEF9-46EE-956C-A0970F14E4CF}" destId="{84B61A12-BCB5-44A8-8B0D-C9BEA9B399C8}" srcOrd="0" destOrd="0" presId="urn:microsoft.com/office/officeart/2008/layout/VerticalCurvedList"/>
    <dgm:cxn modelId="{673238F5-8F23-4B5A-B096-CF54E380BD8C}" type="presParOf" srcId="{8289EAFC-2599-46B7-AAE9-6C4F2F345D9F}" destId="{ADE9CCC0-374F-40CD-A41B-B8E05A64E409}" srcOrd="11" destOrd="0" presId="urn:microsoft.com/office/officeart/2008/layout/VerticalCurvedList"/>
    <dgm:cxn modelId="{3E05C9BF-8E1F-4113-A504-69A61059B4D1}" type="presParOf" srcId="{8289EAFC-2599-46B7-AAE9-6C4F2F345D9F}" destId="{7D89A3C1-CAB2-4015-8189-9915E83A5BBF}" srcOrd="12" destOrd="0" presId="urn:microsoft.com/office/officeart/2008/layout/VerticalCurvedList"/>
    <dgm:cxn modelId="{B4D81993-8EC6-40CC-AE65-3A915A0B89DD}" type="presParOf" srcId="{7D89A3C1-CAB2-4015-8189-9915E83A5BBF}" destId="{4A770E84-2538-47DE-AAB6-98FFBE215CC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7C9D1D-D4A8-4ABA-9243-0A902AF5A8AB}" type="doc">
      <dgm:prSet loTypeId="urn:microsoft.com/office/officeart/2005/8/layout/lProcess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225B5AF0-B427-4DD5-A6A0-7D96C156AD79}">
      <dgm:prSet phldrT="[Texto]"/>
      <dgm:spPr/>
      <dgm:t>
        <a:bodyPr/>
        <a:lstStyle/>
        <a:p>
          <a:r>
            <a:rPr lang="pt-PT" dirty="0"/>
            <a:t>Module</a:t>
          </a:r>
        </a:p>
      </dgm:t>
    </dgm:pt>
    <dgm:pt modelId="{2F3766D8-7800-4C3F-8461-A0D520EDC805}" type="parTrans" cxnId="{A382D98E-FA23-4D29-856A-087F3C8691F7}">
      <dgm:prSet/>
      <dgm:spPr/>
      <dgm:t>
        <a:bodyPr/>
        <a:lstStyle/>
        <a:p>
          <a:endParaRPr lang="pt-PT"/>
        </a:p>
      </dgm:t>
    </dgm:pt>
    <dgm:pt modelId="{73618665-22AC-465E-AF31-E12A6BB1CC39}" type="sibTrans" cxnId="{A382D98E-FA23-4D29-856A-087F3C8691F7}">
      <dgm:prSet/>
      <dgm:spPr/>
      <dgm:t>
        <a:bodyPr/>
        <a:lstStyle/>
        <a:p>
          <a:endParaRPr lang="pt-PT"/>
        </a:p>
      </dgm:t>
    </dgm:pt>
    <dgm:pt modelId="{95FAC200-792F-48BA-848B-9764DD980C15}">
      <dgm:prSet phldrT="[Texto]"/>
      <dgm:spPr/>
      <dgm:t>
        <a:bodyPr/>
        <a:lstStyle/>
        <a:p>
          <a:r>
            <a:rPr lang="pt-PT" dirty="0" err="1"/>
            <a:t>Decomposition</a:t>
          </a:r>
          <a:endParaRPr lang="pt-PT" dirty="0"/>
        </a:p>
        <a:p>
          <a:r>
            <a:rPr lang="pt-PT" dirty="0" err="1"/>
            <a:t>Tiers</a:t>
          </a:r>
          <a:r>
            <a:rPr lang="pt-PT" dirty="0"/>
            <a:t>/</a:t>
          </a:r>
          <a:r>
            <a:rPr lang="pt-PT" dirty="0" err="1"/>
            <a:t>Layered</a:t>
          </a:r>
          <a:endParaRPr lang="pt-PT" dirty="0"/>
        </a:p>
      </dgm:t>
    </dgm:pt>
    <dgm:pt modelId="{D00C0F23-CFB5-4825-A8E9-25FF8CC5A617}" type="parTrans" cxnId="{1D13CF0F-45DB-420D-9AB6-E725A309D8AC}">
      <dgm:prSet/>
      <dgm:spPr/>
      <dgm:t>
        <a:bodyPr/>
        <a:lstStyle/>
        <a:p>
          <a:endParaRPr lang="pt-PT"/>
        </a:p>
      </dgm:t>
    </dgm:pt>
    <dgm:pt modelId="{55F0EDA8-760E-4859-A771-2C329978A9FE}" type="sibTrans" cxnId="{1D13CF0F-45DB-420D-9AB6-E725A309D8AC}">
      <dgm:prSet/>
      <dgm:spPr/>
      <dgm:t>
        <a:bodyPr/>
        <a:lstStyle/>
        <a:p>
          <a:endParaRPr lang="pt-PT"/>
        </a:p>
      </dgm:t>
    </dgm:pt>
    <dgm:pt modelId="{02E02B00-AAD1-4F4A-B56C-4ED5B4C89931}">
      <dgm:prSet phldrT="[Texto]"/>
      <dgm:spPr/>
      <dgm:t>
        <a:bodyPr/>
        <a:lstStyle/>
        <a:p>
          <a:r>
            <a:rPr lang="pt-PT" dirty="0" err="1"/>
            <a:t>Stakeholders</a:t>
          </a:r>
          <a:r>
            <a:rPr lang="pt-PT" dirty="0"/>
            <a:t>:</a:t>
          </a:r>
        </a:p>
        <a:p>
          <a:r>
            <a:rPr lang="pt-PT" dirty="0"/>
            <a:t>-Developers</a:t>
          </a:r>
        </a:p>
      </dgm:t>
    </dgm:pt>
    <dgm:pt modelId="{4A793DFA-0A76-44DA-AF3B-95AD7530CDF6}" type="parTrans" cxnId="{78A194AB-994A-4D50-8500-6771BAA14747}">
      <dgm:prSet/>
      <dgm:spPr/>
      <dgm:t>
        <a:bodyPr/>
        <a:lstStyle/>
        <a:p>
          <a:endParaRPr lang="pt-PT"/>
        </a:p>
      </dgm:t>
    </dgm:pt>
    <dgm:pt modelId="{023BBC26-40BE-4046-B17C-C51449277AE5}" type="sibTrans" cxnId="{78A194AB-994A-4D50-8500-6771BAA14747}">
      <dgm:prSet/>
      <dgm:spPr/>
      <dgm:t>
        <a:bodyPr/>
        <a:lstStyle/>
        <a:p>
          <a:endParaRPr lang="pt-PT"/>
        </a:p>
      </dgm:t>
    </dgm:pt>
    <dgm:pt modelId="{F60EACE9-2D97-4B5A-99B0-04E48255531C}">
      <dgm:prSet phldrT="[Texto]"/>
      <dgm:spPr/>
      <dgm:t>
        <a:bodyPr/>
        <a:lstStyle/>
        <a:p>
          <a:r>
            <a:rPr lang="pt-PT" dirty="0"/>
            <a:t>C&amp;C</a:t>
          </a:r>
        </a:p>
      </dgm:t>
    </dgm:pt>
    <dgm:pt modelId="{431093A3-9F70-4731-8D69-65C6F9DD18A6}" type="parTrans" cxnId="{0FB9882E-3024-4189-BAFB-D7172DDF0014}">
      <dgm:prSet/>
      <dgm:spPr/>
      <dgm:t>
        <a:bodyPr/>
        <a:lstStyle/>
        <a:p>
          <a:endParaRPr lang="pt-PT"/>
        </a:p>
      </dgm:t>
    </dgm:pt>
    <dgm:pt modelId="{07C32D1B-4F7F-4250-B1C1-496E336C598F}" type="sibTrans" cxnId="{0FB9882E-3024-4189-BAFB-D7172DDF0014}">
      <dgm:prSet/>
      <dgm:spPr/>
      <dgm:t>
        <a:bodyPr/>
        <a:lstStyle/>
        <a:p>
          <a:endParaRPr lang="pt-PT"/>
        </a:p>
      </dgm:t>
    </dgm:pt>
    <dgm:pt modelId="{73DEB303-DE31-42FF-A2B2-79F7E3432781}">
      <dgm:prSet phldrT="[Texto]"/>
      <dgm:spPr/>
      <dgm:t>
        <a:bodyPr/>
        <a:lstStyle/>
        <a:p>
          <a:r>
            <a:rPr lang="pt-PT" dirty="0" err="1"/>
            <a:t>Shared</a:t>
          </a:r>
          <a:r>
            <a:rPr lang="pt-PT" dirty="0"/>
            <a:t>-Data</a:t>
          </a:r>
        </a:p>
        <a:p>
          <a:r>
            <a:rPr lang="pt-PT" dirty="0" err="1"/>
            <a:t>Tiers</a:t>
          </a:r>
          <a:r>
            <a:rPr lang="pt-PT" dirty="0"/>
            <a:t>/</a:t>
          </a:r>
          <a:r>
            <a:rPr lang="pt-PT" dirty="0" err="1"/>
            <a:t>Layers</a:t>
          </a:r>
          <a:endParaRPr lang="pt-PT" dirty="0"/>
        </a:p>
      </dgm:t>
    </dgm:pt>
    <dgm:pt modelId="{582A3D10-4A00-4B6D-8E74-020F2BE5B6A9}" type="parTrans" cxnId="{30D70B43-67F4-4DA3-9CFD-0193569A6B74}">
      <dgm:prSet/>
      <dgm:spPr/>
      <dgm:t>
        <a:bodyPr/>
        <a:lstStyle/>
        <a:p>
          <a:endParaRPr lang="pt-PT"/>
        </a:p>
      </dgm:t>
    </dgm:pt>
    <dgm:pt modelId="{AB1B3F53-3D60-451E-8E08-059AC08EC4CF}" type="sibTrans" cxnId="{30D70B43-67F4-4DA3-9CFD-0193569A6B74}">
      <dgm:prSet/>
      <dgm:spPr/>
      <dgm:t>
        <a:bodyPr/>
        <a:lstStyle/>
        <a:p>
          <a:endParaRPr lang="pt-PT"/>
        </a:p>
      </dgm:t>
    </dgm:pt>
    <dgm:pt modelId="{3039F810-7832-4D3C-8CFF-83525330B6A0}">
      <dgm:prSet phldrT="[Texto]"/>
      <dgm:spPr/>
      <dgm:t>
        <a:bodyPr/>
        <a:lstStyle/>
        <a:p>
          <a:r>
            <a:rPr lang="pt-PT" dirty="0" err="1"/>
            <a:t>Stakeholders</a:t>
          </a:r>
          <a:r>
            <a:rPr lang="pt-PT" dirty="0"/>
            <a:t>:</a:t>
          </a:r>
        </a:p>
        <a:p>
          <a:r>
            <a:rPr lang="pt-PT" dirty="0"/>
            <a:t>-Developers</a:t>
          </a:r>
        </a:p>
      </dgm:t>
    </dgm:pt>
    <dgm:pt modelId="{6AB044A2-3E59-4655-8B83-5F12B6FFC05F}" type="parTrans" cxnId="{7F686D8F-3A68-4CB4-B064-BE167A428671}">
      <dgm:prSet/>
      <dgm:spPr/>
      <dgm:t>
        <a:bodyPr/>
        <a:lstStyle/>
        <a:p>
          <a:endParaRPr lang="pt-PT"/>
        </a:p>
      </dgm:t>
    </dgm:pt>
    <dgm:pt modelId="{4CACD27B-BE0E-4B57-A8E1-9720FA93CD19}" type="sibTrans" cxnId="{7F686D8F-3A68-4CB4-B064-BE167A428671}">
      <dgm:prSet/>
      <dgm:spPr/>
      <dgm:t>
        <a:bodyPr/>
        <a:lstStyle/>
        <a:p>
          <a:endParaRPr lang="pt-PT"/>
        </a:p>
      </dgm:t>
    </dgm:pt>
    <dgm:pt modelId="{0A97CB35-A7C6-4821-B885-F590618E300B}">
      <dgm:prSet phldrT="[Texto]"/>
      <dgm:spPr/>
      <dgm:t>
        <a:bodyPr/>
        <a:lstStyle/>
        <a:p>
          <a:r>
            <a:rPr lang="pt-PT" dirty="0"/>
            <a:t>C&amp;C</a:t>
          </a:r>
        </a:p>
      </dgm:t>
    </dgm:pt>
    <dgm:pt modelId="{E8C99086-199D-4516-ACDD-BD2FCA0529C1}" type="parTrans" cxnId="{D8FAA847-6AA9-437C-ABF8-85345833530B}">
      <dgm:prSet/>
      <dgm:spPr/>
      <dgm:t>
        <a:bodyPr/>
        <a:lstStyle/>
        <a:p>
          <a:endParaRPr lang="pt-PT"/>
        </a:p>
      </dgm:t>
    </dgm:pt>
    <dgm:pt modelId="{0E4A3578-CDD1-4ED6-9853-AB1A4ABE629C}" type="sibTrans" cxnId="{D8FAA847-6AA9-437C-ABF8-85345833530B}">
      <dgm:prSet/>
      <dgm:spPr/>
      <dgm:t>
        <a:bodyPr/>
        <a:lstStyle/>
        <a:p>
          <a:endParaRPr lang="pt-PT"/>
        </a:p>
      </dgm:t>
    </dgm:pt>
    <dgm:pt modelId="{8BB7E6D8-2B92-4967-B9E0-5F51F57D97AD}">
      <dgm:prSet phldrT="[Texto]"/>
      <dgm:spPr/>
      <dgm:t>
        <a:bodyPr/>
        <a:lstStyle/>
        <a:p>
          <a:r>
            <a:rPr lang="pt-PT" dirty="0" err="1"/>
            <a:t>Container</a:t>
          </a:r>
          <a:r>
            <a:rPr lang="pt-PT" dirty="0"/>
            <a:t> </a:t>
          </a:r>
          <a:r>
            <a:rPr lang="pt-PT" dirty="0" err="1"/>
            <a:t>Diagram</a:t>
          </a:r>
          <a:endParaRPr lang="pt-PT" dirty="0"/>
        </a:p>
      </dgm:t>
    </dgm:pt>
    <dgm:pt modelId="{D1704203-0E59-41C3-9870-19CEE65A6FBE}" type="parTrans" cxnId="{4979F6FF-9FBC-49FE-A66C-9FC04CA0565D}">
      <dgm:prSet/>
      <dgm:spPr/>
      <dgm:t>
        <a:bodyPr/>
        <a:lstStyle/>
        <a:p>
          <a:endParaRPr lang="pt-PT"/>
        </a:p>
      </dgm:t>
    </dgm:pt>
    <dgm:pt modelId="{43EA4F59-5806-4312-99D8-508767145824}" type="sibTrans" cxnId="{4979F6FF-9FBC-49FE-A66C-9FC04CA0565D}">
      <dgm:prSet/>
      <dgm:spPr/>
      <dgm:t>
        <a:bodyPr/>
        <a:lstStyle/>
        <a:p>
          <a:endParaRPr lang="pt-PT"/>
        </a:p>
      </dgm:t>
    </dgm:pt>
    <dgm:pt modelId="{5BC6EBD1-1154-4865-BB33-838646CBE18A}">
      <dgm:prSet/>
      <dgm:spPr/>
      <dgm:t>
        <a:bodyPr/>
        <a:lstStyle/>
        <a:p>
          <a:r>
            <a:rPr lang="pt-PT" dirty="0"/>
            <a:t>C&amp;C</a:t>
          </a:r>
        </a:p>
      </dgm:t>
    </dgm:pt>
    <dgm:pt modelId="{33734404-E222-482B-8256-35C5DB4D1976}" type="parTrans" cxnId="{DB26D1D9-5C2E-400A-828A-AEAC61EC333F}">
      <dgm:prSet/>
      <dgm:spPr/>
      <dgm:t>
        <a:bodyPr/>
        <a:lstStyle/>
        <a:p>
          <a:endParaRPr lang="pt-PT"/>
        </a:p>
      </dgm:t>
    </dgm:pt>
    <dgm:pt modelId="{C13572D5-BB64-4AAD-A4B9-5C260F2A77E2}" type="sibTrans" cxnId="{DB26D1D9-5C2E-400A-828A-AEAC61EC333F}">
      <dgm:prSet/>
      <dgm:spPr/>
      <dgm:t>
        <a:bodyPr/>
        <a:lstStyle/>
        <a:p>
          <a:endParaRPr lang="pt-PT"/>
        </a:p>
      </dgm:t>
    </dgm:pt>
    <dgm:pt modelId="{26A71ACE-4B68-440C-9566-F1D76FC013BB}">
      <dgm:prSet phldrT="[Texto]"/>
      <dgm:spPr/>
      <dgm:t>
        <a:bodyPr/>
        <a:lstStyle/>
        <a:p>
          <a:r>
            <a:rPr lang="pt-PT" dirty="0" err="1"/>
            <a:t>Context</a:t>
          </a:r>
          <a:r>
            <a:rPr lang="pt-PT" dirty="0"/>
            <a:t> </a:t>
          </a:r>
          <a:r>
            <a:rPr lang="pt-PT" dirty="0" err="1"/>
            <a:t>Diagram</a:t>
          </a:r>
          <a:endParaRPr lang="pt-PT" dirty="0"/>
        </a:p>
      </dgm:t>
    </dgm:pt>
    <dgm:pt modelId="{3CBBA17A-B3D7-43A4-8FCD-E7A4F092987A}" type="parTrans" cxnId="{E86CAE46-BD21-40A8-9022-B0B1AC139360}">
      <dgm:prSet/>
      <dgm:spPr/>
      <dgm:t>
        <a:bodyPr/>
        <a:lstStyle/>
        <a:p>
          <a:endParaRPr lang="pt-PT"/>
        </a:p>
      </dgm:t>
    </dgm:pt>
    <dgm:pt modelId="{0F88DE19-1225-4AFB-BA75-664BF6258C6B}" type="sibTrans" cxnId="{E86CAE46-BD21-40A8-9022-B0B1AC139360}">
      <dgm:prSet/>
      <dgm:spPr/>
      <dgm:t>
        <a:bodyPr/>
        <a:lstStyle/>
        <a:p>
          <a:endParaRPr lang="pt-PT"/>
        </a:p>
      </dgm:t>
    </dgm:pt>
    <dgm:pt modelId="{8A74E859-255F-4CDD-A2A3-DBB352B46EEB}">
      <dgm:prSet phldrT="[Texto]"/>
      <dgm:spPr/>
      <dgm:t>
        <a:bodyPr/>
        <a:lstStyle/>
        <a:p>
          <a:r>
            <a:rPr lang="pt-PT" dirty="0" err="1"/>
            <a:t>Stakeholders</a:t>
          </a:r>
          <a:r>
            <a:rPr lang="pt-PT" dirty="0"/>
            <a:t>:</a:t>
          </a:r>
        </a:p>
        <a:p>
          <a:r>
            <a:rPr lang="pt-PT" dirty="0"/>
            <a:t>-Developers</a:t>
          </a:r>
        </a:p>
        <a:p>
          <a:r>
            <a:rPr lang="pt-PT" dirty="0"/>
            <a:t>-Universidade de Coimbra</a:t>
          </a:r>
        </a:p>
      </dgm:t>
    </dgm:pt>
    <dgm:pt modelId="{846D19FD-913F-49D2-A717-6E7F1B9ED012}" type="parTrans" cxnId="{58BEF20E-ECA6-4CC2-A276-1FAC66D3D360}">
      <dgm:prSet/>
      <dgm:spPr/>
      <dgm:t>
        <a:bodyPr/>
        <a:lstStyle/>
        <a:p>
          <a:endParaRPr lang="pt-PT"/>
        </a:p>
      </dgm:t>
    </dgm:pt>
    <dgm:pt modelId="{9C5E70F6-E11F-40E0-943A-BC07B986B7A6}" type="sibTrans" cxnId="{58BEF20E-ECA6-4CC2-A276-1FAC66D3D360}">
      <dgm:prSet/>
      <dgm:spPr/>
      <dgm:t>
        <a:bodyPr/>
        <a:lstStyle/>
        <a:p>
          <a:endParaRPr lang="pt-PT"/>
        </a:p>
      </dgm:t>
    </dgm:pt>
    <dgm:pt modelId="{90CC37C8-FE8E-41E3-9283-F369D2A01382}">
      <dgm:prSet phldrT="[Texto]"/>
      <dgm:spPr/>
      <dgm:t>
        <a:bodyPr/>
        <a:lstStyle/>
        <a:p>
          <a:r>
            <a:rPr lang="pt-PT" dirty="0" err="1"/>
            <a:t>Stakeholders</a:t>
          </a:r>
          <a:r>
            <a:rPr lang="pt-PT" dirty="0"/>
            <a:t>:</a:t>
          </a:r>
        </a:p>
        <a:p>
          <a:r>
            <a:rPr lang="pt-PT" dirty="0"/>
            <a:t>-Developers</a:t>
          </a:r>
        </a:p>
        <a:p>
          <a:r>
            <a:rPr lang="pt-PT" dirty="0"/>
            <a:t>-Universidade de Coimbra</a:t>
          </a:r>
        </a:p>
        <a:p>
          <a:r>
            <a:rPr lang="pt-PT" dirty="0"/>
            <a:t>-Governo</a:t>
          </a:r>
        </a:p>
        <a:p>
          <a:r>
            <a:rPr lang="pt-PT" dirty="0"/>
            <a:t>-Ministério de Educação</a:t>
          </a:r>
        </a:p>
        <a:p>
          <a:r>
            <a:rPr lang="pt-PT" dirty="0"/>
            <a:t>-Alunos</a:t>
          </a:r>
        </a:p>
        <a:p>
          <a:r>
            <a:rPr lang="pt-PT" dirty="0"/>
            <a:t>-Docentes</a:t>
          </a:r>
        </a:p>
      </dgm:t>
    </dgm:pt>
    <dgm:pt modelId="{31BB3E55-6590-459B-82B2-C16ED4CD2940}" type="parTrans" cxnId="{6BB6FB5C-DFD4-4CB5-88AE-4170B652D16B}">
      <dgm:prSet/>
      <dgm:spPr/>
      <dgm:t>
        <a:bodyPr/>
        <a:lstStyle/>
        <a:p>
          <a:endParaRPr lang="pt-PT"/>
        </a:p>
      </dgm:t>
    </dgm:pt>
    <dgm:pt modelId="{7559F423-568E-46C3-BF13-4FE30FBBE5DC}" type="sibTrans" cxnId="{6BB6FB5C-DFD4-4CB5-88AE-4170B652D16B}">
      <dgm:prSet/>
      <dgm:spPr/>
      <dgm:t>
        <a:bodyPr/>
        <a:lstStyle/>
        <a:p>
          <a:endParaRPr lang="pt-PT"/>
        </a:p>
      </dgm:t>
    </dgm:pt>
    <dgm:pt modelId="{50982B24-7B8D-4CD8-900E-25C3BE25EE32}" type="pres">
      <dgm:prSet presAssocID="{C47C9D1D-D4A8-4ABA-9243-0A902AF5A8AB}" presName="theList" presStyleCnt="0">
        <dgm:presLayoutVars>
          <dgm:dir/>
          <dgm:animLvl val="lvl"/>
          <dgm:resizeHandles val="exact"/>
        </dgm:presLayoutVars>
      </dgm:prSet>
      <dgm:spPr/>
    </dgm:pt>
    <dgm:pt modelId="{C61896F5-E2F5-4D8B-80E2-E66C156C0510}" type="pres">
      <dgm:prSet presAssocID="{225B5AF0-B427-4DD5-A6A0-7D96C156AD79}" presName="compNode" presStyleCnt="0"/>
      <dgm:spPr/>
    </dgm:pt>
    <dgm:pt modelId="{529C3F95-7DB8-4CAF-9326-0E7FAEF2777B}" type="pres">
      <dgm:prSet presAssocID="{225B5AF0-B427-4DD5-A6A0-7D96C156AD79}" presName="aNode" presStyleLbl="bgShp" presStyleIdx="0" presStyleCnt="4"/>
      <dgm:spPr/>
    </dgm:pt>
    <dgm:pt modelId="{18385D8A-1403-4556-9769-14C8E35D8536}" type="pres">
      <dgm:prSet presAssocID="{225B5AF0-B427-4DD5-A6A0-7D96C156AD79}" presName="textNode" presStyleLbl="bgShp" presStyleIdx="0" presStyleCnt="4"/>
      <dgm:spPr/>
    </dgm:pt>
    <dgm:pt modelId="{2B90A4C4-C474-434C-BCB1-6B96E37E2BF5}" type="pres">
      <dgm:prSet presAssocID="{225B5AF0-B427-4DD5-A6A0-7D96C156AD79}" presName="compChildNode" presStyleCnt="0"/>
      <dgm:spPr/>
    </dgm:pt>
    <dgm:pt modelId="{F38F99E2-5538-43F8-A853-CF371B5515E4}" type="pres">
      <dgm:prSet presAssocID="{225B5AF0-B427-4DD5-A6A0-7D96C156AD79}" presName="theInnerList" presStyleCnt="0"/>
      <dgm:spPr/>
    </dgm:pt>
    <dgm:pt modelId="{31DBAB12-0E8E-4B1C-8787-C3DBF19DF2C0}" type="pres">
      <dgm:prSet presAssocID="{95FAC200-792F-48BA-848B-9764DD980C15}" presName="childNode" presStyleLbl="node1" presStyleIdx="0" presStyleCnt="8" custScaleY="36162">
        <dgm:presLayoutVars>
          <dgm:bulletEnabled val="1"/>
        </dgm:presLayoutVars>
      </dgm:prSet>
      <dgm:spPr/>
    </dgm:pt>
    <dgm:pt modelId="{5BB08DB0-45DE-4B7B-BDD1-FEBFDB6FA929}" type="pres">
      <dgm:prSet presAssocID="{95FAC200-792F-48BA-848B-9764DD980C15}" presName="aSpace2" presStyleCnt="0"/>
      <dgm:spPr/>
    </dgm:pt>
    <dgm:pt modelId="{4A92508F-35D5-429F-8F21-029998A38D37}" type="pres">
      <dgm:prSet presAssocID="{02E02B00-AAD1-4F4A-B56C-4ED5B4C89931}" presName="childNode" presStyleLbl="node1" presStyleIdx="1" presStyleCnt="8">
        <dgm:presLayoutVars>
          <dgm:bulletEnabled val="1"/>
        </dgm:presLayoutVars>
      </dgm:prSet>
      <dgm:spPr/>
    </dgm:pt>
    <dgm:pt modelId="{68C7E7B9-0B5A-4394-87C4-254943737839}" type="pres">
      <dgm:prSet presAssocID="{225B5AF0-B427-4DD5-A6A0-7D96C156AD79}" presName="aSpace" presStyleCnt="0"/>
      <dgm:spPr/>
    </dgm:pt>
    <dgm:pt modelId="{5253FAAA-41F3-460E-B300-CD02910F0860}" type="pres">
      <dgm:prSet presAssocID="{F60EACE9-2D97-4B5A-99B0-04E48255531C}" presName="compNode" presStyleCnt="0"/>
      <dgm:spPr/>
    </dgm:pt>
    <dgm:pt modelId="{6B1EAA66-9E55-4709-9D9C-00F198B9D7A2}" type="pres">
      <dgm:prSet presAssocID="{F60EACE9-2D97-4B5A-99B0-04E48255531C}" presName="aNode" presStyleLbl="bgShp" presStyleIdx="1" presStyleCnt="4"/>
      <dgm:spPr/>
    </dgm:pt>
    <dgm:pt modelId="{66373EE6-AAD9-4E08-B792-BA477EC40D92}" type="pres">
      <dgm:prSet presAssocID="{F60EACE9-2D97-4B5A-99B0-04E48255531C}" presName="textNode" presStyleLbl="bgShp" presStyleIdx="1" presStyleCnt="4"/>
      <dgm:spPr/>
    </dgm:pt>
    <dgm:pt modelId="{E20655AD-BB7D-42EA-B3BC-FDA4156A955A}" type="pres">
      <dgm:prSet presAssocID="{F60EACE9-2D97-4B5A-99B0-04E48255531C}" presName="compChildNode" presStyleCnt="0"/>
      <dgm:spPr/>
    </dgm:pt>
    <dgm:pt modelId="{2943A8EF-7E70-40CE-AFAB-90BFDA480679}" type="pres">
      <dgm:prSet presAssocID="{F60EACE9-2D97-4B5A-99B0-04E48255531C}" presName="theInnerList" presStyleCnt="0"/>
      <dgm:spPr/>
    </dgm:pt>
    <dgm:pt modelId="{8339FBCC-853A-496A-8DD5-1EB3C8A8D0CF}" type="pres">
      <dgm:prSet presAssocID="{73DEB303-DE31-42FF-A2B2-79F7E3432781}" presName="childNode" presStyleLbl="node1" presStyleIdx="2" presStyleCnt="8" custScaleY="36162">
        <dgm:presLayoutVars>
          <dgm:bulletEnabled val="1"/>
        </dgm:presLayoutVars>
      </dgm:prSet>
      <dgm:spPr/>
    </dgm:pt>
    <dgm:pt modelId="{E512AE57-0942-44A4-ACBD-A7291DB649A0}" type="pres">
      <dgm:prSet presAssocID="{73DEB303-DE31-42FF-A2B2-79F7E3432781}" presName="aSpace2" presStyleCnt="0"/>
      <dgm:spPr/>
    </dgm:pt>
    <dgm:pt modelId="{269A4AAF-3F7F-484F-8F96-D7FD3F60B88E}" type="pres">
      <dgm:prSet presAssocID="{3039F810-7832-4D3C-8CFF-83525330B6A0}" presName="childNode" presStyleLbl="node1" presStyleIdx="3" presStyleCnt="8">
        <dgm:presLayoutVars>
          <dgm:bulletEnabled val="1"/>
        </dgm:presLayoutVars>
      </dgm:prSet>
      <dgm:spPr/>
    </dgm:pt>
    <dgm:pt modelId="{D3094AAE-BFA9-4FD0-9603-115F3A1A0B31}" type="pres">
      <dgm:prSet presAssocID="{F60EACE9-2D97-4B5A-99B0-04E48255531C}" presName="aSpace" presStyleCnt="0"/>
      <dgm:spPr/>
    </dgm:pt>
    <dgm:pt modelId="{B965D2AB-0FD6-4646-B3C9-E38EB3A09235}" type="pres">
      <dgm:prSet presAssocID="{0A97CB35-A7C6-4821-B885-F590618E300B}" presName="compNode" presStyleCnt="0"/>
      <dgm:spPr/>
    </dgm:pt>
    <dgm:pt modelId="{71DC9ADD-9AB9-4836-85B7-EADBF791F0E0}" type="pres">
      <dgm:prSet presAssocID="{0A97CB35-A7C6-4821-B885-F590618E300B}" presName="aNode" presStyleLbl="bgShp" presStyleIdx="2" presStyleCnt="4"/>
      <dgm:spPr/>
    </dgm:pt>
    <dgm:pt modelId="{2C1DFED1-B4DE-4CBB-9879-AFB5C4332963}" type="pres">
      <dgm:prSet presAssocID="{0A97CB35-A7C6-4821-B885-F590618E300B}" presName="textNode" presStyleLbl="bgShp" presStyleIdx="2" presStyleCnt="4"/>
      <dgm:spPr/>
    </dgm:pt>
    <dgm:pt modelId="{3881D860-A23E-4D89-B64E-64B43D7B3658}" type="pres">
      <dgm:prSet presAssocID="{0A97CB35-A7C6-4821-B885-F590618E300B}" presName="compChildNode" presStyleCnt="0"/>
      <dgm:spPr/>
    </dgm:pt>
    <dgm:pt modelId="{DE91EBFA-2FCC-49F4-9CF8-EA5B121DD1F6}" type="pres">
      <dgm:prSet presAssocID="{0A97CB35-A7C6-4821-B885-F590618E300B}" presName="theInnerList" presStyleCnt="0"/>
      <dgm:spPr/>
    </dgm:pt>
    <dgm:pt modelId="{8E06657B-78C4-473B-9CDF-CDC6C40C5AC4}" type="pres">
      <dgm:prSet presAssocID="{8BB7E6D8-2B92-4967-B9E0-5F51F57D97AD}" presName="childNode" presStyleLbl="node1" presStyleIdx="4" presStyleCnt="8" custScaleY="32038">
        <dgm:presLayoutVars>
          <dgm:bulletEnabled val="1"/>
        </dgm:presLayoutVars>
      </dgm:prSet>
      <dgm:spPr/>
    </dgm:pt>
    <dgm:pt modelId="{A981B1E6-62F0-492A-8D9A-8F90E6F53AD3}" type="pres">
      <dgm:prSet presAssocID="{8BB7E6D8-2B92-4967-B9E0-5F51F57D97AD}" presName="aSpace2" presStyleCnt="0"/>
      <dgm:spPr/>
    </dgm:pt>
    <dgm:pt modelId="{A43E2D04-7E35-4A1B-9CF7-67655C00FC96}" type="pres">
      <dgm:prSet presAssocID="{8A74E859-255F-4CDD-A2A3-DBB352B46EEB}" presName="childNode" presStyleLbl="node1" presStyleIdx="5" presStyleCnt="8">
        <dgm:presLayoutVars>
          <dgm:bulletEnabled val="1"/>
        </dgm:presLayoutVars>
      </dgm:prSet>
      <dgm:spPr/>
    </dgm:pt>
    <dgm:pt modelId="{8D699847-4BD7-494F-B62B-25F3556BAC0F}" type="pres">
      <dgm:prSet presAssocID="{0A97CB35-A7C6-4821-B885-F590618E300B}" presName="aSpace" presStyleCnt="0"/>
      <dgm:spPr/>
    </dgm:pt>
    <dgm:pt modelId="{70CEB67B-D3DD-48ED-8280-EBBD27269A62}" type="pres">
      <dgm:prSet presAssocID="{5BC6EBD1-1154-4865-BB33-838646CBE18A}" presName="compNode" presStyleCnt="0"/>
      <dgm:spPr/>
    </dgm:pt>
    <dgm:pt modelId="{58309308-8A74-4AD8-B516-55822EA3B9A8}" type="pres">
      <dgm:prSet presAssocID="{5BC6EBD1-1154-4865-BB33-838646CBE18A}" presName="aNode" presStyleLbl="bgShp" presStyleIdx="3" presStyleCnt="4"/>
      <dgm:spPr/>
    </dgm:pt>
    <dgm:pt modelId="{11634C79-BEF7-4FC9-9795-182C0144CF2D}" type="pres">
      <dgm:prSet presAssocID="{5BC6EBD1-1154-4865-BB33-838646CBE18A}" presName="textNode" presStyleLbl="bgShp" presStyleIdx="3" presStyleCnt="4"/>
      <dgm:spPr/>
    </dgm:pt>
    <dgm:pt modelId="{A9277DA8-5170-4765-8EF6-6B918193EF73}" type="pres">
      <dgm:prSet presAssocID="{5BC6EBD1-1154-4865-BB33-838646CBE18A}" presName="compChildNode" presStyleCnt="0"/>
      <dgm:spPr/>
    </dgm:pt>
    <dgm:pt modelId="{F417D88D-E64C-4664-8864-4DA3D359089B}" type="pres">
      <dgm:prSet presAssocID="{5BC6EBD1-1154-4865-BB33-838646CBE18A}" presName="theInnerList" presStyleCnt="0"/>
      <dgm:spPr/>
    </dgm:pt>
    <dgm:pt modelId="{FF9ED861-37E8-4E1F-AD22-73D4155D69C9}" type="pres">
      <dgm:prSet presAssocID="{26A71ACE-4B68-440C-9566-F1D76FC013BB}" presName="childNode" presStyleLbl="node1" presStyleIdx="6" presStyleCnt="8" custScaleY="32038">
        <dgm:presLayoutVars>
          <dgm:bulletEnabled val="1"/>
        </dgm:presLayoutVars>
      </dgm:prSet>
      <dgm:spPr/>
    </dgm:pt>
    <dgm:pt modelId="{813D20BE-FFDD-4800-841B-1AE374802F12}" type="pres">
      <dgm:prSet presAssocID="{26A71ACE-4B68-440C-9566-F1D76FC013BB}" presName="aSpace2" presStyleCnt="0"/>
      <dgm:spPr/>
    </dgm:pt>
    <dgm:pt modelId="{060E3A6F-D071-45CA-85D6-FC7CB0B44B53}" type="pres">
      <dgm:prSet presAssocID="{90CC37C8-FE8E-41E3-9283-F369D2A01382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DA3C3704-D6A3-4E49-A89F-E35DA566FC7C}" type="presOf" srcId="{8A74E859-255F-4CDD-A2A3-DBB352B46EEB}" destId="{A43E2D04-7E35-4A1B-9CF7-67655C00FC96}" srcOrd="0" destOrd="0" presId="urn:microsoft.com/office/officeart/2005/8/layout/lProcess2"/>
    <dgm:cxn modelId="{5DA38105-B09B-4678-8943-0EFF3A0201EC}" type="presOf" srcId="{0A97CB35-A7C6-4821-B885-F590618E300B}" destId="{71DC9ADD-9AB9-4836-85B7-EADBF791F0E0}" srcOrd="0" destOrd="0" presId="urn:microsoft.com/office/officeart/2005/8/layout/lProcess2"/>
    <dgm:cxn modelId="{58BEF20E-ECA6-4CC2-A276-1FAC66D3D360}" srcId="{0A97CB35-A7C6-4821-B885-F590618E300B}" destId="{8A74E859-255F-4CDD-A2A3-DBB352B46EEB}" srcOrd="1" destOrd="0" parTransId="{846D19FD-913F-49D2-A717-6E7F1B9ED012}" sibTransId="{9C5E70F6-E11F-40E0-943A-BC07B986B7A6}"/>
    <dgm:cxn modelId="{1D13CF0F-45DB-420D-9AB6-E725A309D8AC}" srcId="{225B5AF0-B427-4DD5-A6A0-7D96C156AD79}" destId="{95FAC200-792F-48BA-848B-9764DD980C15}" srcOrd="0" destOrd="0" parTransId="{D00C0F23-CFB5-4825-A8E9-25FF8CC5A617}" sibTransId="{55F0EDA8-760E-4859-A771-2C329978A9FE}"/>
    <dgm:cxn modelId="{0FB9882E-3024-4189-BAFB-D7172DDF0014}" srcId="{C47C9D1D-D4A8-4ABA-9243-0A902AF5A8AB}" destId="{F60EACE9-2D97-4B5A-99B0-04E48255531C}" srcOrd="1" destOrd="0" parTransId="{431093A3-9F70-4731-8D69-65C6F9DD18A6}" sibTransId="{07C32D1B-4F7F-4250-B1C1-496E336C598F}"/>
    <dgm:cxn modelId="{E1A01C30-12E6-4A5F-A4BD-3485EEAA3DF5}" type="presOf" srcId="{5BC6EBD1-1154-4865-BB33-838646CBE18A}" destId="{58309308-8A74-4AD8-B516-55822EA3B9A8}" srcOrd="0" destOrd="0" presId="urn:microsoft.com/office/officeart/2005/8/layout/lProcess2"/>
    <dgm:cxn modelId="{94A98139-E471-44D6-926C-1C0B3EAA17BB}" type="presOf" srcId="{C47C9D1D-D4A8-4ABA-9243-0A902AF5A8AB}" destId="{50982B24-7B8D-4CD8-900E-25C3BE25EE32}" srcOrd="0" destOrd="0" presId="urn:microsoft.com/office/officeart/2005/8/layout/lProcess2"/>
    <dgm:cxn modelId="{6BB6FB5C-DFD4-4CB5-88AE-4170B652D16B}" srcId="{5BC6EBD1-1154-4865-BB33-838646CBE18A}" destId="{90CC37C8-FE8E-41E3-9283-F369D2A01382}" srcOrd="1" destOrd="0" parTransId="{31BB3E55-6590-459B-82B2-C16ED4CD2940}" sibTransId="{7559F423-568E-46C3-BF13-4FE30FBBE5DC}"/>
    <dgm:cxn modelId="{F6C6905E-B910-465B-909A-1D80576EE314}" type="presOf" srcId="{F60EACE9-2D97-4B5A-99B0-04E48255531C}" destId="{66373EE6-AAD9-4E08-B792-BA477EC40D92}" srcOrd="1" destOrd="0" presId="urn:microsoft.com/office/officeart/2005/8/layout/lProcess2"/>
    <dgm:cxn modelId="{30D70B43-67F4-4DA3-9CFD-0193569A6B74}" srcId="{F60EACE9-2D97-4B5A-99B0-04E48255531C}" destId="{73DEB303-DE31-42FF-A2B2-79F7E3432781}" srcOrd="0" destOrd="0" parTransId="{582A3D10-4A00-4B6D-8E74-020F2BE5B6A9}" sibTransId="{AB1B3F53-3D60-451E-8E08-059AC08EC4CF}"/>
    <dgm:cxn modelId="{E86CAE46-BD21-40A8-9022-B0B1AC139360}" srcId="{5BC6EBD1-1154-4865-BB33-838646CBE18A}" destId="{26A71ACE-4B68-440C-9566-F1D76FC013BB}" srcOrd="0" destOrd="0" parTransId="{3CBBA17A-B3D7-43A4-8FCD-E7A4F092987A}" sibTransId="{0F88DE19-1225-4AFB-BA75-664BF6258C6B}"/>
    <dgm:cxn modelId="{D8FAA847-6AA9-437C-ABF8-85345833530B}" srcId="{C47C9D1D-D4A8-4ABA-9243-0A902AF5A8AB}" destId="{0A97CB35-A7C6-4821-B885-F590618E300B}" srcOrd="2" destOrd="0" parTransId="{E8C99086-199D-4516-ACDD-BD2FCA0529C1}" sibTransId="{0E4A3578-CDD1-4ED6-9853-AB1A4ABE629C}"/>
    <dgm:cxn modelId="{64CFE16E-DB15-49A7-A748-7161E8D1AB87}" type="presOf" srcId="{8BB7E6D8-2B92-4967-B9E0-5F51F57D97AD}" destId="{8E06657B-78C4-473B-9CDF-CDC6C40C5AC4}" srcOrd="0" destOrd="0" presId="urn:microsoft.com/office/officeart/2005/8/layout/lProcess2"/>
    <dgm:cxn modelId="{01E31173-EFDD-4AF1-A8FB-6AEB997EE231}" type="presOf" srcId="{26A71ACE-4B68-440C-9566-F1D76FC013BB}" destId="{FF9ED861-37E8-4E1F-AD22-73D4155D69C9}" srcOrd="0" destOrd="0" presId="urn:microsoft.com/office/officeart/2005/8/layout/lProcess2"/>
    <dgm:cxn modelId="{85558E59-E928-45BD-8CD8-C8B37D03D539}" type="presOf" srcId="{73DEB303-DE31-42FF-A2B2-79F7E3432781}" destId="{8339FBCC-853A-496A-8DD5-1EB3C8A8D0CF}" srcOrd="0" destOrd="0" presId="urn:microsoft.com/office/officeart/2005/8/layout/lProcess2"/>
    <dgm:cxn modelId="{DD1D3082-F2F6-4D1A-B002-D477730D247E}" type="presOf" srcId="{225B5AF0-B427-4DD5-A6A0-7D96C156AD79}" destId="{18385D8A-1403-4556-9769-14C8E35D8536}" srcOrd="1" destOrd="0" presId="urn:microsoft.com/office/officeart/2005/8/layout/lProcess2"/>
    <dgm:cxn modelId="{CF74D783-F77B-4D97-BADD-51E827F872FC}" type="presOf" srcId="{02E02B00-AAD1-4F4A-B56C-4ED5B4C89931}" destId="{4A92508F-35D5-429F-8F21-029998A38D37}" srcOrd="0" destOrd="0" presId="urn:microsoft.com/office/officeart/2005/8/layout/lProcess2"/>
    <dgm:cxn modelId="{A382D98E-FA23-4D29-856A-087F3C8691F7}" srcId="{C47C9D1D-D4A8-4ABA-9243-0A902AF5A8AB}" destId="{225B5AF0-B427-4DD5-A6A0-7D96C156AD79}" srcOrd="0" destOrd="0" parTransId="{2F3766D8-7800-4C3F-8461-A0D520EDC805}" sibTransId="{73618665-22AC-465E-AF31-E12A6BB1CC39}"/>
    <dgm:cxn modelId="{7F686D8F-3A68-4CB4-B064-BE167A428671}" srcId="{F60EACE9-2D97-4B5A-99B0-04E48255531C}" destId="{3039F810-7832-4D3C-8CFF-83525330B6A0}" srcOrd="1" destOrd="0" parTransId="{6AB044A2-3E59-4655-8B83-5F12B6FFC05F}" sibTransId="{4CACD27B-BE0E-4B57-A8E1-9720FA93CD19}"/>
    <dgm:cxn modelId="{E7ADDC93-ACA0-4E25-A0CB-8BC59F414DB8}" type="presOf" srcId="{95FAC200-792F-48BA-848B-9764DD980C15}" destId="{31DBAB12-0E8E-4B1C-8787-C3DBF19DF2C0}" srcOrd="0" destOrd="0" presId="urn:microsoft.com/office/officeart/2005/8/layout/lProcess2"/>
    <dgm:cxn modelId="{E0655AA2-801E-4D8C-8F2B-818E91CE9D68}" type="presOf" srcId="{0A97CB35-A7C6-4821-B885-F590618E300B}" destId="{2C1DFED1-B4DE-4CBB-9879-AFB5C4332963}" srcOrd="1" destOrd="0" presId="urn:microsoft.com/office/officeart/2005/8/layout/lProcess2"/>
    <dgm:cxn modelId="{78A194AB-994A-4D50-8500-6771BAA14747}" srcId="{225B5AF0-B427-4DD5-A6A0-7D96C156AD79}" destId="{02E02B00-AAD1-4F4A-B56C-4ED5B4C89931}" srcOrd="1" destOrd="0" parTransId="{4A793DFA-0A76-44DA-AF3B-95AD7530CDF6}" sibTransId="{023BBC26-40BE-4046-B17C-C51449277AE5}"/>
    <dgm:cxn modelId="{4066BDBF-EF67-4FDB-81A5-B1E897F6A8EE}" type="presOf" srcId="{3039F810-7832-4D3C-8CFF-83525330B6A0}" destId="{269A4AAF-3F7F-484F-8F96-D7FD3F60B88E}" srcOrd="0" destOrd="0" presId="urn:microsoft.com/office/officeart/2005/8/layout/lProcess2"/>
    <dgm:cxn modelId="{DDEED1CB-EDEE-47C3-98D4-DBBE1B0E1FD5}" type="presOf" srcId="{90CC37C8-FE8E-41E3-9283-F369D2A01382}" destId="{060E3A6F-D071-45CA-85D6-FC7CB0B44B53}" srcOrd="0" destOrd="0" presId="urn:microsoft.com/office/officeart/2005/8/layout/lProcess2"/>
    <dgm:cxn modelId="{DB26D1D9-5C2E-400A-828A-AEAC61EC333F}" srcId="{C47C9D1D-D4A8-4ABA-9243-0A902AF5A8AB}" destId="{5BC6EBD1-1154-4865-BB33-838646CBE18A}" srcOrd="3" destOrd="0" parTransId="{33734404-E222-482B-8256-35C5DB4D1976}" sibTransId="{C13572D5-BB64-4AAD-A4B9-5C260F2A77E2}"/>
    <dgm:cxn modelId="{952442DB-67E4-4226-A15C-FA550383541E}" type="presOf" srcId="{225B5AF0-B427-4DD5-A6A0-7D96C156AD79}" destId="{529C3F95-7DB8-4CAF-9326-0E7FAEF2777B}" srcOrd="0" destOrd="0" presId="urn:microsoft.com/office/officeart/2005/8/layout/lProcess2"/>
    <dgm:cxn modelId="{D8A282F8-5780-4E99-8B3F-A56FEC8537E5}" type="presOf" srcId="{5BC6EBD1-1154-4865-BB33-838646CBE18A}" destId="{11634C79-BEF7-4FC9-9795-182C0144CF2D}" srcOrd="1" destOrd="0" presId="urn:microsoft.com/office/officeart/2005/8/layout/lProcess2"/>
    <dgm:cxn modelId="{2B3861FD-9DCE-40E7-A651-177A7795B6E6}" type="presOf" srcId="{F60EACE9-2D97-4B5A-99B0-04E48255531C}" destId="{6B1EAA66-9E55-4709-9D9C-00F198B9D7A2}" srcOrd="0" destOrd="0" presId="urn:microsoft.com/office/officeart/2005/8/layout/lProcess2"/>
    <dgm:cxn modelId="{4979F6FF-9FBC-49FE-A66C-9FC04CA0565D}" srcId="{0A97CB35-A7C6-4821-B885-F590618E300B}" destId="{8BB7E6D8-2B92-4967-B9E0-5F51F57D97AD}" srcOrd="0" destOrd="0" parTransId="{D1704203-0E59-41C3-9870-19CEE65A6FBE}" sibTransId="{43EA4F59-5806-4312-99D8-508767145824}"/>
    <dgm:cxn modelId="{28E8E0B3-5C7A-4D76-8710-1767B4EBCAF0}" type="presParOf" srcId="{50982B24-7B8D-4CD8-900E-25C3BE25EE32}" destId="{C61896F5-E2F5-4D8B-80E2-E66C156C0510}" srcOrd="0" destOrd="0" presId="urn:microsoft.com/office/officeart/2005/8/layout/lProcess2"/>
    <dgm:cxn modelId="{DE0E4D41-45BB-45BB-BE01-2F80F2F154AA}" type="presParOf" srcId="{C61896F5-E2F5-4D8B-80E2-E66C156C0510}" destId="{529C3F95-7DB8-4CAF-9326-0E7FAEF2777B}" srcOrd="0" destOrd="0" presId="urn:microsoft.com/office/officeart/2005/8/layout/lProcess2"/>
    <dgm:cxn modelId="{2187EC49-1A2A-46FD-B6AD-7F94F2E73C3B}" type="presParOf" srcId="{C61896F5-E2F5-4D8B-80E2-E66C156C0510}" destId="{18385D8A-1403-4556-9769-14C8E35D8536}" srcOrd="1" destOrd="0" presId="urn:microsoft.com/office/officeart/2005/8/layout/lProcess2"/>
    <dgm:cxn modelId="{6A62C26F-5271-43AF-83F4-BB07E578A17C}" type="presParOf" srcId="{C61896F5-E2F5-4D8B-80E2-E66C156C0510}" destId="{2B90A4C4-C474-434C-BCB1-6B96E37E2BF5}" srcOrd="2" destOrd="0" presId="urn:microsoft.com/office/officeart/2005/8/layout/lProcess2"/>
    <dgm:cxn modelId="{FD1CD238-760F-48E4-BD29-D7F919022BB6}" type="presParOf" srcId="{2B90A4C4-C474-434C-BCB1-6B96E37E2BF5}" destId="{F38F99E2-5538-43F8-A853-CF371B5515E4}" srcOrd="0" destOrd="0" presId="urn:microsoft.com/office/officeart/2005/8/layout/lProcess2"/>
    <dgm:cxn modelId="{6FE4B368-694F-4811-9439-C6659C228E4E}" type="presParOf" srcId="{F38F99E2-5538-43F8-A853-CF371B5515E4}" destId="{31DBAB12-0E8E-4B1C-8787-C3DBF19DF2C0}" srcOrd="0" destOrd="0" presId="urn:microsoft.com/office/officeart/2005/8/layout/lProcess2"/>
    <dgm:cxn modelId="{192BAA08-D38F-4A81-8AF9-80E2E8EE4586}" type="presParOf" srcId="{F38F99E2-5538-43F8-A853-CF371B5515E4}" destId="{5BB08DB0-45DE-4B7B-BDD1-FEBFDB6FA929}" srcOrd="1" destOrd="0" presId="urn:microsoft.com/office/officeart/2005/8/layout/lProcess2"/>
    <dgm:cxn modelId="{61242302-FD02-49B3-9FBE-53973CC7FC4D}" type="presParOf" srcId="{F38F99E2-5538-43F8-A853-CF371B5515E4}" destId="{4A92508F-35D5-429F-8F21-029998A38D37}" srcOrd="2" destOrd="0" presId="urn:microsoft.com/office/officeart/2005/8/layout/lProcess2"/>
    <dgm:cxn modelId="{7FC3435D-238D-4ECC-B206-7FC8C68B6106}" type="presParOf" srcId="{50982B24-7B8D-4CD8-900E-25C3BE25EE32}" destId="{68C7E7B9-0B5A-4394-87C4-254943737839}" srcOrd="1" destOrd="0" presId="urn:microsoft.com/office/officeart/2005/8/layout/lProcess2"/>
    <dgm:cxn modelId="{99EE4221-EB84-4AD6-89E5-BF5C89F0420A}" type="presParOf" srcId="{50982B24-7B8D-4CD8-900E-25C3BE25EE32}" destId="{5253FAAA-41F3-460E-B300-CD02910F0860}" srcOrd="2" destOrd="0" presId="urn:microsoft.com/office/officeart/2005/8/layout/lProcess2"/>
    <dgm:cxn modelId="{CBB16FC2-625A-4583-A54D-2C9C713F38BE}" type="presParOf" srcId="{5253FAAA-41F3-460E-B300-CD02910F0860}" destId="{6B1EAA66-9E55-4709-9D9C-00F198B9D7A2}" srcOrd="0" destOrd="0" presId="urn:microsoft.com/office/officeart/2005/8/layout/lProcess2"/>
    <dgm:cxn modelId="{17DF0341-DB6D-4C95-A1E1-B9E815077906}" type="presParOf" srcId="{5253FAAA-41F3-460E-B300-CD02910F0860}" destId="{66373EE6-AAD9-4E08-B792-BA477EC40D92}" srcOrd="1" destOrd="0" presId="urn:microsoft.com/office/officeart/2005/8/layout/lProcess2"/>
    <dgm:cxn modelId="{0E6D2C15-25B2-45DF-AFC5-7B71063A59E1}" type="presParOf" srcId="{5253FAAA-41F3-460E-B300-CD02910F0860}" destId="{E20655AD-BB7D-42EA-B3BC-FDA4156A955A}" srcOrd="2" destOrd="0" presId="urn:microsoft.com/office/officeart/2005/8/layout/lProcess2"/>
    <dgm:cxn modelId="{28EBA0AD-F3ED-4A23-828F-9B0A5E0C3D9E}" type="presParOf" srcId="{E20655AD-BB7D-42EA-B3BC-FDA4156A955A}" destId="{2943A8EF-7E70-40CE-AFAB-90BFDA480679}" srcOrd="0" destOrd="0" presId="urn:microsoft.com/office/officeart/2005/8/layout/lProcess2"/>
    <dgm:cxn modelId="{3ABAC198-F183-4F4B-AFC7-8468746BB1F2}" type="presParOf" srcId="{2943A8EF-7E70-40CE-AFAB-90BFDA480679}" destId="{8339FBCC-853A-496A-8DD5-1EB3C8A8D0CF}" srcOrd="0" destOrd="0" presId="urn:microsoft.com/office/officeart/2005/8/layout/lProcess2"/>
    <dgm:cxn modelId="{96282FF4-F618-4C1D-8819-C93E2CB61D68}" type="presParOf" srcId="{2943A8EF-7E70-40CE-AFAB-90BFDA480679}" destId="{E512AE57-0942-44A4-ACBD-A7291DB649A0}" srcOrd="1" destOrd="0" presId="urn:microsoft.com/office/officeart/2005/8/layout/lProcess2"/>
    <dgm:cxn modelId="{CE935FE5-1501-4FE8-8851-7583133F2D1F}" type="presParOf" srcId="{2943A8EF-7E70-40CE-AFAB-90BFDA480679}" destId="{269A4AAF-3F7F-484F-8F96-D7FD3F60B88E}" srcOrd="2" destOrd="0" presId="urn:microsoft.com/office/officeart/2005/8/layout/lProcess2"/>
    <dgm:cxn modelId="{DA2045AD-D540-403D-8EDB-59526B81FBE6}" type="presParOf" srcId="{50982B24-7B8D-4CD8-900E-25C3BE25EE32}" destId="{D3094AAE-BFA9-4FD0-9603-115F3A1A0B31}" srcOrd="3" destOrd="0" presId="urn:microsoft.com/office/officeart/2005/8/layout/lProcess2"/>
    <dgm:cxn modelId="{E8760F32-6295-4A3C-A923-5FDC05442C0F}" type="presParOf" srcId="{50982B24-7B8D-4CD8-900E-25C3BE25EE32}" destId="{B965D2AB-0FD6-4646-B3C9-E38EB3A09235}" srcOrd="4" destOrd="0" presId="urn:microsoft.com/office/officeart/2005/8/layout/lProcess2"/>
    <dgm:cxn modelId="{6562BF4F-4AB9-4E1E-984E-0EB083012217}" type="presParOf" srcId="{B965D2AB-0FD6-4646-B3C9-E38EB3A09235}" destId="{71DC9ADD-9AB9-4836-85B7-EADBF791F0E0}" srcOrd="0" destOrd="0" presId="urn:microsoft.com/office/officeart/2005/8/layout/lProcess2"/>
    <dgm:cxn modelId="{32284A69-9EEA-46E7-827F-B502B6C9B6B0}" type="presParOf" srcId="{B965D2AB-0FD6-4646-B3C9-E38EB3A09235}" destId="{2C1DFED1-B4DE-4CBB-9879-AFB5C4332963}" srcOrd="1" destOrd="0" presId="urn:microsoft.com/office/officeart/2005/8/layout/lProcess2"/>
    <dgm:cxn modelId="{ECD87A06-9DD5-4901-A226-66B8FE557569}" type="presParOf" srcId="{B965D2AB-0FD6-4646-B3C9-E38EB3A09235}" destId="{3881D860-A23E-4D89-B64E-64B43D7B3658}" srcOrd="2" destOrd="0" presId="urn:microsoft.com/office/officeart/2005/8/layout/lProcess2"/>
    <dgm:cxn modelId="{954E8A04-E357-4A03-BD66-7D63370A8BC7}" type="presParOf" srcId="{3881D860-A23E-4D89-B64E-64B43D7B3658}" destId="{DE91EBFA-2FCC-49F4-9CF8-EA5B121DD1F6}" srcOrd="0" destOrd="0" presId="urn:microsoft.com/office/officeart/2005/8/layout/lProcess2"/>
    <dgm:cxn modelId="{076A2B18-A823-4EDE-93B0-005B467BABEC}" type="presParOf" srcId="{DE91EBFA-2FCC-49F4-9CF8-EA5B121DD1F6}" destId="{8E06657B-78C4-473B-9CDF-CDC6C40C5AC4}" srcOrd="0" destOrd="0" presId="urn:microsoft.com/office/officeart/2005/8/layout/lProcess2"/>
    <dgm:cxn modelId="{3E50F3CA-6431-4CF4-B1A6-16CB078D66C8}" type="presParOf" srcId="{DE91EBFA-2FCC-49F4-9CF8-EA5B121DD1F6}" destId="{A981B1E6-62F0-492A-8D9A-8F90E6F53AD3}" srcOrd="1" destOrd="0" presId="urn:microsoft.com/office/officeart/2005/8/layout/lProcess2"/>
    <dgm:cxn modelId="{9E8C47FA-1F1D-4A8B-8F37-C6F189EDB267}" type="presParOf" srcId="{DE91EBFA-2FCC-49F4-9CF8-EA5B121DD1F6}" destId="{A43E2D04-7E35-4A1B-9CF7-67655C00FC96}" srcOrd="2" destOrd="0" presId="urn:microsoft.com/office/officeart/2005/8/layout/lProcess2"/>
    <dgm:cxn modelId="{9822B955-C3B9-4927-9D00-2CCA00D43DE5}" type="presParOf" srcId="{50982B24-7B8D-4CD8-900E-25C3BE25EE32}" destId="{8D699847-4BD7-494F-B62B-25F3556BAC0F}" srcOrd="5" destOrd="0" presId="urn:microsoft.com/office/officeart/2005/8/layout/lProcess2"/>
    <dgm:cxn modelId="{5DFFCECF-F7B7-42D3-B05B-75FFCC84D88F}" type="presParOf" srcId="{50982B24-7B8D-4CD8-900E-25C3BE25EE32}" destId="{70CEB67B-D3DD-48ED-8280-EBBD27269A62}" srcOrd="6" destOrd="0" presId="urn:microsoft.com/office/officeart/2005/8/layout/lProcess2"/>
    <dgm:cxn modelId="{E23915D6-D764-4F93-8957-7EE8D1DDEAAD}" type="presParOf" srcId="{70CEB67B-D3DD-48ED-8280-EBBD27269A62}" destId="{58309308-8A74-4AD8-B516-55822EA3B9A8}" srcOrd="0" destOrd="0" presId="urn:microsoft.com/office/officeart/2005/8/layout/lProcess2"/>
    <dgm:cxn modelId="{2523C2B1-3D36-4F82-8C0C-02483CCBE165}" type="presParOf" srcId="{70CEB67B-D3DD-48ED-8280-EBBD27269A62}" destId="{11634C79-BEF7-4FC9-9795-182C0144CF2D}" srcOrd="1" destOrd="0" presId="urn:microsoft.com/office/officeart/2005/8/layout/lProcess2"/>
    <dgm:cxn modelId="{32EF8060-49D5-42DA-AB01-69B2F06B86D2}" type="presParOf" srcId="{70CEB67B-D3DD-48ED-8280-EBBD27269A62}" destId="{A9277DA8-5170-4765-8EF6-6B918193EF73}" srcOrd="2" destOrd="0" presId="urn:microsoft.com/office/officeart/2005/8/layout/lProcess2"/>
    <dgm:cxn modelId="{07B4F5E8-7D38-43F4-9948-31BF702D64D3}" type="presParOf" srcId="{A9277DA8-5170-4765-8EF6-6B918193EF73}" destId="{F417D88D-E64C-4664-8864-4DA3D359089B}" srcOrd="0" destOrd="0" presId="urn:microsoft.com/office/officeart/2005/8/layout/lProcess2"/>
    <dgm:cxn modelId="{F80D1A1F-CCA5-4667-A51E-ACB5B1735BFA}" type="presParOf" srcId="{F417D88D-E64C-4664-8864-4DA3D359089B}" destId="{FF9ED861-37E8-4E1F-AD22-73D4155D69C9}" srcOrd="0" destOrd="0" presId="urn:microsoft.com/office/officeart/2005/8/layout/lProcess2"/>
    <dgm:cxn modelId="{2BF55CC7-71FE-4E07-B31C-74D6BEA79A8F}" type="presParOf" srcId="{F417D88D-E64C-4664-8864-4DA3D359089B}" destId="{813D20BE-FFDD-4800-841B-1AE374802F12}" srcOrd="1" destOrd="0" presId="urn:microsoft.com/office/officeart/2005/8/layout/lProcess2"/>
    <dgm:cxn modelId="{ED9CCB22-E8EA-430A-8EF8-541F88E86985}" type="presParOf" srcId="{F417D88D-E64C-4664-8864-4DA3D359089B}" destId="{060E3A6F-D071-45CA-85D6-FC7CB0B44B5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B8A9B-812C-4BEC-AF08-CAB1828A116F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04DAE-7388-4845-BC8C-0C299311A7AD}">
      <dsp:nvSpPr>
        <dsp:cNvPr id="0" name=""/>
        <dsp:cNvSpPr/>
      </dsp:nvSpPr>
      <dsp:spPr>
        <a:xfrm>
          <a:off x="610504" y="416587"/>
          <a:ext cx="7440913" cy="8336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RNF1. </a:t>
          </a:r>
          <a:r>
            <a:rPr lang="en-US" sz="2600" kern="1200" dirty="0" err="1"/>
            <a:t>Disponibilidade</a:t>
          </a:r>
          <a:endParaRPr lang="pt-PT" sz="2600" kern="1200" dirty="0"/>
        </a:p>
      </dsp:txBody>
      <dsp:txXfrm>
        <a:off x="610504" y="416587"/>
        <a:ext cx="7440913" cy="833607"/>
      </dsp:txXfrm>
    </dsp:sp>
    <dsp:sp modelId="{593E4CB1-B45A-4073-AD63-597FF5F7ECA5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E7A8BC-3189-4500-9E88-BBB48496B23D}">
      <dsp:nvSpPr>
        <dsp:cNvPr id="0" name=""/>
        <dsp:cNvSpPr/>
      </dsp:nvSpPr>
      <dsp:spPr>
        <a:xfrm>
          <a:off x="1088431" y="1667215"/>
          <a:ext cx="6962986" cy="833607"/>
        </a:xfrm>
        <a:prstGeom prst="rect">
          <a:avLst/>
        </a:prstGeom>
        <a:solidFill>
          <a:schemeClr val="accent4">
            <a:hueOff val="2249197"/>
            <a:satOff val="426"/>
            <a:lumOff val="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RNF2. Desempenho (tempo de resposta)</a:t>
          </a:r>
        </a:p>
      </dsp:txBody>
      <dsp:txXfrm>
        <a:off x="1088431" y="1667215"/>
        <a:ext cx="6962986" cy="833607"/>
      </dsp:txXfrm>
    </dsp:sp>
    <dsp:sp modelId="{3E098D95-E598-4B8F-9ADA-62098DA5ED56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2249197"/>
              <a:satOff val="426"/>
              <a:lumOff val="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B54776-2380-44C4-AE09-E4598B9D8EDE}">
      <dsp:nvSpPr>
        <dsp:cNvPr id="0" name=""/>
        <dsp:cNvSpPr/>
      </dsp:nvSpPr>
      <dsp:spPr>
        <a:xfrm>
          <a:off x="1088431" y="2917843"/>
          <a:ext cx="6962986" cy="833607"/>
        </a:xfrm>
        <a:prstGeom prst="rect">
          <a:avLst/>
        </a:prstGeom>
        <a:solidFill>
          <a:schemeClr val="accent4">
            <a:hueOff val="4498394"/>
            <a:satOff val="852"/>
            <a:lumOff val="3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RNF2. </a:t>
          </a:r>
          <a:r>
            <a:rPr lang="en-US" sz="2600" kern="1200" dirty="0" err="1"/>
            <a:t>Desempenho</a:t>
          </a:r>
          <a:r>
            <a:rPr lang="en-US" sz="2600" kern="1200" dirty="0"/>
            <a:t> (</a:t>
          </a:r>
          <a:r>
            <a:rPr lang="en-US" sz="2600" kern="1200" dirty="0" err="1"/>
            <a:t>latência</a:t>
          </a:r>
          <a:r>
            <a:rPr lang="en-US" sz="2600" kern="1200" dirty="0"/>
            <a:t>)</a:t>
          </a:r>
          <a:endParaRPr lang="pt-PT" sz="2600" kern="1200" dirty="0"/>
        </a:p>
      </dsp:txBody>
      <dsp:txXfrm>
        <a:off x="1088431" y="2917843"/>
        <a:ext cx="6962986" cy="833607"/>
      </dsp:txXfrm>
    </dsp:sp>
    <dsp:sp modelId="{04FB8BA7-1D45-4E71-B9F8-FCF5E419628C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4498394"/>
              <a:satOff val="852"/>
              <a:lumOff val="3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08B93-A19B-40AB-8ACA-16E84DA4FDD0}">
      <dsp:nvSpPr>
        <dsp:cNvPr id="0" name=""/>
        <dsp:cNvSpPr/>
      </dsp:nvSpPr>
      <dsp:spPr>
        <a:xfrm>
          <a:off x="610504" y="4168472"/>
          <a:ext cx="7440913" cy="833607"/>
        </a:xfrm>
        <a:prstGeom prst="rect">
          <a:avLst/>
        </a:prstGeom>
        <a:solidFill>
          <a:schemeClr val="accent4">
            <a:hueOff val="6747591"/>
            <a:satOff val="1278"/>
            <a:lumOff val="5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RNF3. Modificabilidade</a:t>
          </a:r>
        </a:p>
      </dsp:txBody>
      <dsp:txXfrm>
        <a:off x="610504" y="4168472"/>
        <a:ext cx="7440913" cy="833607"/>
      </dsp:txXfrm>
    </dsp:sp>
    <dsp:sp modelId="{42075834-EABB-4971-8426-4579BBEF71A0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6747591"/>
              <a:satOff val="1278"/>
              <a:lumOff val="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B8A9B-812C-4BEC-AF08-CAB1828A116F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04DAE-7388-4845-BC8C-0C299311A7AD}">
      <dsp:nvSpPr>
        <dsp:cNvPr id="0" name=""/>
        <dsp:cNvSpPr/>
      </dsp:nvSpPr>
      <dsp:spPr>
        <a:xfrm>
          <a:off x="509717" y="338558"/>
          <a:ext cx="7541700" cy="6775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O sistema </a:t>
          </a:r>
          <a:r>
            <a:rPr lang="pt-PT" sz="2100" kern="1200" dirty="0" err="1"/>
            <a:t>Flip</a:t>
          </a:r>
          <a:r>
            <a:rPr lang="pt-PT" sz="2100" kern="1200" dirty="0"/>
            <a:t> Framework estará funcional no início do próximo semestre escolar, numa versão teste.</a:t>
          </a:r>
        </a:p>
      </dsp:txBody>
      <dsp:txXfrm>
        <a:off x="509717" y="338558"/>
        <a:ext cx="7541700" cy="677550"/>
      </dsp:txXfrm>
    </dsp:sp>
    <dsp:sp modelId="{593E4CB1-B45A-4073-AD63-597FF5F7ECA5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E7A8BC-3189-4500-9E88-BBB48496B23D}">
      <dsp:nvSpPr>
        <dsp:cNvPr id="0" name=""/>
        <dsp:cNvSpPr/>
      </dsp:nvSpPr>
      <dsp:spPr>
        <a:xfrm>
          <a:off x="995230" y="1354558"/>
          <a:ext cx="7056187" cy="677550"/>
        </a:xfrm>
        <a:prstGeom prst="rect">
          <a:avLst/>
        </a:prstGeom>
        <a:solidFill>
          <a:schemeClr val="accent4">
            <a:hueOff val="1686898"/>
            <a:satOff val="320"/>
            <a:lumOff val="1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Regulamento Geral da Proteção de Dados (RGPD). </a:t>
          </a:r>
        </a:p>
      </dsp:txBody>
      <dsp:txXfrm>
        <a:off x="995230" y="1354558"/>
        <a:ext cx="7056187" cy="677550"/>
      </dsp:txXfrm>
    </dsp:sp>
    <dsp:sp modelId="{3E098D95-E598-4B8F-9ADA-62098DA5ED56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1686898"/>
              <a:satOff val="320"/>
              <a:lumOff val="1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B54776-2380-44C4-AE09-E4598B9D8EDE}">
      <dsp:nvSpPr>
        <dsp:cNvPr id="0" name=""/>
        <dsp:cNvSpPr/>
      </dsp:nvSpPr>
      <dsp:spPr>
        <a:xfrm>
          <a:off x="1144243" y="2370558"/>
          <a:ext cx="6907174" cy="677550"/>
        </a:xfrm>
        <a:prstGeom prst="rect">
          <a:avLst/>
        </a:prstGeom>
        <a:solidFill>
          <a:schemeClr val="accent4">
            <a:hueOff val="3373795"/>
            <a:satOff val="639"/>
            <a:lumOff val="2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Legislação de proteção de Direitos de Autor e Propriedade em Software.</a:t>
          </a:r>
        </a:p>
      </dsp:txBody>
      <dsp:txXfrm>
        <a:off x="1144243" y="2370558"/>
        <a:ext cx="6907174" cy="677550"/>
      </dsp:txXfrm>
    </dsp:sp>
    <dsp:sp modelId="{04FB8BA7-1D45-4E71-B9F8-FCF5E419628C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3373795"/>
              <a:satOff val="639"/>
              <a:lumOff val="2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08B93-A19B-40AB-8ACA-16E84DA4FDD0}">
      <dsp:nvSpPr>
        <dsp:cNvPr id="0" name=""/>
        <dsp:cNvSpPr/>
      </dsp:nvSpPr>
      <dsp:spPr>
        <a:xfrm>
          <a:off x="995230" y="3386558"/>
          <a:ext cx="7056187" cy="677550"/>
        </a:xfrm>
        <a:prstGeom prst="rect">
          <a:avLst/>
        </a:prstGeom>
        <a:solidFill>
          <a:schemeClr val="accent4">
            <a:hueOff val="5060693"/>
            <a:satOff val="959"/>
            <a:lumOff val="4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Comercialização e licença (Instituto Nacional da Propriedade Industrial).</a:t>
          </a:r>
        </a:p>
      </dsp:txBody>
      <dsp:txXfrm>
        <a:off x="995230" y="3386558"/>
        <a:ext cx="7056187" cy="677550"/>
      </dsp:txXfrm>
    </dsp:sp>
    <dsp:sp modelId="{42075834-EABB-4971-8426-4579BBEF71A0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5060693"/>
              <a:satOff val="959"/>
              <a:lumOff val="4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99492-D969-4A01-8A07-EFA9A7AEF117}">
      <dsp:nvSpPr>
        <dsp:cNvPr id="0" name=""/>
        <dsp:cNvSpPr/>
      </dsp:nvSpPr>
      <dsp:spPr>
        <a:xfrm>
          <a:off x="509717" y="4402558"/>
          <a:ext cx="7541700" cy="677550"/>
        </a:xfrm>
        <a:prstGeom prst="rect">
          <a:avLst/>
        </a:prstGeom>
        <a:solidFill>
          <a:schemeClr val="accent4">
            <a:hueOff val="6747591"/>
            <a:satOff val="1278"/>
            <a:lumOff val="5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Financiamento da Universidade de Coimbra.</a:t>
          </a:r>
        </a:p>
      </dsp:txBody>
      <dsp:txXfrm>
        <a:off x="509717" y="4402558"/>
        <a:ext cx="7541700" cy="677550"/>
      </dsp:txXfrm>
    </dsp:sp>
    <dsp:sp modelId="{84B61A12-BCB5-44A8-8B0D-C9BEA9B399C8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6747591"/>
              <a:satOff val="1278"/>
              <a:lumOff val="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B8A9B-812C-4BEC-AF08-CAB1828A116F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04DAE-7388-4845-BC8C-0C299311A7AD}">
      <dsp:nvSpPr>
        <dsp:cNvPr id="0" name=""/>
        <dsp:cNvSpPr/>
      </dsp:nvSpPr>
      <dsp:spPr>
        <a:xfrm>
          <a:off x="434398" y="285347"/>
          <a:ext cx="7617019" cy="57047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O sistema deve restringir corretamente o acesso aos utilizadores de acordo com a sua função. </a:t>
          </a:r>
          <a:endParaRPr lang="pt-PT" sz="1800" kern="1200" dirty="0"/>
        </a:p>
      </dsp:txBody>
      <dsp:txXfrm>
        <a:off x="434398" y="285347"/>
        <a:ext cx="7617019" cy="570477"/>
      </dsp:txXfrm>
    </dsp:sp>
    <dsp:sp modelId="{593E4CB1-B45A-4073-AD63-597FF5F7ECA5}">
      <dsp:nvSpPr>
        <dsp:cNvPr id="0" name=""/>
        <dsp:cNvSpPr/>
      </dsp:nvSpPr>
      <dsp:spPr>
        <a:xfrm>
          <a:off x="77849" y="214037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E7A8BC-3189-4500-9E88-BBB48496B23D}">
      <dsp:nvSpPr>
        <dsp:cNvPr id="0" name=""/>
        <dsp:cNvSpPr/>
      </dsp:nvSpPr>
      <dsp:spPr>
        <a:xfrm>
          <a:off x="903654" y="1140954"/>
          <a:ext cx="7147763" cy="570477"/>
        </a:xfrm>
        <a:prstGeom prst="rect">
          <a:avLst/>
        </a:prstGeom>
        <a:solidFill>
          <a:schemeClr val="accent4">
            <a:hueOff val="1349518"/>
            <a:satOff val="256"/>
            <a:lumOff val="1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O sistema deve garantir integridade na transferência de dados (utilizar o protocolo SFTP)</a:t>
          </a:r>
        </a:p>
      </dsp:txBody>
      <dsp:txXfrm>
        <a:off x="903654" y="1140954"/>
        <a:ext cx="7147763" cy="570477"/>
      </dsp:txXfrm>
    </dsp:sp>
    <dsp:sp modelId="{3E098D95-E598-4B8F-9ADA-62098DA5ED56}">
      <dsp:nvSpPr>
        <dsp:cNvPr id="0" name=""/>
        <dsp:cNvSpPr/>
      </dsp:nvSpPr>
      <dsp:spPr>
        <a:xfrm>
          <a:off x="547106" y="1069644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1349518"/>
              <a:satOff val="256"/>
              <a:lumOff val="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B54776-2380-44C4-AE09-E4598B9D8EDE}">
      <dsp:nvSpPr>
        <dsp:cNvPr id="0" name=""/>
        <dsp:cNvSpPr/>
      </dsp:nvSpPr>
      <dsp:spPr>
        <a:xfrm>
          <a:off x="1118233" y="1996562"/>
          <a:ext cx="6933183" cy="570477"/>
        </a:xfrm>
        <a:prstGeom prst="rect">
          <a:avLst/>
        </a:prstGeom>
        <a:solidFill>
          <a:schemeClr val="accent4">
            <a:hueOff val="2699036"/>
            <a:satOff val="511"/>
            <a:lumOff val="2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O sistema deve utilizar certificados TLS/SSL, de forma a permitir o uso de HTTPS.</a:t>
          </a:r>
        </a:p>
      </dsp:txBody>
      <dsp:txXfrm>
        <a:off x="1118233" y="1996562"/>
        <a:ext cx="6933183" cy="570477"/>
      </dsp:txXfrm>
    </dsp:sp>
    <dsp:sp modelId="{04FB8BA7-1D45-4E71-B9F8-FCF5E419628C}">
      <dsp:nvSpPr>
        <dsp:cNvPr id="0" name=""/>
        <dsp:cNvSpPr/>
      </dsp:nvSpPr>
      <dsp:spPr>
        <a:xfrm>
          <a:off x="761685" y="1925252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2699036"/>
              <a:satOff val="511"/>
              <a:lumOff val="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08B93-A19B-40AB-8ACA-16E84DA4FDD0}">
      <dsp:nvSpPr>
        <dsp:cNvPr id="0" name=""/>
        <dsp:cNvSpPr/>
      </dsp:nvSpPr>
      <dsp:spPr>
        <a:xfrm>
          <a:off x="1118233" y="2851627"/>
          <a:ext cx="6933183" cy="570477"/>
        </a:xfrm>
        <a:prstGeom prst="rect">
          <a:avLst/>
        </a:prstGeom>
        <a:solidFill>
          <a:schemeClr val="accent4">
            <a:hueOff val="4048555"/>
            <a:satOff val="767"/>
            <a:lumOff val="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Aplicação Web.</a:t>
          </a:r>
        </a:p>
      </dsp:txBody>
      <dsp:txXfrm>
        <a:off x="1118233" y="2851627"/>
        <a:ext cx="6933183" cy="570477"/>
      </dsp:txXfrm>
    </dsp:sp>
    <dsp:sp modelId="{42075834-EABB-4971-8426-4579BBEF71A0}">
      <dsp:nvSpPr>
        <dsp:cNvPr id="0" name=""/>
        <dsp:cNvSpPr/>
      </dsp:nvSpPr>
      <dsp:spPr>
        <a:xfrm>
          <a:off x="761685" y="2780318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4048555"/>
              <a:satOff val="767"/>
              <a:lumOff val="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99492-D969-4A01-8A07-EFA9A7AEF117}">
      <dsp:nvSpPr>
        <dsp:cNvPr id="0" name=""/>
        <dsp:cNvSpPr/>
      </dsp:nvSpPr>
      <dsp:spPr>
        <a:xfrm>
          <a:off x="903654" y="3707235"/>
          <a:ext cx="7147763" cy="570477"/>
        </a:xfrm>
        <a:prstGeom prst="rect">
          <a:avLst/>
        </a:prstGeom>
        <a:solidFill>
          <a:schemeClr val="accent4">
            <a:hueOff val="5398073"/>
            <a:satOff val="1022"/>
            <a:lumOff val="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O sistema deve conseguir comunicar com os serviços do NONIO.</a:t>
          </a:r>
        </a:p>
      </dsp:txBody>
      <dsp:txXfrm>
        <a:off x="903654" y="3707235"/>
        <a:ext cx="7147763" cy="570477"/>
      </dsp:txXfrm>
    </dsp:sp>
    <dsp:sp modelId="{84B61A12-BCB5-44A8-8B0D-C9BEA9B399C8}">
      <dsp:nvSpPr>
        <dsp:cNvPr id="0" name=""/>
        <dsp:cNvSpPr/>
      </dsp:nvSpPr>
      <dsp:spPr>
        <a:xfrm>
          <a:off x="547106" y="3635925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5398073"/>
              <a:satOff val="1022"/>
              <a:lumOff val="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E9CCC0-374F-40CD-A41B-B8E05A64E409}">
      <dsp:nvSpPr>
        <dsp:cNvPr id="0" name=""/>
        <dsp:cNvSpPr/>
      </dsp:nvSpPr>
      <dsp:spPr>
        <a:xfrm>
          <a:off x="434398" y="4562842"/>
          <a:ext cx="7617019" cy="570477"/>
        </a:xfrm>
        <a:prstGeom prst="rect">
          <a:avLst/>
        </a:prstGeom>
        <a:solidFill>
          <a:schemeClr val="accent4">
            <a:hueOff val="6747591"/>
            <a:satOff val="1278"/>
            <a:lumOff val="5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O sistema deve ser compatível com os seguintes browsers: Google Chrome, Firefox, Microsoft Edge, Safari, Opera.</a:t>
          </a:r>
        </a:p>
      </dsp:txBody>
      <dsp:txXfrm>
        <a:off x="434398" y="4562842"/>
        <a:ext cx="7617019" cy="570477"/>
      </dsp:txXfrm>
    </dsp:sp>
    <dsp:sp modelId="{4A770E84-2538-47DE-AAB6-98FFBE215CCC}">
      <dsp:nvSpPr>
        <dsp:cNvPr id="0" name=""/>
        <dsp:cNvSpPr/>
      </dsp:nvSpPr>
      <dsp:spPr>
        <a:xfrm>
          <a:off x="77849" y="4491533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6747591"/>
              <a:satOff val="1278"/>
              <a:lumOff val="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9C3F95-7DB8-4CAF-9326-0E7FAEF2777B}">
      <dsp:nvSpPr>
        <dsp:cNvPr id="0" name=""/>
        <dsp:cNvSpPr/>
      </dsp:nvSpPr>
      <dsp:spPr>
        <a:xfrm>
          <a:off x="1959" y="0"/>
          <a:ext cx="1922859" cy="5418667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900" kern="1200" dirty="0"/>
            <a:t>Module</a:t>
          </a:r>
        </a:p>
      </dsp:txBody>
      <dsp:txXfrm>
        <a:off x="1959" y="0"/>
        <a:ext cx="1922859" cy="1625600"/>
      </dsp:txXfrm>
    </dsp:sp>
    <dsp:sp modelId="{31DBAB12-0E8E-4B1C-8787-C3DBF19DF2C0}">
      <dsp:nvSpPr>
        <dsp:cNvPr id="0" name=""/>
        <dsp:cNvSpPr/>
      </dsp:nvSpPr>
      <dsp:spPr>
        <a:xfrm>
          <a:off x="194245" y="1627423"/>
          <a:ext cx="1538287" cy="8395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500" kern="1200" dirty="0" err="1"/>
            <a:t>Decomposition</a:t>
          </a:r>
          <a:endParaRPr lang="pt-PT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500" kern="1200" dirty="0" err="1"/>
            <a:t>Tiers</a:t>
          </a:r>
          <a:r>
            <a:rPr lang="pt-PT" sz="1500" kern="1200" dirty="0"/>
            <a:t>/</a:t>
          </a:r>
          <a:r>
            <a:rPr lang="pt-PT" sz="1500" kern="1200" dirty="0" err="1"/>
            <a:t>Layered</a:t>
          </a:r>
          <a:endParaRPr lang="pt-PT" sz="1500" kern="1200" dirty="0"/>
        </a:p>
      </dsp:txBody>
      <dsp:txXfrm>
        <a:off x="218835" y="1652013"/>
        <a:ext cx="1489107" cy="790399"/>
      </dsp:txXfrm>
    </dsp:sp>
    <dsp:sp modelId="{4A92508F-35D5-429F-8F21-029998A38D37}">
      <dsp:nvSpPr>
        <dsp:cNvPr id="0" name=""/>
        <dsp:cNvSpPr/>
      </dsp:nvSpPr>
      <dsp:spPr>
        <a:xfrm>
          <a:off x="194245" y="2824191"/>
          <a:ext cx="1538287" cy="2321718"/>
        </a:xfrm>
        <a:prstGeom prst="roundRect">
          <a:avLst>
            <a:gd name="adj" fmla="val 10000"/>
          </a:avLst>
        </a:prstGeom>
        <a:solidFill>
          <a:schemeClr val="accent4">
            <a:hueOff val="-1843204"/>
            <a:satOff val="-8384"/>
            <a:lumOff val="9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500" kern="1200" dirty="0" err="1"/>
            <a:t>Stakeholders</a:t>
          </a:r>
          <a:r>
            <a:rPr lang="pt-PT" sz="1500" kern="1200" dirty="0"/>
            <a:t>: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500" kern="1200" dirty="0"/>
            <a:t>-Developers</a:t>
          </a:r>
        </a:p>
      </dsp:txBody>
      <dsp:txXfrm>
        <a:off x="239300" y="2869246"/>
        <a:ext cx="1448177" cy="2231608"/>
      </dsp:txXfrm>
    </dsp:sp>
    <dsp:sp modelId="{6B1EAA66-9E55-4709-9D9C-00F198B9D7A2}">
      <dsp:nvSpPr>
        <dsp:cNvPr id="0" name=""/>
        <dsp:cNvSpPr/>
      </dsp:nvSpPr>
      <dsp:spPr>
        <a:xfrm>
          <a:off x="2069033" y="0"/>
          <a:ext cx="1922859" cy="5418667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900" kern="1200" dirty="0"/>
            <a:t>C&amp;C</a:t>
          </a:r>
        </a:p>
      </dsp:txBody>
      <dsp:txXfrm>
        <a:off x="2069033" y="0"/>
        <a:ext cx="1922859" cy="1625600"/>
      </dsp:txXfrm>
    </dsp:sp>
    <dsp:sp modelId="{8339FBCC-853A-496A-8DD5-1EB3C8A8D0CF}">
      <dsp:nvSpPr>
        <dsp:cNvPr id="0" name=""/>
        <dsp:cNvSpPr/>
      </dsp:nvSpPr>
      <dsp:spPr>
        <a:xfrm>
          <a:off x="2261319" y="1627423"/>
          <a:ext cx="1538287" cy="839579"/>
        </a:xfrm>
        <a:prstGeom prst="roundRect">
          <a:avLst>
            <a:gd name="adj" fmla="val 10000"/>
          </a:avLst>
        </a:prstGeom>
        <a:solidFill>
          <a:schemeClr val="accent4">
            <a:hueOff val="-3686409"/>
            <a:satOff val="-16767"/>
            <a:lumOff val="18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500" kern="1200" dirty="0" err="1"/>
            <a:t>Shared</a:t>
          </a:r>
          <a:r>
            <a:rPr lang="pt-PT" sz="1500" kern="1200" dirty="0"/>
            <a:t>-Data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500" kern="1200" dirty="0" err="1"/>
            <a:t>Tiers</a:t>
          </a:r>
          <a:r>
            <a:rPr lang="pt-PT" sz="1500" kern="1200" dirty="0"/>
            <a:t>/</a:t>
          </a:r>
          <a:r>
            <a:rPr lang="pt-PT" sz="1500" kern="1200" dirty="0" err="1"/>
            <a:t>Layers</a:t>
          </a:r>
          <a:endParaRPr lang="pt-PT" sz="1500" kern="1200" dirty="0"/>
        </a:p>
      </dsp:txBody>
      <dsp:txXfrm>
        <a:off x="2285909" y="1652013"/>
        <a:ext cx="1489107" cy="790399"/>
      </dsp:txXfrm>
    </dsp:sp>
    <dsp:sp modelId="{269A4AAF-3F7F-484F-8F96-D7FD3F60B88E}">
      <dsp:nvSpPr>
        <dsp:cNvPr id="0" name=""/>
        <dsp:cNvSpPr/>
      </dsp:nvSpPr>
      <dsp:spPr>
        <a:xfrm>
          <a:off x="2261319" y="2824191"/>
          <a:ext cx="1538287" cy="2321718"/>
        </a:xfrm>
        <a:prstGeom prst="roundRect">
          <a:avLst>
            <a:gd name="adj" fmla="val 10000"/>
          </a:avLst>
        </a:prstGeom>
        <a:solidFill>
          <a:schemeClr val="accent4">
            <a:hueOff val="-5529613"/>
            <a:satOff val="-25151"/>
            <a:lumOff val="27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500" kern="1200" dirty="0" err="1"/>
            <a:t>Stakeholders</a:t>
          </a:r>
          <a:r>
            <a:rPr lang="pt-PT" sz="1500" kern="1200" dirty="0"/>
            <a:t>: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500" kern="1200" dirty="0"/>
            <a:t>-Developers</a:t>
          </a:r>
        </a:p>
      </dsp:txBody>
      <dsp:txXfrm>
        <a:off x="2306374" y="2869246"/>
        <a:ext cx="1448177" cy="2231608"/>
      </dsp:txXfrm>
    </dsp:sp>
    <dsp:sp modelId="{71DC9ADD-9AB9-4836-85B7-EADBF791F0E0}">
      <dsp:nvSpPr>
        <dsp:cNvPr id="0" name=""/>
        <dsp:cNvSpPr/>
      </dsp:nvSpPr>
      <dsp:spPr>
        <a:xfrm>
          <a:off x="4136107" y="0"/>
          <a:ext cx="1922859" cy="5418667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900" kern="1200" dirty="0"/>
            <a:t>C&amp;C</a:t>
          </a:r>
        </a:p>
      </dsp:txBody>
      <dsp:txXfrm>
        <a:off x="4136107" y="0"/>
        <a:ext cx="1922859" cy="1625600"/>
      </dsp:txXfrm>
    </dsp:sp>
    <dsp:sp modelId="{8E06657B-78C4-473B-9CDF-CDC6C40C5AC4}">
      <dsp:nvSpPr>
        <dsp:cNvPr id="0" name=""/>
        <dsp:cNvSpPr/>
      </dsp:nvSpPr>
      <dsp:spPr>
        <a:xfrm>
          <a:off x="4328393" y="1627125"/>
          <a:ext cx="1538287" cy="764769"/>
        </a:xfrm>
        <a:prstGeom prst="roundRect">
          <a:avLst>
            <a:gd name="adj" fmla="val 10000"/>
          </a:avLst>
        </a:prstGeom>
        <a:solidFill>
          <a:schemeClr val="accent4">
            <a:hueOff val="-7372818"/>
            <a:satOff val="-33535"/>
            <a:lumOff val="36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500" kern="1200" dirty="0" err="1"/>
            <a:t>Container</a:t>
          </a:r>
          <a:r>
            <a:rPr lang="pt-PT" sz="1500" kern="1200" dirty="0"/>
            <a:t> </a:t>
          </a:r>
          <a:r>
            <a:rPr lang="pt-PT" sz="1500" kern="1200" dirty="0" err="1"/>
            <a:t>Diagram</a:t>
          </a:r>
          <a:endParaRPr lang="pt-PT" sz="1500" kern="1200" dirty="0"/>
        </a:p>
      </dsp:txBody>
      <dsp:txXfrm>
        <a:off x="4350792" y="1649524"/>
        <a:ext cx="1493489" cy="719971"/>
      </dsp:txXfrm>
    </dsp:sp>
    <dsp:sp modelId="{A43E2D04-7E35-4A1B-9CF7-67655C00FC96}">
      <dsp:nvSpPr>
        <dsp:cNvPr id="0" name=""/>
        <dsp:cNvSpPr/>
      </dsp:nvSpPr>
      <dsp:spPr>
        <a:xfrm>
          <a:off x="4328393" y="2759137"/>
          <a:ext cx="1538287" cy="2387070"/>
        </a:xfrm>
        <a:prstGeom prst="roundRect">
          <a:avLst>
            <a:gd name="adj" fmla="val 10000"/>
          </a:avLst>
        </a:prstGeom>
        <a:solidFill>
          <a:schemeClr val="accent4">
            <a:hueOff val="-9216022"/>
            <a:satOff val="-41919"/>
            <a:lumOff val="462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500" kern="1200" dirty="0" err="1"/>
            <a:t>Stakeholders</a:t>
          </a:r>
          <a:r>
            <a:rPr lang="pt-PT" sz="1500" kern="1200" dirty="0"/>
            <a:t>: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500" kern="1200" dirty="0"/>
            <a:t>-Developers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500" kern="1200" dirty="0"/>
            <a:t>-Universidade de Coimbra</a:t>
          </a:r>
        </a:p>
      </dsp:txBody>
      <dsp:txXfrm>
        <a:off x="4373448" y="2804192"/>
        <a:ext cx="1448177" cy="2296960"/>
      </dsp:txXfrm>
    </dsp:sp>
    <dsp:sp modelId="{58309308-8A74-4AD8-B516-55822EA3B9A8}">
      <dsp:nvSpPr>
        <dsp:cNvPr id="0" name=""/>
        <dsp:cNvSpPr/>
      </dsp:nvSpPr>
      <dsp:spPr>
        <a:xfrm>
          <a:off x="6203181" y="0"/>
          <a:ext cx="1922859" cy="5418667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900" kern="1200" dirty="0"/>
            <a:t>C&amp;C</a:t>
          </a:r>
        </a:p>
      </dsp:txBody>
      <dsp:txXfrm>
        <a:off x="6203181" y="0"/>
        <a:ext cx="1922859" cy="1625600"/>
      </dsp:txXfrm>
    </dsp:sp>
    <dsp:sp modelId="{FF9ED861-37E8-4E1F-AD22-73D4155D69C9}">
      <dsp:nvSpPr>
        <dsp:cNvPr id="0" name=""/>
        <dsp:cNvSpPr/>
      </dsp:nvSpPr>
      <dsp:spPr>
        <a:xfrm>
          <a:off x="6395466" y="1627125"/>
          <a:ext cx="1538287" cy="764769"/>
        </a:xfrm>
        <a:prstGeom prst="roundRect">
          <a:avLst>
            <a:gd name="adj" fmla="val 10000"/>
          </a:avLst>
        </a:prstGeom>
        <a:solidFill>
          <a:schemeClr val="accent4">
            <a:hueOff val="-11059226"/>
            <a:satOff val="-50302"/>
            <a:lumOff val="554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500" kern="1200" dirty="0" err="1"/>
            <a:t>Context</a:t>
          </a:r>
          <a:r>
            <a:rPr lang="pt-PT" sz="1500" kern="1200" dirty="0"/>
            <a:t> </a:t>
          </a:r>
          <a:r>
            <a:rPr lang="pt-PT" sz="1500" kern="1200" dirty="0" err="1"/>
            <a:t>Diagram</a:t>
          </a:r>
          <a:endParaRPr lang="pt-PT" sz="1500" kern="1200" dirty="0"/>
        </a:p>
      </dsp:txBody>
      <dsp:txXfrm>
        <a:off x="6417865" y="1649524"/>
        <a:ext cx="1493489" cy="719971"/>
      </dsp:txXfrm>
    </dsp:sp>
    <dsp:sp modelId="{060E3A6F-D071-45CA-85D6-FC7CB0B44B53}">
      <dsp:nvSpPr>
        <dsp:cNvPr id="0" name=""/>
        <dsp:cNvSpPr/>
      </dsp:nvSpPr>
      <dsp:spPr>
        <a:xfrm>
          <a:off x="6395466" y="2759137"/>
          <a:ext cx="1538287" cy="2387070"/>
        </a:xfrm>
        <a:prstGeom prst="roundRect">
          <a:avLst>
            <a:gd name="adj" fmla="val 10000"/>
          </a:avLst>
        </a:prstGeom>
        <a:solidFill>
          <a:schemeClr val="accent4">
            <a:hueOff val="-12902431"/>
            <a:satOff val="-58686"/>
            <a:lumOff val="64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500" kern="1200" dirty="0" err="1"/>
            <a:t>Stakeholders</a:t>
          </a:r>
          <a:r>
            <a:rPr lang="pt-PT" sz="1500" kern="1200" dirty="0"/>
            <a:t>: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500" kern="1200" dirty="0"/>
            <a:t>-Developers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500" kern="1200" dirty="0"/>
            <a:t>-Universidade de Coimbra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500" kern="1200" dirty="0"/>
            <a:t>-Governo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500" kern="1200" dirty="0"/>
            <a:t>-Ministério de Educação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500" kern="1200" dirty="0"/>
            <a:t>-Alunos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500" kern="1200" dirty="0"/>
            <a:t>-Docentes</a:t>
          </a:r>
        </a:p>
      </dsp:txBody>
      <dsp:txXfrm>
        <a:off x="6440521" y="2804192"/>
        <a:ext cx="1448177" cy="2296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18797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f49b7ef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cf49b7ef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f49b7ef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gcf49b7ef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1526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f49b7ef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cf49b7ef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9" name="Google Shape;100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  <p:sp>
        <p:nvSpPr>
          <p:cNvPr id="1009" name="Google Shape;100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Um utilizador do Sistema utiliza as funcionalidades de videochamada. O sistema nestas condições deve-se encontrar operacional. Como estão demasiados utilizadores no sistema, este passa para estado de </a:t>
            </a:r>
            <a:r>
              <a:rPr lang="pt-P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overload</a:t>
            </a:r>
            <a:r>
              <a:rPr lang="pt-P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sendo esta condição avaliada pela latência (idealmente &lt;= 300 milissegundos).</a:t>
            </a:r>
            <a:endParaRPr dirty="0"/>
          </a:p>
        </p:txBody>
      </p:sp>
      <p:sp>
        <p:nvSpPr>
          <p:cNvPr id="1009" name="Google Shape;100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  <p:sp>
        <p:nvSpPr>
          <p:cNvPr id="1009" name="Google Shape;100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pt-PT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 startAt="3"/>
              <a:tabLst/>
              <a:defRPr/>
            </a:pPr>
            <a:endParaRPr lang="pt-PT" dirty="0"/>
          </a:p>
        </p:txBody>
      </p:sp>
      <p:sp>
        <p:nvSpPr>
          <p:cNvPr id="621" name="Google Shape;6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pt-PT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2" name="Google Shape;4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3057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471332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10001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842879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0407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f49b7ef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</p:txBody>
      </p:sp>
      <p:sp>
        <p:nvSpPr>
          <p:cNvPr id="120" name="Google Shape;120;gcf49b7ef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04070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94848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234271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577103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pt-PT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44010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pt-PT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12705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pt-PT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46538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9484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f49b7ef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gcf49b7ef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f49b7ef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gcf49b7ef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f49b7ef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gcf49b7ef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f49b7ef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cf49b7ef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f49b7ef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cf49b7ef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Slide layout">
  <p:cSld name="Section Break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8279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Slide layout">
  <p:cSld name="Section Break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Slide layout">
  <p:cSld name="Section Break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1862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ts slide layout">
  <p:cSld name="2_Contents slide layout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6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057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ts slide layout">
  <p:cSld name="2_Contents slide layout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6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 slide layout">
  <p:cSld name="1_Image slide layout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7"/>
          <p:cNvSpPr>
            <a:spLocks noGrp="1"/>
          </p:cNvSpPr>
          <p:nvPr>
            <p:ph type="pic" idx="2"/>
          </p:nvPr>
        </p:nvSpPr>
        <p:spPr>
          <a:xfrm>
            <a:off x="0" y="0"/>
            <a:ext cx="56388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365750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57"/>
          <p:cNvSpPr>
            <a:spLocks noGrp="1"/>
          </p:cNvSpPr>
          <p:nvPr>
            <p:ph type="pic" idx="3"/>
          </p:nvPr>
        </p:nvSpPr>
        <p:spPr>
          <a:xfrm>
            <a:off x="7548561" y="477308"/>
            <a:ext cx="2897717" cy="27318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57"/>
          <p:cNvSpPr>
            <a:spLocks noGrp="1"/>
          </p:cNvSpPr>
          <p:nvPr>
            <p:ph type="pic" idx="4"/>
          </p:nvPr>
        </p:nvSpPr>
        <p:spPr>
          <a:xfrm>
            <a:off x="7548561" y="3648856"/>
            <a:ext cx="2897717" cy="27318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ntents slide layout">
  <p:cSld name="3_Contents slide layout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s slide layout">
  <p:cSld name="1_Contents slide layout"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4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Image slide layout">
  <p:cSld name="10_Image slide layout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5"/>
          <p:cNvSpPr>
            <a:spLocks noGrp="1"/>
          </p:cNvSpPr>
          <p:nvPr>
            <p:ph type="pic" idx="2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4" name="Google Shape;94;p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76952" y="2305190"/>
            <a:ext cx="4038095" cy="2247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Image slide layout">
  <p:cSld name="11_Image slide layout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6"/>
          <p:cNvSpPr>
            <a:spLocks noGrp="1"/>
          </p:cNvSpPr>
          <p:nvPr>
            <p:ph type="pic" idx="2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7" name="Google Shape;97;p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48381" y="2276619"/>
            <a:ext cx="4095238" cy="230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76" r:id="rId2"/>
    <p:sldLayoutId id="2147483679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63" r:id="rId3"/>
    <p:sldLayoutId id="2147483671" r:id="rId4"/>
    <p:sldLayoutId id="2147483672" r:id="rId5"/>
    <p:sldLayoutId id="2147483673" r:id="rId6"/>
    <p:sldLayoutId id="214748367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image" Target="../media/image23.png"/><Relationship Id="rId7" Type="http://schemas.openxmlformats.org/officeDocument/2006/relationships/diagramData" Target="../diagrams/data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svg"/><Relationship Id="rId11" Type="http://schemas.microsoft.com/office/2007/relationships/diagramDrawing" Target="../diagrams/drawing4.xml"/><Relationship Id="rId5" Type="http://schemas.openxmlformats.org/officeDocument/2006/relationships/image" Target="../media/image25.png"/><Relationship Id="rId10" Type="http://schemas.openxmlformats.org/officeDocument/2006/relationships/diagramColors" Target="../diagrams/colors4.xml"/><Relationship Id="rId4" Type="http://schemas.openxmlformats.org/officeDocument/2006/relationships/image" Target="../media/image24.svg"/><Relationship Id="rId9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sv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/>
        </p:nvSpPr>
        <p:spPr>
          <a:xfrm>
            <a:off x="0" y="2896083"/>
            <a:ext cx="121920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 algn="ctr"/>
            <a:r>
              <a:rPr lang="en-US" sz="5400" dirty="0" err="1">
                <a:solidFill>
                  <a:schemeClr val="bg1"/>
                </a:solidFill>
              </a:rPr>
              <a:t>Projeto</a:t>
            </a:r>
            <a:r>
              <a:rPr lang="en-US" sz="5400" dirty="0">
                <a:solidFill>
                  <a:schemeClr val="bg1"/>
                </a:solidFill>
              </a:rPr>
              <a:t> Flip Framework</a:t>
            </a:r>
            <a:endParaRPr sz="5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1"/>
          <p:cNvGrpSpPr/>
          <p:nvPr/>
        </p:nvGrpSpPr>
        <p:grpSpPr>
          <a:xfrm>
            <a:off x="2399515" y="392078"/>
            <a:ext cx="7463623" cy="6033872"/>
            <a:chOff x="2399515" y="144428"/>
            <a:chExt cx="7463623" cy="6033872"/>
          </a:xfrm>
        </p:grpSpPr>
        <p:sp>
          <p:nvSpPr>
            <p:cNvPr id="111" name="Google Shape;111;p1"/>
            <p:cNvSpPr/>
            <p:nvPr/>
          </p:nvSpPr>
          <p:spPr>
            <a:xfrm rot="10800000">
              <a:off x="3609975" y="3851803"/>
              <a:ext cx="4972050" cy="1445239"/>
            </a:xfrm>
            <a:custGeom>
              <a:avLst/>
              <a:gdLst/>
              <a:ahLst/>
              <a:cxnLst/>
              <a:rect l="l" t="t" r="r" b="b"/>
              <a:pathLst>
                <a:path w="4972050" h="1445239" extrusionOk="0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2" name="Google Shape;112;p1"/>
            <p:cNvGrpSpPr/>
            <p:nvPr/>
          </p:nvGrpSpPr>
          <p:grpSpPr>
            <a:xfrm>
              <a:off x="2399515" y="144428"/>
              <a:ext cx="7463623" cy="6033872"/>
              <a:chOff x="2399515" y="144428"/>
              <a:chExt cx="7463623" cy="6033872"/>
            </a:xfrm>
          </p:grpSpPr>
          <p:sp>
            <p:nvSpPr>
              <p:cNvPr id="113" name="Google Shape;113;p1"/>
              <p:cNvSpPr/>
              <p:nvPr/>
            </p:nvSpPr>
            <p:spPr>
              <a:xfrm>
                <a:off x="3609975" y="1151426"/>
                <a:ext cx="4972050" cy="1445239"/>
              </a:xfrm>
              <a:custGeom>
                <a:avLst/>
                <a:gdLst/>
                <a:ahLst/>
                <a:cxnLst/>
                <a:rect l="l" t="t" r="r" b="b"/>
                <a:pathLst>
                  <a:path w="4972050" h="1445239" extrusionOk="0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"/>
              <p:cNvSpPr/>
              <p:nvPr/>
            </p:nvSpPr>
            <p:spPr>
              <a:xfrm rot="2735247">
                <a:off x="8529637" y="409065"/>
                <a:ext cx="104775" cy="1445239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"/>
              <p:cNvSpPr/>
              <p:nvPr/>
            </p:nvSpPr>
            <p:spPr>
              <a:xfrm rot="2735247">
                <a:off x="3452813" y="4639863"/>
                <a:ext cx="104775" cy="1445239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"/>
              <p:cNvSpPr/>
              <p:nvPr/>
            </p:nvSpPr>
            <p:spPr>
              <a:xfrm rot="2735247">
                <a:off x="9257907" y="-35067"/>
                <a:ext cx="104775" cy="1445239"/>
              </a:xfrm>
              <a:prstGeom prst="rect">
                <a:avLst/>
              </a:prstGeom>
              <a:solidFill>
                <a:schemeClr val="lt1">
                  <a:alpha val="8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"/>
              <p:cNvSpPr/>
              <p:nvPr/>
            </p:nvSpPr>
            <p:spPr>
              <a:xfrm rot="2735247">
                <a:off x="2899970" y="4912555"/>
                <a:ext cx="104775" cy="1445239"/>
              </a:xfrm>
              <a:prstGeom prst="rect">
                <a:avLst/>
              </a:prstGeom>
              <a:solidFill>
                <a:schemeClr val="lt1">
                  <a:alpha val="8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" name="Google Shape;104;p1">
            <a:hlinkClick r:id="rId3"/>
          </p:cNvPr>
          <p:cNvSpPr txBox="1"/>
          <p:nvPr/>
        </p:nvSpPr>
        <p:spPr>
          <a:xfrm>
            <a:off x="4344899" y="6113106"/>
            <a:ext cx="3502201" cy="62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1000"/>
            </a:pPr>
            <a:r>
              <a:rPr lang="pt-PT" sz="1100" b="1" dirty="0">
                <a:solidFill>
                  <a:schemeClr val="lt1"/>
                </a:solidFill>
              </a:rPr>
              <a:t>Carlos João Lopes Mendes - 2017257272</a:t>
            </a:r>
            <a:r>
              <a:rPr lang="en-US" sz="1100" b="1" dirty="0">
                <a:solidFill>
                  <a:schemeClr val="lt1"/>
                </a:solidFill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100" b="1" dirty="0">
                <a:solidFill>
                  <a:schemeClr val="lt1"/>
                </a:solidFill>
              </a:rPr>
              <a:t>Filipe Miguel Fonseca Dos Santos - 2017271196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100" b="1" dirty="0">
                <a:solidFill>
                  <a:schemeClr val="lt1"/>
                </a:solidFill>
              </a:rPr>
              <a:t>Ricardo David da Silva </a:t>
            </a:r>
            <a:r>
              <a:rPr lang="en-US" sz="1100" b="1" dirty="0" err="1">
                <a:solidFill>
                  <a:schemeClr val="lt1"/>
                </a:solidFill>
              </a:rPr>
              <a:t>Briceño</a:t>
            </a:r>
            <a:r>
              <a:rPr lang="en-US" sz="1100" b="1" dirty="0">
                <a:solidFill>
                  <a:schemeClr val="lt1"/>
                </a:solidFill>
              </a:rPr>
              <a:t> - 2020173503</a:t>
            </a:r>
            <a:endParaRPr sz="1100" b="1" i="0" u="none" strike="noStrike" cap="none" dirty="0">
              <a:solidFill>
                <a:schemeClr val="lt1"/>
              </a:solidFill>
            </a:endParaRPr>
          </a:p>
        </p:txBody>
      </p:sp>
      <p:sp>
        <p:nvSpPr>
          <p:cNvPr id="18" name="Google Shape;117;p1"/>
          <p:cNvSpPr txBox="1"/>
          <p:nvPr/>
        </p:nvSpPr>
        <p:spPr>
          <a:xfrm>
            <a:off x="0" y="12998"/>
            <a:ext cx="12192000" cy="136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723900" marR="7239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err="1">
                <a:solidFill>
                  <a:srgbClr val="FFFFFF"/>
                </a:solidFill>
              </a:rPr>
              <a:t>Universidade</a:t>
            </a:r>
            <a:r>
              <a:rPr lang="en-US" sz="2000" b="1" dirty="0">
                <a:solidFill>
                  <a:srgbClr val="FFFFFF"/>
                </a:solidFill>
              </a:rPr>
              <a:t> de Coimbra</a:t>
            </a:r>
            <a:endParaRPr sz="2000" b="1" dirty="0">
              <a:solidFill>
                <a:srgbClr val="FFFFFF"/>
              </a:solidFill>
            </a:endParaRPr>
          </a:p>
          <a:p>
            <a:pPr marL="723900" marR="7239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err="1">
                <a:solidFill>
                  <a:srgbClr val="FFFFFF"/>
                </a:solidFill>
              </a:rPr>
              <a:t>Faculdade</a:t>
            </a:r>
            <a:r>
              <a:rPr lang="en-US" sz="2000" b="1" dirty="0">
                <a:solidFill>
                  <a:srgbClr val="FFFFFF"/>
                </a:solidFill>
              </a:rPr>
              <a:t> de </a:t>
            </a:r>
            <a:r>
              <a:rPr lang="en-US" sz="2000" b="1" dirty="0" err="1">
                <a:solidFill>
                  <a:srgbClr val="FFFFFF"/>
                </a:solidFill>
              </a:rPr>
              <a:t>Ciências</a:t>
            </a:r>
            <a:r>
              <a:rPr lang="en-US" sz="2000" b="1" dirty="0">
                <a:solidFill>
                  <a:srgbClr val="FFFFFF"/>
                </a:solidFill>
              </a:rPr>
              <a:t> e </a:t>
            </a:r>
            <a:r>
              <a:rPr lang="en-US" sz="2000" b="1" dirty="0" err="1">
                <a:solidFill>
                  <a:srgbClr val="FFFFFF"/>
                </a:solidFill>
              </a:rPr>
              <a:t>Tecnologia</a:t>
            </a:r>
            <a:endParaRPr sz="2000" b="1" dirty="0">
              <a:solidFill>
                <a:srgbClr val="FFFFFF"/>
              </a:solidFill>
            </a:endParaRPr>
          </a:p>
          <a:p>
            <a:pPr marL="723900" marR="7239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 err="1">
                <a:solidFill>
                  <a:srgbClr val="FFFFFF"/>
                </a:solidFill>
              </a:rPr>
              <a:t>Departamento</a:t>
            </a:r>
            <a:r>
              <a:rPr lang="en-US" sz="1600" b="1" dirty="0">
                <a:solidFill>
                  <a:srgbClr val="FFFFFF"/>
                </a:solidFill>
              </a:rPr>
              <a:t> de </a:t>
            </a:r>
            <a:r>
              <a:rPr lang="en-US" sz="1600" b="1" dirty="0" err="1">
                <a:solidFill>
                  <a:srgbClr val="FFFFFF"/>
                </a:solidFill>
              </a:rPr>
              <a:t>Engenharia</a:t>
            </a:r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b="1" dirty="0" err="1">
                <a:solidFill>
                  <a:srgbClr val="FFFFFF"/>
                </a:solidFill>
              </a:rPr>
              <a:t>Informática</a:t>
            </a:r>
            <a:endParaRPr sz="1600" b="1" dirty="0">
              <a:solidFill>
                <a:srgbClr val="FFFFF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19" name="Google Shape;115;p1">
            <a:hlinkClick r:id="rId3"/>
          </p:cNvPr>
          <p:cNvSpPr txBox="1"/>
          <p:nvPr/>
        </p:nvSpPr>
        <p:spPr>
          <a:xfrm>
            <a:off x="4607550" y="4600707"/>
            <a:ext cx="2976900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 err="1">
                <a:solidFill>
                  <a:schemeClr val="lt1"/>
                </a:solidFill>
              </a:rPr>
              <a:t>Docentes</a:t>
            </a:r>
            <a:endParaRPr sz="1100" b="1" dirty="0">
              <a:solidFill>
                <a:schemeClr val="lt1"/>
              </a:solidFill>
            </a:endParaRPr>
          </a:p>
          <a:p>
            <a:pPr lvl="0" algn="ctr">
              <a:buClr>
                <a:schemeClr val="dk1"/>
              </a:buClr>
              <a:buSzPts val="1100"/>
            </a:pPr>
            <a:r>
              <a:rPr lang="pt-PT" sz="1100" b="1" dirty="0">
                <a:solidFill>
                  <a:schemeClr val="lt1"/>
                </a:solidFill>
              </a:rPr>
              <a:t>Fernando José Barros Rodrigues da Silva</a:t>
            </a:r>
          </a:p>
          <a:p>
            <a:pPr lvl="0" algn="ctr">
              <a:buClr>
                <a:schemeClr val="dk1"/>
              </a:buClr>
              <a:buSzPts val="1100"/>
            </a:pPr>
            <a:r>
              <a:rPr lang="en-US" sz="1100" b="1" dirty="0" err="1">
                <a:solidFill>
                  <a:schemeClr val="lt1"/>
                </a:solidFill>
              </a:rPr>
              <a:t>António</a:t>
            </a:r>
            <a:r>
              <a:rPr lang="en-US" sz="1100" b="1" dirty="0">
                <a:solidFill>
                  <a:schemeClr val="lt1"/>
                </a:solidFill>
              </a:rPr>
              <a:t> Pedro Gaspar </a:t>
            </a:r>
            <a:r>
              <a:rPr lang="en-US" sz="1100" b="1" dirty="0" err="1">
                <a:solidFill>
                  <a:schemeClr val="lt1"/>
                </a:solidFill>
              </a:rPr>
              <a:t>Damasceno</a:t>
            </a:r>
            <a:endParaRPr sz="1100" b="1" dirty="0">
              <a:solidFill>
                <a:schemeClr val="lt1"/>
              </a:solidFill>
            </a:endParaRPr>
          </a:p>
        </p:txBody>
      </p:sp>
      <p:sp>
        <p:nvSpPr>
          <p:cNvPr id="20" name="Google Shape;116;p1"/>
          <p:cNvSpPr txBox="1"/>
          <p:nvPr/>
        </p:nvSpPr>
        <p:spPr>
          <a:xfrm>
            <a:off x="0" y="1846568"/>
            <a:ext cx="12192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1800" b="1" dirty="0">
                <a:solidFill>
                  <a:schemeClr val="lt1"/>
                </a:solidFill>
              </a:rPr>
              <a:t>Arquitetura de Software</a:t>
            </a:r>
            <a:endParaRPr sz="1800" b="1"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lt1"/>
                </a:solidFill>
              </a:rPr>
              <a:t>20/21</a:t>
            </a:r>
            <a:endParaRPr sz="1800" b="1" dirty="0">
              <a:solidFill>
                <a:schemeClr val="lt1"/>
              </a:solidFill>
            </a:endParaRPr>
          </a:p>
        </p:txBody>
      </p:sp>
      <p:pic>
        <p:nvPicPr>
          <p:cNvPr id="21" name="Google Shape;118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63138" y="5403321"/>
            <a:ext cx="1496276" cy="149987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ângulo 15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43867BCC-6577-4F80-AA83-2315E60E31A0}" type="slidenum">
              <a:rPr lang="en-US" b="1" smtClean="0">
                <a:solidFill>
                  <a:schemeClr val="lt1"/>
                </a:solidFill>
              </a:rPr>
              <a:t>1</a:t>
            </a:fld>
            <a:endParaRPr lang="en-US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ângulo 151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</a:rPr>
              <a:t>10</a:t>
            </a:r>
          </a:p>
        </p:txBody>
      </p:sp>
      <p:sp>
        <p:nvSpPr>
          <p:cNvPr id="59" name="Google Shape;127;p2"/>
          <p:cNvSpPr txBox="1"/>
          <p:nvPr/>
        </p:nvSpPr>
        <p:spPr>
          <a:xfrm>
            <a:off x="0" y="376277"/>
            <a:ext cx="12192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lt1"/>
                </a:solidFill>
              </a:rPr>
              <a:t>Diagrama</a:t>
            </a:r>
            <a:r>
              <a:rPr lang="en-US" sz="4000" dirty="0">
                <a:solidFill>
                  <a:schemeClr val="lt1"/>
                </a:solidFill>
              </a:rPr>
              <a:t> de Use Cases</a:t>
            </a:r>
            <a:endParaRPr sz="4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102" y="2245859"/>
            <a:ext cx="8535684" cy="260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920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ângulo 151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B0498713-96ED-45FD-96A2-B27B169C84E3}" type="slidenum">
              <a:rPr lang="en-US" b="1" smtClean="0">
                <a:solidFill>
                  <a:schemeClr val="lt1"/>
                </a:solidFill>
              </a:rPr>
              <a:t>11</a:t>
            </a:fld>
            <a:endParaRPr lang="en-US" b="1" dirty="0">
              <a:solidFill>
                <a:schemeClr val="lt1"/>
              </a:solidFill>
            </a:endParaRPr>
          </a:p>
        </p:txBody>
      </p:sp>
      <p:sp>
        <p:nvSpPr>
          <p:cNvPr id="59" name="Google Shape;127;p2"/>
          <p:cNvSpPr txBox="1"/>
          <p:nvPr/>
        </p:nvSpPr>
        <p:spPr>
          <a:xfrm>
            <a:off x="0" y="376277"/>
            <a:ext cx="12192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lt1"/>
                </a:solidFill>
              </a:rPr>
              <a:t>Diagrama</a:t>
            </a:r>
            <a:r>
              <a:rPr lang="en-US" sz="4000" dirty="0">
                <a:solidFill>
                  <a:schemeClr val="lt1"/>
                </a:solidFill>
              </a:rPr>
              <a:t> de Use Cases</a:t>
            </a:r>
            <a:endParaRPr sz="4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AF76FBC-15D7-4D99-8C4A-C662700E6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905" y="2508399"/>
            <a:ext cx="8950190" cy="251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18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ângulo 151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5D27E7BC-6F88-4D3E-B0F0-D849586CE9F4}" type="slidenum">
              <a:rPr lang="en-US" b="1" smtClean="0">
                <a:solidFill>
                  <a:schemeClr val="lt1"/>
                </a:solidFill>
              </a:rPr>
              <a:t>12</a:t>
            </a:fld>
            <a:endParaRPr lang="en-US" b="1" dirty="0">
              <a:solidFill>
                <a:schemeClr val="lt1"/>
              </a:solidFill>
            </a:endParaRPr>
          </a:p>
        </p:txBody>
      </p:sp>
      <p:sp>
        <p:nvSpPr>
          <p:cNvPr id="59" name="Google Shape;127;p2"/>
          <p:cNvSpPr txBox="1"/>
          <p:nvPr/>
        </p:nvSpPr>
        <p:spPr>
          <a:xfrm>
            <a:off x="0" y="376277"/>
            <a:ext cx="12192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lt1"/>
                </a:solidFill>
              </a:rPr>
              <a:t>Diagrama</a:t>
            </a:r>
            <a:r>
              <a:rPr lang="en-US" sz="4000" dirty="0">
                <a:solidFill>
                  <a:schemeClr val="lt1"/>
                </a:solidFill>
              </a:rPr>
              <a:t> de Use Cases</a:t>
            </a:r>
            <a:endParaRPr sz="4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100" y="1168858"/>
            <a:ext cx="7565799" cy="523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42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/>
          <p:nvPr/>
        </p:nvSpPr>
        <p:spPr>
          <a:xfrm>
            <a:off x="5662469" y="2880527"/>
            <a:ext cx="638358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Drivers da </a:t>
            </a:r>
            <a:r>
              <a:rPr lang="en-US" sz="4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Arquitetura</a:t>
            </a:r>
            <a:endParaRPr sz="4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3"/>
          <p:cNvGrpSpPr/>
          <p:nvPr/>
        </p:nvGrpSpPr>
        <p:grpSpPr>
          <a:xfrm>
            <a:off x="3187877" y="2687889"/>
            <a:ext cx="1539374" cy="1482224"/>
            <a:chOff x="3507038" y="2754563"/>
            <a:chExt cx="1539374" cy="1482224"/>
          </a:xfrm>
        </p:grpSpPr>
        <p:grpSp>
          <p:nvGrpSpPr>
            <p:cNvPr id="163" name="Google Shape;163;p3"/>
            <p:cNvGrpSpPr/>
            <p:nvPr/>
          </p:nvGrpSpPr>
          <p:grpSpPr>
            <a:xfrm>
              <a:off x="3507038" y="2754563"/>
              <a:ext cx="1539374" cy="1482224"/>
              <a:chOff x="3554663" y="2792663"/>
              <a:chExt cx="1539374" cy="1482224"/>
            </a:xfrm>
          </p:grpSpPr>
          <p:sp>
            <p:nvSpPr>
              <p:cNvPr id="164" name="Google Shape;164;p3"/>
              <p:cNvSpPr/>
              <p:nvPr/>
            </p:nvSpPr>
            <p:spPr>
              <a:xfrm>
                <a:off x="3762375" y="2990850"/>
                <a:ext cx="1143000" cy="10858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3554663" y="2792663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 rot="10800000">
                <a:off x="4457700" y="3638550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7" name="Google Shape;167;p3"/>
            <p:cNvSpPr/>
            <p:nvPr/>
          </p:nvSpPr>
          <p:spPr>
            <a:xfrm rot="-5400000" flipH="1">
              <a:off x="3912677" y="3138178"/>
              <a:ext cx="747146" cy="703633"/>
            </a:xfrm>
            <a:custGeom>
              <a:avLst/>
              <a:gdLst/>
              <a:ahLst/>
              <a:cxnLst/>
              <a:rect l="l" t="t" r="r" b="b"/>
              <a:pathLst>
                <a:path w="2928608" h="2758049" extrusionOk="0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161;p3"/>
          <p:cNvSpPr txBox="1"/>
          <p:nvPr/>
        </p:nvSpPr>
        <p:spPr>
          <a:xfrm>
            <a:off x="5662408" y="3585577"/>
            <a:ext cx="6383511" cy="37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Atributos</a:t>
            </a:r>
            <a:r>
              <a:rPr lang="en-US" sz="18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67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Qualidade</a:t>
            </a:r>
            <a:endParaRPr sz="18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Rectângulo 9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49353617-7A4C-48A5-A3F1-A562E72E22DE}" type="slidenum">
              <a:rPr lang="en-US" b="1" smtClean="0">
                <a:solidFill>
                  <a:schemeClr val="lt1"/>
                </a:solidFill>
              </a:rPr>
              <a:t>13</a:t>
            </a:fld>
            <a:endParaRPr lang="en-US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572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32"/>
          <p:cNvSpPr/>
          <p:nvPr/>
        </p:nvSpPr>
        <p:spPr>
          <a:xfrm>
            <a:off x="0" y="4904711"/>
            <a:ext cx="12192000" cy="19532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32"/>
          <p:cNvSpPr/>
          <p:nvPr/>
        </p:nvSpPr>
        <p:spPr>
          <a:xfrm>
            <a:off x="3633019" y="2215978"/>
            <a:ext cx="576064" cy="51245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32"/>
          <p:cNvSpPr txBox="1"/>
          <p:nvPr/>
        </p:nvSpPr>
        <p:spPr>
          <a:xfrm>
            <a:off x="3686058" y="2272147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0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5" name="Google Shape;1015;p32"/>
          <p:cNvGrpSpPr/>
          <p:nvPr/>
        </p:nvGrpSpPr>
        <p:grpSpPr>
          <a:xfrm>
            <a:off x="708885" y="2132856"/>
            <a:ext cx="2880011" cy="493986"/>
            <a:chOff x="803637" y="3362835"/>
            <a:chExt cx="2272809" cy="493985"/>
          </a:xfrm>
        </p:grpSpPr>
        <p:sp>
          <p:nvSpPr>
            <p:cNvPr id="1016" name="Google Shape;1016;p32"/>
            <p:cNvSpPr txBox="1"/>
            <p:nvPr/>
          </p:nvSpPr>
          <p:spPr>
            <a:xfrm>
              <a:off x="803644" y="3579862"/>
              <a:ext cx="2272802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r"/>
              <a:r>
                <a:rPr lang="en-US" sz="1200" dirty="0" err="1">
                  <a:solidFill>
                    <a:srgbClr val="3F3F3F"/>
                  </a:solidFill>
                </a:rPr>
                <a:t>Utilizador</a:t>
              </a:r>
              <a:r>
                <a:rPr lang="en-US" sz="1200" dirty="0">
                  <a:solidFill>
                    <a:srgbClr val="3F3F3F"/>
                  </a:solidFill>
                </a:rPr>
                <a:t> do </a:t>
              </a:r>
              <a:r>
                <a:rPr lang="en-US" sz="1200" dirty="0" err="1">
                  <a:solidFill>
                    <a:srgbClr val="3F3F3F"/>
                  </a:solidFill>
                </a:rPr>
                <a:t>sistema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32"/>
            <p:cNvSpPr txBox="1"/>
            <p:nvPr/>
          </p:nvSpPr>
          <p:spPr>
            <a:xfrm>
              <a:off x="803637" y="3362835"/>
              <a:ext cx="2272802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Fonte</a:t>
              </a:r>
              <a:endParaRPr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8" name="Google Shape;1018;p32"/>
          <p:cNvSpPr/>
          <p:nvPr/>
        </p:nvSpPr>
        <p:spPr>
          <a:xfrm>
            <a:off x="3633019" y="3110849"/>
            <a:ext cx="576064" cy="51245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32"/>
          <p:cNvSpPr txBox="1"/>
          <p:nvPr/>
        </p:nvSpPr>
        <p:spPr>
          <a:xfrm>
            <a:off x="3686058" y="3167019"/>
            <a:ext cx="46999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0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0" name="Google Shape;1020;p32"/>
          <p:cNvGrpSpPr/>
          <p:nvPr/>
        </p:nvGrpSpPr>
        <p:grpSpPr>
          <a:xfrm>
            <a:off x="708882" y="3009728"/>
            <a:ext cx="2880000" cy="493986"/>
            <a:chOff x="803638" y="3362835"/>
            <a:chExt cx="2272817" cy="493985"/>
          </a:xfrm>
        </p:grpSpPr>
        <p:sp>
          <p:nvSpPr>
            <p:cNvPr id="1021" name="Google Shape;1021;p32"/>
            <p:cNvSpPr txBox="1"/>
            <p:nvPr/>
          </p:nvSpPr>
          <p:spPr>
            <a:xfrm>
              <a:off x="803638" y="3579862"/>
              <a:ext cx="2272817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r"/>
              <a:r>
                <a:rPr lang="en-US" sz="1200" dirty="0">
                  <a:solidFill>
                    <a:srgbClr val="3F3F3F"/>
                  </a:solidFill>
                </a:rPr>
                <a:t>Normal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32"/>
            <p:cNvSpPr txBox="1"/>
            <p:nvPr/>
          </p:nvSpPr>
          <p:spPr>
            <a:xfrm>
              <a:off x="803638" y="3362835"/>
              <a:ext cx="2272817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Ambiente</a:t>
              </a:r>
              <a:endParaRPr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3" name="Google Shape;1023;p32"/>
          <p:cNvSpPr/>
          <p:nvPr/>
        </p:nvSpPr>
        <p:spPr>
          <a:xfrm>
            <a:off x="3633019" y="3969719"/>
            <a:ext cx="576064" cy="51245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32"/>
          <p:cNvSpPr txBox="1"/>
          <p:nvPr/>
        </p:nvSpPr>
        <p:spPr>
          <a:xfrm>
            <a:off x="3686058" y="4025889"/>
            <a:ext cx="46999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20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5" name="Google Shape;1025;p32"/>
          <p:cNvGrpSpPr/>
          <p:nvPr/>
        </p:nvGrpSpPr>
        <p:grpSpPr>
          <a:xfrm>
            <a:off x="708873" y="3886599"/>
            <a:ext cx="2880000" cy="493986"/>
            <a:chOff x="803639" y="3362835"/>
            <a:chExt cx="2272839" cy="493985"/>
          </a:xfrm>
        </p:grpSpPr>
        <p:sp>
          <p:nvSpPr>
            <p:cNvPr id="1026" name="Google Shape;1026;p32"/>
            <p:cNvSpPr txBox="1"/>
            <p:nvPr/>
          </p:nvSpPr>
          <p:spPr>
            <a:xfrm>
              <a:off x="803639" y="3579862"/>
              <a:ext cx="2272839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r"/>
              <a:r>
                <a:rPr lang="en-US" sz="1200" dirty="0" err="1">
                  <a:solidFill>
                    <a:srgbClr val="3F3F3F"/>
                  </a:solidFill>
                </a:rPr>
                <a:t>Continuar</a:t>
              </a:r>
              <a:r>
                <a:rPr lang="en-US" sz="1200" dirty="0">
                  <a:solidFill>
                    <a:srgbClr val="3F3F3F"/>
                  </a:solidFill>
                </a:rPr>
                <a:t> a </a:t>
              </a:r>
              <a:r>
                <a:rPr lang="en-US" sz="1200" dirty="0" err="1">
                  <a:solidFill>
                    <a:srgbClr val="3F3F3F"/>
                  </a:solidFill>
                </a:rPr>
                <a:t>funcionar</a:t>
              </a:r>
              <a:r>
                <a:rPr lang="en-US" sz="1200" dirty="0">
                  <a:solidFill>
                    <a:srgbClr val="3F3F3F"/>
                  </a:solidFill>
                </a:rPr>
                <a:t> </a:t>
              </a:r>
              <a:r>
                <a:rPr lang="en-US" sz="1200" dirty="0" err="1">
                  <a:solidFill>
                    <a:srgbClr val="3F3F3F"/>
                  </a:solidFill>
                </a:rPr>
                <a:t>normalmente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2"/>
            <p:cNvSpPr txBox="1"/>
            <p:nvPr/>
          </p:nvSpPr>
          <p:spPr>
            <a:xfrm>
              <a:off x="803639" y="3362835"/>
              <a:ext cx="2272839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Respostas</a:t>
              </a:r>
              <a:endParaRPr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8" name="Google Shape;1028;p32"/>
          <p:cNvSpPr/>
          <p:nvPr/>
        </p:nvSpPr>
        <p:spPr>
          <a:xfrm>
            <a:off x="7971429" y="2215978"/>
            <a:ext cx="576064" cy="51245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32"/>
          <p:cNvSpPr txBox="1"/>
          <p:nvPr/>
        </p:nvSpPr>
        <p:spPr>
          <a:xfrm>
            <a:off x="8024468" y="2272147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2000" b="1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0" name="Google Shape;1030;p32"/>
          <p:cNvGrpSpPr/>
          <p:nvPr/>
        </p:nvGrpSpPr>
        <p:grpSpPr>
          <a:xfrm>
            <a:off x="8587179" y="2132859"/>
            <a:ext cx="2880000" cy="678652"/>
            <a:chOff x="803640" y="3362835"/>
            <a:chExt cx="2063592" cy="678650"/>
          </a:xfrm>
        </p:grpSpPr>
        <p:sp>
          <p:nvSpPr>
            <p:cNvPr id="1031" name="Google Shape;1031;p32"/>
            <p:cNvSpPr txBox="1"/>
            <p:nvPr/>
          </p:nvSpPr>
          <p:spPr>
            <a:xfrm>
              <a:off x="803640" y="3579862"/>
              <a:ext cx="2063592" cy="4616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/>
              <a:r>
                <a:rPr lang="pt-PT" sz="1200" dirty="0">
                  <a:solidFill>
                    <a:srgbClr val="3F3F3F"/>
                  </a:solidFill>
                </a:rPr>
                <a:t>O utilizador tenta aceder ao sistema durante as atividades letivas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2"/>
            <p:cNvSpPr txBox="1"/>
            <p:nvPr/>
          </p:nvSpPr>
          <p:spPr>
            <a:xfrm>
              <a:off x="803640" y="3362835"/>
              <a:ext cx="2063592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Estímulo</a:t>
              </a:r>
              <a:endParaRPr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3" name="Google Shape;1033;p32"/>
          <p:cNvSpPr/>
          <p:nvPr/>
        </p:nvSpPr>
        <p:spPr>
          <a:xfrm>
            <a:off x="7971429" y="3110849"/>
            <a:ext cx="576064" cy="51245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32"/>
          <p:cNvSpPr txBox="1"/>
          <p:nvPr/>
        </p:nvSpPr>
        <p:spPr>
          <a:xfrm>
            <a:off x="7971429" y="3167019"/>
            <a:ext cx="52304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0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5" name="Google Shape;1035;p32"/>
          <p:cNvGrpSpPr/>
          <p:nvPr/>
        </p:nvGrpSpPr>
        <p:grpSpPr>
          <a:xfrm>
            <a:off x="8587179" y="3009728"/>
            <a:ext cx="2880000" cy="493986"/>
            <a:chOff x="803640" y="3362835"/>
            <a:chExt cx="2063592" cy="493985"/>
          </a:xfrm>
        </p:grpSpPr>
        <p:sp>
          <p:nvSpPr>
            <p:cNvPr id="1036" name="Google Shape;1036;p32"/>
            <p:cNvSpPr txBox="1"/>
            <p:nvPr/>
          </p:nvSpPr>
          <p:spPr>
            <a:xfrm>
              <a:off x="803640" y="3579862"/>
              <a:ext cx="2063592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/>
              <a:r>
                <a:rPr lang="en-US" sz="1200" dirty="0">
                  <a:solidFill>
                    <a:srgbClr val="3F3F3F"/>
                  </a:solidFill>
                </a:rPr>
                <a:t>Sistema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32"/>
            <p:cNvSpPr txBox="1"/>
            <p:nvPr/>
          </p:nvSpPr>
          <p:spPr>
            <a:xfrm>
              <a:off x="803640" y="3362835"/>
              <a:ext cx="2063592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Artefactos</a:t>
              </a:r>
              <a:endParaRPr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8" name="Google Shape;1038;p32"/>
          <p:cNvSpPr/>
          <p:nvPr/>
        </p:nvSpPr>
        <p:spPr>
          <a:xfrm>
            <a:off x="7971429" y="3969719"/>
            <a:ext cx="576064" cy="51245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32"/>
          <p:cNvSpPr txBox="1"/>
          <p:nvPr/>
        </p:nvSpPr>
        <p:spPr>
          <a:xfrm>
            <a:off x="7971429" y="4025889"/>
            <a:ext cx="52304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sz="20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0" name="Google Shape;1040;p32"/>
          <p:cNvGrpSpPr/>
          <p:nvPr/>
        </p:nvGrpSpPr>
        <p:grpSpPr>
          <a:xfrm>
            <a:off x="8587179" y="3886602"/>
            <a:ext cx="2880000" cy="678652"/>
            <a:chOff x="803640" y="3362835"/>
            <a:chExt cx="2063592" cy="678650"/>
          </a:xfrm>
        </p:grpSpPr>
        <p:sp>
          <p:nvSpPr>
            <p:cNvPr id="1041" name="Google Shape;1041;p32"/>
            <p:cNvSpPr txBox="1"/>
            <p:nvPr/>
          </p:nvSpPr>
          <p:spPr>
            <a:xfrm>
              <a:off x="803640" y="3579862"/>
              <a:ext cx="2063592" cy="4616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/>
              <a:r>
                <a:rPr lang="pt-PT" sz="1200" dirty="0">
                  <a:solidFill>
                    <a:srgbClr val="3F3F3F"/>
                  </a:solidFill>
                </a:rPr>
                <a:t>O </a:t>
              </a:r>
              <a:r>
                <a:rPr lang="pt-PT" sz="1200" dirty="0" err="1">
                  <a:solidFill>
                    <a:srgbClr val="3F3F3F"/>
                  </a:solidFill>
                </a:rPr>
                <a:t>downtime</a:t>
              </a:r>
              <a:r>
                <a:rPr lang="pt-PT" sz="1200" dirty="0">
                  <a:solidFill>
                    <a:srgbClr val="3F3F3F"/>
                  </a:solidFill>
                </a:rPr>
                <a:t> não deve ser superior a 1 hora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2"/>
            <p:cNvSpPr txBox="1"/>
            <p:nvPr/>
          </p:nvSpPr>
          <p:spPr>
            <a:xfrm>
              <a:off x="803640" y="3362835"/>
              <a:ext cx="2063592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Medição</a:t>
              </a:r>
              <a:r>
                <a:rPr lang="en-US" sz="1200" b="1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de </a:t>
              </a:r>
              <a:r>
                <a:rPr lang="en-US" sz="1200" b="1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Respostas</a:t>
              </a:r>
              <a:endParaRPr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5" name="Google Shape;1045;p32"/>
          <p:cNvGrpSpPr/>
          <p:nvPr/>
        </p:nvGrpSpPr>
        <p:grpSpPr>
          <a:xfrm>
            <a:off x="4372978" y="1747714"/>
            <a:ext cx="3427950" cy="4779809"/>
            <a:chOff x="4372976" y="1747714"/>
            <a:chExt cx="3427951" cy="4779809"/>
          </a:xfrm>
        </p:grpSpPr>
        <p:grpSp>
          <p:nvGrpSpPr>
            <p:cNvPr id="1046" name="Google Shape;1046;p32"/>
            <p:cNvGrpSpPr/>
            <p:nvPr/>
          </p:nvGrpSpPr>
          <p:grpSpPr>
            <a:xfrm>
              <a:off x="5046345" y="4901706"/>
              <a:ext cx="2058979" cy="1625817"/>
              <a:chOff x="3468024" y="4901704"/>
              <a:chExt cx="2058979" cy="1625817"/>
            </a:xfrm>
          </p:grpSpPr>
          <p:sp>
            <p:nvSpPr>
              <p:cNvPr id="1047" name="Google Shape;1047;p32"/>
              <p:cNvSpPr/>
              <p:nvPr/>
            </p:nvSpPr>
            <p:spPr>
              <a:xfrm>
                <a:off x="3768393" y="5031845"/>
                <a:ext cx="1617554" cy="1495676"/>
              </a:xfrm>
              <a:custGeom>
                <a:avLst/>
                <a:gdLst/>
                <a:ahLst/>
                <a:cxnLst/>
                <a:rect l="l" t="t" r="r" b="b"/>
                <a:pathLst>
                  <a:path w="1336689" h="994285" extrusionOk="0">
                    <a:moveTo>
                      <a:pt x="610408" y="4327"/>
                    </a:moveTo>
                    <a:cubicBezTo>
                      <a:pt x="472847" y="67178"/>
                      <a:pt x="366245" y="132412"/>
                      <a:pt x="271547" y="200026"/>
                    </a:cubicBezTo>
                    <a:cubicBezTo>
                      <a:pt x="122294" y="321559"/>
                      <a:pt x="56385" y="478810"/>
                      <a:pt x="0" y="612249"/>
                    </a:cubicBezTo>
                    <a:cubicBezTo>
                      <a:pt x="183315" y="292215"/>
                      <a:pt x="288049" y="219833"/>
                      <a:pt x="552327" y="83156"/>
                    </a:cubicBezTo>
                    <a:cubicBezTo>
                      <a:pt x="502390" y="190375"/>
                      <a:pt x="431021" y="252351"/>
                      <a:pt x="381084" y="359570"/>
                    </a:cubicBezTo>
                    <a:cubicBezTo>
                      <a:pt x="302324" y="527361"/>
                      <a:pt x="309287" y="695153"/>
                      <a:pt x="309108" y="862944"/>
                    </a:cubicBezTo>
                    <a:cubicBezTo>
                      <a:pt x="353738" y="421785"/>
                      <a:pt x="395985" y="387819"/>
                      <a:pt x="602540" y="89535"/>
                    </a:cubicBezTo>
                    <a:cubicBezTo>
                      <a:pt x="600670" y="391118"/>
                      <a:pt x="598799" y="692702"/>
                      <a:pt x="596929" y="994285"/>
                    </a:cubicBezTo>
                    <a:lnTo>
                      <a:pt x="655052" y="61643"/>
                    </a:lnTo>
                    <a:lnTo>
                      <a:pt x="822154" y="976002"/>
                    </a:lnTo>
                    <a:cubicBezTo>
                      <a:pt x="795367" y="677566"/>
                      <a:pt x="749528" y="386274"/>
                      <a:pt x="694166" y="85456"/>
                    </a:cubicBezTo>
                    <a:cubicBezTo>
                      <a:pt x="886585" y="246974"/>
                      <a:pt x="1079004" y="544222"/>
                      <a:pt x="1171411" y="784321"/>
                    </a:cubicBezTo>
                    <a:cubicBezTo>
                      <a:pt x="1123869" y="610193"/>
                      <a:pt x="1042989" y="450353"/>
                      <a:pt x="950203" y="302419"/>
                    </a:cubicBezTo>
                    <a:lnTo>
                      <a:pt x="726097" y="57647"/>
                    </a:lnTo>
                    <a:cubicBezTo>
                      <a:pt x="1017734" y="120167"/>
                      <a:pt x="1137920" y="249362"/>
                      <a:pt x="1336689" y="554769"/>
                    </a:cubicBezTo>
                    <a:cubicBezTo>
                      <a:pt x="1254183" y="407842"/>
                      <a:pt x="1180510" y="277406"/>
                      <a:pt x="1040689" y="154782"/>
                    </a:cubicBezTo>
                    <a:cubicBezTo>
                      <a:pt x="922299" y="84545"/>
                      <a:pt x="732196" y="16741"/>
                      <a:pt x="650164" y="0"/>
                    </a:cubicBezTo>
                    <a:lnTo>
                      <a:pt x="610408" y="43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32"/>
              <p:cNvSpPr/>
              <p:nvPr/>
            </p:nvSpPr>
            <p:spPr>
              <a:xfrm rot="3110647" flipH="1">
                <a:off x="3717171" y="5218156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32"/>
              <p:cNvSpPr/>
              <p:nvPr/>
            </p:nvSpPr>
            <p:spPr>
              <a:xfrm rot="1873218">
                <a:off x="3899211" y="4959482"/>
                <a:ext cx="418104" cy="698519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32"/>
              <p:cNvSpPr/>
              <p:nvPr/>
            </p:nvSpPr>
            <p:spPr>
              <a:xfrm rot="1318805" flipH="1">
                <a:off x="3985361" y="5642449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32"/>
              <p:cNvSpPr/>
              <p:nvPr/>
            </p:nvSpPr>
            <p:spPr>
              <a:xfrm rot="256526" flipH="1">
                <a:off x="4263309" y="5368142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32"/>
              <p:cNvSpPr/>
              <p:nvPr/>
            </p:nvSpPr>
            <p:spPr>
              <a:xfrm rot="1453040">
                <a:off x="4062935" y="5244480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32"/>
              <p:cNvSpPr/>
              <p:nvPr/>
            </p:nvSpPr>
            <p:spPr>
              <a:xfrm rot="-1171141">
                <a:off x="4767467" y="5833485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32"/>
              <p:cNvSpPr/>
              <p:nvPr/>
            </p:nvSpPr>
            <p:spPr>
              <a:xfrm rot="-3800196" flipH="1">
                <a:off x="5152765" y="5114915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32"/>
              <p:cNvSpPr/>
              <p:nvPr/>
            </p:nvSpPr>
            <p:spPr>
              <a:xfrm rot="-4921758">
                <a:off x="4939097" y="5389893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32"/>
              <p:cNvSpPr/>
              <p:nvPr/>
            </p:nvSpPr>
            <p:spPr>
              <a:xfrm rot="1953358" flipH="1">
                <a:off x="4353854" y="5871794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32"/>
              <p:cNvSpPr/>
              <p:nvPr/>
            </p:nvSpPr>
            <p:spPr>
              <a:xfrm rot="1953358" flipH="1">
                <a:off x="4844391" y="5745770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32"/>
              <p:cNvSpPr/>
              <p:nvPr/>
            </p:nvSpPr>
            <p:spPr>
              <a:xfrm rot="-3579364">
                <a:off x="4841110" y="5178289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32"/>
              <p:cNvSpPr/>
              <p:nvPr/>
            </p:nvSpPr>
            <p:spPr>
              <a:xfrm rot="-2160462">
                <a:off x="4676160" y="5405253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32"/>
              <p:cNvSpPr/>
              <p:nvPr/>
            </p:nvSpPr>
            <p:spPr>
              <a:xfrm rot="-2160462">
                <a:off x="4307184" y="5646390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32"/>
              <p:cNvSpPr/>
              <p:nvPr/>
            </p:nvSpPr>
            <p:spPr>
              <a:xfrm rot="-712399">
                <a:off x="3764972" y="5637027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32"/>
              <p:cNvSpPr/>
              <p:nvPr/>
            </p:nvSpPr>
            <p:spPr>
              <a:xfrm rot="-2291581">
                <a:off x="4084919" y="5986007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32"/>
              <p:cNvSpPr/>
              <p:nvPr/>
            </p:nvSpPr>
            <p:spPr>
              <a:xfrm rot="915568">
                <a:off x="4293387" y="5851911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32"/>
              <p:cNvSpPr/>
              <p:nvPr/>
            </p:nvSpPr>
            <p:spPr>
              <a:xfrm rot="900000">
                <a:off x="4521018" y="5337147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32"/>
              <p:cNvSpPr/>
              <p:nvPr/>
            </p:nvSpPr>
            <p:spPr>
              <a:xfrm rot="445708">
                <a:off x="4459130" y="5286022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32"/>
              <p:cNvSpPr/>
              <p:nvPr/>
            </p:nvSpPr>
            <p:spPr>
              <a:xfrm rot="-1132527" flipH="1">
                <a:off x="5291069" y="5545339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32"/>
              <p:cNvSpPr/>
              <p:nvPr/>
            </p:nvSpPr>
            <p:spPr>
              <a:xfrm rot="-1132527" flipH="1">
                <a:off x="5118257" y="5846033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32"/>
              <p:cNvSpPr/>
              <p:nvPr/>
            </p:nvSpPr>
            <p:spPr>
              <a:xfrm rot="1132527">
                <a:off x="3832653" y="5882362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69" name="Google Shape;1069;p32"/>
            <p:cNvSpPr/>
            <p:nvPr/>
          </p:nvSpPr>
          <p:spPr>
            <a:xfrm>
              <a:off x="5984711" y="1848939"/>
              <a:ext cx="279833" cy="2135580"/>
            </a:xfrm>
            <a:prstGeom prst="roundRect">
              <a:avLst>
                <a:gd name="adj" fmla="val 16667"/>
              </a:avLst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70" name="Google Shape;1070;p32"/>
            <p:cNvGrpSpPr/>
            <p:nvPr/>
          </p:nvGrpSpPr>
          <p:grpSpPr>
            <a:xfrm>
              <a:off x="4559955" y="3346255"/>
              <a:ext cx="1560562" cy="1365092"/>
              <a:chOff x="2860082" y="2814998"/>
              <a:chExt cx="1711918" cy="1294233"/>
            </a:xfrm>
          </p:grpSpPr>
          <p:sp>
            <p:nvSpPr>
              <p:cNvPr id="1071" name="Google Shape;1071;p32"/>
              <p:cNvSpPr/>
              <p:nvPr/>
            </p:nvSpPr>
            <p:spPr>
              <a:xfrm>
                <a:off x="2860082" y="2857760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rgbClr val="7B7B7B"/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32"/>
              <p:cNvSpPr/>
              <p:nvPr/>
            </p:nvSpPr>
            <p:spPr>
              <a:xfrm>
                <a:off x="2860082" y="2814998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77000">
                    <a:schemeClr val="accent5"/>
                  </a:gs>
                  <a:gs pos="100000">
                    <a:srgbClr val="525252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3" name="Google Shape;1073;p32"/>
            <p:cNvGrpSpPr/>
            <p:nvPr/>
          </p:nvGrpSpPr>
          <p:grpSpPr>
            <a:xfrm flipH="1">
              <a:off x="6120517" y="3839401"/>
              <a:ext cx="1244125" cy="1318043"/>
              <a:chOff x="2860082" y="2834525"/>
              <a:chExt cx="1711918" cy="1294234"/>
            </a:xfrm>
          </p:grpSpPr>
          <p:sp>
            <p:nvSpPr>
              <p:cNvPr id="1074" name="Google Shape;1074;p32"/>
              <p:cNvSpPr/>
              <p:nvPr/>
            </p:nvSpPr>
            <p:spPr>
              <a:xfrm>
                <a:off x="2860082" y="2877288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7B7B7B"/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p32"/>
              <p:cNvSpPr/>
              <p:nvPr/>
            </p:nvSpPr>
            <p:spPr>
              <a:xfrm>
                <a:off x="2860082" y="2834525"/>
                <a:ext cx="1711918" cy="125146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77000">
                    <a:schemeClr val="accent2"/>
                  </a:gs>
                  <a:gs pos="100000">
                    <a:srgbClr val="525252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6" name="Google Shape;1076;p32"/>
            <p:cNvGrpSpPr/>
            <p:nvPr/>
          </p:nvGrpSpPr>
          <p:grpSpPr>
            <a:xfrm>
              <a:off x="4372976" y="2428249"/>
              <a:ext cx="1747541" cy="1516770"/>
              <a:chOff x="2860082" y="2268017"/>
              <a:chExt cx="1711918" cy="1294234"/>
            </a:xfrm>
          </p:grpSpPr>
          <p:sp>
            <p:nvSpPr>
              <p:cNvPr id="1077" name="Google Shape;1077;p32"/>
              <p:cNvSpPr/>
              <p:nvPr/>
            </p:nvSpPr>
            <p:spPr>
              <a:xfrm>
                <a:off x="2860082" y="2310780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rgbClr val="424242"/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8" name="Google Shape;1078;p32"/>
              <p:cNvSpPr/>
              <p:nvPr/>
            </p:nvSpPr>
            <p:spPr>
              <a:xfrm>
                <a:off x="2860082" y="2268017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77000">
                    <a:schemeClr val="accent6"/>
                  </a:gs>
                  <a:gs pos="100000">
                    <a:srgbClr val="2C2C2C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9" name="Google Shape;1079;p32"/>
            <p:cNvGrpSpPr/>
            <p:nvPr/>
          </p:nvGrpSpPr>
          <p:grpSpPr>
            <a:xfrm flipH="1">
              <a:off x="6120517" y="2968444"/>
              <a:ext cx="1433507" cy="1363081"/>
              <a:chOff x="2860082" y="2268017"/>
              <a:chExt cx="1711918" cy="1294234"/>
            </a:xfrm>
          </p:grpSpPr>
          <p:sp>
            <p:nvSpPr>
              <p:cNvPr id="1080" name="Google Shape;1080;p32"/>
              <p:cNvSpPr/>
              <p:nvPr/>
            </p:nvSpPr>
            <p:spPr>
              <a:xfrm>
                <a:off x="2860082" y="2310780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424242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32"/>
              <p:cNvSpPr/>
              <p:nvPr/>
            </p:nvSpPr>
            <p:spPr>
              <a:xfrm>
                <a:off x="2860082" y="2268017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77000">
                    <a:schemeClr val="accent3"/>
                  </a:gs>
                  <a:gs pos="100000">
                    <a:srgbClr val="2C2C2C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2" name="Google Shape;1082;p32"/>
            <p:cNvGrpSpPr/>
            <p:nvPr/>
          </p:nvGrpSpPr>
          <p:grpSpPr>
            <a:xfrm>
              <a:off x="4636367" y="1747714"/>
              <a:ext cx="1481747" cy="1363081"/>
              <a:chOff x="2860082" y="2268017"/>
              <a:chExt cx="1711918" cy="1294234"/>
            </a:xfrm>
          </p:grpSpPr>
          <p:sp>
            <p:nvSpPr>
              <p:cNvPr id="1083" name="Google Shape;1083;p32"/>
              <p:cNvSpPr/>
              <p:nvPr/>
            </p:nvSpPr>
            <p:spPr>
              <a:xfrm>
                <a:off x="2860082" y="2310780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2E64B0"/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32"/>
              <p:cNvSpPr/>
              <p:nvPr/>
            </p:nvSpPr>
            <p:spPr>
              <a:xfrm>
                <a:off x="2860082" y="2268017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77000">
                    <a:schemeClr val="accent4"/>
                  </a:gs>
                  <a:gs pos="100000">
                    <a:srgbClr val="1E4275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5" name="Google Shape;1085;p32"/>
            <p:cNvGrpSpPr/>
            <p:nvPr/>
          </p:nvGrpSpPr>
          <p:grpSpPr>
            <a:xfrm flipH="1">
              <a:off x="6118115" y="1973218"/>
              <a:ext cx="1682812" cy="1514758"/>
              <a:chOff x="2860082" y="2268017"/>
              <a:chExt cx="1711918" cy="1294234"/>
            </a:xfrm>
          </p:grpSpPr>
          <p:sp>
            <p:nvSpPr>
              <p:cNvPr id="1086" name="Google Shape;1086;p32"/>
              <p:cNvSpPr/>
              <p:nvPr/>
            </p:nvSpPr>
            <p:spPr>
              <a:xfrm>
                <a:off x="2860082" y="2310780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2E64B0"/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7" name="Google Shape;1087;p32"/>
              <p:cNvSpPr/>
              <p:nvPr/>
            </p:nvSpPr>
            <p:spPr>
              <a:xfrm>
                <a:off x="2860082" y="2268017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77000">
                    <a:schemeClr val="accent4"/>
                  </a:gs>
                  <a:gs pos="100000">
                    <a:srgbClr val="1E4275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6" name="Google Shape;1098;p33"/>
          <p:cNvSpPr txBox="1">
            <a:spLocks noGrp="1"/>
          </p:cNvSpPr>
          <p:nvPr>
            <p:ph type="body" idx="1"/>
          </p:nvPr>
        </p:nvSpPr>
        <p:spPr>
          <a:xfrm>
            <a:off x="323534" y="339510"/>
            <a:ext cx="11573196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ctr" anchorCtr="0">
            <a:normAutofit fontScale="92500" lnSpcReduction="20000"/>
          </a:bodyPr>
          <a:lstStyle/>
          <a:p>
            <a:pPr marL="0" lvl="0" indent="0">
              <a:spcBef>
                <a:spcPts val="0"/>
              </a:spcBef>
              <a:buSzPct val="100000"/>
            </a:pPr>
            <a:r>
              <a:rPr lang="en-US" dirty="0"/>
              <a:t>RNF1. </a:t>
            </a:r>
            <a:r>
              <a:rPr lang="en-US" dirty="0" err="1"/>
              <a:t>Disponibilidade</a:t>
            </a:r>
            <a:endParaRPr dirty="0"/>
          </a:p>
        </p:txBody>
      </p:sp>
      <p:sp>
        <p:nvSpPr>
          <p:cNvPr id="87" name="Rectângulo 86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43867BCC-6577-4F80-AA83-2315E60E31A0}" type="slidenum">
              <a:rPr lang="en-US" b="1" smtClean="0">
                <a:solidFill>
                  <a:schemeClr val="lt1"/>
                </a:solidFill>
              </a:rPr>
              <a:t>14</a:t>
            </a:fld>
            <a:endParaRPr lang="en-US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23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32"/>
          <p:cNvSpPr/>
          <p:nvPr/>
        </p:nvSpPr>
        <p:spPr>
          <a:xfrm>
            <a:off x="0" y="4904711"/>
            <a:ext cx="12192000" cy="19532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32"/>
          <p:cNvSpPr/>
          <p:nvPr/>
        </p:nvSpPr>
        <p:spPr>
          <a:xfrm>
            <a:off x="3633019" y="2215978"/>
            <a:ext cx="576064" cy="51245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32"/>
          <p:cNvSpPr txBox="1"/>
          <p:nvPr/>
        </p:nvSpPr>
        <p:spPr>
          <a:xfrm>
            <a:off x="3686058" y="2272147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0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5" name="Google Shape;1015;p32"/>
          <p:cNvGrpSpPr/>
          <p:nvPr/>
        </p:nvGrpSpPr>
        <p:grpSpPr>
          <a:xfrm>
            <a:off x="708885" y="2132856"/>
            <a:ext cx="2880011" cy="493986"/>
            <a:chOff x="803637" y="3362835"/>
            <a:chExt cx="2272809" cy="493985"/>
          </a:xfrm>
        </p:grpSpPr>
        <p:sp>
          <p:nvSpPr>
            <p:cNvPr id="1016" name="Google Shape;1016;p32"/>
            <p:cNvSpPr txBox="1"/>
            <p:nvPr/>
          </p:nvSpPr>
          <p:spPr>
            <a:xfrm>
              <a:off x="803644" y="3579862"/>
              <a:ext cx="2272802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r"/>
              <a:r>
                <a:rPr lang="en-US" sz="1200" dirty="0" err="1">
                  <a:solidFill>
                    <a:srgbClr val="3F3F3F"/>
                  </a:solidFill>
                </a:rPr>
                <a:t>Utilizador</a:t>
              </a:r>
              <a:r>
                <a:rPr lang="en-US" sz="1200" dirty="0">
                  <a:solidFill>
                    <a:srgbClr val="3F3F3F"/>
                  </a:solidFill>
                </a:rPr>
                <a:t> do </a:t>
              </a:r>
              <a:r>
                <a:rPr lang="en-US" sz="1200" dirty="0" err="1">
                  <a:solidFill>
                    <a:srgbClr val="3F3F3F"/>
                  </a:solidFill>
                </a:rPr>
                <a:t>sistema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32"/>
            <p:cNvSpPr txBox="1"/>
            <p:nvPr/>
          </p:nvSpPr>
          <p:spPr>
            <a:xfrm>
              <a:off x="803637" y="3362835"/>
              <a:ext cx="2272802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Fonte</a:t>
              </a:r>
              <a:endParaRPr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8" name="Google Shape;1018;p32"/>
          <p:cNvSpPr/>
          <p:nvPr/>
        </p:nvSpPr>
        <p:spPr>
          <a:xfrm>
            <a:off x="3633019" y="3110849"/>
            <a:ext cx="576064" cy="51245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32"/>
          <p:cNvSpPr txBox="1"/>
          <p:nvPr/>
        </p:nvSpPr>
        <p:spPr>
          <a:xfrm>
            <a:off x="3686058" y="3167019"/>
            <a:ext cx="46999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0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0" name="Google Shape;1020;p32"/>
          <p:cNvGrpSpPr/>
          <p:nvPr/>
        </p:nvGrpSpPr>
        <p:grpSpPr>
          <a:xfrm>
            <a:off x="708882" y="3009728"/>
            <a:ext cx="2880000" cy="493986"/>
            <a:chOff x="803638" y="3362835"/>
            <a:chExt cx="2272817" cy="493985"/>
          </a:xfrm>
        </p:grpSpPr>
        <p:sp>
          <p:nvSpPr>
            <p:cNvPr id="1021" name="Google Shape;1021;p32"/>
            <p:cNvSpPr txBox="1"/>
            <p:nvPr/>
          </p:nvSpPr>
          <p:spPr>
            <a:xfrm>
              <a:off x="803638" y="3579862"/>
              <a:ext cx="2272817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r"/>
              <a:r>
                <a:rPr lang="en-US" sz="1200" dirty="0" err="1">
                  <a:solidFill>
                    <a:srgbClr val="3F3F3F"/>
                  </a:solidFill>
                </a:rPr>
                <a:t>Operacional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32"/>
            <p:cNvSpPr txBox="1"/>
            <p:nvPr/>
          </p:nvSpPr>
          <p:spPr>
            <a:xfrm>
              <a:off x="803638" y="3362835"/>
              <a:ext cx="2272817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Ambiente</a:t>
              </a:r>
              <a:endParaRPr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3" name="Google Shape;1023;p32"/>
          <p:cNvSpPr/>
          <p:nvPr/>
        </p:nvSpPr>
        <p:spPr>
          <a:xfrm>
            <a:off x="3633019" y="3969719"/>
            <a:ext cx="576064" cy="51245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32"/>
          <p:cNvSpPr txBox="1"/>
          <p:nvPr/>
        </p:nvSpPr>
        <p:spPr>
          <a:xfrm>
            <a:off x="3686058" y="4025889"/>
            <a:ext cx="46999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20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5" name="Google Shape;1025;p32"/>
          <p:cNvGrpSpPr/>
          <p:nvPr/>
        </p:nvGrpSpPr>
        <p:grpSpPr>
          <a:xfrm>
            <a:off x="0" y="3886599"/>
            <a:ext cx="3588873" cy="493986"/>
            <a:chOff x="803639" y="3362835"/>
            <a:chExt cx="2272839" cy="493985"/>
          </a:xfrm>
        </p:grpSpPr>
        <p:sp>
          <p:nvSpPr>
            <p:cNvPr id="1026" name="Google Shape;1026;p32"/>
            <p:cNvSpPr txBox="1"/>
            <p:nvPr/>
          </p:nvSpPr>
          <p:spPr>
            <a:xfrm>
              <a:off x="803639" y="3579862"/>
              <a:ext cx="2272839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r"/>
              <a:r>
                <a:rPr lang="pt-PT" sz="1200" dirty="0">
                  <a:solidFill>
                    <a:srgbClr val="3F3F3F"/>
                  </a:solidFill>
                </a:rPr>
                <a:t>O sistema abre a janela pretendida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2"/>
            <p:cNvSpPr txBox="1"/>
            <p:nvPr/>
          </p:nvSpPr>
          <p:spPr>
            <a:xfrm>
              <a:off x="803639" y="3362835"/>
              <a:ext cx="2272839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Respostas</a:t>
              </a:r>
              <a:endParaRPr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8" name="Google Shape;1028;p32"/>
          <p:cNvSpPr/>
          <p:nvPr/>
        </p:nvSpPr>
        <p:spPr>
          <a:xfrm>
            <a:off x="7971429" y="2215978"/>
            <a:ext cx="576064" cy="51245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32"/>
          <p:cNvSpPr txBox="1"/>
          <p:nvPr/>
        </p:nvSpPr>
        <p:spPr>
          <a:xfrm>
            <a:off x="8024468" y="2272147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2000" b="1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0" name="Google Shape;1030;p32"/>
          <p:cNvGrpSpPr/>
          <p:nvPr/>
        </p:nvGrpSpPr>
        <p:grpSpPr>
          <a:xfrm>
            <a:off x="8587179" y="2132856"/>
            <a:ext cx="2880000" cy="493986"/>
            <a:chOff x="803640" y="3362835"/>
            <a:chExt cx="2063592" cy="493985"/>
          </a:xfrm>
        </p:grpSpPr>
        <p:sp>
          <p:nvSpPr>
            <p:cNvPr id="1031" name="Google Shape;1031;p32"/>
            <p:cNvSpPr txBox="1"/>
            <p:nvPr/>
          </p:nvSpPr>
          <p:spPr>
            <a:xfrm>
              <a:off x="803640" y="3579862"/>
              <a:ext cx="2063592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/>
              <a:r>
                <a:rPr lang="pt-PT" sz="1200" dirty="0">
                  <a:solidFill>
                    <a:srgbClr val="3F3F3F"/>
                  </a:solidFill>
                </a:rPr>
                <a:t>O utilizador clica num botão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2"/>
            <p:cNvSpPr txBox="1"/>
            <p:nvPr/>
          </p:nvSpPr>
          <p:spPr>
            <a:xfrm>
              <a:off x="803640" y="3362835"/>
              <a:ext cx="2063592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Estímulo</a:t>
              </a:r>
              <a:endParaRPr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3" name="Google Shape;1033;p32"/>
          <p:cNvSpPr/>
          <p:nvPr/>
        </p:nvSpPr>
        <p:spPr>
          <a:xfrm>
            <a:off x="7971429" y="3110849"/>
            <a:ext cx="576064" cy="51245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32"/>
          <p:cNvSpPr txBox="1"/>
          <p:nvPr/>
        </p:nvSpPr>
        <p:spPr>
          <a:xfrm>
            <a:off x="7971429" y="3167019"/>
            <a:ext cx="52304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0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5" name="Google Shape;1035;p32"/>
          <p:cNvGrpSpPr/>
          <p:nvPr/>
        </p:nvGrpSpPr>
        <p:grpSpPr>
          <a:xfrm>
            <a:off x="8587179" y="3009728"/>
            <a:ext cx="2880000" cy="493986"/>
            <a:chOff x="803640" y="3362835"/>
            <a:chExt cx="2063592" cy="493985"/>
          </a:xfrm>
        </p:grpSpPr>
        <p:sp>
          <p:nvSpPr>
            <p:cNvPr id="1036" name="Google Shape;1036;p32"/>
            <p:cNvSpPr txBox="1"/>
            <p:nvPr/>
          </p:nvSpPr>
          <p:spPr>
            <a:xfrm>
              <a:off x="803640" y="3579862"/>
              <a:ext cx="2063592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/>
              <a:r>
                <a:rPr lang="en-US" sz="1200" dirty="0">
                  <a:solidFill>
                    <a:srgbClr val="3F3F3F"/>
                  </a:solidFill>
                </a:rPr>
                <a:t>Sistema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32"/>
            <p:cNvSpPr txBox="1"/>
            <p:nvPr/>
          </p:nvSpPr>
          <p:spPr>
            <a:xfrm>
              <a:off x="803640" y="3362835"/>
              <a:ext cx="2063592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Artefactos</a:t>
              </a:r>
              <a:endParaRPr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8" name="Google Shape;1038;p32"/>
          <p:cNvSpPr/>
          <p:nvPr/>
        </p:nvSpPr>
        <p:spPr>
          <a:xfrm>
            <a:off x="7971429" y="3969719"/>
            <a:ext cx="576064" cy="51245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32"/>
          <p:cNvSpPr txBox="1"/>
          <p:nvPr/>
        </p:nvSpPr>
        <p:spPr>
          <a:xfrm>
            <a:off x="7971429" y="4025889"/>
            <a:ext cx="52304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sz="20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0" name="Google Shape;1040;p32"/>
          <p:cNvGrpSpPr/>
          <p:nvPr/>
        </p:nvGrpSpPr>
        <p:grpSpPr>
          <a:xfrm>
            <a:off x="8587179" y="3886602"/>
            <a:ext cx="2880000" cy="678652"/>
            <a:chOff x="803640" y="3362835"/>
            <a:chExt cx="2063592" cy="678650"/>
          </a:xfrm>
        </p:grpSpPr>
        <p:sp>
          <p:nvSpPr>
            <p:cNvPr id="1041" name="Google Shape;1041;p32"/>
            <p:cNvSpPr txBox="1"/>
            <p:nvPr/>
          </p:nvSpPr>
          <p:spPr>
            <a:xfrm>
              <a:off x="803640" y="3579862"/>
              <a:ext cx="2063592" cy="4616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/>
              <a:r>
                <a:rPr lang="pt-PT" sz="1200" dirty="0">
                  <a:solidFill>
                    <a:srgbClr val="3F3F3F"/>
                  </a:solidFill>
                </a:rPr>
                <a:t>Tempo de Resposta (idealmente &lt;= 1 segundos)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2"/>
            <p:cNvSpPr txBox="1"/>
            <p:nvPr/>
          </p:nvSpPr>
          <p:spPr>
            <a:xfrm>
              <a:off x="803640" y="3362835"/>
              <a:ext cx="2063592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Medição</a:t>
              </a:r>
              <a:r>
                <a:rPr lang="en-US" sz="1200" b="1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de </a:t>
              </a:r>
              <a:r>
                <a:rPr lang="en-US" sz="1200" b="1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Respostas</a:t>
              </a:r>
              <a:endParaRPr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5" name="Google Shape;1045;p32"/>
          <p:cNvGrpSpPr/>
          <p:nvPr/>
        </p:nvGrpSpPr>
        <p:grpSpPr>
          <a:xfrm>
            <a:off x="4372978" y="1747714"/>
            <a:ext cx="3427950" cy="4779809"/>
            <a:chOff x="4372976" y="1747714"/>
            <a:chExt cx="3427951" cy="4779809"/>
          </a:xfrm>
        </p:grpSpPr>
        <p:grpSp>
          <p:nvGrpSpPr>
            <p:cNvPr id="1046" name="Google Shape;1046;p32"/>
            <p:cNvGrpSpPr/>
            <p:nvPr/>
          </p:nvGrpSpPr>
          <p:grpSpPr>
            <a:xfrm>
              <a:off x="5046345" y="4901706"/>
              <a:ext cx="2058979" cy="1625817"/>
              <a:chOff x="3468024" y="4901704"/>
              <a:chExt cx="2058979" cy="1625817"/>
            </a:xfrm>
          </p:grpSpPr>
          <p:sp>
            <p:nvSpPr>
              <p:cNvPr id="1047" name="Google Shape;1047;p32"/>
              <p:cNvSpPr/>
              <p:nvPr/>
            </p:nvSpPr>
            <p:spPr>
              <a:xfrm>
                <a:off x="3768393" y="5031845"/>
                <a:ext cx="1617554" cy="1495676"/>
              </a:xfrm>
              <a:custGeom>
                <a:avLst/>
                <a:gdLst/>
                <a:ahLst/>
                <a:cxnLst/>
                <a:rect l="l" t="t" r="r" b="b"/>
                <a:pathLst>
                  <a:path w="1336689" h="994285" extrusionOk="0">
                    <a:moveTo>
                      <a:pt x="610408" y="4327"/>
                    </a:moveTo>
                    <a:cubicBezTo>
                      <a:pt x="472847" y="67178"/>
                      <a:pt x="366245" y="132412"/>
                      <a:pt x="271547" y="200026"/>
                    </a:cubicBezTo>
                    <a:cubicBezTo>
                      <a:pt x="122294" y="321559"/>
                      <a:pt x="56385" y="478810"/>
                      <a:pt x="0" y="612249"/>
                    </a:cubicBezTo>
                    <a:cubicBezTo>
                      <a:pt x="183315" y="292215"/>
                      <a:pt x="288049" y="219833"/>
                      <a:pt x="552327" y="83156"/>
                    </a:cubicBezTo>
                    <a:cubicBezTo>
                      <a:pt x="502390" y="190375"/>
                      <a:pt x="431021" y="252351"/>
                      <a:pt x="381084" y="359570"/>
                    </a:cubicBezTo>
                    <a:cubicBezTo>
                      <a:pt x="302324" y="527361"/>
                      <a:pt x="309287" y="695153"/>
                      <a:pt x="309108" y="862944"/>
                    </a:cubicBezTo>
                    <a:cubicBezTo>
                      <a:pt x="353738" y="421785"/>
                      <a:pt x="395985" y="387819"/>
                      <a:pt x="602540" y="89535"/>
                    </a:cubicBezTo>
                    <a:cubicBezTo>
                      <a:pt x="600670" y="391118"/>
                      <a:pt x="598799" y="692702"/>
                      <a:pt x="596929" y="994285"/>
                    </a:cubicBezTo>
                    <a:lnTo>
                      <a:pt x="655052" y="61643"/>
                    </a:lnTo>
                    <a:lnTo>
                      <a:pt x="822154" y="976002"/>
                    </a:lnTo>
                    <a:cubicBezTo>
                      <a:pt x="795367" y="677566"/>
                      <a:pt x="749528" y="386274"/>
                      <a:pt x="694166" y="85456"/>
                    </a:cubicBezTo>
                    <a:cubicBezTo>
                      <a:pt x="886585" y="246974"/>
                      <a:pt x="1079004" y="544222"/>
                      <a:pt x="1171411" y="784321"/>
                    </a:cubicBezTo>
                    <a:cubicBezTo>
                      <a:pt x="1123869" y="610193"/>
                      <a:pt x="1042989" y="450353"/>
                      <a:pt x="950203" y="302419"/>
                    </a:cubicBezTo>
                    <a:lnTo>
                      <a:pt x="726097" y="57647"/>
                    </a:lnTo>
                    <a:cubicBezTo>
                      <a:pt x="1017734" y="120167"/>
                      <a:pt x="1137920" y="249362"/>
                      <a:pt x="1336689" y="554769"/>
                    </a:cubicBezTo>
                    <a:cubicBezTo>
                      <a:pt x="1254183" y="407842"/>
                      <a:pt x="1180510" y="277406"/>
                      <a:pt x="1040689" y="154782"/>
                    </a:cubicBezTo>
                    <a:cubicBezTo>
                      <a:pt x="922299" y="84545"/>
                      <a:pt x="732196" y="16741"/>
                      <a:pt x="650164" y="0"/>
                    </a:cubicBezTo>
                    <a:lnTo>
                      <a:pt x="610408" y="43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32"/>
              <p:cNvSpPr/>
              <p:nvPr/>
            </p:nvSpPr>
            <p:spPr>
              <a:xfrm rot="3110647" flipH="1">
                <a:off x="3717171" y="5218156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32"/>
              <p:cNvSpPr/>
              <p:nvPr/>
            </p:nvSpPr>
            <p:spPr>
              <a:xfrm rot="1873218">
                <a:off x="3899211" y="4959482"/>
                <a:ext cx="418104" cy="698519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32"/>
              <p:cNvSpPr/>
              <p:nvPr/>
            </p:nvSpPr>
            <p:spPr>
              <a:xfrm rot="1318805" flipH="1">
                <a:off x="3985361" y="5642449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32"/>
              <p:cNvSpPr/>
              <p:nvPr/>
            </p:nvSpPr>
            <p:spPr>
              <a:xfrm rot="256526" flipH="1">
                <a:off x="4263309" y="5368142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32"/>
              <p:cNvSpPr/>
              <p:nvPr/>
            </p:nvSpPr>
            <p:spPr>
              <a:xfrm rot="1453040">
                <a:off x="4062935" y="5244480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32"/>
              <p:cNvSpPr/>
              <p:nvPr/>
            </p:nvSpPr>
            <p:spPr>
              <a:xfrm rot="-1171141">
                <a:off x="4767467" y="5833485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32"/>
              <p:cNvSpPr/>
              <p:nvPr/>
            </p:nvSpPr>
            <p:spPr>
              <a:xfrm rot="-3800196" flipH="1">
                <a:off x="5152765" y="5114915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32"/>
              <p:cNvSpPr/>
              <p:nvPr/>
            </p:nvSpPr>
            <p:spPr>
              <a:xfrm rot="-4921758">
                <a:off x="4939097" y="5389893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32"/>
              <p:cNvSpPr/>
              <p:nvPr/>
            </p:nvSpPr>
            <p:spPr>
              <a:xfrm rot="1953358" flipH="1">
                <a:off x="4353854" y="5871794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32"/>
              <p:cNvSpPr/>
              <p:nvPr/>
            </p:nvSpPr>
            <p:spPr>
              <a:xfrm rot="1953358" flipH="1">
                <a:off x="4844391" y="5745770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32"/>
              <p:cNvSpPr/>
              <p:nvPr/>
            </p:nvSpPr>
            <p:spPr>
              <a:xfrm rot="-3579364">
                <a:off x="4841110" y="5178289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32"/>
              <p:cNvSpPr/>
              <p:nvPr/>
            </p:nvSpPr>
            <p:spPr>
              <a:xfrm rot="-2160462">
                <a:off x="4676160" y="5405253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32"/>
              <p:cNvSpPr/>
              <p:nvPr/>
            </p:nvSpPr>
            <p:spPr>
              <a:xfrm rot="-2160462">
                <a:off x="4307184" y="5646390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32"/>
              <p:cNvSpPr/>
              <p:nvPr/>
            </p:nvSpPr>
            <p:spPr>
              <a:xfrm rot="-712399">
                <a:off x="3764972" y="5637027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32"/>
              <p:cNvSpPr/>
              <p:nvPr/>
            </p:nvSpPr>
            <p:spPr>
              <a:xfrm rot="-2291581">
                <a:off x="4084919" y="5986007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32"/>
              <p:cNvSpPr/>
              <p:nvPr/>
            </p:nvSpPr>
            <p:spPr>
              <a:xfrm rot="915568">
                <a:off x="4293387" y="5851911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32"/>
              <p:cNvSpPr/>
              <p:nvPr/>
            </p:nvSpPr>
            <p:spPr>
              <a:xfrm rot="900000">
                <a:off x="4521018" y="5337147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32"/>
              <p:cNvSpPr/>
              <p:nvPr/>
            </p:nvSpPr>
            <p:spPr>
              <a:xfrm rot="445708">
                <a:off x="4459130" y="5286022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32"/>
              <p:cNvSpPr/>
              <p:nvPr/>
            </p:nvSpPr>
            <p:spPr>
              <a:xfrm rot="-1132527" flipH="1">
                <a:off x="5291069" y="5545339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32"/>
              <p:cNvSpPr/>
              <p:nvPr/>
            </p:nvSpPr>
            <p:spPr>
              <a:xfrm rot="-1132527" flipH="1">
                <a:off x="5118257" y="5846033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32"/>
              <p:cNvSpPr/>
              <p:nvPr/>
            </p:nvSpPr>
            <p:spPr>
              <a:xfrm rot="1132527">
                <a:off x="3832653" y="5882362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69" name="Google Shape;1069;p32"/>
            <p:cNvSpPr/>
            <p:nvPr/>
          </p:nvSpPr>
          <p:spPr>
            <a:xfrm>
              <a:off x="5984711" y="1848939"/>
              <a:ext cx="279833" cy="2135580"/>
            </a:xfrm>
            <a:prstGeom prst="roundRect">
              <a:avLst>
                <a:gd name="adj" fmla="val 16667"/>
              </a:avLst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70" name="Google Shape;1070;p32"/>
            <p:cNvGrpSpPr/>
            <p:nvPr/>
          </p:nvGrpSpPr>
          <p:grpSpPr>
            <a:xfrm>
              <a:off x="4559955" y="3346255"/>
              <a:ext cx="1560562" cy="1365092"/>
              <a:chOff x="2860082" y="2814998"/>
              <a:chExt cx="1711918" cy="1294233"/>
            </a:xfrm>
          </p:grpSpPr>
          <p:sp>
            <p:nvSpPr>
              <p:cNvPr id="1071" name="Google Shape;1071;p32"/>
              <p:cNvSpPr/>
              <p:nvPr/>
            </p:nvSpPr>
            <p:spPr>
              <a:xfrm>
                <a:off x="2860082" y="2857760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rgbClr val="7B7B7B"/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32"/>
              <p:cNvSpPr/>
              <p:nvPr/>
            </p:nvSpPr>
            <p:spPr>
              <a:xfrm>
                <a:off x="2860082" y="2814998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77000">
                    <a:schemeClr val="accent5"/>
                  </a:gs>
                  <a:gs pos="100000">
                    <a:srgbClr val="525252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3" name="Google Shape;1073;p32"/>
            <p:cNvGrpSpPr/>
            <p:nvPr/>
          </p:nvGrpSpPr>
          <p:grpSpPr>
            <a:xfrm flipH="1">
              <a:off x="6120517" y="3839401"/>
              <a:ext cx="1244125" cy="1318043"/>
              <a:chOff x="2860082" y="2834525"/>
              <a:chExt cx="1711918" cy="1294234"/>
            </a:xfrm>
          </p:grpSpPr>
          <p:sp>
            <p:nvSpPr>
              <p:cNvPr id="1074" name="Google Shape;1074;p32"/>
              <p:cNvSpPr/>
              <p:nvPr/>
            </p:nvSpPr>
            <p:spPr>
              <a:xfrm>
                <a:off x="2860082" y="2877288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7B7B7B"/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p32"/>
              <p:cNvSpPr/>
              <p:nvPr/>
            </p:nvSpPr>
            <p:spPr>
              <a:xfrm>
                <a:off x="2860082" y="2834525"/>
                <a:ext cx="1711918" cy="125146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77000">
                    <a:schemeClr val="accent2"/>
                  </a:gs>
                  <a:gs pos="100000">
                    <a:srgbClr val="525252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6" name="Google Shape;1076;p32"/>
            <p:cNvGrpSpPr/>
            <p:nvPr/>
          </p:nvGrpSpPr>
          <p:grpSpPr>
            <a:xfrm>
              <a:off x="4372976" y="2428249"/>
              <a:ext cx="1747541" cy="1516770"/>
              <a:chOff x="2860082" y="2268017"/>
              <a:chExt cx="1711918" cy="1294234"/>
            </a:xfrm>
          </p:grpSpPr>
          <p:sp>
            <p:nvSpPr>
              <p:cNvPr id="1077" name="Google Shape;1077;p32"/>
              <p:cNvSpPr/>
              <p:nvPr/>
            </p:nvSpPr>
            <p:spPr>
              <a:xfrm>
                <a:off x="2860082" y="2310780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rgbClr val="424242"/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8" name="Google Shape;1078;p32"/>
              <p:cNvSpPr/>
              <p:nvPr/>
            </p:nvSpPr>
            <p:spPr>
              <a:xfrm>
                <a:off x="2860082" y="2268017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77000">
                    <a:schemeClr val="accent6"/>
                  </a:gs>
                  <a:gs pos="100000">
                    <a:srgbClr val="2C2C2C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9" name="Google Shape;1079;p32"/>
            <p:cNvGrpSpPr/>
            <p:nvPr/>
          </p:nvGrpSpPr>
          <p:grpSpPr>
            <a:xfrm flipH="1">
              <a:off x="6120517" y="2968444"/>
              <a:ext cx="1433507" cy="1363081"/>
              <a:chOff x="2860082" y="2268017"/>
              <a:chExt cx="1711918" cy="1294234"/>
            </a:xfrm>
          </p:grpSpPr>
          <p:sp>
            <p:nvSpPr>
              <p:cNvPr id="1080" name="Google Shape;1080;p32"/>
              <p:cNvSpPr/>
              <p:nvPr/>
            </p:nvSpPr>
            <p:spPr>
              <a:xfrm>
                <a:off x="2860082" y="2310780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424242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32"/>
              <p:cNvSpPr/>
              <p:nvPr/>
            </p:nvSpPr>
            <p:spPr>
              <a:xfrm>
                <a:off x="2860082" y="2268017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77000">
                    <a:schemeClr val="accent3"/>
                  </a:gs>
                  <a:gs pos="100000">
                    <a:srgbClr val="2C2C2C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2" name="Google Shape;1082;p32"/>
            <p:cNvGrpSpPr/>
            <p:nvPr/>
          </p:nvGrpSpPr>
          <p:grpSpPr>
            <a:xfrm>
              <a:off x="4636367" y="1747714"/>
              <a:ext cx="1481747" cy="1363081"/>
              <a:chOff x="2860082" y="2268017"/>
              <a:chExt cx="1711918" cy="1294234"/>
            </a:xfrm>
          </p:grpSpPr>
          <p:sp>
            <p:nvSpPr>
              <p:cNvPr id="1083" name="Google Shape;1083;p32"/>
              <p:cNvSpPr/>
              <p:nvPr/>
            </p:nvSpPr>
            <p:spPr>
              <a:xfrm>
                <a:off x="2860082" y="2310780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2E64B0"/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32"/>
              <p:cNvSpPr/>
              <p:nvPr/>
            </p:nvSpPr>
            <p:spPr>
              <a:xfrm>
                <a:off x="2860082" y="2268017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77000">
                    <a:schemeClr val="accent4"/>
                  </a:gs>
                  <a:gs pos="100000">
                    <a:srgbClr val="1E4275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5" name="Google Shape;1085;p32"/>
            <p:cNvGrpSpPr/>
            <p:nvPr/>
          </p:nvGrpSpPr>
          <p:grpSpPr>
            <a:xfrm flipH="1">
              <a:off x="6118115" y="1973218"/>
              <a:ext cx="1682812" cy="1514758"/>
              <a:chOff x="2860082" y="2268017"/>
              <a:chExt cx="1711918" cy="1294234"/>
            </a:xfrm>
          </p:grpSpPr>
          <p:sp>
            <p:nvSpPr>
              <p:cNvPr id="1086" name="Google Shape;1086;p32"/>
              <p:cNvSpPr/>
              <p:nvPr/>
            </p:nvSpPr>
            <p:spPr>
              <a:xfrm>
                <a:off x="2860082" y="2310780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2E64B0"/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7" name="Google Shape;1087;p32"/>
              <p:cNvSpPr/>
              <p:nvPr/>
            </p:nvSpPr>
            <p:spPr>
              <a:xfrm>
                <a:off x="2860082" y="2268017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77000">
                    <a:schemeClr val="accent4"/>
                  </a:gs>
                  <a:gs pos="100000">
                    <a:srgbClr val="1E4275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6" name="Google Shape;1098;p33"/>
          <p:cNvSpPr txBox="1">
            <a:spLocks noGrp="1"/>
          </p:cNvSpPr>
          <p:nvPr>
            <p:ph type="body" idx="1"/>
          </p:nvPr>
        </p:nvSpPr>
        <p:spPr>
          <a:xfrm>
            <a:off x="323534" y="339510"/>
            <a:ext cx="11573196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ctr" anchorCtr="0">
            <a:normAutofit fontScale="85000" lnSpcReduction="10000"/>
          </a:bodyPr>
          <a:lstStyle/>
          <a:p>
            <a:pPr marL="0" lvl="0" indent="0">
              <a:spcBef>
                <a:spcPts val="0"/>
              </a:spcBef>
              <a:buSzPct val="100000"/>
            </a:pPr>
            <a:r>
              <a:rPr lang="pt-PT" dirty="0"/>
              <a:t>RNF2. Desempenho (tempo de resposta)</a:t>
            </a:r>
            <a:endParaRPr dirty="0"/>
          </a:p>
        </p:txBody>
      </p:sp>
      <p:sp>
        <p:nvSpPr>
          <p:cNvPr id="77" name="Rectângulo 76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16E3DD48-9252-4F81-81ED-4A1E0CAF528A}" type="slidenum">
              <a:rPr lang="en-US" b="1" smtClean="0">
                <a:solidFill>
                  <a:schemeClr val="lt1"/>
                </a:solidFill>
              </a:rPr>
              <a:t>15</a:t>
            </a:fld>
            <a:endParaRPr lang="en-US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35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32"/>
          <p:cNvSpPr/>
          <p:nvPr/>
        </p:nvSpPr>
        <p:spPr>
          <a:xfrm>
            <a:off x="0" y="4904711"/>
            <a:ext cx="12192000" cy="19532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32"/>
          <p:cNvSpPr/>
          <p:nvPr/>
        </p:nvSpPr>
        <p:spPr>
          <a:xfrm>
            <a:off x="3633019" y="2215978"/>
            <a:ext cx="576064" cy="51245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32"/>
          <p:cNvSpPr txBox="1"/>
          <p:nvPr/>
        </p:nvSpPr>
        <p:spPr>
          <a:xfrm>
            <a:off x="3686058" y="2272147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0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5" name="Google Shape;1015;p32"/>
          <p:cNvGrpSpPr/>
          <p:nvPr/>
        </p:nvGrpSpPr>
        <p:grpSpPr>
          <a:xfrm>
            <a:off x="708885" y="2132856"/>
            <a:ext cx="2880011" cy="493986"/>
            <a:chOff x="803637" y="3362835"/>
            <a:chExt cx="2272809" cy="493985"/>
          </a:xfrm>
        </p:grpSpPr>
        <p:sp>
          <p:nvSpPr>
            <p:cNvPr id="1016" name="Google Shape;1016;p32"/>
            <p:cNvSpPr txBox="1"/>
            <p:nvPr/>
          </p:nvSpPr>
          <p:spPr>
            <a:xfrm>
              <a:off x="803644" y="3579862"/>
              <a:ext cx="2272802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r"/>
              <a:r>
                <a:rPr lang="en-US" sz="1200" dirty="0" err="1">
                  <a:solidFill>
                    <a:srgbClr val="3F3F3F"/>
                  </a:solidFill>
                </a:rPr>
                <a:t>Utilizador</a:t>
              </a:r>
              <a:r>
                <a:rPr lang="en-US" sz="1200" dirty="0">
                  <a:solidFill>
                    <a:srgbClr val="3F3F3F"/>
                  </a:solidFill>
                </a:rPr>
                <a:t> do </a:t>
              </a:r>
              <a:r>
                <a:rPr lang="en-US" sz="1200" dirty="0" err="1">
                  <a:solidFill>
                    <a:srgbClr val="3F3F3F"/>
                  </a:solidFill>
                </a:rPr>
                <a:t>sistema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32"/>
            <p:cNvSpPr txBox="1"/>
            <p:nvPr/>
          </p:nvSpPr>
          <p:spPr>
            <a:xfrm>
              <a:off x="803637" y="3362835"/>
              <a:ext cx="2272802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Fonte</a:t>
              </a:r>
              <a:endParaRPr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8" name="Google Shape;1018;p32"/>
          <p:cNvSpPr/>
          <p:nvPr/>
        </p:nvSpPr>
        <p:spPr>
          <a:xfrm>
            <a:off x="3633019" y="3110849"/>
            <a:ext cx="576064" cy="51245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32"/>
          <p:cNvSpPr txBox="1"/>
          <p:nvPr/>
        </p:nvSpPr>
        <p:spPr>
          <a:xfrm>
            <a:off x="3686058" y="3167019"/>
            <a:ext cx="46999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0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0" name="Google Shape;1020;p32"/>
          <p:cNvGrpSpPr/>
          <p:nvPr/>
        </p:nvGrpSpPr>
        <p:grpSpPr>
          <a:xfrm>
            <a:off x="708882" y="3009728"/>
            <a:ext cx="2880000" cy="493986"/>
            <a:chOff x="803638" y="3362835"/>
            <a:chExt cx="2272817" cy="493985"/>
          </a:xfrm>
        </p:grpSpPr>
        <p:sp>
          <p:nvSpPr>
            <p:cNvPr id="1021" name="Google Shape;1021;p32"/>
            <p:cNvSpPr txBox="1"/>
            <p:nvPr/>
          </p:nvSpPr>
          <p:spPr>
            <a:xfrm>
              <a:off x="803638" y="3579862"/>
              <a:ext cx="2272817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r"/>
              <a:r>
                <a:rPr lang="en-US" sz="1200" dirty="0" err="1">
                  <a:solidFill>
                    <a:srgbClr val="3F3F3F"/>
                  </a:solidFill>
                </a:rPr>
                <a:t>Operacional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32"/>
            <p:cNvSpPr txBox="1"/>
            <p:nvPr/>
          </p:nvSpPr>
          <p:spPr>
            <a:xfrm>
              <a:off x="803638" y="3362835"/>
              <a:ext cx="2272817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Ambiente</a:t>
              </a:r>
              <a:endParaRPr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3" name="Google Shape;1023;p32"/>
          <p:cNvSpPr/>
          <p:nvPr/>
        </p:nvSpPr>
        <p:spPr>
          <a:xfrm>
            <a:off x="3633019" y="3969719"/>
            <a:ext cx="576064" cy="51245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32"/>
          <p:cNvSpPr txBox="1"/>
          <p:nvPr/>
        </p:nvSpPr>
        <p:spPr>
          <a:xfrm>
            <a:off x="3686058" y="4025889"/>
            <a:ext cx="46999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20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5" name="Google Shape;1025;p32"/>
          <p:cNvGrpSpPr/>
          <p:nvPr/>
        </p:nvGrpSpPr>
        <p:grpSpPr>
          <a:xfrm>
            <a:off x="0" y="3886600"/>
            <a:ext cx="3588873" cy="863318"/>
            <a:chOff x="803639" y="3362835"/>
            <a:chExt cx="2272839" cy="863316"/>
          </a:xfrm>
        </p:grpSpPr>
        <p:sp>
          <p:nvSpPr>
            <p:cNvPr id="1026" name="Google Shape;1026;p32"/>
            <p:cNvSpPr txBox="1"/>
            <p:nvPr/>
          </p:nvSpPr>
          <p:spPr>
            <a:xfrm>
              <a:off x="803639" y="3579862"/>
              <a:ext cx="2272839" cy="646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r"/>
              <a:r>
                <a:rPr lang="en-US" sz="1200" dirty="0" err="1">
                  <a:solidFill>
                    <a:srgbClr val="3F3F3F"/>
                  </a:solidFill>
                </a:rPr>
                <a:t>Estando</a:t>
              </a:r>
              <a:r>
                <a:rPr lang="en-US" sz="1200" dirty="0">
                  <a:solidFill>
                    <a:srgbClr val="3F3F3F"/>
                  </a:solidFill>
                </a:rPr>
                <a:t> </a:t>
              </a:r>
              <a:r>
                <a:rPr lang="en-US" sz="1200" dirty="0" err="1">
                  <a:solidFill>
                    <a:srgbClr val="3F3F3F"/>
                  </a:solidFill>
                </a:rPr>
                <a:t>demasiados</a:t>
              </a:r>
              <a:r>
                <a:rPr lang="en-US" sz="1200" dirty="0">
                  <a:solidFill>
                    <a:srgbClr val="3F3F3F"/>
                  </a:solidFill>
                </a:rPr>
                <a:t> </a:t>
              </a:r>
              <a:r>
                <a:rPr lang="en-US" sz="1200" dirty="0" err="1">
                  <a:solidFill>
                    <a:srgbClr val="3F3F3F"/>
                  </a:solidFill>
                </a:rPr>
                <a:t>utilizadores</a:t>
              </a:r>
              <a:r>
                <a:rPr lang="en-US" sz="1200" dirty="0">
                  <a:solidFill>
                    <a:srgbClr val="3F3F3F"/>
                  </a:solidFill>
                </a:rPr>
                <a:t> no </a:t>
              </a:r>
              <a:r>
                <a:rPr lang="en-US" sz="1200" dirty="0" err="1">
                  <a:solidFill>
                    <a:srgbClr val="3F3F3F"/>
                  </a:solidFill>
                </a:rPr>
                <a:t>sistema</a:t>
              </a:r>
              <a:r>
                <a:rPr lang="en-US" sz="1200" dirty="0">
                  <a:solidFill>
                    <a:srgbClr val="3F3F3F"/>
                  </a:solidFill>
                </a:rPr>
                <a:t>, </a:t>
              </a:r>
              <a:r>
                <a:rPr lang="en-US" sz="1200" dirty="0" err="1">
                  <a:solidFill>
                    <a:srgbClr val="3F3F3F"/>
                  </a:solidFill>
                </a:rPr>
                <a:t>este</a:t>
              </a:r>
              <a:r>
                <a:rPr lang="en-US" sz="1200" dirty="0">
                  <a:solidFill>
                    <a:srgbClr val="3F3F3F"/>
                  </a:solidFill>
                </a:rPr>
                <a:t> </a:t>
              </a:r>
              <a:r>
                <a:rPr lang="en-US" sz="1200" dirty="0" err="1">
                  <a:solidFill>
                    <a:srgbClr val="3F3F3F"/>
                  </a:solidFill>
                </a:rPr>
                <a:t>passa</a:t>
              </a:r>
              <a:r>
                <a:rPr lang="en-US" sz="1200" dirty="0">
                  <a:solidFill>
                    <a:srgbClr val="3F3F3F"/>
                  </a:solidFill>
                </a:rPr>
                <a:t> para </a:t>
              </a:r>
              <a:r>
                <a:rPr lang="en-US" sz="1200" dirty="0" err="1">
                  <a:solidFill>
                    <a:srgbClr val="3F3F3F"/>
                  </a:solidFill>
                </a:rPr>
                <a:t>estado</a:t>
              </a:r>
              <a:r>
                <a:rPr lang="en-US" sz="1200" dirty="0">
                  <a:solidFill>
                    <a:srgbClr val="3F3F3F"/>
                  </a:solidFill>
                </a:rPr>
                <a:t> de overload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2"/>
            <p:cNvSpPr txBox="1"/>
            <p:nvPr/>
          </p:nvSpPr>
          <p:spPr>
            <a:xfrm>
              <a:off x="803639" y="3362835"/>
              <a:ext cx="2272839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Respostas</a:t>
              </a:r>
              <a:endParaRPr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8" name="Google Shape;1028;p32"/>
          <p:cNvSpPr/>
          <p:nvPr/>
        </p:nvSpPr>
        <p:spPr>
          <a:xfrm>
            <a:off x="7971429" y="2215978"/>
            <a:ext cx="576064" cy="51245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32"/>
          <p:cNvSpPr txBox="1"/>
          <p:nvPr/>
        </p:nvSpPr>
        <p:spPr>
          <a:xfrm>
            <a:off x="8024468" y="2272147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2000" b="1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0" name="Google Shape;1030;p32"/>
          <p:cNvGrpSpPr/>
          <p:nvPr/>
        </p:nvGrpSpPr>
        <p:grpSpPr>
          <a:xfrm>
            <a:off x="8587179" y="2132859"/>
            <a:ext cx="2880000" cy="678652"/>
            <a:chOff x="803640" y="3362835"/>
            <a:chExt cx="2063592" cy="678650"/>
          </a:xfrm>
        </p:grpSpPr>
        <p:sp>
          <p:nvSpPr>
            <p:cNvPr id="1031" name="Google Shape;1031;p32"/>
            <p:cNvSpPr txBox="1"/>
            <p:nvPr/>
          </p:nvSpPr>
          <p:spPr>
            <a:xfrm>
              <a:off x="803640" y="3579862"/>
              <a:ext cx="2063592" cy="4616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/>
              <a:r>
                <a:rPr lang="pt-PT" sz="1200" dirty="0">
                  <a:solidFill>
                    <a:srgbClr val="3F3F3F"/>
                  </a:solidFill>
                </a:rPr>
                <a:t>O utilizador utiliza as funcionalidades de videochamada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2"/>
            <p:cNvSpPr txBox="1"/>
            <p:nvPr/>
          </p:nvSpPr>
          <p:spPr>
            <a:xfrm>
              <a:off x="803640" y="3362835"/>
              <a:ext cx="2063592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Estímulo</a:t>
              </a:r>
              <a:endParaRPr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3" name="Google Shape;1033;p32"/>
          <p:cNvSpPr/>
          <p:nvPr/>
        </p:nvSpPr>
        <p:spPr>
          <a:xfrm>
            <a:off x="7971429" y="3110849"/>
            <a:ext cx="576064" cy="51245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32"/>
          <p:cNvSpPr txBox="1"/>
          <p:nvPr/>
        </p:nvSpPr>
        <p:spPr>
          <a:xfrm>
            <a:off x="7971429" y="3167019"/>
            <a:ext cx="52304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0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5" name="Google Shape;1035;p32"/>
          <p:cNvGrpSpPr/>
          <p:nvPr/>
        </p:nvGrpSpPr>
        <p:grpSpPr>
          <a:xfrm>
            <a:off x="8587179" y="3009728"/>
            <a:ext cx="2880000" cy="493986"/>
            <a:chOff x="803640" y="3362835"/>
            <a:chExt cx="2063592" cy="493985"/>
          </a:xfrm>
        </p:grpSpPr>
        <p:sp>
          <p:nvSpPr>
            <p:cNvPr id="1036" name="Google Shape;1036;p32"/>
            <p:cNvSpPr txBox="1"/>
            <p:nvPr/>
          </p:nvSpPr>
          <p:spPr>
            <a:xfrm>
              <a:off x="803640" y="3579862"/>
              <a:ext cx="2063592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/>
              <a:r>
                <a:rPr lang="en-US" sz="1200" dirty="0">
                  <a:solidFill>
                    <a:srgbClr val="3F3F3F"/>
                  </a:solidFill>
                </a:rPr>
                <a:t>Sistema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32"/>
            <p:cNvSpPr txBox="1"/>
            <p:nvPr/>
          </p:nvSpPr>
          <p:spPr>
            <a:xfrm>
              <a:off x="803640" y="3362835"/>
              <a:ext cx="2063592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Artefactos</a:t>
              </a:r>
              <a:endParaRPr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8" name="Google Shape;1038;p32"/>
          <p:cNvSpPr/>
          <p:nvPr/>
        </p:nvSpPr>
        <p:spPr>
          <a:xfrm>
            <a:off x="7971429" y="3969719"/>
            <a:ext cx="576064" cy="51245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32"/>
          <p:cNvSpPr txBox="1"/>
          <p:nvPr/>
        </p:nvSpPr>
        <p:spPr>
          <a:xfrm>
            <a:off x="7971429" y="4025889"/>
            <a:ext cx="52304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sz="20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0" name="Google Shape;1040;p32"/>
          <p:cNvGrpSpPr/>
          <p:nvPr/>
        </p:nvGrpSpPr>
        <p:grpSpPr>
          <a:xfrm>
            <a:off x="8587179" y="3886602"/>
            <a:ext cx="2880000" cy="678652"/>
            <a:chOff x="803640" y="3362835"/>
            <a:chExt cx="2063592" cy="678650"/>
          </a:xfrm>
        </p:grpSpPr>
        <p:sp>
          <p:nvSpPr>
            <p:cNvPr id="1041" name="Google Shape;1041;p32"/>
            <p:cNvSpPr txBox="1"/>
            <p:nvPr/>
          </p:nvSpPr>
          <p:spPr>
            <a:xfrm>
              <a:off x="803640" y="3579862"/>
              <a:ext cx="2063592" cy="4616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/>
              <a:r>
                <a:rPr lang="pt-PT" sz="1200" dirty="0">
                  <a:solidFill>
                    <a:srgbClr val="3F3F3F"/>
                  </a:solidFill>
                </a:rPr>
                <a:t>Latência (idealmente &lt;= 300 milissegundos)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2"/>
            <p:cNvSpPr txBox="1"/>
            <p:nvPr/>
          </p:nvSpPr>
          <p:spPr>
            <a:xfrm>
              <a:off x="803640" y="3362835"/>
              <a:ext cx="2063592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Medição</a:t>
              </a:r>
              <a:r>
                <a:rPr lang="en-US" sz="1200" b="1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de </a:t>
              </a:r>
              <a:r>
                <a:rPr lang="en-US" sz="1200" b="1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Respostas</a:t>
              </a:r>
              <a:endParaRPr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5" name="Google Shape;1045;p32"/>
          <p:cNvGrpSpPr/>
          <p:nvPr/>
        </p:nvGrpSpPr>
        <p:grpSpPr>
          <a:xfrm>
            <a:off x="4372978" y="1747714"/>
            <a:ext cx="3427950" cy="4779809"/>
            <a:chOff x="4372976" y="1747714"/>
            <a:chExt cx="3427951" cy="4779809"/>
          </a:xfrm>
        </p:grpSpPr>
        <p:grpSp>
          <p:nvGrpSpPr>
            <p:cNvPr id="1046" name="Google Shape;1046;p32"/>
            <p:cNvGrpSpPr/>
            <p:nvPr/>
          </p:nvGrpSpPr>
          <p:grpSpPr>
            <a:xfrm>
              <a:off x="5046345" y="4901706"/>
              <a:ext cx="2058979" cy="1625817"/>
              <a:chOff x="3468024" y="4901704"/>
              <a:chExt cx="2058979" cy="1625817"/>
            </a:xfrm>
          </p:grpSpPr>
          <p:sp>
            <p:nvSpPr>
              <p:cNvPr id="1047" name="Google Shape;1047;p32"/>
              <p:cNvSpPr/>
              <p:nvPr/>
            </p:nvSpPr>
            <p:spPr>
              <a:xfrm>
                <a:off x="3768393" y="5031845"/>
                <a:ext cx="1617554" cy="1495676"/>
              </a:xfrm>
              <a:custGeom>
                <a:avLst/>
                <a:gdLst/>
                <a:ahLst/>
                <a:cxnLst/>
                <a:rect l="l" t="t" r="r" b="b"/>
                <a:pathLst>
                  <a:path w="1336689" h="994285" extrusionOk="0">
                    <a:moveTo>
                      <a:pt x="610408" y="4327"/>
                    </a:moveTo>
                    <a:cubicBezTo>
                      <a:pt x="472847" y="67178"/>
                      <a:pt x="366245" y="132412"/>
                      <a:pt x="271547" y="200026"/>
                    </a:cubicBezTo>
                    <a:cubicBezTo>
                      <a:pt x="122294" y="321559"/>
                      <a:pt x="56385" y="478810"/>
                      <a:pt x="0" y="612249"/>
                    </a:cubicBezTo>
                    <a:cubicBezTo>
                      <a:pt x="183315" y="292215"/>
                      <a:pt x="288049" y="219833"/>
                      <a:pt x="552327" y="83156"/>
                    </a:cubicBezTo>
                    <a:cubicBezTo>
                      <a:pt x="502390" y="190375"/>
                      <a:pt x="431021" y="252351"/>
                      <a:pt x="381084" y="359570"/>
                    </a:cubicBezTo>
                    <a:cubicBezTo>
                      <a:pt x="302324" y="527361"/>
                      <a:pt x="309287" y="695153"/>
                      <a:pt x="309108" y="862944"/>
                    </a:cubicBezTo>
                    <a:cubicBezTo>
                      <a:pt x="353738" y="421785"/>
                      <a:pt x="395985" y="387819"/>
                      <a:pt x="602540" y="89535"/>
                    </a:cubicBezTo>
                    <a:cubicBezTo>
                      <a:pt x="600670" y="391118"/>
                      <a:pt x="598799" y="692702"/>
                      <a:pt x="596929" y="994285"/>
                    </a:cubicBezTo>
                    <a:lnTo>
                      <a:pt x="655052" y="61643"/>
                    </a:lnTo>
                    <a:lnTo>
                      <a:pt x="822154" y="976002"/>
                    </a:lnTo>
                    <a:cubicBezTo>
                      <a:pt x="795367" y="677566"/>
                      <a:pt x="749528" y="386274"/>
                      <a:pt x="694166" y="85456"/>
                    </a:cubicBezTo>
                    <a:cubicBezTo>
                      <a:pt x="886585" y="246974"/>
                      <a:pt x="1079004" y="544222"/>
                      <a:pt x="1171411" y="784321"/>
                    </a:cubicBezTo>
                    <a:cubicBezTo>
                      <a:pt x="1123869" y="610193"/>
                      <a:pt x="1042989" y="450353"/>
                      <a:pt x="950203" y="302419"/>
                    </a:cubicBezTo>
                    <a:lnTo>
                      <a:pt x="726097" y="57647"/>
                    </a:lnTo>
                    <a:cubicBezTo>
                      <a:pt x="1017734" y="120167"/>
                      <a:pt x="1137920" y="249362"/>
                      <a:pt x="1336689" y="554769"/>
                    </a:cubicBezTo>
                    <a:cubicBezTo>
                      <a:pt x="1254183" y="407842"/>
                      <a:pt x="1180510" y="277406"/>
                      <a:pt x="1040689" y="154782"/>
                    </a:cubicBezTo>
                    <a:cubicBezTo>
                      <a:pt x="922299" y="84545"/>
                      <a:pt x="732196" y="16741"/>
                      <a:pt x="650164" y="0"/>
                    </a:cubicBezTo>
                    <a:lnTo>
                      <a:pt x="610408" y="43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32"/>
              <p:cNvSpPr/>
              <p:nvPr/>
            </p:nvSpPr>
            <p:spPr>
              <a:xfrm rot="3110647" flipH="1">
                <a:off x="3717171" y="5218156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32"/>
              <p:cNvSpPr/>
              <p:nvPr/>
            </p:nvSpPr>
            <p:spPr>
              <a:xfrm rot="1873218">
                <a:off x="3899211" y="4959482"/>
                <a:ext cx="418104" cy="698519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32"/>
              <p:cNvSpPr/>
              <p:nvPr/>
            </p:nvSpPr>
            <p:spPr>
              <a:xfrm rot="1318805" flipH="1">
                <a:off x="3985361" y="5642449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32"/>
              <p:cNvSpPr/>
              <p:nvPr/>
            </p:nvSpPr>
            <p:spPr>
              <a:xfrm rot="256526" flipH="1">
                <a:off x="4263309" y="5368142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32"/>
              <p:cNvSpPr/>
              <p:nvPr/>
            </p:nvSpPr>
            <p:spPr>
              <a:xfrm rot="1453040">
                <a:off x="4062935" y="5244480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32"/>
              <p:cNvSpPr/>
              <p:nvPr/>
            </p:nvSpPr>
            <p:spPr>
              <a:xfrm rot="-1171141">
                <a:off x="4767467" y="5833485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32"/>
              <p:cNvSpPr/>
              <p:nvPr/>
            </p:nvSpPr>
            <p:spPr>
              <a:xfrm rot="-3800196" flipH="1">
                <a:off x="5152765" y="5114915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32"/>
              <p:cNvSpPr/>
              <p:nvPr/>
            </p:nvSpPr>
            <p:spPr>
              <a:xfrm rot="-4921758">
                <a:off x="4939097" y="5389893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32"/>
              <p:cNvSpPr/>
              <p:nvPr/>
            </p:nvSpPr>
            <p:spPr>
              <a:xfrm rot="1953358" flipH="1">
                <a:off x="4353854" y="5871794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32"/>
              <p:cNvSpPr/>
              <p:nvPr/>
            </p:nvSpPr>
            <p:spPr>
              <a:xfrm rot="1953358" flipH="1">
                <a:off x="4844391" y="5745770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32"/>
              <p:cNvSpPr/>
              <p:nvPr/>
            </p:nvSpPr>
            <p:spPr>
              <a:xfrm rot="-3579364">
                <a:off x="4841110" y="5178289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32"/>
              <p:cNvSpPr/>
              <p:nvPr/>
            </p:nvSpPr>
            <p:spPr>
              <a:xfrm rot="-2160462">
                <a:off x="4676160" y="5405253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32"/>
              <p:cNvSpPr/>
              <p:nvPr/>
            </p:nvSpPr>
            <p:spPr>
              <a:xfrm rot="-2160462">
                <a:off x="4307184" y="5646390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32"/>
              <p:cNvSpPr/>
              <p:nvPr/>
            </p:nvSpPr>
            <p:spPr>
              <a:xfrm rot="-712399">
                <a:off x="3764972" y="5637027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32"/>
              <p:cNvSpPr/>
              <p:nvPr/>
            </p:nvSpPr>
            <p:spPr>
              <a:xfrm rot="-2291581">
                <a:off x="4084919" y="5986007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32"/>
              <p:cNvSpPr/>
              <p:nvPr/>
            </p:nvSpPr>
            <p:spPr>
              <a:xfrm rot="915568">
                <a:off x="4293387" y="5851911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32"/>
              <p:cNvSpPr/>
              <p:nvPr/>
            </p:nvSpPr>
            <p:spPr>
              <a:xfrm rot="900000">
                <a:off x="4521018" y="5337147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32"/>
              <p:cNvSpPr/>
              <p:nvPr/>
            </p:nvSpPr>
            <p:spPr>
              <a:xfrm rot="445708">
                <a:off x="4459130" y="5286022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32"/>
              <p:cNvSpPr/>
              <p:nvPr/>
            </p:nvSpPr>
            <p:spPr>
              <a:xfrm rot="-1132527" flipH="1">
                <a:off x="5291069" y="5545339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32"/>
              <p:cNvSpPr/>
              <p:nvPr/>
            </p:nvSpPr>
            <p:spPr>
              <a:xfrm rot="-1132527" flipH="1">
                <a:off x="5118257" y="5846033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32"/>
              <p:cNvSpPr/>
              <p:nvPr/>
            </p:nvSpPr>
            <p:spPr>
              <a:xfrm rot="1132527">
                <a:off x="3832653" y="5882362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69" name="Google Shape;1069;p32"/>
            <p:cNvSpPr/>
            <p:nvPr/>
          </p:nvSpPr>
          <p:spPr>
            <a:xfrm>
              <a:off x="5984711" y="1848939"/>
              <a:ext cx="279833" cy="2135580"/>
            </a:xfrm>
            <a:prstGeom prst="roundRect">
              <a:avLst>
                <a:gd name="adj" fmla="val 16667"/>
              </a:avLst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70" name="Google Shape;1070;p32"/>
            <p:cNvGrpSpPr/>
            <p:nvPr/>
          </p:nvGrpSpPr>
          <p:grpSpPr>
            <a:xfrm>
              <a:off x="4559955" y="3346255"/>
              <a:ext cx="1560562" cy="1365092"/>
              <a:chOff x="2860082" y="2814998"/>
              <a:chExt cx="1711918" cy="1294233"/>
            </a:xfrm>
          </p:grpSpPr>
          <p:sp>
            <p:nvSpPr>
              <p:cNvPr id="1071" name="Google Shape;1071;p32"/>
              <p:cNvSpPr/>
              <p:nvPr/>
            </p:nvSpPr>
            <p:spPr>
              <a:xfrm>
                <a:off x="2860082" y="2857760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rgbClr val="7B7B7B"/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32"/>
              <p:cNvSpPr/>
              <p:nvPr/>
            </p:nvSpPr>
            <p:spPr>
              <a:xfrm>
                <a:off x="2860082" y="2814998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77000">
                    <a:schemeClr val="accent5"/>
                  </a:gs>
                  <a:gs pos="100000">
                    <a:srgbClr val="525252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3" name="Google Shape;1073;p32"/>
            <p:cNvGrpSpPr/>
            <p:nvPr/>
          </p:nvGrpSpPr>
          <p:grpSpPr>
            <a:xfrm flipH="1">
              <a:off x="6120517" y="3839401"/>
              <a:ext cx="1244125" cy="1318043"/>
              <a:chOff x="2860082" y="2834525"/>
              <a:chExt cx="1711918" cy="1294234"/>
            </a:xfrm>
          </p:grpSpPr>
          <p:sp>
            <p:nvSpPr>
              <p:cNvPr id="1074" name="Google Shape;1074;p32"/>
              <p:cNvSpPr/>
              <p:nvPr/>
            </p:nvSpPr>
            <p:spPr>
              <a:xfrm>
                <a:off x="2860082" y="2877288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7B7B7B"/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p32"/>
              <p:cNvSpPr/>
              <p:nvPr/>
            </p:nvSpPr>
            <p:spPr>
              <a:xfrm>
                <a:off x="2860082" y="2834525"/>
                <a:ext cx="1711918" cy="125146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77000">
                    <a:schemeClr val="accent2"/>
                  </a:gs>
                  <a:gs pos="100000">
                    <a:srgbClr val="525252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6" name="Google Shape;1076;p32"/>
            <p:cNvGrpSpPr/>
            <p:nvPr/>
          </p:nvGrpSpPr>
          <p:grpSpPr>
            <a:xfrm>
              <a:off x="4372976" y="2428249"/>
              <a:ext cx="1747541" cy="1516770"/>
              <a:chOff x="2860082" y="2268017"/>
              <a:chExt cx="1711918" cy="1294234"/>
            </a:xfrm>
          </p:grpSpPr>
          <p:sp>
            <p:nvSpPr>
              <p:cNvPr id="1077" name="Google Shape;1077;p32"/>
              <p:cNvSpPr/>
              <p:nvPr/>
            </p:nvSpPr>
            <p:spPr>
              <a:xfrm>
                <a:off x="2860082" y="2310780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rgbClr val="424242"/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8" name="Google Shape;1078;p32"/>
              <p:cNvSpPr/>
              <p:nvPr/>
            </p:nvSpPr>
            <p:spPr>
              <a:xfrm>
                <a:off x="2860082" y="2268017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77000">
                    <a:schemeClr val="accent6"/>
                  </a:gs>
                  <a:gs pos="100000">
                    <a:srgbClr val="2C2C2C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9" name="Google Shape;1079;p32"/>
            <p:cNvGrpSpPr/>
            <p:nvPr/>
          </p:nvGrpSpPr>
          <p:grpSpPr>
            <a:xfrm flipH="1">
              <a:off x="6120517" y="2968444"/>
              <a:ext cx="1433507" cy="1363081"/>
              <a:chOff x="2860082" y="2268017"/>
              <a:chExt cx="1711918" cy="1294234"/>
            </a:xfrm>
          </p:grpSpPr>
          <p:sp>
            <p:nvSpPr>
              <p:cNvPr id="1080" name="Google Shape;1080;p32"/>
              <p:cNvSpPr/>
              <p:nvPr/>
            </p:nvSpPr>
            <p:spPr>
              <a:xfrm>
                <a:off x="2860082" y="2310780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424242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32"/>
              <p:cNvSpPr/>
              <p:nvPr/>
            </p:nvSpPr>
            <p:spPr>
              <a:xfrm>
                <a:off x="2860082" y="2268017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77000">
                    <a:schemeClr val="accent3"/>
                  </a:gs>
                  <a:gs pos="100000">
                    <a:srgbClr val="2C2C2C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2" name="Google Shape;1082;p32"/>
            <p:cNvGrpSpPr/>
            <p:nvPr/>
          </p:nvGrpSpPr>
          <p:grpSpPr>
            <a:xfrm>
              <a:off x="4636367" y="1747714"/>
              <a:ext cx="1481747" cy="1363081"/>
              <a:chOff x="2860082" y="2268017"/>
              <a:chExt cx="1711918" cy="1294234"/>
            </a:xfrm>
          </p:grpSpPr>
          <p:sp>
            <p:nvSpPr>
              <p:cNvPr id="1083" name="Google Shape;1083;p32"/>
              <p:cNvSpPr/>
              <p:nvPr/>
            </p:nvSpPr>
            <p:spPr>
              <a:xfrm>
                <a:off x="2860082" y="2310780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2E64B0"/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32"/>
              <p:cNvSpPr/>
              <p:nvPr/>
            </p:nvSpPr>
            <p:spPr>
              <a:xfrm>
                <a:off x="2860082" y="2268017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77000">
                    <a:schemeClr val="accent4"/>
                  </a:gs>
                  <a:gs pos="100000">
                    <a:srgbClr val="1E4275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5" name="Google Shape;1085;p32"/>
            <p:cNvGrpSpPr/>
            <p:nvPr/>
          </p:nvGrpSpPr>
          <p:grpSpPr>
            <a:xfrm flipH="1">
              <a:off x="6118115" y="1973218"/>
              <a:ext cx="1682812" cy="1514758"/>
              <a:chOff x="2860082" y="2268017"/>
              <a:chExt cx="1711918" cy="1294234"/>
            </a:xfrm>
          </p:grpSpPr>
          <p:sp>
            <p:nvSpPr>
              <p:cNvPr id="1086" name="Google Shape;1086;p32"/>
              <p:cNvSpPr/>
              <p:nvPr/>
            </p:nvSpPr>
            <p:spPr>
              <a:xfrm>
                <a:off x="2860082" y="2310780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2E64B0"/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7" name="Google Shape;1087;p32"/>
              <p:cNvSpPr/>
              <p:nvPr/>
            </p:nvSpPr>
            <p:spPr>
              <a:xfrm>
                <a:off x="2860082" y="2268017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77000">
                    <a:schemeClr val="accent4"/>
                  </a:gs>
                  <a:gs pos="100000">
                    <a:srgbClr val="1E4275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6" name="Google Shape;1098;p33"/>
          <p:cNvSpPr txBox="1">
            <a:spLocks noGrp="1"/>
          </p:cNvSpPr>
          <p:nvPr>
            <p:ph type="body" idx="1"/>
          </p:nvPr>
        </p:nvSpPr>
        <p:spPr>
          <a:xfrm>
            <a:off x="323534" y="339510"/>
            <a:ext cx="11573196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ctr" anchorCtr="0">
            <a:normAutofit fontScale="92500" lnSpcReduction="20000"/>
          </a:bodyPr>
          <a:lstStyle/>
          <a:p>
            <a:pPr marL="0" lvl="0" indent="0">
              <a:spcBef>
                <a:spcPts val="0"/>
              </a:spcBef>
              <a:buSzPct val="100000"/>
            </a:pPr>
            <a:r>
              <a:rPr lang="en-US" dirty="0"/>
              <a:t>RNF2. </a:t>
            </a:r>
            <a:r>
              <a:rPr lang="en-US" dirty="0" err="1"/>
              <a:t>Desempenho</a:t>
            </a:r>
            <a:r>
              <a:rPr lang="en-US" dirty="0"/>
              <a:t> (</a:t>
            </a:r>
            <a:r>
              <a:rPr lang="en-US" dirty="0" err="1"/>
              <a:t>latência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77" name="Rectângulo 76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92582C8A-6008-40FA-BFDF-0A2E037CDA56}" type="slidenum">
              <a:rPr lang="en-US" b="1" smtClean="0">
                <a:solidFill>
                  <a:schemeClr val="lt1"/>
                </a:solidFill>
              </a:rPr>
              <a:t>16</a:t>
            </a:fld>
            <a:endParaRPr lang="en-US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153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32"/>
          <p:cNvSpPr/>
          <p:nvPr/>
        </p:nvSpPr>
        <p:spPr>
          <a:xfrm>
            <a:off x="0" y="4904711"/>
            <a:ext cx="12192000" cy="19532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32"/>
          <p:cNvSpPr/>
          <p:nvPr/>
        </p:nvSpPr>
        <p:spPr>
          <a:xfrm>
            <a:off x="3633019" y="2215978"/>
            <a:ext cx="576064" cy="51245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32"/>
          <p:cNvSpPr txBox="1"/>
          <p:nvPr/>
        </p:nvSpPr>
        <p:spPr>
          <a:xfrm>
            <a:off x="3686058" y="2272147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0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5" name="Google Shape;1015;p32"/>
          <p:cNvGrpSpPr/>
          <p:nvPr/>
        </p:nvGrpSpPr>
        <p:grpSpPr>
          <a:xfrm>
            <a:off x="708885" y="2132856"/>
            <a:ext cx="2880011" cy="493986"/>
            <a:chOff x="803637" y="3362835"/>
            <a:chExt cx="2272809" cy="493985"/>
          </a:xfrm>
        </p:grpSpPr>
        <p:sp>
          <p:nvSpPr>
            <p:cNvPr id="1016" name="Google Shape;1016;p32"/>
            <p:cNvSpPr txBox="1"/>
            <p:nvPr/>
          </p:nvSpPr>
          <p:spPr>
            <a:xfrm>
              <a:off x="803644" y="3579862"/>
              <a:ext cx="2272802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r"/>
              <a:r>
                <a:rPr lang="en-US" sz="1200" dirty="0">
                  <a:solidFill>
                    <a:srgbClr val="3F3F3F"/>
                  </a:solidFill>
                </a:rPr>
                <a:t>Um </a:t>
              </a:r>
              <a:r>
                <a:rPr lang="en-US" sz="1200" dirty="0" err="1">
                  <a:solidFill>
                    <a:srgbClr val="3F3F3F"/>
                  </a:solidFill>
                </a:rPr>
                <a:t>docente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32"/>
            <p:cNvSpPr txBox="1"/>
            <p:nvPr/>
          </p:nvSpPr>
          <p:spPr>
            <a:xfrm>
              <a:off x="803637" y="3362835"/>
              <a:ext cx="2272802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Fonte</a:t>
              </a:r>
              <a:endParaRPr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8" name="Google Shape;1018;p32"/>
          <p:cNvSpPr/>
          <p:nvPr/>
        </p:nvSpPr>
        <p:spPr>
          <a:xfrm>
            <a:off x="3633019" y="3110849"/>
            <a:ext cx="576064" cy="51245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32"/>
          <p:cNvSpPr txBox="1"/>
          <p:nvPr/>
        </p:nvSpPr>
        <p:spPr>
          <a:xfrm>
            <a:off x="3686058" y="3167019"/>
            <a:ext cx="46999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0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0" name="Google Shape;1020;p32"/>
          <p:cNvGrpSpPr/>
          <p:nvPr/>
        </p:nvGrpSpPr>
        <p:grpSpPr>
          <a:xfrm>
            <a:off x="708882" y="3009728"/>
            <a:ext cx="2880000" cy="493986"/>
            <a:chOff x="803638" y="3362835"/>
            <a:chExt cx="2272817" cy="493985"/>
          </a:xfrm>
        </p:grpSpPr>
        <p:sp>
          <p:nvSpPr>
            <p:cNvPr id="1021" name="Google Shape;1021;p32"/>
            <p:cNvSpPr txBox="1"/>
            <p:nvPr/>
          </p:nvSpPr>
          <p:spPr>
            <a:xfrm>
              <a:off x="803638" y="3579862"/>
              <a:ext cx="2272817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r"/>
              <a:r>
                <a:rPr lang="en-US" sz="1200" dirty="0">
                  <a:solidFill>
                    <a:srgbClr val="3F3F3F"/>
                  </a:solidFill>
                </a:rPr>
                <a:t>Runtime (</a:t>
              </a:r>
              <a:r>
                <a:rPr lang="en-US" sz="1200" dirty="0" err="1">
                  <a:solidFill>
                    <a:srgbClr val="3F3F3F"/>
                  </a:solidFill>
                </a:rPr>
                <a:t>em</a:t>
              </a:r>
              <a:r>
                <a:rPr lang="en-US" sz="1200" dirty="0">
                  <a:solidFill>
                    <a:srgbClr val="3F3F3F"/>
                  </a:solidFill>
                </a:rPr>
                <a:t> </a:t>
              </a:r>
              <a:r>
                <a:rPr lang="en-US" sz="1200" dirty="0" err="1">
                  <a:solidFill>
                    <a:srgbClr val="3F3F3F"/>
                  </a:solidFill>
                </a:rPr>
                <a:t>atualização</a:t>
              </a:r>
              <a:r>
                <a:rPr lang="en-US" sz="1200" dirty="0">
                  <a:solidFill>
                    <a:srgbClr val="3F3F3F"/>
                  </a:solidFill>
                </a:rPr>
                <a:t>)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32"/>
            <p:cNvSpPr txBox="1"/>
            <p:nvPr/>
          </p:nvSpPr>
          <p:spPr>
            <a:xfrm>
              <a:off x="803638" y="3362835"/>
              <a:ext cx="2272817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Ambiente</a:t>
              </a:r>
              <a:endParaRPr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3" name="Google Shape;1023;p32"/>
          <p:cNvSpPr/>
          <p:nvPr/>
        </p:nvSpPr>
        <p:spPr>
          <a:xfrm>
            <a:off x="3633019" y="3969719"/>
            <a:ext cx="576064" cy="51245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32"/>
          <p:cNvSpPr txBox="1"/>
          <p:nvPr/>
        </p:nvSpPr>
        <p:spPr>
          <a:xfrm>
            <a:off x="3686058" y="4025889"/>
            <a:ext cx="46999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20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5" name="Google Shape;1025;p32"/>
          <p:cNvGrpSpPr/>
          <p:nvPr/>
        </p:nvGrpSpPr>
        <p:grpSpPr>
          <a:xfrm>
            <a:off x="0" y="3886599"/>
            <a:ext cx="3588873" cy="493986"/>
            <a:chOff x="803639" y="3362835"/>
            <a:chExt cx="2272839" cy="493985"/>
          </a:xfrm>
        </p:grpSpPr>
        <p:sp>
          <p:nvSpPr>
            <p:cNvPr id="1026" name="Google Shape;1026;p32"/>
            <p:cNvSpPr txBox="1"/>
            <p:nvPr/>
          </p:nvSpPr>
          <p:spPr>
            <a:xfrm>
              <a:off x="803639" y="3579862"/>
              <a:ext cx="2272839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r"/>
              <a:r>
                <a:rPr lang="pt-PT" sz="1200" dirty="0">
                  <a:solidFill>
                    <a:srgbClr val="3F3F3F"/>
                  </a:solidFill>
                </a:rPr>
                <a:t>A funcionalidade é adicionada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2"/>
            <p:cNvSpPr txBox="1"/>
            <p:nvPr/>
          </p:nvSpPr>
          <p:spPr>
            <a:xfrm>
              <a:off x="803639" y="3362835"/>
              <a:ext cx="2272839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Respostas</a:t>
              </a:r>
              <a:endParaRPr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8" name="Google Shape;1028;p32"/>
          <p:cNvSpPr/>
          <p:nvPr/>
        </p:nvSpPr>
        <p:spPr>
          <a:xfrm>
            <a:off x="7971429" y="2215978"/>
            <a:ext cx="576064" cy="51245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32"/>
          <p:cNvSpPr txBox="1"/>
          <p:nvPr/>
        </p:nvSpPr>
        <p:spPr>
          <a:xfrm>
            <a:off x="8024468" y="2272147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2000" b="1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0" name="Google Shape;1030;p32"/>
          <p:cNvGrpSpPr/>
          <p:nvPr/>
        </p:nvGrpSpPr>
        <p:grpSpPr>
          <a:xfrm>
            <a:off x="8587179" y="2132854"/>
            <a:ext cx="2880000" cy="678651"/>
            <a:chOff x="803640" y="3362835"/>
            <a:chExt cx="2063592" cy="678650"/>
          </a:xfrm>
        </p:grpSpPr>
        <p:sp>
          <p:nvSpPr>
            <p:cNvPr id="1031" name="Google Shape;1031;p32"/>
            <p:cNvSpPr txBox="1"/>
            <p:nvPr/>
          </p:nvSpPr>
          <p:spPr>
            <a:xfrm>
              <a:off x="803640" y="3579862"/>
              <a:ext cx="2063592" cy="4616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/>
              <a:r>
                <a:rPr lang="pt-PT" sz="1200" dirty="0">
                  <a:solidFill>
                    <a:srgbClr val="3F3F3F"/>
                  </a:solidFill>
                </a:rPr>
                <a:t>O docente informa que necessita de uma nova funcionalidade/ferramenta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2"/>
            <p:cNvSpPr txBox="1"/>
            <p:nvPr/>
          </p:nvSpPr>
          <p:spPr>
            <a:xfrm>
              <a:off x="803640" y="3362835"/>
              <a:ext cx="2063592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Estímulo</a:t>
              </a:r>
              <a:endParaRPr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3" name="Google Shape;1033;p32"/>
          <p:cNvSpPr/>
          <p:nvPr/>
        </p:nvSpPr>
        <p:spPr>
          <a:xfrm>
            <a:off x="7971429" y="3110849"/>
            <a:ext cx="576064" cy="51245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32"/>
          <p:cNvSpPr txBox="1"/>
          <p:nvPr/>
        </p:nvSpPr>
        <p:spPr>
          <a:xfrm>
            <a:off x="7971429" y="3167019"/>
            <a:ext cx="52304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20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5" name="Google Shape;1035;p32"/>
          <p:cNvGrpSpPr/>
          <p:nvPr/>
        </p:nvGrpSpPr>
        <p:grpSpPr>
          <a:xfrm>
            <a:off x="8587179" y="3009728"/>
            <a:ext cx="2880000" cy="493986"/>
            <a:chOff x="803640" y="3362835"/>
            <a:chExt cx="2063592" cy="493985"/>
          </a:xfrm>
        </p:grpSpPr>
        <p:sp>
          <p:nvSpPr>
            <p:cNvPr id="1036" name="Google Shape;1036;p32"/>
            <p:cNvSpPr txBox="1"/>
            <p:nvPr/>
          </p:nvSpPr>
          <p:spPr>
            <a:xfrm>
              <a:off x="803640" y="3579862"/>
              <a:ext cx="2063592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/>
              <a:r>
                <a:rPr lang="en-US" sz="1200" dirty="0">
                  <a:solidFill>
                    <a:srgbClr val="3F3F3F"/>
                  </a:solidFill>
                </a:rPr>
                <a:t>Sistema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32"/>
            <p:cNvSpPr txBox="1"/>
            <p:nvPr/>
          </p:nvSpPr>
          <p:spPr>
            <a:xfrm>
              <a:off x="803640" y="3362835"/>
              <a:ext cx="2063592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Artefactos</a:t>
              </a:r>
              <a:endParaRPr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8" name="Google Shape;1038;p32"/>
          <p:cNvSpPr/>
          <p:nvPr/>
        </p:nvSpPr>
        <p:spPr>
          <a:xfrm>
            <a:off x="7971429" y="3969719"/>
            <a:ext cx="576064" cy="51245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32"/>
          <p:cNvSpPr txBox="1"/>
          <p:nvPr/>
        </p:nvSpPr>
        <p:spPr>
          <a:xfrm>
            <a:off x="7971429" y="4025889"/>
            <a:ext cx="52304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sz="20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0" name="Google Shape;1040;p32"/>
          <p:cNvGrpSpPr/>
          <p:nvPr/>
        </p:nvGrpSpPr>
        <p:grpSpPr>
          <a:xfrm>
            <a:off x="8587179" y="3886604"/>
            <a:ext cx="2880000" cy="863318"/>
            <a:chOff x="803640" y="3362835"/>
            <a:chExt cx="2063592" cy="863315"/>
          </a:xfrm>
        </p:grpSpPr>
        <p:sp>
          <p:nvSpPr>
            <p:cNvPr id="1041" name="Google Shape;1041;p32"/>
            <p:cNvSpPr txBox="1"/>
            <p:nvPr/>
          </p:nvSpPr>
          <p:spPr>
            <a:xfrm>
              <a:off x="803640" y="3579862"/>
              <a:ext cx="2063592" cy="646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/>
              <a:r>
                <a:rPr lang="pt-PT" sz="1200" dirty="0">
                  <a:solidFill>
                    <a:srgbClr val="3F3F3F"/>
                  </a:solidFill>
                </a:rPr>
                <a:t>O tempo despendido a implementar a nova funcionalidade (não deve exceder 1 semana)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2"/>
            <p:cNvSpPr txBox="1"/>
            <p:nvPr/>
          </p:nvSpPr>
          <p:spPr>
            <a:xfrm>
              <a:off x="803640" y="3362835"/>
              <a:ext cx="2063592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Medição</a:t>
              </a:r>
              <a:r>
                <a:rPr lang="en-US" sz="1200" b="1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de </a:t>
              </a:r>
              <a:r>
                <a:rPr lang="en-US" sz="1200" b="1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Respostas</a:t>
              </a:r>
              <a:endParaRPr sz="1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5" name="Google Shape;1045;p32"/>
          <p:cNvGrpSpPr/>
          <p:nvPr/>
        </p:nvGrpSpPr>
        <p:grpSpPr>
          <a:xfrm>
            <a:off x="4372978" y="1747714"/>
            <a:ext cx="3427950" cy="4779809"/>
            <a:chOff x="4372976" y="1747714"/>
            <a:chExt cx="3427951" cy="4779809"/>
          </a:xfrm>
        </p:grpSpPr>
        <p:grpSp>
          <p:nvGrpSpPr>
            <p:cNvPr id="1046" name="Google Shape;1046;p32"/>
            <p:cNvGrpSpPr/>
            <p:nvPr/>
          </p:nvGrpSpPr>
          <p:grpSpPr>
            <a:xfrm>
              <a:off x="5046345" y="4901706"/>
              <a:ext cx="2058979" cy="1625817"/>
              <a:chOff x="3468024" y="4901704"/>
              <a:chExt cx="2058979" cy="1625817"/>
            </a:xfrm>
          </p:grpSpPr>
          <p:sp>
            <p:nvSpPr>
              <p:cNvPr id="1047" name="Google Shape;1047;p32"/>
              <p:cNvSpPr/>
              <p:nvPr/>
            </p:nvSpPr>
            <p:spPr>
              <a:xfrm>
                <a:off x="3768393" y="5031845"/>
                <a:ext cx="1617554" cy="1495676"/>
              </a:xfrm>
              <a:custGeom>
                <a:avLst/>
                <a:gdLst/>
                <a:ahLst/>
                <a:cxnLst/>
                <a:rect l="l" t="t" r="r" b="b"/>
                <a:pathLst>
                  <a:path w="1336689" h="994285" extrusionOk="0">
                    <a:moveTo>
                      <a:pt x="610408" y="4327"/>
                    </a:moveTo>
                    <a:cubicBezTo>
                      <a:pt x="472847" y="67178"/>
                      <a:pt x="366245" y="132412"/>
                      <a:pt x="271547" y="200026"/>
                    </a:cubicBezTo>
                    <a:cubicBezTo>
                      <a:pt x="122294" y="321559"/>
                      <a:pt x="56385" y="478810"/>
                      <a:pt x="0" y="612249"/>
                    </a:cubicBezTo>
                    <a:cubicBezTo>
                      <a:pt x="183315" y="292215"/>
                      <a:pt x="288049" y="219833"/>
                      <a:pt x="552327" y="83156"/>
                    </a:cubicBezTo>
                    <a:cubicBezTo>
                      <a:pt x="502390" y="190375"/>
                      <a:pt x="431021" y="252351"/>
                      <a:pt x="381084" y="359570"/>
                    </a:cubicBezTo>
                    <a:cubicBezTo>
                      <a:pt x="302324" y="527361"/>
                      <a:pt x="309287" y="695153"/>
                      <a:pt x="309108" y="862944"/>
                    </a:cubicBezTo>
                    <a:cubicBezTo>
                      <a:pt x="353738" y="421785"/>
                      <a:pt x="395985" y="387819"/>
                      <a:pt x="602540" y="89535"/>
                    </a:cubicBezTo>
                    <a:cubicBezTo>
                      <a:pt x="600670" y="391118"/>
                      <a:pt x="598799" y="692702"/>
                      <a:pt x="596929" y="994285"/>
                    </a:cubicBezTo>
                    <a:lnTo>
                      <a:pt x="655052" y="61643"/>
                    </a:lnTo>
                    <a:lnTo>
                      <a:pt x="822154" y="976002"/>
                    </a:lnTo>
                    <a:cubicBezTo>
                      <a:pt x="795367" y="677566"/>
                      <a:pt x="749528" y="386274"/>
                      <a:pt x="694166" y="85456"/>
                    </a:cubicBezTo>
                    <a:cubicBezTo>
                      <a:pt x="886585" y="246974"/>
                      <a:pt x="1079004" y="544222"/>
                      <a:pt x="1171411" y="784321"/>
                    </a:cubicBezTo>
                    <a:cubicBezTo>
                      <a:pt x="1123869" y="610193"/>
                      <a:pt x="1042989" y="450353"/>
                      <a:pt x="950203" y="302419"/>
                    </a:cubicBezTo>
                    <a:lnTo>
                      <a:pt x="726097" y="57647"/>
                    </a:lnTo>
                    <a:cubicBezTo>
                      <a:pt x="1017734" y="120167"/>
                      <a:pt x="1137920" y="249362"/>
                      <a:pt x="1336689" y="554769"/>
                    </a:cubicBezTo>
                    <a:cubicBezTo>
                      <a:pt x="1254183" y="407842"/>
                      <a:pt x="1180510" y="277406"/>
                      <a:pt x="1040689" y="154782"/>
                    </a:cubicBezTo>
                    <a:cubicBezTo>
                      <a:pt x="922299" y="84545"/>
                      <a:pt x="732196" y="16741"/>
                      <a:pt x="650164" y="0"/>
                    </a:cubicBezTo>
                    <a:lnTo>
                      <a:pt x="610408" y="43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32"/>
              <p:cNvSpPr/>
              <p:nvPr/>
            </p:nvSpPr>
            <p:spPr>
              <a:xfrm rot="3110647" flipH="1">
                <a:off x="3717171" y="5218156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32"/>
              <p:cNvSpPr/>
              <p:nvPr/>
            </p:nvSpPr>
            <p:spPr>
              <a:xfrm rot="1873218">
                <a:off x="3899211" y="4959482"/>
                <a:ext cx="418104" cy="698519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32"/>
              <p:cNvSpPr/>
              <p:nvPr/>
            </p:nvSpPr>
            <p:spPr>
              <a:xfrm rot="1318805" flipH="1">
                <a:off x="3985361" y="5642449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32"/>
              <p:cNvSpPr/>
              <p:nvPr/>
            </p:nvSpPr>
            <p:spPr>
              <a:xfrm rot="256526" flipH="1">
                <a:off x="4263309" y="5368142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32"/>
              <p:cNvSpPr/>
              <p:nvPr/>
            </p:nvSpPr>
            <p:spPr>
              <a:xfrm rot="1453040">
                <a:off x="4062935" y="5244480"/>
                <a:ext cx="126697" cy="695274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32"/>
              <p:cNvSpPr/>
              <p:nvPr/>
            </p:nvSpPr>
            <p:spPr>
              <a:xfrm rot="-1171141">
                <a:off x="4767467" y="5833485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32"/>
              <p:cNvSpPr/>
              <p:nvPr/>
            </p:nvSpPr>
            <p:spPr>
              <a:xfrm rot="-3800196" flipH="1">
                <a:off x="5152765" y="5114915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32"/>
              <p:cNvSpPr/>
              <p:nvPr/>
            </p:nvSpPr>
            <p:spPr>
              <a:xfrm rot="-4921758">
                <a:off x="4939097" y="5389893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32"/>
              <p:cNvSpPr/>
              <p:nvPr/>
            </p:nvSpPr>
            <p:spPr>
              <a:xfrm rot="1953358" flipH="1">
                <a:off x="4353854" y="5871794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32"/>
              <p:cNvSpPr/>
              <p:nvPr/>
            </p:nvSpPr>
            <p:spPr>
              <a:xfrm rot="1953358" flipH="1">
                <a:off x="4844391" y="5745770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32"/>
              <p:cNvSpPr/>
              <p:nvPr/>
            </p:nvSpPr>
            <p:spPr>
              <a:xfrm rot="-3579364">
                <a:off x="4841110" y="5178289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32"/>
              <p:cNvSpPr/>
              <p:nvPr/>
            </p:nvSpPr>
            <p:spPr>
              <a:xfrm rot="-2160462">
                <a:off x="4676160" y="5405253"/>
                <a:ext cx="304202" cy="508225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32"/>
              <p:cNvSpPr/>
              <p:nvPr/>
            </p:nvSpPr>
            <p:spPr>
              <a:xfrm rot="-2160462">
                <a:off x="4307184" y="5646390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32"/>
              <p:cNvSpPr/>
              <p:nvPr/>
            </p:nvSpPr>
            <p:spPr>
              <a:xfrm rot="-712399">
                <a:off x="3764972" y="5637027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32"/>
              <p:cNvSpPr/>
              <p:nvPr/>
            </p:nvSpPr>
            <p:spPr>
              <a:xfrm rot="-2291581">
                <a:off x="4084919" y="5986007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32"/>
              <p:cNvSpPr/>
              <p:nvPr/>
            </p:nvSpPr>
            <p:spPr>
              <a:xfrm rot="915568">
                <a:off x="4293387" y="5851911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32"/>
              <p:cNvSpPr/>
              <p:nvPr/>
            </p:nvSpPr>
            <p:spPr>
              <a:xfrm rot="900000">
                <a:off x="4521018" y="5337147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32"/>
              <p:cNvSpPr/>
              <p:nvPr/>
            </p:nvSpPr>
            <p:spPr>
              <a:xfrm rot="445708">
                <a:off x="4459130" y="5286022"/>
                <a:ext cx="101963" cy="559541"/>
              </a:xfrm>
              <a:custGeom>
                <a:avLst/>
                <a:gdLst/>
                <a:ahLst/>
                <a:cxnLst/>
                <a:rect l="l" t="t" r="r" b="b"/>
                <a:pathLst>
                  <a:path w="146824" h="805728" extrusionOk="0">
                    <a:moveTo>
                      <a:pt x="28967" y="776"/>
                    </a:moveTo>
                    <a:lnTo>
                      <a:pt x="34704" y="0"/>
                    </a:lnTo>
                    <a:cubicBezTo>
                      <a:pt x="35278" y="146"/>
                      <a:pt x="35860" y="297"/>
                      <a:pt x="36429" y="581"/>
                    </a:cubicBezTo>
                    <a:lnTo>
                      <a:pt x="65109" y="82021"/>
                    </a:lnTo>
                    <a:cubicBezTo>
                      <a:pt x="100515" y="321247"/>
                      <a:pt x="129665" y="553285"/>
                      <a:pt x="146824" y="790913"/>
                    </a:cubicBezTo>
                    <a:lnTo>
                      <a:pt x="37890" y="49954"/>
                    </a:lnTo>
                    <a:lnTo>
                      <a:pt x="0" y="805728"/>
                    </a:lnTo>
                    <a:lnTo>
                      <a:pt x="3506" y="1029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32"/>
              <p:cNvSpPr/>
              <p:nvPr/>
            </p:nvSpPr>
            <p:spPr>
              <a:xfrm rot="-1132527" flipH="1">
                <a:off x="5291069" y="5545339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32"/>
              <p:cNvSpPr/>
              <p:nvPr/>
            </p:nvSpPr>
            <p:spPr>
              <a:xfrm rot="-1132527" flipH="1">
                <a:off x="5118257" y="5846033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32"/>
              <p:cNvSpPr/>
              <p:nvPr/>
            </p:nvSpPr>
            <p:spPr>
              <a:xfrm rot="1132527">
                <a:off x="3832653" y="5882362"/>
                <a:ext cx="189756" cy="317022"/>
              </a:xfrm>
              <a:custGeom>
                <a:avLst/>
                <a:gdLst/>
                <a:ahLst/>
                <a:cxnLst/>
                <a:rect l="l" t="t" r="r" b="b"/>
                <a:pathLst>
                  <a:path w="418104" h="698519" extrusionOk="0">
                    <a:moveTo>
                      <a:pt x="397924" y="2731"/>
                    </a:moveTo>
                    <a:lnTo>
                      <a:pt x="418104" y="0"/>
                    </a:lnTo>
                    <a:lnTo>
                      <a:pt x="392642" y="102124"/>
                    </a:lnTo>
                    <a:cubicBezTo>
                      <a:pt x="392693" y="92009"/>
                      <a:pt x="392744" y="81894"/>
                      <a:pt x="392794" y="71780"/>
                    </a:cubicBezTo>
                    <a:cubicBezTo>
                      <a:pt x="258142" y="313497"/>
                      <a:pt x="230601" y="341022"/>
                      <a:pt x="201507" y="698519"/>
                    </a:cubicBezTo>
                    <a:cubicBezTo>
                      <a:pt x="201623" y="562547"/>
                      <a:pt x="197084" y="426576"/>
                      <a:pt x="248428" y="290605"/>
                    </a:cubicBezTo>
                    <a:cubicBezTo>
                      <a:pt x="280982" y="203719"/>
                      <a:pt x="327507" y="153496"/>
                      <a:pt x="360060" y="66611"/>
                    </a:cubicBezTo>
                    <a:cubicBezTo>
                      <a:pt x="187778" y="177368"/>
                      <a:pt x="119503" y="236024"/>
                      <a:pt x="0" y="495367"/>
                    </a:cubicBezTo>
                    <a:cubicBezTo>
                      <a:pt x="36757" y="387232"/>
                      <a:pt x="79723" y="259803"/>
                      <a:pt x="177022" y="161317"/>
                    </a:cubicBezTo>
                    <a:cubicBezTo>
                      <a:pt x="238755" y="106525"/>
                      <a:pt x="308248" y="53662"/>
                      <a:pt x="397924" y="2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69" name="Google Shape;1069;p32"/>
            <p:cNvSpPr/>
            <p:nvPr/>
          </p:nvSpPr>
          <p:spPr>
            <a:xfrm>
              <a:off x="5984711" y="1848939"/>
              <a:ext cx="279833" cy="2135580"/>
            </a:xfrm>
            <a:prstGeom prst="roundRect">
              <a:avLst>
                <a:gd name="adj" fmla="val 16667"/>
              </a:avLst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70" name="Google Shape;1070;p32"/>
            <p:cNvGrpSpPr/>
            <p:nvPr/>
          </p:nvGrpSpPr>
          <p:grpSpPr>
            <a:xfrm>
              <a:off x="4559955" y="3346255"/>
              <a:ext cx="1560562" cy="1365092"/>
              <a:chOff x="2860082" y="2814998"/>
              <a:chExt cx="1711918" cy="1294233"/>
            </a:xfrm>
          </p:grpSpPr>
          <p:sp>
            <p:nvSpPr>
              <p:cNvPr id="1071" name="Google Shape;1071;p32"/>
              <p:cNvSpPr/>
              <p:nvPr/>
            </p:nvSpPr>
            <p:spPr>
              <a:xfrm>
                <a:off x="2860082" y="2857760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rgbClr val="7B7B7B"/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32"/>
              <p:cNvSpPr/>
              <p:nvPr/>
            </p:nvSpPr>
            <p:spPr>
              <a:xfrm>
                <a:off x="2860082" y="2814998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77000">
                    <a:schemeClr val="accent5"/>
                  </a:gs>
                  <a:gs pos="100000">
                    <a:srgbClr val="525252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3" name="Google Shape;1073;p32"/>
            <p:cNvGrpSpPr/>
            <p:nvPr/>
          </p:nvGrpSpPr>
          <p:grpSpPr>
            <a:xfrm flipH="1">
              <a:off x="6120517" y="3839401"/>
              <a:ext cx="1244125" cy="1318043"/>
              <a:chOff x="2860082" y="2834525"/>
              <a:chExt cx="1711918" cy="1294234"/>
            </a:xfrm>
          </p:grpSpPr>
          <p:sp>
            <p:nvSpPr>
              <p:cNvPr id="1074" name="Google Shape;1074;p32"/>
              <p:cNvSpPr/>
              <p:nvPr/>
            </p:nvSpPr>
            <p:spPr>
              <a:xfrm>
                <a:off x="2860082" y="2877288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7B7B7B"/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p32"/>
              <p:cNvSpPr/>
              <p:nvPr/>
            </p:nvSpPr>
            <p:spPr>
              <a:xfrm>
                <a:off x="2860082" y="2834525"/>
                <a:ext cx="1711918" cy="125146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77000">
                    <a:schemeClr val="accent2"/>
                  </a:gs>
                  <a:gs pos="100000">
                    <a:srgbClr val="525252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6" name="Google Shape;1076;p32"/>
            <p:cNvGrpSpPr/>
            <p:nvPr/>
          </p:nvGrpSpPr>
          <p:grpSpPr>
            <a:xfrm>
              <a:off x="4372976" y="2428249"/>
              <a:ext cx="1747541" cy="1516770"/>
              <a:chOff x="2860082" y="2268017"/>
              <a:chExt cx="1711918" cy="1294234"/>
            </a:xfrm>
          </p:grpSpPr>
          <p:sp>
            <p:nvSpPr>
              <p:cNvPr id="1077" name="Google Shape;1077;p32"/>
              <p:cNvSpPr/>
              <p:nvPr/>
            </p:nvSpPr>
            <p:spPr>
              <a:xfrm>
                <a:off x="2860082" y="2310780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rgbClr val="424242"/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8" name="Google Shape;1078;p32"/>
              <p:cNvSpPr/>
              <p:nvPr/>
            </p:nvSpPr>
            <p:spPr>
              <a:xfrm>
                <a:off x="2860082" y="2268017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77000">
                    <a:schemeClr val="accent6"/>
                  </a:gs>
                  <a:gs pos="100000">
                    <a:srgbClr val="2C2C2C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9" name="Google Shape;1079;p32"/>
            <p:cNvGrpSpPr/>
            <p:nvPr/>
          </p:nvGrpSpPr>
          <p:grpSpPr>
            <a:xfrm flipH="1">
              <a:off x="6120517" y="2968444"/>
              <a:ext cx="1433507" cy="1363081"/>
              <a:chOff x="2860082" y="2268017"/>
              <a:chExt cx="1711918" cy="1294234"/>
            </a:xfrm>
          </p:grpSpPr>
          <p:sp>
            <p:nvSpPr>
              <p:cNvPr id="1080" name="Google Shape;1080;p32"/>
              <p:cNvSpPr/>
              <p:nvPr/>
            </p:nvSpPr>
            <p:spPr>
              <a:xfrm>
                <a:off x="2860082" y="2310780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424242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32"/>
              <p:cNvSpPr/>
              <p:nvPr/>
            </p:nvSpPr>
            <p:spPr>
              <a:xfrm>
                <a:off x="2860082" y="2268017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77000">
                    <a:schemeClr val="accent3"/>
                  </a:gs>
                  <a:gs pos="100000">
                    <a:srgbClr val="2C2C2C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2" name="Google Shape;1082;p32"/>
            <p:cNvGrpSpPr/>
            <p:nvPr/>
          </p:nvGrpSpPr>
          <p:grpSpPr>
            <a:xfrm>
              <a:off x="4636367" y="1747714"/>
              <a:ext cx="1481747" cy="1363081"/>
              <a:chOff x="2860082" y="2268017"/>
              <a:chExt cx="1711918" cy="1294234"/>
            </a:xfrm>
          </p:grpSpPr>
          <p:sp>
            <p:nvSpPr>
              <p:cNvPr id="1083" name="Google Shape;1083;p32"/>
              <p:cNvSpPr/>
              <p:nvPr/>
            </p:nvSpPr>
            <p:spPr>
              <a:xfrm>
                <a:off x="2860082" y="2310780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2E64B0"/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32"/>
              <p:cNvSpPr/>
              <p:nvPr/>
            </p:nvSpPr>
            <p:spPr>
              <a:xfrm>
                <a:off x="2860082" y="2268017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77000">
                    <a:schemeClr val="accent4"/>
                  </a:gs>
                  <a:gs pos="100000">
                    <a:srgbClr val="1E4275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5" name="Google Shape;1085;p32"/>
            <p:cNvGrpSpPr/>
            <p:nvPr/>
          </p:nvGrpSpPr>
          <p:grpSpPr>
            <a:xfrm flipH="1">
              <a:off x="6118115" y="1973218"/>
              <a:ext cx="1682812" cy="1514758"/>
              <a:chOff x="2860082" y="2268017"/>
              <a:chExt cx="1711918" cy="1294234"/>
            </a:xfrm>
          </p:grpSpPr>
          <p:sp>
            <p:nvSpPr>
              <p:cNvPr id="1086" name="Google Shape;1086;p32"/>
              <p:cNvSpPr/>
              <p:nvPr/>
            </p:nvSpPr>
            <p:spPr>
              <a:xfrm>
                <a:off x="2860082" y="2310780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2E64B0"/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7" name="Google Shape;1087;p32"/>
              <p:cNvSpPr/>
              <p:nvPr/>
            </p:nvSpPr>
            <p:spPr>
              <a:xfrm>
                <a:off x="2860082" y="2268017"/>
                <a:ext cx="1711918" cy="1251471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83" extrusionOk="0">
                    <a:moveTo>
                      <a:pt x="194" y="0"/>
                    </a:moveTo>
                    <a:cubicBezTo>
                      <a:pt x="199" y="0"/>
                      <a:pt x="599" y="0"/>
                      <a:pt x="604" y="0"/>
                    </a:cubicBezTo>
                    <a:cubicBezTo>
                      <a:pt x="711" y="0"/>
                      <a:pt x="798" y="87"/>
                      <a:pt x="798" y="195"/>
                    </a:cubicBezTo>
                    <a:cubicBezTo>
                      <a:pt x="798" y="196"/>
                      <a:pt x="798" y="197"/>
                      <a:pt x="798" y="198"/>
                    </a:cubicBezTo>
                    <a:cubicBezTo>
                      <a:pt x="798" y="198"/>
                      <a:pt x="798" y="198"/>
                      <a:pt x="798" y="198"/>
                    </a:cubicBezTo>
                    <a:cubicBezTo>
                      <a:pt x="798" y="583"/>
                      <a:pt x="798" y="583"/>
                      <a:pt x="798" y="583"/>
                    </a:cubicBezTo>
                    <a:cubicBezTo>
                      <a:pt x="798" y="476"/>
                      <a:pt x="711" y="389"/>
                      <a:pt x="604" y="389"/>
                    </a:cubicBezTo>
                    <a:cubicBezTo>
                      <a:pt x="600" y="389"/>
                      <a:pt x="452" y="389"/>
                      <a:pt x="335" y="389"/>
                    </a:cubicBezTo>
                    <a:cubicBezTo>
                      <a:pt x="259" y="389"/>
                      <a:pt x="196" y="389"/>
                      <a:pt x="194" y="389"/>
                    </a:cubicBezTo>
                    <a:cubicBezTo>
                      <a:pt x="87" y="389"/>
                      <a:pt x="0" y="302"/>
                      <a:pt x="0" y="195"/>
                    </a:cubicBezTo>
                    <a:cubicBezTo>
                      <a:pt x="0" y="87"/>
                      <a:pt x="87" y="0"/>
                      <a:pt x="1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77000">
                    <a:schemeClr val="accent4"/>
                  </a:gs>
                  <a:gs pos="100000">
                    <a:srgbClr val="1E4275"/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6" name="Google Shape;1098;p33"/>
          <p:cNvSpPr txBox="1">
            <a:spLocks noGrp="1"/>
          </p:cNvSpPr>
          <p:nvPr>
            <p:ph type="body" idx="1"/>
          </p:nvPr>
        </p:nvSpPr>
        <p:spPr>
          <a:xfrm>
            <a:off x="323534" y="339510"/>
            <a:ext cx="11573196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ctr" anchorCtr="0">
            <a:normAutofit fontScale="92500" lnSpcReduction="20000"/>
          </a:bodyPr>
          <a:lstStyle/>
          <a:p>
            <a:pPr marL="0" lvl="0" indent="0">
              <a:spcBef>
                <a:spcPts val="0"/>
              </a:spcBef>
              <a:buSzPct val="100000"/>
            </a:pPr>
            <a:r>
              <a:rPr lang="pt-PT" dirty="0"/>
              <a:t>RNF3. Modificabilidade</a:t>
            </a:r>
            <a:endParaRPr dirty="0"/>
          </a:p>
        </p:txBody>
      </p:sp>
      <p:sp>
        <p:nvSpPr>
          <p:cNvPr id="77" name="Rectângulo 76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9AB08EBF-567F-4721-8FAB-D3266F158A1D}" type="slidenum">
              <a:rPr lang="en-US" b="1" smtClean="0">
                <a:solidFill>
                  <a:schemeClr val="lt1"/>
                </a:solidFill>
              </a:rPr>
              <a:t>17</a:t>
            </a:fld>
            <a:endParaRPr lang="en-US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685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98;p33"/>
          <p:cNvSpPr txBox="1">
            <a:spLocks noGrp="1"/>
          </p:cNvSpPr>
          <p:nvPr>
            <p:ph type="body" idx="1"/>
          </p:nvPr>
        </p:nvSpPr>
        <p:spPr>
          <a:xfrm>
            <a:off x="323534" y="339510"/>
            <a:ext cx="11573196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ctr" anchorCtr="0">
            <a:normAutofit fontScale="92500" lnSpcReduction="20000"/>
          </a:bodyPr>
          <a:lstStyle/>
          <a:p>
            <a:pPr marL="0" lvl="0" indent="0">
              <a:spcBef>
                <a:spcPts val="0"/>
              </a:spcBef>
              <a:buSzPct val="100000"/>
            </a:pPr>
            <a:r>
              <a:rPr lang="pt-PT" dirty="0"/>
              <a:t>Priorização dos Atributos de Qualidade</a:t>
            </a:r>
            <a:endParaRPr dirty="0"/>
          </a:p>
        </p:txBody>
      </p:sp>
      <p:sp>
        <p:nvSpPr>
          <p:cNvPr id="6" name="Rectângulo 5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046B1C3C-B80A-4CAC-A775-791CDC74AB15}" type="slidenum">
              <a:rPr lang="en-US" b="1" smtClean="0">
                <a:solidFill>
                  <a:schemeClr val="tx1"/>
                </a:solidFill>
              </a:rPr>
              <a:t>18</a:t>
            </a:fld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DDD885C5-18D7-489A-8E95-C8FB2288FC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0858856"/>
              </p:ext>
            </p:extLst>
          </p:nvPr>
        </p:nvGraphicFramePr>
        <p:xfrm>
          <a:off x="2215245" y="123828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Google Shape;919;p29">
            <a:extLst>
              <a:ext uri="{FF2B5EF4-FFF2-40B4-BE49-F238E27FC236}">
                <a16:creationId xmlns:a16="http://schemas.microsoft.com/office/drawing/2014/main" id="{6B80E510-B4CB-4815-ACB9-50821650604F}"/>
              </a:ext>
            </a:extLst>
          </p:cNvPr>
          <p:cNvSpPr txBox="1"/>
          <p:nvPr/>
        </p:nvSpPr>
        <p:spPr>
          <a:xfrm>
            <a:off x="2334227" y="1717118"/>
            <a:ext cx="9603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3600" b="1" dirty="0">
                <a:solidFill>
                  <a:srgbClr val="568AD3"/>
                </a:solidFill>
              </a:rPr>
              <a:t>1</a:t>
            </a:r>
          </a:p>
        </p:txBody>
      </p:sp>
      <p:sp>
        <p:nvSpPr>
          <p:cNvPr id="9" name="Google Shape;919;p29">
            <a:extLst>
              <a:ext uri="{FF2B5EF4-FFF2-40B4-BE49-F238E27FC236}">
                <a16:creationId xmlns:a16="http://schemas.microsoft.com/office/drawing/2014/main" id="{67969BD1-317D-4235-8B2D-8B56CB080939}"/>
              </a:ext>
            </a:extLst>
          </p:cNvPr>
          <p:cNvSpPr txBox="1"/>
          <p:nvPr/>
        </p:nvSpPr>
        <p:spPr>
          <a:xfrm>
            <a:off x="2814397" y="2973880"/>
            <a:ext cx="9603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65CAC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3600" b="1" dirty="0">
              <a:solidFill>
                <a:srgbClr val="65CAC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919;p29">
            <a:extLst>
              <a:ext uri="{FF2B5EF4-FFF2-40B4-BE49-F238E27FC236}">
                <a16:creationId xmlns:a16="http://schemas.microsoft.com/office/drawing/2014/main" id="{82DC7BA1-9FEB-4676-A40A-DDFE9C87901B}"/>
              </a:ext>
            </a:extLst>
          </p:cNvPr>
          <p:cNvSpPr txBox="1"/>
          <p:nvPr/>
        </p:nvSpPr>
        <p:spPr>
          <a:xfrm>
            <a:off x="2814397" y="4230642"/>
            <a:ext cx="9603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 algn="ctr">
              <a:buFont typeface="Arial"/>
              <a:buNone/>
            </a:pPr>
            <a:r>
              <a:rPr lang="en-US" sz="3600" b="1" dirty="0">
                <a:solidFill>
                  <a:srgbClr val="A1B588"/>
                </a:solidFill>
              </a:rPr>
              <a:t>3</a:t>
            </a:r>
            <a:endParaRPr sz="3600" b="1" dirty="0">
              <a:solidFill>
                <a:srgbClr val="A1B588"/>
              </a:solidFill>
            </a:endParaRPr>
          </a:p>
        </p:txBody>
      </p:sp>
      <p:sp>
        <p:nvSpPr>
          <p:cNvPr id="11" name="Google Shape;919;p29">
            <a:extLst>
              <a:ext uri="{FF2B5EF4-FFF2-40B4-BE49-F238E27FC236}">
                <a16:creationId xmlns:a16="http://schemas.microsoft.com/office/drawing/2014/main" id="{1762195E-A539-4332-8861-41D8951045A5}"/>
              </a:ext>
            </a:extLst>
          </p:cNvPr>
          <p:cNvSpPr txBox="1"/>
          <p:nvPr/>
        </p:nvSpPr>
        <p:spPr>
          <a:xfrm>
            <a:off x="2334227" y="5490678"/>
            <a:ext cx="96034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rgbClr val="ADA697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49562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98;p33"/>
          <p:cNvSpPr txBox="1">
            <a:spLocks noGrp="1"/>
          </p:cNvSpPr>
          <p:nvPr>
            <p:ph type="body" idx="1"/>
          </p:nvPr>
        </p:nvSpPr>
        <p:spPr>
          <a:xfrm>
            <a:off x="323534" y="339510"/>
            <a:ext cx="11573196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ctr" anchorCtr="0">
            <a:normAutofit fontScale="92500" lnSpcReduction="20000"/>
          </a:bodyPr>
          <a:lstStyle/>
          <a:p>
            <a:pPr marL="0" lvl="0" indent="0">
              <a:spcBef>
                <a:spcPts val="0"/>
              </a:spcBef>
              <a:buSzPct val="100000"/>
            </a:pPr>
            <a:r>
              <a:rPr lang="pt-PT" dirty="0"/>
              <a:t>Priorização dos Atributos de Qualidade</a:t>
            </a:r>
            <a:endParaRPr dirty="0"/>
          </a:p>
        </p:txBody>
      </p:sp>
      <p:sp>
        <p:nvSpPr>
          <p:cNvPr id="6" name="Rectângulo 5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046B1C3C-B80A-4CAC-A775-791CDC74AB15}" type="slidenum">
              <a:rPr lang="en-US" b="1" smtClean="0">
                <a:solidFill>
                  <a:schemeClr val="tx1"/>
                </a:solidFill>
              </a:rPr>
              <a:t>19</a:t>
            </a:fld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16224"/>
              </p:ext>
            </p:extLst>
          </p:nvPr>
        </p:nvGraphicFramePr>
        <p:xfrm>
          <a:off x="2703195" y="1843881"/>
          <a:ext cx="6785610" cy="4495800"/>
        </p:xfrm>
        <a:graphic>
          <a:graphicData uri="http://schemas.openxmlformats.org/drawingml/2006/table">
            <a:tbl>
              <a:tblPr firstRow="1" firstCol="1" bandRow="1">
                <a:tableStyleId>{775DCB02-9BB8-47FD-8907-85C794F793BA}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0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Quality Attribute</a:t>
                      </a:r>
                      <a:endParaRPr lang="en-GB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Attribute Refinement</a:t>
                      </a:r>
                      <a:endParaRPr lang="en-GB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ASR</a:t>
                      </a:r>
                      <a:endParaRPr lang="en-GB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Disponibilidade</a:t>
                      </a:r>
                      <a:endParaRPr lang="en-GB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Downtime</a:t>
                      </a:r>
                      <a:endParaRPr lang="en-GB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Um utilizador do Sistema tenta aceder-lhe durante as atividades letivas. Sendo que, o sistema encontra-se em condições normais. O sistema continua a funcionar corretamente, sendo esta condição avaliada pelo </a:t>
                      </a:r>
                      <a:r>
                        <a:rPr lang="pt-PT" sz="1000" dirty="0" err="1">
                          <a:effectLst/>
                        </a:rPr>
                        <a:t>downtime</a:t>
                      </a:r>
                      <a:r>
                        <a:rPr lang="pt-PT" sz="1000" dirty="0">
                          <a:effectLst/>
                        </a:rPr>
                        <a:t>, que não deve ser superior a 1 hora. (H, H)</a:t>
                      </a:r>
                      <a:endParaRPr lang="en-GB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Desempenho</a:t>
                      </a:r>
                      <a:endParaRPr lang="en-GB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Tempo de resposta</a:t>
                      </a:r>
                      <a:endParaRPr lang="en-GB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Um utilizador do Sistema clica num botão. O sistema nestas condições deve-se encontrar operacional. O sistema abre a janela pretendida, sendo esta condição avaliada pelo tempo de resposta (idealmente &lt;= 1 segundos). (H, M)</a:t>
                      </a:r>
                      <a:endParaRPr lang="en-GB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PT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Latência</a:t>
                      </a:r>
                      <a:endParaRPr lang="en-GB" sz="1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PT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Um utilizador do Sistema utiliza as funcionalidades de videochamada. O sistema nestas condições deve-se encontrar operacional. Como estão demasiados utilizadores no sistema, este passa para estado de </a:t>
                      </a:r>
                      <a:r>
                        <a:rPr lang="pt-PT" sz="10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overload</a:t>
                      </a:r>
                      <a:r>
                        <a:rPr lang="pt-PT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sendo esta condição avaliada pela latência (idealmente &lt;= 300 milissegundos). (H, M)</a:t>
                      </a:r>
                      <a:endParaRPr lang="en-GB" sz="1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Modificabilidade</a:t>
                      </a:r>
                      <a:endParaRPr lang="en-GB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Custo de Implementação</a:t>
                      </a:r>
                      <a:endParaRPr lang="en-GB" sz="1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Um docente informa que necessita de uma nova funcionalidade/ferramenta. O sistema está em ambiente de </a:t>
                      </a:r>
                      <a:r>
                        <a:rPr lang="pt-PT" sz="1000" dirty="0" err="1">
                          <a:effectLst/>
                        </a:rPr>
                        <a:t>Runtime</a:t>
                      </a:r>
                      <a:r>
                        <a:rPr lang="pt-PT" sz="1000" dirty="0">
                          <a:effectLst/>
                        </a:rPr>
                        <a:t>, mas em contexto de atualizações. A funcionalidade é adicionada, sendo medido o tempo despendido a implementar a nova funcionalidade (não deve exceder 1 semana). (M, M)</a:t>
                      </a:r>
                      <a:endParaRPr lang="en-GB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38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/>
          <p:nvPr/>
        </p:nvSpPr>
        <p:spPr>
          <a:xfrm>
            <a:off x="5662469" y="2880528"/>
            <a:ext cx="638358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Contexto</a:t>
            </a:r>
            <a:endParaRPr sz="4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3"/>
          <p:cNvGrpSpPr/>
          <p:nvPr/>
        </p:nvGrpSpPr>
        <p:grpSpPr>
          <a:xfrm>
            <a:off x="3187877" y="2687889"/>
            <a:ext cx="1539374" cy="1482224"/>
            <a:chOff x="3507038" y="2754563"/>
            <a:chExt cx="1539374" cy="1482224"/>
          </a:xfrm>
        </p:grpSpPr>
        <p:grpSp>
          <p:nvGrpSpPr>
            <p:cNvPr id="163" name="Google Shape;163;p3"/>
            <p:cNvGrpSpPr/>
            <p:nvPr/>
          </p:nvGrpSpPr>
          <p:grpSpPr>
            <a:xfrm>
              <a:off x="3507038" y="2754563"/>
              <a:ext cx="1539374" cy="1482224"/>
              <a:chOff x="3554663" y="2792663"/>
              <a:chExt cx="1539374" cy="1482224"/>
            </a:xfrm>
          </p:grpSpPr>
          <p:sp>
            <p:nvSpPr>
              <p:cNvPr id="164" name="Google Shape;164;p3"/>
              <p:cNvSpPr/>
              <p:nvPr/>
            </p:nvSpPr>
            <p:spPr>
              <a:xfrm>
                <a:off x="3762375" y="2990850"/>
                <a:ext cx="1143000" cy="10858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3554663" y="2792663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 rot="10800000">
                <a:off x="4457700" y="3638550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7" name="Google Shape;167;p3"/>
            <p:cNvSpPr/>
            <p:nvPr/>
          </p:nvSpPr>
          <p:spPr>
            <a:xfrm rot="-5400000" flipH="1">
              <a:off x="3912677" y="3138178"/>
              <a:ext cx="747146" cy="703633"/>
            </a:xfrm>
            <a:custGeom>
              <a:avLst/>
              <a:gdLst/>
              <a:ahLst/>
              <a:cxnLst/>
              <a:rect l="l" t="t" r="r" b="b"/>
              <a:pathLst>
                <a:path w="2928608" h="2758049" extrusionOk="0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Rectângulo 8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43867BCC-6577-4F80-AA83-2315E60E31A0}" type="slidenum">
              <a:rPr lang="en-US" b="1" smtClean="0">
                <a:solidFill>
                  <a:schemeClr val="lt1"/>
                </a:solidFill>
              </a:rPr>
              <a:t>2</a:t>
            </a:fld>
            <a:endParaRPr lang="en-US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295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/>
          <p:nvPr/>
        </p:nvSpPr>
        <p:spPr>
          <a:xfrm>
            <a:off x="5662469" y="2880527"/>
            <a:ext cx="638358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Drivers da </a:t>
            </a:r>
            <a:r>
              <a:rPr lang="en-US" sz="4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Arquitetura</a:t>
            </a:r>
            <a:endParaRPr sz="4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3"/>
          <p:cNvGrpSpPr/>
          <p:nvPr/>
        </p:nvGrpSpPr>
        <p:grpSpPr>
          <a:xfrm>
            <a:off x="3187877" y="2687889"/>
            <a:ext cx="1539374" cy="1482224"/>
            <a:chOff x="3507038" y="2754563"/>
            <a:chExt cx="1539374" cy="1482224"/>
          </a:xfrm>
        </p:grpSpPr>
        <p:grpSp>
          <p:nvGrpSpPr>
            <p:cNvPr id="163" name="Google Shape;163;p3"/>
            <p:cNvGrpSpPr/>
            <p:nvPr/>
          </p:nvGrpSpPr>
          <p:grpSpPr>
            <a:xfrm>
              <a:off x="3507038" y="2754563"/>
              <a:ext cx="1539374" cy="1482224"/>
              <a:chOff x="3554663" y="2792663"/>
              <a:chExt cx="1539374" cy="1482224"/>
            </a:xfrm>
          </p:grpSpPr>
          <p:sp>
            <p:nvSpPr>
              <p:cNvPr id="164" name="Google Shape;164;p3"/>
              <p:cNvSpPr/>
              <p:nvPr/>
            </p:nvSpPr>
            <p:spPr>
              <a:xfrm>
                <a:off x="3762375" y="2990850"/>
                <a:ext cx="1143000" cy="10858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3554663" y="2792663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 rot="10800000">
                <a:off x="4457700" y="3638550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7" name="Google Shape;167;p3"/>
            <p:cNvSpPr/>
            <p:nvPr/>
          </p:nvSpPr>
          <p:spPr>
            <a:xfrm rot="-5400000" flipH="1">
              <a:off x="3912677" y="3138178"/>
              <a:ext cx="747146" cy="703633"/>
            </a:xfrm>
            <a:custGeom>
              <a:avLst/>
              <a:gdLst/>
              <a:ahLst/>
              <a:cxnLst/>
              <a:rect l="l" t="t" r="r" b="b"/>
              <a:pathLst>
                <a:path w="2928608" h="2758049" extrusionOk="0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161;p3"/>
          <p:cNvSpPr txBox="1"/>
          <p:nvPr/>
        </p:nvSpPr>
        <p:spPr>
          <a:xfrm>
            <a:off x="5662408" y="3585577"/>
            <a:ext cx="6383511" cy="37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Restrições</a:t>
            </a:r>
            <a:r>
              <a:rPr lang="en-US" sz="18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 Business</a:t>
            </a:r>
            <a:endParaRPr sz="18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Rectângulo 9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F258BE69-DAEA-4583-B176-DC10A3991230}" type="slidenum">
              <a:rPr lang="en-US" b="1" smtClean="0">
                <a:solidFill>
                  <a:schemeClr val="lt1"/>
                </a:solidFill>
              </a:rPr>
              <a:t>20</a:t>
            </a:fld>
            <a:endParaRPr lang="en-US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743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8"/>
          <p:cNvSpPr txBox="1">
            <a:spLocks noGrp="1"/>
          </p:cNvSpPr>
          <p:nvPr>
            <p:ph type="body" idx="1"/>
          </p:nvPr>
        </p:nvSpPr>
        <p:spPr>
          <a:xfrm>
            <a:off x="323534" y="339510"/>
            <a:ext cx="11573196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ctr" anchorCtr="0">
            <a:normAutofit fontScale="92500" lnSpcReduction="20000"/>
          </a:bodyPr>
          <a:lstStyle/>
          <a:p>
            <a:pPr marL="0" lvl="0" indent="0">
              <a:spcBef>
                <a:spcPts val="0"/>
              </a:spcBef>
              <a:buSzPct val="100000"/>
            </a:pPr>
            <a:r>
              <a:rPr lang="en-US" dirty="0" err="1"/>
              <a:t>Restrições</a:t>
            </a:r>
            <a:r>
              <a:rPr lang="en-US" dirty="0"/>
              <a:t> de Business</a:t>
            </a:r>
          </a:p>
        </p:txBody>
      </p:sp>
      <p:graphicFrame>
        <p:nvGraphicFramePr>
          <p:cNvPr id="2" name="Diagrama 1"/>
          <p:cNvGraphicFramePr/>
          <p:nvPr/>
        </p:nvGraphicFramePr>
        <p:xfrm>
          <a:off x="2215245" y="123828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9" name="Google Shape;919;p29"/>
          <p:cNvSpPr txBox="1"/>
          <p:nvPr/>
        </p:nvSpPr>
        <p:spPr>
          <a:xfrm>
            <a:off x="2716155" y="4637226"/>
            <a:ext cx="9603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3600" b="1" dirty="0">
                <a:solidFill>
                  <a:srgbClr val="A1B588"/>
                </a:solidFill>
              </a:rPr>
              <a:t>4</a:t>
            </a:r>
          </a:p>
        </p:txBody>
      </p:sp>
      <p:sp>
        <p:nvSpPr>
          <p:cNvPr id="30" name="Google Shape;919;p29"/>
          <p:cNvSpPr txBox="1"/>
          <p:nvPr/>
        </p:nvSpPr>
        <p:spPr>
          <a:xfrm>
            <a:off x="2716155" y="2574125"/>
            <a:ext cx="9603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65CAC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3600" b="1" dirty="0">
              <a:solidFill>
                <a:srgbClr val="65CAC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919;p29"/>
          <p:cNvSpPr txBox="1"/>
          <p:nvPr/>
        </p:nvSpPr>
        <p:spPr>
          <a:xfrm>
            <a:off x="2868555" y="3613629"/>
            <a:ext cx="9603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8CBA8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3600" b="1" dirty="0">
              <a:solidFill>
                <a:srgbClr val="8CBA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919;p29"/>
          <p:cNvSpPr txBox="1"/>
          <p:nvPr/>
        </p:nvSpPr>
        <p:spPr>
          <a:xfrm>
            <a:off x="2235985" y="1536895"/>
            <a:ext cx="9603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3600" b="1" dirty="0">
                <a:solidFill>
                  <a:srgbClr val="568AD3"/>
                </a:solidFill>
              </a:rPr>
              <a:t>1</a:t>
            </a:r>
          </a:p>
        </p:txBody>
      </p:sp>
      <p:sp>
        <p:nvSpPr>
          <p:cNvPr id="34" name="Google Shape;919;p29"/>
          <p:cNvSpPr txBox="1"/>
          <p:nvPr/>
        </p:nvSpPr>
        <p:spPr>
          <a:xfrm>
            <a:off x="2235985" y="5638062"/>
            <a:ext cx="9603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3600" b="1" dirty="0">
                <a:solidFill>
                  <a:srgbClr val="ADA697"/>
                </a:solidFill>
              </a:rPr>
              <a:t>5</a:t>
            </a:r>
          </a:p>
        </p:txBody>
      </p:sp>
      <p:sp>
        <p:nvSpPr>
          <p:cNvPr id="35" name="Rectângulo 34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046B1C3C-B80A-4CAC-A775-791CDC74AB15}" type="slidenum">
              <a:rPr lang="en-US" b="1" smtClean="0">
                <a:solidFill>
                  <a:schemeClr val="tx1"/>
                </a:solidFill>
              </a:rPr>
              <a:t>21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55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/>
          <p:nvPr/>
        </p:nvSpPr>
        <p:spPr>
          <a:xfrm>
            <a:off x="5662469" y="2880527"/>
            <a:ext cx="638358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Drivers da </a:t>
            </a:r>
            <a:r>
              <a:rPr lang="en-US" sz="4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Arquitetura</a:t>
            </a:r>
            <a:endParaRPr sz="4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3"/>
          <p:cNvGrpSpPr/>
          <p:nvPr/>
        </p:nvGrpSpPr>
        <p:grpSpPr>
          <a:xfrm>
            <a:off x="3187877" y="2687889"/>
            <a:ext cx="1539374" cy="1482224"/>
            <a:chOff x="3507038" y="2754563"/>
            <a:chExt cx="1539374" cy="1482224"/>
          </a:xfrm>
        </p:grpSpPr>
        <p:grpSp>
          <p:nvGrpSpPr>
            <p:cNvPr id="163" name="Google Shape;163;p3"/>
            <p:cNvGrpSpPr/>
            <p:nvPr/>
          </p:nvGrpSpPr>
          <p:grpSpPr>
            <a:xfrm>
              <a:off x="3507038" y="2754563"/>
              <a:ext cx="1539374" cy="1482224"/>
              <a:chOff x="3554663" y="2792663"/>
              <a:chExt cx="1539374" cy="1482224"/>
            </a:xfrm>
          </p:grpSpPr>
          <p:sp>
            <p:nvSpPr>
              <p:cNvPr id="164" name="Google Shape;164;p3"/>
              <p:cNvSpPr/>
              <p:nvPr/>
            </p:nvSpPr>
            <p:spPr>
              <a:xfrm>
                <a:off x="3762375" y="2990850"/>
                <a:ext cx="1143000" cy="10858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3554663" y="2792663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 rot="10800000">
                <a:off x="4457700" y="3638550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7" name="Google Shape;167;p3"/>
            <p:cNvSpPr/>
            <p:nvPr/>
          </p:nvSpPr>
          <p:spPr>
            <a:xfrm rot="-5400000" flipH="1">
              <a:off x="3912677" y="3138178"/>
              <a:ext cx="747146" cy="703633"/>
            </a:xfrm>
            <a:custGeom>
              <a:avLst/>
              <a:gdLst/>
              <a:ahLst/>
              <a:cxnLst/>
              <a:rect l="l" t="t" r="r" b="b"/>
              <a:pathLst>
                <a:path w="2928608" h="2758049" extrusionOk="0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161;p3"/>
          <p:cNvSpPr txBox="1"/>
          <p:nvPr/>
        </p:nvSpPr>
        <p:spPr>
          <a:xfrm>
            <a:off x="5662408" y="3585577"/>
            <a:ext cx="6383511" cy="37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Restrições</a:t>
            </a:r>
            <a:r>
              <a:rPr lang="en-US" sz="18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67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Técnicas</a:t>
            </a:r>
            <a:endParaRPr sz="18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Rectângulo 9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737C11BB-2A6D-4A10-B71F-CA218B20087A}" type="slidenum">
              <a:rPr lang="en-US" b="1" smtClean="0">
                <a:solidFill>
                  <a:schemeClr val="lt1"/>
                </a:solidFill>
              </a:rPr>
              <a:t>22</a:t>
            </a:fld>
            <a:endParaRPr lang="en-US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484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8"/>
          <p:cNvSpPr txBox="1">
            <a:spLocks noGrp="1"/>
          </p:cNvSpPr>
          <p:nvPr>
            <p:ph type="body" idx="1"/>
          </p:nvPr>
        </p:nvSpPr>
        <p:spPr>
          <a:xfrm>
            <a:off x="323534" y="339510"/>
            <a:ext cx="11573196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ctr" anchorCtr="0">
            <a:normAutofit fontScale="92500" lnSpcReduction="20000"/>
          </a:bodyPr>
          <a:lstStyle/>
          <a:p>
            <a:pPr marL="0" lvl="0" indent="0">
              <a:spcBef>
                <a:spcPts val="0"/>
              </a:spcBef>
              <a:buSzPct val="100000"/>
            </a:pPr>
            <a:r>
              <a:rPr lang="en-US" dirty="0" err="1"/>
              <a:t>Restrições</a:t>
            </a:r>
            <a:r>
              <a:rPr lang="en-US" dirty="0"/>
              <a:t> </a:t>
            </a:r>
            <a:r>
              <a:rPr lang="en-US" dirty="0" err="1"/>
              <a:t>Técnicas</a:t>
            </a:r>
            <a:endParaRPr lang="en-US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729377861"/>
              </p:ext>
            </p:extLst>
          </p:nvPr>
        </p:nvGraphicFramePr>
        <p:xfrm>
          <a:off x="2215245" y="123828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Google Shape;919;p29"/>
          <p:cNvSpPr txBox="1"/>
          <p:nvPr/>
        </p:nvSpPr>
        <p:spPr>
          <a:xfrm>
            <a:off x="2361062" y="1537067"/>
            <a:ext cx="55955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2800" b="1" dirty="0">
                <a:solidFill>
                  <a:srgbClr val="568AD3"/>
                </a:solidFill>
              </a:rPr>
              <a:t>1</a:t>
            </a:r>
          </a:p>
        </p:txBody>
      </p:sp>
      <p:sp>
        <p:nvSpPr>
          <p:cNvPr id="10" name="Google Shape;919;p29"/>
          <p:cNvSpPr txBox="1"/>
          <p:nvPr/>
        </p:nvSpPr>
        <p:spPr>
          <a:xfrm>
            <a:off x="2834185" y="2387909"/>
            <a:ext cx="55955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2800" b="1" dirty="0">
                <a:solidFill>
                  <a:srgbClr val="65CAC9"/>
                </a:solidFill>
              </a:rPr>
              <a:t>2</a:t>
            </a:r>
          </a:p>
        </p:txBody>
      </p:sp>
      <p:sp>
        <p:nvSpPr>
          <p:cNvPr id="11" name="Google Shape;919;p29"/>
          <p:cNvSpPr txBox="1"/>
          <p:nvPr/>
        </p:nvSpPr>
        <p:spPr>
          <a:xfrm>
            <a:off x="3041177" y="3263653"/>
            <a:ext cx="55955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2800" b="1" dirty="0">
                <a:solidFill>
                  <a:srgbClr val="8CBA80"/>
                </a:solidFill>
              </a:rPr>
              <a:t>3</a:t>
            </a:r>
          </a:p>
        </p:txBody>
      </p:sp>
      <p:sp>
        <p:nvSpPr>
          <p:cNvPr id="12" name="Google Shape;919;p29"/>
          <p:cNvSpPr txBox="1"/>
          <p:nvPr/>
        </p:nvSpPr>
        <p:spPr>
          <a:xfrm>
            <a:off x="3057097" y="4112101"/>
            <a:ext cx="55955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2800" b="1" dirty="0">
                <a:solidFill>
                  <a:srgbClr val="A1B588"/>
                </a:solidFill>
              </a:rPr>
              <a:t>4</a:t>
            </a:r>
          </a:p>
        </p:txBody>
      </p:sp>
      <p:sp>
        <p:nvSpPr>
          <p:cNvPr id="13" name="Google Shape;919;p29"/>
          <p:cNvSpPr txBox="1"/>
          <p:nvPr/>
        </p:nvSpPr>
        <p:spPr>
          <a:xfrm>
            <a:off x="2854649" y="4974197"/>
            <a:ext cx="55955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2800" b="1" dirty="0">
                <a:solidFill>
                  <a:srgbClr val="ADA697"/>
                </a:solidFill>
              </a:rPr>
              <a:t>5</a:t>
            </a:r>
          </a:p>
        </p:txBody>
      </p:sp>
      <p:sp>
        <p:nvSpPr>
          <p:cNvPr id="14" name="Google Shape;919;p29"/>
          <p:cNvSpPr txBox="1"/>
          <p:nvPr/>
        </p:nvSpPr>
        <p:spPr>
          <a:xfrm>
            <a:off x="2379241" y="5822645"/>
            <a:ext cx="55955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2800" b="1" dirty="0">
                <a:solidFill>
                  <a:srgbClr val="A5A5A5"/>
                </a:solidFill>
              </a:rPr>
              <a:t>6</a:t>
            </a:r>
          </a:p>
        </p:txBody>
      </p:sp>
      <p:sp>
        <p:nvSpPr>
          <p:cNvPr id="15" name="Rectângulo 14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046B1C3C-B80A-4CAC-A775-791CDC74AB15}" type="slidenum">
              <a:rPr lang="en-US" b="1" smtClean="0">
                <a:solidFill>
                  <a:schemeClr val="tx1"/>
                </a:solidFill>
              </a:rPr>
              <a:t>23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83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/>
          <p:nvPr/>
        </p:nvSpPr>
        <p:spPr>
          <a:xfrm>
            <a:off x="5662470" y="2880507"/>
            <a:ext cx="638358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Visão</a:t>
            </a:r>
            <a:r>
              <a:rPr lang="en-US" sz="4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da </a:t>
            </a:r>
            <a:r>
              <a:rPr lang="en-US" sz="4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Arquitetura</a:t>
            </a:r>
            <a:endParaRPr sz="4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3"/>
          <p:cNvGrpSpPr/>
          <p:nvPr/>
        </p:nvGrpSpPr>
        <p:grpSpPr>
          <a:xfrm>
            <a:off x="3187878" y="2687888"/>
            <a:ext cx="1539374" cy="1482224"/>
            <a:chOff x="3507038" y="2754563"/>
            <a:chExt cx="1539374" cy="1482224"/>
          </a:xfrm>
        </p:grpSpPr>
        <p:grpSp>
          <p:nvGrpSpPr>
            <p:cNvPr id="163" name="Google Shape;163;p3"/>
            <p:cNvGrpSpPr/>
            <p:nvPr/>
          </p:nvGrpSpPr>
          <p:grpSpPr>
            <a:xfrm>
              <a:off x="3507038" y="2754563"/>
              <a:ext cx="1539374" cy="1482224"/>
              <a:chOff x="3554663" y="2792663"/>
              <a:chExt cx="1539374" cy="1482224"/>
            </a:xfrm>
          </p:grpSpPr>
          <p:sp>
            <p:nvSpPr>
              <p:cNvPr id="164" name="Google Shape;164;p3"/>
              <p:cNvSpPr/>
              <p:nvPr/>
            </p:nvSpPr>
            <p:spPr>
              <a:xfrm>
                <a:off x="3762375" y="2990850"/>
                <a:ext cx="1143000" cy="10858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3554663" y="2792663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 rot="10800000">
                <a:off x="4457700" y="3638550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7" name="Google Shape;167;p3"/>
            <p:cNvSpPr/>
            <p:nvPr/>
          </p:nvSpPr>
          <p:spPr>
            <a:xfrm rot="-5400000" flipH="1">
              <a:off x="3912677" y="3138178"/>
              <a:ext cx="747146" cy="703633"/>
            </a:xfrm>
            <a:custGeom>
              <a:avLst/>
              <a:gdLst/>
              <a:ahLst/>
              <a:cxnLst/>
              <a:rect l="l" t="t" r="r" b="b"/>
              <a:pathLst>
                <a:path w="2928608" h="2758049" extrusionOk="0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Rectângulo 8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43867BCC-6577-4F80-AA83-2315E60E31A0}" type="slidenum">
              <a:rPr lang="en-US" b="1" smtClean="0">
                <a:solidFill>
                  <a:schemeClr val="lt1"/>
                </a:solidFill>
              </a:rPr>
              <a:t>24</a:t>
            </a:fld>
            <a:endParaRPr lang="en-US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1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ctr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 err="1"/>
              <a:t>Visão</a:t>
            </a:r>
            <a:r>
              <a:rPr lang="en-US" dirty="0"/>
              <a:t> da </a:t>
            </a:r>
            <a:r>
              <a:rPr lang="en-US" dirty="0" err="1"/>
              <a:t>Arquitetura</a:t>
            </a:r>
            <a:r>
              <a:rPr lang="en-US" dirty="0"/>
              <a:t> (Views)</a:t>
            </a:r>
            <a:endParaRPr dirty="0"/>
          </a:p>
        </p:txBody>
      </p:sp>
      <p:sp>
        <p:nvSpPr>
          <p:cNvPr id="429" name="Google Shape;429;p11"/>
          <p:cNvSpPr txBox="1"/>
          <p:nvPr/>
        </p:nvSpPr>
        <p:spPr>
          <a:xfrm>
            <a:off x="807183" y="3440163"/>
            <a:ext cx="133421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</a:rPr>
              <a:t>View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1800" b="1" dirty="0">
                <a:solidFill>
                  <a:schemeClr val="lt1"/>
                </a:solidFill>
              </a:rPr>
              <a:t>verlap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1"/>
          <p:cNvSpPr txBox="1"/>
          <p:nvPr/>
        </p:nvSpPr>
        <p:spPr>
          <a:xfrm>
            <a:off x="4012750" y="2091623"/>
            <a:ext cx="4126796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b="1" dirty="0">
                <a:solidFill>
                  <a:schemeClr val="lt1"/>
                </a:solidFill>
              </a:rPr>
              <a:t>Module View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lt1"/>
                </a:solidFill>
              </a:rPr>
              <a:t>Decomposition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lt1"/>
                </a:solidFill>
              </a:rPr>
              <a:t>Tier/Layered</a:t>
            </a:r>
          </a:p>
        </p:txBody>
      </p:sp>
      <p:sp>
        <p:nvSpPr>
          <p:cNvPr id="442" name="Google Shape;442;p11"/>
          <p:cNvSpPr txBox="1"/>
          <p:nvPr/>
        </p:nvSpPr>
        <p:spPr>
          <a:xfrm>
            <a:off x="4174215" y="4819590"/>
            <a:ext cx="3252017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b="1" dirty="0">
                <a:solidFill>
                  <a:schemeClr val="lt1"/>
                </a:solidFill>
              </a:rPr>
              <a:t>Components and connectors (C&amp;C)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Container Diagram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ráfico 35" descr="Círculos com setas com preenchimento sólido">
            <a:extLst>
              <a:ext uri="{FF2B5EF4-FFF2-40B4-BE49-F238E27FC236}">
                <a16:creationId xmlns:a16="http://schemas.microsoft.com/office/drawing/2014/main" id="{16BC9849-98A6-421F-863E-CF861A611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3705" y="3389650"/>
            <a:ext cx="659395" cy="659395"/>
          </a:xfrm>
          <a:prstGeom prst="rect">
            <a:avLst/>
          </a:prstGeom>
        </p:spPr>
      </p:pic>
      <p:pic>
        <p:nvPicPr>
          <p:cNvPr id="3" name="Gráfico 2" descr="Camadas (Design) com preenchimento sólido">
            <a:extLst>
              <a:ext uri="{FF2B5EF4-FFF2-40B4-BE49-F238E27FC236}">
                <a16:creationId xmlns:a16="http://schemas.microsoft.com/office/drawing/2014/main" id="{CB0A8291-A798-481E-BD7B-730CCAFC08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83604" y="2170832"/>
            <a:ext cx="580203" cy="580203"/>
          </a:xfrm>
          <a:prstGeom prst="rect">
            <a:avLst/>
          </a:prstGeom>
        </p:spPr>
      </p:pic>
      <p:sp>
        <p:nvSpPr>
          <p:cNvPr id="39" name="Google Shape;1497;p46">
            <a:extLst>
              <a:ext uri="{FF2B5EF4-FFF2-40B4-BE49-F238E27FC236}">
                <a16:creationId xmlns:a16="http://schemas.microsoft.com/office/drawing/2014/main" id="{809F8D35-8835-4FED-8731-5C52EB3CEABF}"/>
              </a:ext>
            </a:extLst>
          </p:cNvPr>
          <p:cNvSpPr/>
          <p:nvPr/>
        </p:nvSpPr>
        <p:spPr>
          <a:xfrm>
            <a:off x="3131694" y="4819590"/>
            <a:ext cx="525906" cy="438383"/>
          </a:xfrm>
          <a:custGeom>
            <a:avLst/>
            <a:gdLst/>
            <a:ahLst/>
            <a:cxnLst/>
            <a:rect l="l" t="t" r="r" b="b"/>
            <a:pathLst>
              <a:path w="3240000" h="3240000" extrusionOk="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" name="Diagrama 23"/>
          <p:cNvGraphicFramePr/>
          <p:nvPr>
            <p:extLst>
              <p:ext uri="{D42A27DB-BD31-4B8C-83A1-F6EECF244321}">
                <p14:modId xmlns:p14="http://schemas.microsoft.com/office/powerpoint/2010/main" val="714392343"/>
              </p:ext>
            </p:extLst>
          </p:nvPr>
        </p:nvGraphicFramePr>
        <p:xfrm>
          <a:off x="2012148" y="122257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5" name="Rectângulo 24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43867BCC-6577-4F80-AA83-2315E60E31A0}" type="slidenum">
              <a:rPr lang="en-US" b="1" smtClean="0">
                <a:solidFill>
                  <a:schemeClr val="tx1"/>
                </a:solidFill>
              </a:rPr>
              <a:t>25</a:t>
            </a:fld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5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ctr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Tipo de vista </a:t>
            </a:r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</a:rPr>
              <a:t>↔ </a:t>
            </a:r>
            <a:r>
              <a:rPr lang="en-US" dirty="0"/>
              <a:t>Stakeholders</a:t>
            </a:r>
          </a:p>
        </p:txBody>
      </p:sp>
      <p:grpSp>
        <p:nvGrpSpPr>
          <p:cNvPr id="555" name="Google Shape;555;p15"/>
          <p:cNvGrpSpPr/>
          <p:nvPr/>
        </p:nvGrpSpPr>
        <p:grpSpPr>
          <a:xfrm>
            <a:off x="3326611" y="4108066"/>
            <a:ext cx="3829853" cy="1420456"/>
            <a:chOff x="662404" y="4605679"/>
            <a:chExt cx="1728192" cy="1420456"/>
          </a:xfrm>
        </p:grpSpPr>
        <p:sp>
          <p:nvSpPr>
            <p:cNvPr id="556" name="Google Shape;556;p15"/>
            <p:cNvSpPr txBox="1"/>
            <p:nvPr/>
          </p:nvSpPr>
          <p:spPr>
            <a:xfrm>
              <a:off x="662404" y="4605679"/>
              <a:ext cx="1728192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Alto </a:t>
              </a:r>
              <a:r>
                <a:rPr lang="en-US" sz="1800" b="1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Nível</a:t>
              </a:r>
              <a:endParaRPr sz="18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5"/>
            <p:cNvSpPr txBox="1"/>
            <p:nvPr/>
          </p:nvSpPr>
          <p:spPr>
            <a:xfrm>
              <a:off x="662404" y="4948957"/>
              <a:ext cx="1470309" cy="1077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71450" lvl="2" indent="-171450">
                <a:buFont typeface="Arial" panose="020B0604020202020204" pitchFamily="34" charset="0"/>
                <a:buChar char="•"/>
              </a:pPr>
              <a:r>
                <a:rPr lang="en-US" sz="1600" dirty="0" err="1">
                  <a:solidFill>
                    <a:srgbClr val="3F3F3F"/>
                  </a:solidFill>
                </a:rPr>
                <a:t>Fluxo</a:t>
              </a:r>
              <a:r>
                <a:rPr lang="en-US" sz="1600" dirty="0">
                  <a:solidFill>
                    <a:srgbClr val="3F3F3F"/>
                  </a:solidFill>
                </a:rPr>
                <a:t> de </a:t>
              </a:r>
              <a:r>
                <a:rPr lang="en-US" sz="1600" dirty="0" err="1">
                  <a:solidFill>
                    <a:srgbClr val="3F3F3F"/>
                  </a:solidFill>
                </a:rPr>
                <a:t>Informação</a:t>
              </a:r>
              <a:endParaRPr lang="en-US" sz="1600" dirty="0">
                <a:solidFill>
                  <a:srgbClr val="3F3F3F"/>
                </a:solidFill>
              </a:endParaRPr>
            </a:p>
            <a:p>
              <a:pPr marL="171450" lvl="2" indent="-171450">
                <a:buFont typeface="Arial" panose="020B0604020202020204" pitchFamily="34" charset="0"/>
                <a:buChar char="•"/>
              </a:pPr>
              <a:r>
                <a:rPr lang="en-US" sz="1600" dirty="0" err="1">
                  <a:solidFill>
                    <a:srgbClr val="3F3F3F"/>
                  </a:solidFill>
                </a:rPr>
                <a:t>Serviços</a:t>
              </a:r>
              <a:r>
                <a:rPr lang="en-US" sz="1600" dirty="0">
                  <a:solidFill>
                    <a:srgbClr val="3F3F3F"/>
                  </a:solidFill>
                </a:rPr>
                <a:t> </a:t>
              </a:r>
              <a:r>
                <a:rPr lang="en-US" sz="1600" dirty="0" err="1">
                  <a:solidFill>
                    <a:srgbClr val="3F3F3F"/>
                  </a:solidFill>
                </a:rPr>
                <a:t>disponiveis</a:t>
              </a:r>
              <a:endParaRPr lang="en-US" sz="1600" dirty="0">
                <a:solidFill>
                  <a:srgbClr val="3F3F3F"/>
                </a:solidFill>
              </a:endParaRPr>
            </a:p>
            <a:p>
              <a:pPr marL="171450" lvl="2" indent="-171450">
                <a:buFont typeface="Arial" panose="020B0604020202020204" pitchFamily="34" charset="0"/>
                <a:buChar char="•"/>
              </a:pPr>
              <a:r>
                <a:rPr lang="en-US" sz="1600" dirty="0" err="1">
                  <a:solidFill>
                    <a:srgbClr val="3F3F3F"/>
                  </a:solidFill>
                </a:rPr>
                <a:t>Comportamento</a:t>
              </a:r>
              <a:r>
                <a:rPr lang="en-US" sz="1600" dirty="0">
                  <a:solidFill>
                    <a:srgbClr val="3F3F3F"/>
                  </a:solidFill>
                </a:rPr>
                <a:t> dos </a:t>
              </a:r>
              <a:r>
                <a:rPr lang="en-US" sz="1600" dirty="0" err="1">
                  <a:solidFill>
                    <a:srgbClr val="3F3F3F"/>
                  </a:solidFill>
                </a:rPr>
                <a:t>serviços</a:t>
              </a:r>
              <a:endParaRPr lang="en-US" sz="1600" dirty="0">
                <a:solidFill>
                  <a:srgbClr val="3F3F3F"/>
                </a:solidFill>
              </a:endParaRPr>
            </a:p>
          </p:txBody>
        </p:sp>
      </p:grpSp>
      <p:grpSp>
        <p:nvGrpSpPr>
          <p:cNvPr id="564" name="Google Shape;564;p15"/>
          <p:cNvGrpSpPr/>
          <p:nvPr/>
        </p:nvGrpSpPr>
        <p:grpSpPr>
          <a:xfrm>
            <a:off x="7347938" y="4069542"/>
            <a:ext cx="3520689" cy="1605122"/>
            <a:chOff x="3653894" y="4605679"/>
            <a:chExt cx="1763754" cy="1605122"/>
          </a:xfrm>
        </p:grpSpPr>
        <p:sp>
          <p:nvSpPr>
            <p:cNvPr id="565" name="Google Shape;565;p15"/>
            <p:cNvSpPr txBox="1"/>
            <p:nvPr/>
          </p:nvSpPr>
          <p:spPr>
            <a:xfrm>
              <a:off x="3653894" y="4605679"/>
              <a:ext cx="1728192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Baixo</a:t>
              </a:r>
              <a:r>
                <a:rPr lang="en-US" sz="1800" b="1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1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nível</a:t>
              </a:r>
              <a:endParaRPr sz="18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5"/>
            <p:cNvSpPr txBox="1"/>
            <p:nvPr/>
          </p:nvSpPr>
          <p:spPr>
            <a:xfrm>
              <a:off x="3689456" y="4948957"/>
              <a:ext cx="1728192" cy="12618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71450" marR="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600" dirty="0" err="1">
                  <a:solidFill>
                    <a:srgbClr val="3F3F3F"/>
                  </a:solidFill>
                </a:rPr>
                <a:t>Fluxo</a:t>
              </a:r>
              <a:r>
                <a:rPr lang="en-US" sz="1600" dirty="0">
                  <a:solidFill>
                    <a:srgbClr val="3F3F3F"/>
                  </a:solidFill>
                </a:rPr>
                <a:t> de </a:t>
              </a:r>
              <a:r>
                <a:rPr lang="en-US" sz="1600" dirty="0" err="1">
                  <a:solidFill>
                    <a:srgbClr val="3F3F3F"/>
                  </a:solidFill>
                </a:rPr>
                <a:t>informação</a:t>
              </a:r>
              <a:endParaRPr lang="en-US" sz="1600" dirty="0">
                <a:solidFill>
                  <a:srgbClr val="3F3F3F"/>
                </a:solidFill>
              </a:endParaRPr>
            </a:p>
            <a:p>
              <a:pPr marL="171450" marR="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600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Modúlos</a:t>
              </a:r>
              <a:r>
                <a:rPr lang="en-US" sz="1600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de Software</a:t>
              </a:r>
            </a:p>
            <a:p>
              <a:pPr marL="171450" marR="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3F3F3F"/>
                  </a:solidFill>
                </a:rPr>
                <a:t>Sub-</a:t>
              </a:r>
              <a:r>
                <a:rPr lang="en-US" sz="1600" dirty="0" err="1">
                  <a:solidFill>
                    <a:srgbClr val="3F3F3F"/>
                  </a:solidFill>
                </a:rPr>
                <a:t>sistemas</a:t>
              </a:r>
              <a:endParaRPr lang="en-US" sz="1600" dirty="0">
                <a:solidFill>
                  <a:srgbClr val="3F3F3F"/>
                </a:solidFill>
              </a:endParaRPr>
            </a:p>
            <a:p>
              <a:pPr marL="171450" marR="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Libraries + APIs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BD164FEE-4719-4D3D-B71A-9D51D0E288FA}"/>
              </a:ext>
            </a:extLst>
          </p:cNvPr>
          <p:cNvGrpSpPr/>
          <p:nvPr/>
        </p:nvGrpSpPr>
        <p:grpSpPr>
          <a:xfrm>
            <a:off x="3148557" y="2012297"/>
            <a:ext cx="7603880" cy="1939789"/>
            <a:chOff x="3148557" y="2012297"/>
            <a:chExt cx="7603880" cy="1939789"/>
          </a:xfrm>
        </p:grpSpPr>
        <p:sp>
          <p:nvSpPr>
            <p:cNvPr id="546" name="Google Shape;546;p15"/>
            <p:cNvSpPr/>
            <p:nvPr/>
          </p:nvSpPr>
          <p:spPr>
            <a:xfrm>
              <a:off x="3148557" y="2058742"/>
              <a:ext cx="3829853" cy="1876110"/>
            </a:xfrm>
            <a:custGeom>
              <a:avLst/>
              <a:gdLst/>
              <a:ahLst/>
              <a:cxnLst/>
              <a:rect l="l" t="t" r="r" b="b"/>
              <a:pathLst>
                <a:path w="8458200" h="4143375" extrusionOk="0">
                  <a:moveTo>
                    <a:pt x="1459914" y="4148138"/>
                  </a:moveTo>
                  <a:cubicBezTo>
                    <a:pt x="1201786" y="4148138"/>
                    <a:pt x="968424" y="4008120"/>
                    <a:pt x="846504" y="3779520"/>
                  </a:cubicBezTo>
                  <a:lnTo>
                    <a:pt x="80694" y="2335530"/>
                  </a:lnTo>
                  <a:cubicBezTo>
                    <a:pt x="-32654" y="2123123"/>
                    <a:pt x="-25986" y="1862138"/>
                    <a:pt x="96886" y="1655445"/>
                  </a:cubicBezTo>
                  <a:lnTo>
                    <a:pt x="867459" y="357188"/>
                  </a:lnTo>
                  <a:cubicBezTo>
                    <a:pt x="992236" y="146685"/>
                    <a:pt x="1221789" y="16193"/>
                    <a:pt x="1466581" y="17145"/>
                  </a:cubicBezTo>
                  <a:lnTo>
                    <a:pt x="2982009" y="21908"/>
                  </a:lnTo>
                  <a:cubicBezTo>
                    <a:pt x="3222039" y="22860"/>
                    <a:pt x="3441114" y="144780"/>
                    <a:pt x="3568749" y="347663"/>
                  </a:cubicBezTo>
                  <a:lnTo>
                    <a:pt x="4245024" y="1428750"/>
                  </a:lnTo>
                  <a:lnTo>
                    <a:pt x="3942129" y="1618298"/>
                  </a:lnTo>
                  <a:lnTo>
                    <a:pt x="3265854" y="537210"/>
                  </a:lnTo>
                  <a:cubicBezTo>
                    <a:pt x="3203941" y="438150"/>
                    <a:pt x="3097261" y="379095"/>
                    <a:pt x="2981056" y="379095"/>
                  </a:cubicBezTo>
                  <a:lnTo>
                    <a:pt x="1465629" y="374333"/>
                  </a:lnTo>
                  <a:cubicBezTo>
                    <a:pt x="1346566" y="374333"/>
                    <a:pt x="1235124" y="437198"/>
                    <a:pt x="1174164" y="539115"/>
                  </a:cubicBezTo>
                  <a:lnTo>
                    <a:pt x="403591" y="1837373"/>
                  </a:lnTo>
                  <a:cubicBezTo>
                    <a:pt x="343584" y="1938338"/>
                    <a:pt x="340726" y="2065020"/>
                    <a:pt x="395971" y="2167890"/>
                  </a:cubicBezTo>
                  <a:lnTo>
                    <a:pt x="1161781" y="3611880"/>
                  </a:lnTo>
                  <a:cubicBezTo>
                    <a:pt x="1221789" y="3724275"/>
                    <a:pt x="1337994" y="3793808"/>
                    <a:pt x="1465629" y="3790950"/>
                  </a:cubicBezTo>
                  <a:lnTo>
                    <a:pt x="2827704" y="3768090"/>
                  </a:lnTo>
                  <a:cubicBezTo>
                    <a:pt x="2945814" y="3766185"/>
                    <a:pt x="3055351" y="3701415"/>
                    <a:pt x="3114406" y="3599498"/>
                  </a:cubicBezTo>
                  <a:lnTo>
                    <a:pt x="4987974" y="347663"/>
                  </a:lnTo>
                  <a:cubicBezTo>
                    <a:pt x="5111799" y="133350"/>
                    <a:pt x="5342304" y="0"/>
                    <a:pt x="5589954" y="0"/>
                  </a:cubicBezTo>
                  <a:cubicBezTo>
                    <a:pt x="5591859" y="0"/>
                    <a:pt x="5593764" y="0"/>
                    <a:pt x="5595669" y="0"/>
                  </a:cubicBezTo>
                  <a:lnTo>
                    <a:pt x="7111096" y="12383"/>
                  </a:lnTo>
                  <a:cubicBezTo>
                    <a:pt x="7353031" y="14288"/>
                    <a:pt x="7572106" y="139065"/>
                    <a:pt x="7698789" y="344805"/>
                  </a:cubicBezTo>
                  <a:lnTo>
                    <a:pt x="8459836" y="1592580"/>
                  </a:lnTo>
                  <a:lnTo>
                    <a:pt x="8155036" y="1778318"/>
                  </a:lnTo>
                  <a:lnTo>
                    <a:pt x="7393989" y="530543"/>
                  </a:lnTo>
                  <a:cubicBezTo>
                    <a:pt x="7333029" y="430530"/>
                    <a:pt x="7226349" y="369570"/>
                    <a:pt x="7108239" y="368618"/>
                  </a:cubicBezTo>
                  <a:lnTo>
                    <a:pt x="5592811" y="356235"/>
                  </a:lnTo>
                  <a:cubicBezTo>
                    <a:pt x="5591859" y="356235"/>
                    <a:pt x="5590906" y="356235"/>
                    <a:pt x="5589954" y="356235"/>
                  </a:cubicBezTo>
                  <a:cubicBezTo>
                    <a:pt x="5469939" y="356235"/>
                    <a:pt x="5357544" y="421005"/>
                    <a:pt x="5297536" y="524828"/>
                  </a:cubicBezTo>
                  <a:lnTo>
                    <a:pt x="3423969" y="3777615"/>
                  </a:lnTo>
                  <a:cubicBezTo>
                    <a:pt x="3303001" y="3988118"/>
                    <a:pt x="3076306" y="4121468"/>
                    <a:pt x="2834371" y="4125278"/>
                  </a:cubicBezTo>
                  <a:lnTo>
                    <a:pt x="1472296" y="4148138"/>
                  </a:lnTo>
                  <a:cubicBezTo>
                    <a:pt x="1467534" y="4148138"/>
                    <a:pt x="1463724" y="4148138"/>
                    <a:pt x="1459914" y="41481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5"/>
            <p:cNvSpPr/>
            <p:nvPr/>
          </p:nvSpPr>
          <p:spPr>
            <a:xfrm rot="10800000">
              <a:off x="6987851" y="2073819"/>
              <a:ext cx="3764586" cy="1878267"/>
            </a:xfrm>
            <a:custGeom>
              <a:avLst/>
              <a:gdLst/>
              <a:ahLst/>
              <a:cxnLst/>
              <a:rect l="l" t="t" r="r" b="b"/>
              <a:pathLst>
                <a:path w="3764586" h="1878267" extrusionOk="0">
                  <a:moveTo>
                    <a:pt x="1840807" y="656523"/>
                  </a:moveTo>
                  <a:lnTo>
                    <a:pt x="1851676" y="639816"/>
                  </a:lnTo>
                  <a:lnTo>
                    <a:pt x="1856129" y="646935"/>
                  </a:lnTo>
                  <a:close/>
                  <a:moveTo>
                    <a:pt x="600644" y="1878267"/>
                  </a:moveTo>
                  <a:cubicBezTo>
                    <a:pt x="598488" y="1878267"/>
                    <a:pt x="596763" y="1878267"/>
                    <a:pt x="595038" y="1878267"/>
                  </a:cubicBezTo>
                  <a:cubicBezTo>
                    <a:pt x="478158" y="1878267"/>
                    <a:pt x="372492" y="1814867"/>
                    <a:pt x="317287" y="1711357"/>
                  </a:cubicBezTo>
                  <a:lnTo>
                    <a:pt x="0" y="1113090"/>
                  </a:lnTo>
                  <a:lnTo>
                    <a:pt x="137364" y="1027014"/>
                  </a:lnTo>
                  <a:lnTo>
                    <a:pt x="460044" y="1635450"/>
                  </a:lnTo>
                  <a:cubicBezTo>
                    <a:pt x="487215" y="1686343"/>
                    <a:pt x="539833" y="1717827"/>
                    <a:pt x="597626" y="1716533"/>
                  </a:cubicBezTo>
                  <a:lnTo>
                    <a:pt x="1214370" y="1706182"/>
                  </a:lnTo>
                  <a:cubicBezTo>
                    <a:pt x="1267850" y="1705319"/>
                    <a:pt x="1317448" y="1675992"/>
                    <a:pt x="1344188" y="1629844"/>
                  </a:cubicBezTo>
                  <a:lnTo>
                    <a:pt x="2192535" y="157421"/>
                  </a:lnTo>
                  <a:cubicBezTo>
                    <a:pt x="2248603" y="60381"/>
                    <a:pt x="2352975" y="0"/>
                    <a:pt x="2465110" y="0"/>
                  </a:cubicBezTo>
                  <a:cubicBezTo>
                    <a:pt x="2465973" y="0"/>
                    <a:pt x="2466835" y="0"/>
                    <a:pt x="2467698" y="0"/>
                  </a:cubicBezTo>
                  <a:lnTo>
                    <a:pt x="3153880" y="5607"/>
                  </a:lnTo>
                  <a:cubicBezTo>
                    <a:pt x="3263427" y="6470"/>
                    <a:pt x="3362624" y="62968"/>
                    <a:pt x="3419986" y="156127"/>
                  </a:cubicBezTo>
                  <a:lnTo>
                    <a:pt x="3764586" y="721116"/>
                  </a:lnTo>
                  <a:lnTo>
                    <a:pt x="3626573" y="805218"/>
                  </a:lnTo>
                  <a:lnTo>
                    <a:pt x="3281973" y="240229"/>
                  </a:lnTo>
                  <a:cubicBezTo>
                    <a:pt x="3254370" y="194943"/>
                    <a:pt x="3206066" y="167341"/>
                    <a:pt x="3152586" y="166909"/>
                  </a:cubicBezTo>
                  <a:lnTo>
                    <a:pt x="2466404" y="161302"/>
                  </a:lnTo>
                  <a:cubicBezTo>
                    <a:pt x="2465973" y="161302"/>
                    <a:pt x="2465541" y="161302"/>
                    <a:pt x="2465110" y="161302"/>
                  </a:cubicBezTo>
                  <a:cubicBezTo>
                    <a:pt x="2410768" y="161302"/>
                    <a:pt x="2359875" y="190630"/>
                    <a:pt x="2332704" y="237641"/>
                  </a:cubicBezTo>
                  <a:lnTo>
                    <a:pt x="1484357" y="1710495"/>
                  </a:lnTo>
                  <a:cubicBezTo>
                    <a:pt x="1429583" y="1805810"/>
                    <a:pt x="1326936" y="1866191"/>
                    <a:pt x="1217389" y="18679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5"/>
            <p:cNvSpPr/>
            <p:nvPr/>
          </p:nvSpPr>
          <p:spPr>
            <a:xfrm rot="10800000">
              <a:off x="5120846" y="2056584"/>
              <a:ext cx="3764586" cy="1878267"/>
            </a:xfrm>
            <a:custGeom>
              <a:avLst/>
              <a:gdLst/>
              <a:ahLst/>
              <a:cxnLst/>
              <a:rect l="l" t="t" r="r" b="b"/>
              <a:pathLst>
                <a:path w="3764586" h="1878267" extrusionOk="0">
                  <a:moveTo>
                    <a:pt x="1840807" y="656523"/>
                  </a:moveTo>
                  <a:lnTo>
                    <a:pt x="1851676" y="639816"/>
                  </a:lnTo>
                  <a:lnTo>
                    <a:pt x="1856129" y="646935"/>
                  </a:lnTo>
                  <a:close/>
                  <a:moveTo>
                    <a:pt x="600644" y="1878267"/>
                  </a:moveTo>
                  <a:cubicBezTo>
                    <a:pt x="598488" y="1878267"/>
                    <a:pt x="596763" y="1878267"/>
                    <a:pt x="595038" y="1878267"/>
                  </a:cubicBezTo>
                  <a:cubicBezTo>
                    <a:pt x="478158" y="1878267"/>
                    <a:pt x="372492" y="1814867"/>
                    <a:pt x="317287" y="1711357"/>
                  </a:cubicBezTo>
                  <a:lnTo>
                    <a:pt x="0" y="1113090"/>
                  </a:lnTo>
                  <a:lnTo>
                    <a:pt x="137364" y="1027014"/>
                  </a:lnTo>
                  <a:lnTo>
                    <a:pt x="460044" y="1635450"/>
                  </a:lnTo>
                  <a:cubicBezTo>
                    <a:pt x="487215" y="1686343"/>
                    <a:pt x="539833" y="1717827"/>
                    <a:pt x="597626" y="1716533"/>
                  </a:cubicBezTo>
                  <a:lnTo>
                    <a:pt x="1214370" y="1706182"/>
                  </a:lnTo>
                  <a:cubicBezTo>
                    <a:pt x="1267850" y="1705319"/>
                    <a:pt x="1317448" y="1675992"/>
                    <a:pt x="1344188" y="1629844"/>
                  </a:cubicBezTo>
                  <a:lnTo>
                    <a:pt x="2192535" y="157421"/>
                  </a:lnTo>
                  <a:cubicBezTo>
                    <a:pt x="2248603" y="60381"/>
                    <a:pt x="2352975" y="0"/>
                    <a:pt x="2465110" y="0"/>
                  </a:cubicBezTo>
                  <a:cubicBezTo>
                    <a:pt x="2465973" y="0"/>
                    <a:pt x="2466835" y="0"/>
                    <a:pt x="2467698" y="0"/>
                  </a:cubicBezTo>
                  <a:lnTo>
                    <a:pt x="3153880" y="5607"/>
                  </a:lnTo>
                  <a:cubicBezTo>
                    <a:pt x="3263427" y="6470"/>
                    <a:pt x="3362624" y="62968"/>
                    <a:pt x="3419986" y="156127"/>
                  </a:cubicBezTo>
                  <a:lnTo>
                    <a:pt x="3764586" y="721116"/>
                  </a:lnTo>
                  <a:lnTo>
                    <a:pt x="3626573" y="805218"/>
                  </a:lnTo>
                  <a:lnTo>
                    <a:pt x="3281973" y="240229"/>
                  </a:lnTo>
                  <a:cubicBezTo>
                    <a:pt x="3254370" y="194943"/>
                    <a:pt x="3206066" y="167341"/>
                    <a:pt x="3152586" y="166909"/>
                  </a:cubicBezTo>
                  <a:lnTo>
                    <a:pt x="2466404" y="161302"/>
                  </a:lnTo>
                  <a:cubicBezTo>
                    <a:pt x="2465973" y="161302"/>
                    <a:pt x="2465541" y="161302"/>
                    <a:pt x="2465110" y="161302"/>
                  </a:cubicBezTo>
                  <a:cubicBezTo>
                    <a:pt x="2410768" y="161302"/>
                    <a:pt x="2359875" y="190630"/>
                    <a:pt x="2332704" y="237641"/>
                  </a:cubicBezTo>
                  <a:lnTo>
                    <a:pt x="1484357" y="1710495"/>
                  </a:lnTo>
                  <a:cubicBezTo>
                    <a:pt x="1429583" y="1805810"/>
                    <a:pt x="1326936" y="1866191"/>
                    <a:pt x="1217389" y="18679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82DAB32E-5352-40B0-9D6C-ECBAD1A5C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06374" y="2012297"/>
              <a:ext cx="1646063" cy="1432684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7EDA864E-3569-4AB9-BFB6-ED1C52160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4873" y="2511042"/>
              <a:ext cx="472836" cy="693785"/>
            </a:xfrm>
            <a:prstGeom prst="rect">
              <a:avLst/>
            </a:prstGeom>
          </p:spPr>
        </p:pic>
      </p:grpSp>
      <p:pic>
        <p:nvPicPr>
          <p:cNvPr id="32" name="Gráfico 2" descr="Escola">
            <a:extLst>
              <a:ext uri="{FF2B5EF4-FFF2-40B4-BE49-F238E27FC236}">
                <a16:creationId xmlns:a16="http://schemas.microsoft.com/office/drawing/2014/main" id="{62C79D96-2786-4572-BAD2-47EE5738A5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84245" y="2262713"/>
            <a:ext cx="1283922" cy="1283921"/>
          </a:xfrm>
          <a:prstGeom prst="rect">
            <a:avLst/>
          </a:prstGeom>
        </p:spPr>
      </p:pic>
      <p:pic>
        <p:nvPicPr>
          <p:cNvPr id="33" name="Gráfico 4" descr="Imposto">
            <a:extLst>
              <a:ext uri="{FF2B5EF4-FFF2-40B4-BE49-F238E27FC236}">
                <a16:creationId xmlns:a16="http://schemas.microsoft.com/office/drawing/2014/main" id="{B91A7590-9CC7-4A23-A99C-7FAB89871FB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4099" y="2474355"/>
            <a:ext cx="1003033" cy="1003033"/>
          </a:xfrm>
          <a:prstGeom prst="rect">
            <a:avLst/>
          </a:prstGeom>
        </p:spPr>
      </p:pic>
      <p:grpSp>
        <p:nvGrpSpPr>
          <p:cNvPr id="34" name="Group 280">
            <a:extLst>
              <a:ext uri="{FF2B5EF4-FFF2-40B4-BE49-F238E27FC236}">
                <a16:creationId xmlns:a16="http://schemas.microsoft.com/office/drawing/2014/main" id="{ECC6A351-27D3-4BE5-957A-1FE96A5F58AF}"/>
              </a:ext>
            </a:extLst>
          </p:cNvPr>
          <p:cNvGrpSpPr/>
          <p:nvPr/>
        </p:nvGrpSpPr>
        <p:grpSpPr>
          <a:xfrm>
            <a:off x="7735395" y="2474355"/>
            <a:ext cx="552079" cy="1182268"/>
            <a:chOff x="896897" y="372794"/>
            <a:chExt cx="2425766" cy="6145697"/>
          </a:xfrm>
        </p:grpSpPr>
        <p:sp>
          <p:nvSpPr>
            <p:cNvPr id="35" name="Freeform: Shape 281">
              <a:extLst>
                <a:ext uri="{FF2B5EF4-FFF2-40B4-BE49-F238E27FC236}">
                  <a16:creationId xmlns:a16="http://schemas.microsoft.com/office/drawing/2014/main" id="{81E87387-D758-4BF0-A599-2E6F5143D620}"/>
                </a:ext>
              </a:extLst>
            </p:cNvPr>
            <p:cNvSpPr/>
            <p:nvPr/>
          </p:nvSpPr>
          <p:spPr>
            <a:xfrm>
              <a:off x="1884251" y="5904482"/>
              <a:ext cx="908701" cy="422652"/>
            </a:xfrm>
            <a:custGeom>
              <a:avLst/>
              <a:gdLst>
                <a:gd name="connsiteX0" fmla="*/ 46881 w 1005941"/>
                <a:gd name="connsiteY0" fmla="*/ 266526 h 467879"/>
                <a:gd name="connsiteX1" fmla="*/ 46881 w 1005941"/>
                <a:gd name="connsiteY1" fmla="*/ 175289 h 467879"/>
                <a:gd name="connsiteX2" fmla="*/ 67935 w 1005941"/>
                <a:gd name="connsiteY2" fmla="*/ 107447 h 467879"/>
                <a:gd name="connsiteX3" fmla="*/ 355681 w 1005941"/>
                <a:gd name="connsiteY3" fmla="*/ 105107 h 467879"/>
                <a:gd name="connsiteX4" fmla="*/ 472651 w 1005941"/>
                <a:gd name="connsiteY4" fmla="*/ 44283 h 467879"/>
                <a:gd name="connsiteX5" fmla="*/ 507742 w 1005941"/>
                <a:gd name="connsiteY5" fmla="*/ 72356 h 467879"/>
                <a:gd name="connsiteX6" fmla="*/ 739343 w 1005941"/>
                <a:gd name="connsiteY6" fmla="*/ 247811 h 467879"/>
                <a:gd name="connsiteX7" fmla="*/ 790810 w 1005941"/>
                <a:gd name="connsiteY7" fmla="*/ 259508 h 467879"/>
                <a:gd name="connsiteX8" fmla="*/ 917137 w 1005941"/>
                <a:gd name="connsiteY8" fmla="*/ 273545 h 467879"/>
                <a:gd name="connsiteX9" fmla="*/ 973283 w 1005941"/>
                <a:gd name="connsiteY9" fmla="*/ 329690 h 467879"/>
                <a:gd name="connsiteX10" fmla="*/ 926495 w 1005941"/>
                <a:gd name="connsiteY10" fmla="*/ 392854 h 467879"/>
                <a:gd name="connsiteX11" fmla="*/ 470312 w 1005941"/>
                <a:gd name="connsiteY11" fmla="*/ 392854 h 467879"/>
                <a:gd name="connsiteX12" fmla="*/ 320590 w 1005941"/>
                <a:gd name="connsiteY12" fmla="*/ 376478 h 467879"/>
                <a:gd name="connsiteX13" fmla="*/ 96008 w 1005941"/>
                <a:gd name="connsiteY13" fmla="*/ 362441 h 467879"/>
                <a:gd name="connsiteX14" fmla="*/ 46881 w 1005941"/>
                <a:gd name="connsiteY14" fmla="*/ 296938 h 467879"/>
                <a:gd name="connsiteX15" fmla="*/ 46881 w 1005941"/>
                <a:gd name="connsiteY15" fmla="*/ 266526 h 46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5941" h="467879">
                  <a:moveTo>
                    <a:pt x="46881" y="266526"/>
                  </a:moveTo>
                  <a:cubicBezTo>
                    <a:pt x="44541" y="236114"/>
                    <a:pt x="44541" y="208041"/>
                    <a:pt x="46881" y="175289"/>
                  </a:cubicBezTo>
                  <a:cubicBezTo>
                    <a:pt x="53899" y="151895"/>
                    <a:pt x="60917" y="130841"/>
                    <a:pt x="67935" y="107447"/>
                  </a:cubicBezTo>
                  <a:cubicBezTo>
                    <a:pt x="163851" y="107447"/>
                    <a:pt x="259766" y="112126"/>
                    <a:pt x="355681" y="105107"/>
                  </a:cubicBezTo>
                  <a:cubicBezTo>
                    <a:pt x="402469" y="100429"/>
                    <a:pt x="442239" y="79374"/>
                    <a:pt x="472651" y="44283"/>
                  </a:cubicBezTo>
                  <a:cubicBezTo>
                    <a:pt x="498385" y="37265"/>
                    <a:pt x="498385" y="60659"/>
                    <a:pt x="507742" y="72356"/>
                  </a:cubicBezTo>
                  <a:cubicBezTo>
                    <a:pt x="568567" y="154235"/>
                    <a:pt x="624712" y="215060"/>
                    <a:pt x="739343" y="247811"/>
                  </a:cubicBezTo>
                  <a:cubicBezTo>
                    <a:pt x="751040" y="252490"/>
                    <a:pt x="776773" y="259508"/>
                    <a:pt x="790810" y="259508"/>
                  </a:cubicBezTo>
                  <a:cubicBezTo>
                    <a:pt x="835258" y="266526"/>
                    <a:pt x="868010" y="271205"/>
                    <a:pt x="917137" y="273545"/>
                  </a:cubicBezTo>
                  <a:cubicBezTo>
                    <a:pt x="959246" y="280562"/>
                    <a:pt x="970943" y="296938"/>
                    <a:pt x="973283" y="329690"/>
                  </a:cubicBezTo>
                  <a:cubicBezTo>
                    <a:pt x="977962" y="364781"/>
                    <a:pt x="956907" y="383496"/>
                    <a:pt x="926495" y="392854"/>
                  </a:cubicBezTo>
                  <a:cubicBezTo>
                    <a:pt x="776773" y="448999"/>
                    <a:pt x="617694" y="460696"/>
                    <a:pt x="470312" y="392854"/>
                  </a:cubicBezTo>
                  <a:cubicBezTo>
                    <a:pt x="421185" y="369460"/>
                    <a:pt x="376736" y="367120"/>
                    <a:pt x="320590" y="376478"/>
                  </a:cubicBezTo>
                  <a:cubicBezTo>
                    <a:pt x="219996" y="395193"/>
                    <a:pt x="173208" y="378817"/>
                    <a:pt x="96008" y="362441"/>
                  </a:cubicBezTo>
                  <a:cubicBezTo>
                    <a:pt x="58578" y="355423"/>
                    <a:pt x="32844" y="336708"/>
                    <a:pt x="46881" y="296938"/>
                  </a:cubicBezTo>
                  <a:cubicBezTo>
                    <a:pt x="51559" y="287581"/>
                    <a:pt x="46881" y="287581"/>
                    <a:pt x="46881" y="2665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6" name="Freeform: Shape 282">
              <a:extLst>
                <a:ext uri="{FF2B5EF4-FFF2-40B4-BE49-F238E27FC236}">
                  <a16:creationId xmlns:a16="http://schemas.microsoft.com/office/drawing/2014/main" id="{95FF3CA3-9EB2-4564-BBCF-37B316937DAC}"/>
                </a:ext>
              </a:extLst>
            </p:cNvPr>
            <p:cNvSpPr/>
            <p:nvPr/>
          </p:nvSpPr>
          <p:spPr>
            <a:xfrm>
              <a:off x="1403251" y="5981252"/>
              <a:ext cx="401519" cy="528315"/>
            </a:xfrm>
            <a:custGeom>
              <a:avLst/>
              <a:gdLst>
                <a:gd name="connsiteX0" fmla="*/ 102117 w 444485"/>
                <a:gd name="connsiteY0" fmla="*/ 247044 h 584849"/>
                <a:gd name="connsiteX1" fmla="*/ 111474 w 444485"/>
                <a:gd name="connsiteY1" fmla="*/ 76268 h 584849"/>
                <a:gd name="connsiteX2" fmla="*/ 319681 w 444485"/>
                <a:gd name="connsiteY2" fmla="*/ 43516 h 584849"/>
                <a:gd name="connsiteX3" fmla="*/ 382844 w 444485"/>
                <a:gd name="connsiteY3" fmla="*/ 55213 h 584849"/>
                <a:gd name="connsiteX4" fmla="*/ 392202 w 444485"/>
                <a:gd name="connsiteY4" fmla="*/ 300850 h 584849"/>
                <a:gd name="connsiteX5" fmla="*/ 417935 w 444485"/>
                <a:gd name="connsiteY5" fmla="*/ 424839 h 584849"/>
                <a:gd name="connsiteX6" fmla="*/ 340735 w 444485"/>
                <a:gd name="connsiteY6" fmla="*/ 537130 h 584849"/>
                <a:gd name="connsiteX7" fmla="*/ 102117 w 444485"/>
                <a:gd name="connsiteY7" fmla="*/ 532450 h 584849"/>
                <a:gd name="connsiteX8" fmla="*/ 55329 w 444485"/>
                <a:gd name="connsiteY8" fmla="*/ 389748 h 584849"/>
                <a:gd name="connsiteX9" fmla="*/ 102117 w 444485"/>
                <a:gd name="connsiteY9" fmla="*/ 247044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4485" h="584849">
                  <a:moveTo>
                    <a:pt x="102117" y="247044"/>
                  </a:moveTo>
                  <a:cubicBezTo>
                    <a:pt x="113814" y="190899"/>
                    <a:pt x="120832" y="151129"/>
                    <a:pt x="111474" y="76268"/>
                  </a:cubicBezTo>
                  <a:cubicBezTo>
                    <a:pt x="181656" y="66910"/>
                    <a:pt x="247159" y="38838"/>
                    <a:pt x="319681" y="43516"/>
                  </a:cubicBezTo>
                  <a:cubicBezTo>
                    <a:pt x="340735" y="45856"/>
                    <a:pt x="364129" y="45856"/>
                    <a:pt x="382844" y="55213"/>
                  </a:cubicBezTo>
                  <a:cubicBezTo>
                    <a:pt x="394541" y="141771"/>
                    <a:pt x="373487" y="218971"/>
                    <a:pt x="392202" y="300850"/>
                  </a:cubicBezTo>
                  <a:cubicBezTo>
                    <a:pt x="403899" y="342960"/>
                    <a:pt x="413257" y="382729"/>
                    <a:pt x="417935" y="424839"/>
                  </a:cubicBezTo>
                  <a:cubicBezTo>
                    <a:pt x="427293" y="502039"/>
                    <a:pt x="413257" y="523093"/>
                    <a:pt x="340735" y="537130"/>
                  </a:cubicBezTo>
                  <a:cubicBezTo>
                    <a:pt x="258856" y="551166"/>
                    <a:pt x="183996" y="548827"/>
                    <a:pt x="102117" y="532450"/>
                  </a:cubicBezTo>
                  <a:cubicBezTo>
                    <a:pt x="43632" y="520753"/>
                    <a:pt x="29595" y="459930"/>
                    <a:pt x="55329" y="389748"/>
                  </a:cubicBezTo>
                  <a:cubicBezTo>
                    <a:pt x="71704" y="340620"/>
                    <a:pt x="88080" y="300850"/>
                    <a:pt x="102117" y="2470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7" name="Freeform: Shape 283">
              <a:extLst>
                <a:ext uri="{FF2B5EF4-FFF2-40B4-BE49-F238E27FC236}">
                  <a16:creationId xmlns:a16="http://schemas.microsoft.com/office/drawing/2014/main" id="{946D234A-4962-45EB-AAD2-DD6F94B61FA7}"/>
                </a:ext>
              </a:extLst>
            </p:cNvPr>
            <p:cNvSpPr/>
            <p:nvPr/>
          </p:nvSpPr>
          <p:spPr>
            <a:xfrm>
              <a:off x="896897" y="1140047"/>
              <a:ext cx="1606075" cy="1415883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8" name="Freeform: Shape 284">
              <a:extLst>
                <a:ext uri="{FF2B5EF4-FFF2-40B4-BE49-F238E27FC236}">
                  <a16:creationId xmlns:a16="http://schemas.microsoft.com/office/drawing/2014/main" id="{9D9D004C-03FE-4AAD-BE7F-BBFE1E34DE52}"/>
                </a:ext>
              </a:extLst>
            </p:cNvPr>
            <p:cNvSpPr/>
            <p:nvPr/>
          </p:nvSpPr>
          <p:spPr>
            <a:xfrm>
              <a:off x="1235707" y="2205535"/>
              <a:ext cx="1289086" cy="3888393"/>
            </a:xfrm>
            <a:custGeom>
              <a:avLst/>
              <a:gdLst>
                <a:gd name="connsiteX0" fmla="*/ 1305229 w 1427033"/>
                <a:gd name="connsiteY0" fmla="*/ 73181 h 4304494"/>
                <a:gd name="connsiteX1" fmla="*/ 1279495 w 1427033"/>
                <a:gd name="connsiteY1" fmla="*/ 87218 h 4304494"/>
                <a:gd name="connsiteX2" fmla="*/ 673591 w 1427033"/>
                <a:gd name="connsiteY2" fmla="*/ 122309 h 4304494"/>
                <a:gd name="connsiteX3" fmla="*/ 638500 w 1427033"/>
                <a:gd name="connsiteY3" fmla="*/ 143363 h 4304494"/>
                <a:gd name="connsiteX4" fmla="*/ 109796 w 1427033"/>
                <a:gd name="connsiteY4" fmla="*/ 407715 h 4304494"/>
                <a:gd name="connsiteX5" fmla="*/ 91081 w 1427033"/>
                <a:gd name="connsiteY5" fmla="*/ 454503 h 4304494"/>
                <a:gd name="connsiteX6" fmla="*/ 91081 w 1427033"/>
                <a:gd name="connsiteY6" fmla="*/ 524685 h 4304494"/>
                <a:gd name="connsiteX7" fmla="*/ 74705 w 1427033"/>
                <a:gd name="connsiteY7" fmla="*/ 583170 h 4304494"/>
                <a:gd name="connsiteX8" fmla="*/ 55990 w 1427033"/>
                <a:gd name="connsiteY8" fmla="*/ 693122 h 4304494"/>
                <a:gd name="connsiteX9" fmla="*/ 95759 w 1427033"/>
                <a:gd name="connsiteY9" fmla="*/ 739910 h 4304494"/>
                <a:gd name="connsiteX10" fmla="*/ 123832 w 1427033"/>
                <a:gd name="connsiteY10" fmla="*/ 805413 h 4304494"/>
                <a:gd name="connsiteX11" fmla="*/ 116814 w 1427033"/>
                <a:gd name="connsiteY11" fmla="*/ 1086141 h 4304494"/>
                <a:gd name="connsiteX12" fmla="*/ 114475 w 1427033"/>
                <a:gd name="connsiteY12" fmla="*/ 1100177 h 4304494"/>
                <a:gd name="connsiteX13" fmla="*/ 114475 w 1427033"/>
                <a:gd name="connsiteY13" fmla="*/ 1359851 h 4304494"/>
                <a:gd name="connsiteX14" fmla="*/ 109796 w 1427033"/>
                <a:gd name="connsiteY14" fmla="*/ 1504894 h 4304494"/>
                <a:gd name="connsiteX15" fmla="*/ 133190 w 1427033"/>
                <a:gd name="connsiteY15" fmla="*/ 1713100 h 4304494"/>
                <a:gd name="connsiteX16" fmla="*/ 156584 w 1427033"/>
                <a:gd name="connsiteY16" fmla="*/ 1851125 h 4304494"/>
                <a:gd name="connsiteX17" fmla="*/ 186996 w 1427033"/>
                <a:gd name="connsiteY17" fmla="*/ 2021901 h 4304494"/>
                <a:gd name="connsiteX18" fmla="*/ 210390 w 1427033"/>
                <a:gd name="connsiteY18" fmla="*/ 2309647 h 4304494"/>
                <a:gd name="connsiteX19" fmla="*/ 198693 w 1427033"/>
                <a:gd name="connsiteY19" fmla="*/ 2333041 h 4304494"/>
                <a:gd name="connsiteX20" fmla="*/ 208050 w 1427033"/>
                <a:gd name="connsiteY20" fmla="*/ 2494460 h 4304494"/>
                <a:gd name="connsiteX21" fmla="*/ 215069 w 1427033"/>
                <a:gd name="connsiteY21" fmla="*/ 2545926 h 4304494"/>
                <a:gd name="connsiteX22" fmla="*/ 172959 w 1427033"/>
                <a:gd name="connsiteY22" fmla="*/ 2690969 h 4304494"/>
                <a:gd name="connsiteX23" fmla="*/ 172959 w 1427033"/>
                <a:gd name="connsiteY23" fmla="*/ 2705006 h 4304494"/>
                <a:gd name="connsiteX24" fmla="*/ 175299 w 1427033"/>
                <a:gd name="connsiteY24" fmla="*/ 2903855 h 4304494"/>
                <a:gd name="connsiteX25" fmla="*/ 161262 w 1427033"/>
                <a:gd name="connsiteY25" fmla="*/ 3151831 h 4304494"/>
                <a:gd name="connsiteX26" fmla="*/ 158923 w 1427033"/>
                <a:gd name="connsiteY26" fmla="*/ 3161188 h 4304494"/>
                <a:gd name="connsiteX27" fmla="*/ 149565 w 1427033"/>
                <a:gd name="connsiteY27" fmla="*/ 3413844 h 4304494"/>
                <a:gd name="connsiteX28" fmla="*/ 151905 w 1427033"/>
                <a:gd name="connsiteY28" fmla="*/ 3647784 h 4304494"/>
                <a:gd name="connsiteX29" fmla="*/ 194014 w 1427033"/>
                <a:gd name="connsiteY29" fmla="*/ 4008051 h 4304494"/>
                <a:gd name="connsiteX30" fmla="*/ 226766 w 1427033"/>
                <a:gd name="connsiteY30" fmla="*/ 4197542 h 4304494"/>
                <a:gd name="connsiteX31" fmla="*/ 275893 w 1427033"/>
                <a:gd name="connsiteY31" fmla="*/ 4256027 h 4304494"/>
                <a:gd name="connsiteX32" fmla="*/ 299287 w 1427033"/>
                <a:gd name="connsiteY32" fmla="*/ 4265385 h 4304494"/>
                <a:gd name="connsiteX33" fmla="*/ 374148 w 1427033"/>
                <a:gd name="connsiteY33" fmla="*/ 4256027 h 4304494"/>
                <a:gd name="connsiteX34" fmla="*/ 572997 w 1427033"/>
                <a:gd name="connsiteY34" fmla="*/ 4244330 h 4304494"/>
                <a:gd name="connsiteX35" fmla="*/ 624464 w 1427033"/>
                <a:gd name="connsiteY35" fmla="*/ 4234973 h 4304494"/>
                <a:gd name="connsiteX36" fmla="*/ 640839 w 1427033"/>
                <a:gd name="connsiteY36" fmla="*/ 4199882 h 4304494"/>
                <a:gd name="connsiteX37" fmla="*/ 636161 w 1427033"/>
                <a:gd name="connsiteY37" fmla="*/ 3872366 h 4304494"/>
                <a:gd name="connsiteX38" fmla="*/ 610427 w 1427033"/>
                <a:gd name="connsiteY38" fmla="*/ 3549529 h 4304494"/>
                <a:gd name="connsiteX39" fmla="*/ 605748 w 1427033"/>
                <a:gd name="connsiteY39" fmla="*/ 3467650 h 4304494"/>
                <a:gd name="connsiteX40" fmla="*/ 622124 w 1427033"/>
                <a:gd name="connsiteY40" fmla="*/ 2807939 h 4304494"/>
                <a:gd name="connsiteX41" fmla="*/ 666573 w 1427033"/>
                <a:gd name="connsiteY41" fmla="*/ 2457029 h 4304494"/>
                <a:gd name="connsiteX42" fmla="*/ 696985 w 1427033"/>
                <a:gd name="connsiteY42" fmla="*/ 2005525 h 4304494"/>
                <a:gd name="connsiteX43" fmla="*/ 795240 w 1427033"/>
                <a:gd name="connsiteY43" fmla="*/ 1537645 h 4304494"/>
                <a:gd name="connsiteX44" fmla="*/ 771846 w 1427033"/>
                <a:gd name="connsiteY44" fmla="*/ 1766906 h 4304494"/>
                <a:gd name="connsiteX45" fmla="*/ 746112 w 1427033"/>
                <a:gd name="connsiteY45" fmla="*/ 1977452 h 4304494"/>
                <a:gd name="connsiteX46" fmla="*/ 769506 w 1427033"/>
                <a:gd name="connsiteY46" fmla="*/ 2209053 h 4304494"/>
                <a:gd name="connsiteX47" fmla="*/ 785882 w 1427033"/>
                <a:gd name="connsiteY47" fmla="*/ 2335380 h 4304494"/>
                <a:gd name="connsiteX48" fmla="*/ 795240 w 1427033"/>
                <a:gd name="connsiteY48" fmla="*/ 2714363 h 4304494"/>
                <a:gd name="connsiteX49" fmla="*/ 748452 w 1427033"/>
                <a:gd name="connsiteY49" fmla="*/ 3114400 h 4304494"/>
                <a:gd name="connsiteX50" fmla="*/ 755470 w 1427033"/>
                <a:gd name="connsiteY50" fmla="*/ 3647784 h 4304494"/>
                <a:gd name="connsiteX51" fmla="*/ 757809 w 1427033"/>
                <a:gd name="connsiteY51" fmla="*/ 3769432 h 4304494"/>
                <a:gd name="connsiteX52" fmla="*/ 760149 w 1427033"/>
                <a:gd name="connsiteY52" fmla="*/ 4052500 h 4304494"/>
                <a:gd name="connsiteX53" fmla="*/ 767167 w 1427033"/>
                <a:gd name="connsiteY53" fmla="*/ 4185845 h 4304494"/>
                <a:gd name="connsiteX54" fmla="*/ 792900 w 1427033"/>
                <a:gd name="connsiteY54" fmla="*/ 4206900 h 4304494"/>
                <a:gd name="connsiteX55" fmla="*/ 1045555 w 1427033"/>
                <a:gd name="connsiteY55" fmla="*/ 4211579 h 4304494"/>
                <a:gd name="connsiteX56" fmla="*/ 1197616 w 1427033"/>
                <a:gd name="connsiteY56" fmla="*/ 4143736 h 4304494"/>
                <a:gd name="connsiteX57" fmla="*/ 1211653 w 1427033"/>
                <a:gd name="connsiteY57" fmla="*/ 4071215 h 4304494"/>
                <a:gd name="connsiteX58" fmla="*/ 1185919 w 1427033"/>
                <a:gd name="connsiteY58" fmla="*/ 3888742 h 4304494"/>
                <a:gd name="connsiteX59" fmla="*/ 1171883 w 1427033"/>
                <a:gd name="connsiteY59" fmla="*/ 3757735 h 4304494"/>
                <a:gd name="connsiteX60" fmla="*/ 1174222 w 1427033"/>
                <a:gd name="connsiteY60" fmla="*/ 3610353 h 4304494"/>
                <a:gd name="connsiteX61" fmla="*/ 1157847 w 1427033"/>
                <a:gd name="connsiteY61" fmla="*/ 3404486 h 4304494"/>
                <a:gd name="connsiteX62" fmla="*/ 1195277 w 1427033"/>
                <a:gd name="connsiteY62" fmla="*/ 2992752 h 4304494"/>
                <a:gd name="connsiteX63" fmla="*/ 1258441 w 1427033"/>
                <a:gd name="connsiteY63" fmla="*/ 2751794 h 4304494"/>
                <a:gd name="connsiteX64" fmla="*/ 1274817 w 1427033"/>
                <a:gd name="connsiteY64" fmla="*/ 2655878 h 4304494"/>
                <a:gd name="connsiteX65" fmla="*/ 1274817 w 1427033"/>
                <a:gd name="connsiteY65" fmla="*/ 2578678 h 4304494"/>
                <a:gd name="connsiteX66" fmla="*/ 1302889 w 1427033"/>
                <a:gd name="connsiteY66" fmla="*/ 2209053 h 4304494"/>
                <a:gd name="connsiteX67" fmla="*/ 1302889 w 1427033"/>
                <a:gd name="connsiteY67" fmla="*/ 2192677 h 4304494"/>
                <a:gd name="connsiteX68" fmla="*/ 1314586 w 1427033"/>
                <a:gd name="connsiteY68" fmla="*/ 1649936 h 4304494"/>
                <a:gd name="connsiteX69" fmla="*/ 1181241 w 1427033"/>
                <a:gd name="connsiteY69" fmla="*/ 898989 h 4304494"/>
                <a:gd name="connsiteX70" fmla="*/ 1202295 w 1427033"/>
                <a:gd name="connsiteY70" fmla="*/ 714177 h 4304494"/>
                <a:gd name="connsiteX71" fmla="*/ 1190598 w 1427033"/>
                <a:gd name="connsiteY71" fmla="*/ 475558 h 4304494"/>
                <a:gd name="connsiteX72" fmla="*/ 1302889 w 1427033"/>
                <a:gd name="connsiteY72" fmla="*/ 452164 h 4304494"/>
                <a:gd name="connsiteX73" fmla="*/ 1293532 w 1427033"/>
                <a:gd name="connsiteY73" fmla="*/ 435788 h 4304494"/>
                <a:gd name="connsiteX74" fmla="*/ 1272477 w 1427033"/>
                <a:gd name="connsiteY74" fmla="*/ 435788 h 4304494"/>
                <a:gd name="connsiteX75" fmla="*/ 1178901 w 1427033"/>
                <a:gd name="connsiteY75" fmla="*/ 367946 h 4304494"/>
                <a:gd name="connsiteX76" fmla="*/ 1169544 w 1427033"/>
                <a:gd name="connsiteY76" fmla="*/ 314139 h 4304494"/>
                <a:gd name="connsiteX77" fmla="*/ 1176562 w 1427033"/>
                <a:gd name="connsiteY77" fmla="*/ 236939 h 4304494"/>
                <a:gd name="connsiteX78" fmla="*/ 1314586 w 1427033"/>
                <a:gd name="connsiteY78" fmla="*/ 150382 h 4304494"/>
                <a:gd name="connsiteX79" fmla="*/ 1354356 w 1427033"/>
                <a:gd name="connsiteY79" fmla="*/ 77860 h 4304494"/>
                <a:gd name="connsiteX80" fmla="*/ 1382429 w 1427033"/>
                <a:gd name="connsiteY80" fmla="*/ 73181 h 4304494"/>
                <a:gd name="connsiteX81" fmla="*/ 1394126 w 1427033"/>
                <a:gd name="connsiteY81" fmla="*/ 63824 h 4304494"/>
                <a:gd name="connsiteX82" fmla="*/ 1305229 w 1427033"/>
                <a:gd name="connsiteY82" fmla="*/ 73181 h 43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427033" h="4304494">
                  <a:moveTo>
                    <a:pt x="1305229" y="73181"/>
                  </a:moveTo>
                  <a:cubicBezTo>
                    <a:pt x="1300550" y="82539"/>
                    <a:pt x="1291192" y="84878"/>
                    <a:pt x="1279495" y="87218"/>
                  </a:cubicBezTo>
                  <a:cubicBezTo>
                    <a:pt x="1176562" y="96575"/>
                    <a:pt x="680609" y="152721"/>
                    <a:pt x="673591" y="122309"/>
                  </a:cubicBezTo>
                  <a:cubicBezTo>
                    <a:pt x="666573" y="126988"/>
                    <a:pt x="652536" y="136345"/>
                    <a:pt x="638500" y="143363"/>
                  </a:cubicBezTo>
                  <a:cubicBezTo>
                    <a:pt x="470063" y="246297"/>
                    <a:pt x="306305" y="358588"/>
                    <a:pt x="109796" y="407715"/>
                  </a:cubicBezTo>
                  <a:cubicBezTo>
                    <a:pt x="88741" y="417073"/>
                    <a:pt x="98099" y="440467"/>
                    <a:pt x="91081" y="454503"/>
                  </a:cubicBezTo>
                  <a:cubicBezTo>
                    <a:pt x="84062" y="477897"/>
                    <a:pt x="79384" y="503631"/>
                    <a:pt x="91081" y="524685"/>
                  </a:cubicBezTo>
                  <a:cubicBezTo>
                    <a:pt x="112135" y="555097"/>
                    <a:pt x="95759" y="566794"/>
                    <a:pt x="74705" y="583170"/>
                  </a:cubicBezTo>
                  <a:cubicBezTo>
                    <a:pt x="41953" y="608904"/>
                    <a:pt x="32596" y="658031"/>
                    <a:pt x="55990" y="693122"/>
                  </a:cubicBezTo>
                  <a:cubicBezTo>
                    <a:pt x="67687" y="709498"/>
                    <a:pt x="81723" y="728213"/>
                    <a:pt x="95759" y="739910"/>
                  </a:cubicBezTo>
                  <a:cubicBezTo>
                    <a:pt x="119153" y="758625"/>
                    <a:pt x="121493" y="777340"/>
                    <a:pt x="123832" y="805413"/>
                  </a:cubicBezTo>
                  <a:cubicBezTo>
                    <a:pt x="126172" y="898989"/>
                    <a:pt x="84062" y="992565"/>
                    <a:pt x="116814" y="1086141"/>
                  </a:cubicBezTo>
                  <a:cubicBezTo>
                    <a:pt x="119153" y="1090820"/>
                    <a:pt x="116814" y="1095499"/>
                    <a:pt x="114475" y="1100177"/>
                  </a:cubicBezTo>
                  <a:cubicBezTo>
                    <a:pt x="91081" y="1186736"/>
                    <a:pt x="88741" y="1273293"/>
                    <a:pt x="114475" y="1359851"/>
                  </a:cubicBezTo>
                  <a:cubicBezTo>
                    <a:pt x="128511" y="1408978"/>
                    <a:pt x="119153" y="1458106"/>
                    <a:pt x="109796" y="1504894"/>
                  </a:cubicBezTo>
                  <a:cubicBezTo>
                    <a:pt x="93420" y="1577415"/>
                    <a:pt x="100438" y="1645258"/>
                    <a:pt x="133190" y="1713100"/>
                  </a:cubicBezTo>
                  <a:cubicBezTo>
                    <a:pt x="154244" y="1755209"/>
                    <a:pt x="163602" y="1799658"/>
                    <a:pt x="156584" y="1851125"/>
                  </a:cubicBezTo>
                  <a:cubicBezTo>
                    <a:pt x="149565" y="1909610"/>
                    <a:pt x="170620" y="1965755"/>
                    <a:pt x="186996" y="2021901"/>
                  </a:cubicBezTo>
                  <a:cubicBezTo>
                    <a:pt x="215069" y="2113137"/>
                    <a:pt x="203372" y="2213732"/>
                    <a:pt x="210390" y="2309647"/>
                  </a:cubicBezTo>
                  <a:cubicBezTo>
                    <a:pt x="210390" y="2316665"/>
                    <a:pt x="203372" y="2323683"/>
                    <a:pt x="198693" y="2333041"/>
                  </a:cubicBezTo>
                  <a:cubicBezTo>
                    <a:pt x="177638" y="2389187"/>
                    <a:pt x="161262" y="2442993"/>
                    <a:pt x="208050" y="2494460"/>
                  </a:cubicBezTo>
                  <a:cubicBezTo>
                    <a:pt x="219747" y="2506157"/>
                    <a:pt x="224426" y="2524872"/>
                    <a:pt x="215069" y="2545926"/>
                  </a:cubicBezTo>
                  <a:cubicBezTo>
                    <a:pt x="196353" y="2592714"/>
                    <a:pt x="203372" y="2646521"/>
                    <a:pt x="172959" y="2690969"/>
                  </a:cubicBezTo>
                  <a:cubicBezTo>
                    <a:pt x="170620" y="2693309"/>
                    <a:pt x="170620" y="2700327"/>
                    <a:pt x="172959" y="2705006"/>
                  </a:cubicBezTo>
                  <a:cubicBezTo>
                    <a:pt x="184656" y="2770509"/>
                    <a:pt x="177638" y="2838351"/>
                    <a:pt x="175299" y="2903855"/>
                  </a:cubicBezTo>
                  <a:cubicBezTo>
                    <a:pt x="170620" y="2985734"/>
                    <a:pt x="126172" y="3067612"/>
                    <a:pt x="161262" y="3151831"/>
                  </a:cubicBezTo>
                  <a:cubicBezTo>
                    <a:pt x="161262" y="3154170"/>
                    <a:pt x="161262" y="3158849"/>
                    <a:pt x="158923" y="3161188"/>
                  </a:cubicBezTo>
                  <a:cubicBezTo>
                    <a:pt x="144887" y="3245407"/>
                    <a:pt x="142547" y="3329625"/>
                    <a:pt x="149565" y="3413844"/>
                  </a:cubicBezTo>
                  <a:cubicBezTo>
                    <a:pt x="154244" y="3491044"/>
                    <a:pt x="151905" y="3570583"/>
                    <a:pt x="151905" y="3647784"/>
                  </a:cubicBezTo>
                  <a:cubicBezTo>
                    <a:pt x="151905" y="3769432"/>
                    <a:pt x="177638" y="3888742"/>
                    <a:pt x="194014" y="4008051"/>
                  </a:cubicBezTo>
                  <a:cubicBezTo>
                    <a:pt x="203372" y="4071215"/>
                    <a:pt x="236123" y="4129700"/>
                    <a:pt x="226766" y="4197542"/>
                  </a:cubicBezTo>
                  <a:cubicBezTo>
                    <a:pt x="219747" y="4237312"/>
                    <a:pt x="238463" y="4253688"/>
                    <a:pt x="275893" y="4256027"/>
                  </a:cubicBezTo>
                  <a:cubicBezTo>
                    <a:pt x="282911" y="4260706"/>
                    <a:pt x="292269" y="4263046"/>
                    <a:pt x="299287" y="4265385"/>
                  </a:cubicBezTo>
                  <a:cubicBezTo>
                    <a:pt x="325020" y="4270064"/>
                    <a:pt x="348414" y="4260706"/>
                    <a:pt x="374148" y="4256027"/>
                  </a:cubicBezTo>
                  <a:cubicBezTo>
                    <a:pt x="439651" y="4239652"/>
                    <a:pt x="505154" y="4232633"/>
                    <a:pt x="572997" y="4244330"/>
                  </a:cubicBezTo>
                  <a:cubicBezTo>
                    <a:pt x="589373" y="4241991"/>
                    <a:pt x="608088" y="4241991"/>
                    <a:pt x="624464" y="4234973"/>
                  </a:cubicBezTo>
                  <a:cubicBezTo>
                    <a:pt x="638500" y="4227955"/>
                    <a:pt x="638500" y="4211579"/>
                    <a:pt x="640839" y="4199882"/>
                  </a:cubicBezTo>
                  <a:cubicBezTo>
                    <a:pt x="657215" y="4089930"/>
                    <a:pt x="659555" y="3977639"/>
                    <a:pt x="636161" y="3872366"/>
                  </a:cubicBezTo>
                  <a:cubicBezTo>
                    <a:pt x="612767" y="3764754"/>
                    <a:pt x="619785" y="3657141"/>
                    <a:pt x="610427" y="3549529"/>
                  </a:cubicBezTo>
                  <a:cubicBezTo>
                    <a:pt x="608088" y="3521456"/>
                    <a:pt x="608088" y="3495723"/>
                    <a:pt x="605748" y="3467650"/>
                  </a:cubicBezTo>
                  <a:cubicBezTo>
                    <a:pt x="587033" y="3247746"/>
                    <a:pt x="575336" y="3025503"/>
                    <a:pt x="622124" y="2807939"/>
                  </a:cubicBezTo>
                  <a:cubicBezTo>
                    <a:pt x="647858" y="2693309"/>
                    <a:pt x="659555" y="2573999"/>
                    <a:pt x="666573" y="2457029"/>
                  </a:cubicBezTo>
                  <a:cubicBezTo>
                    <a:pt x="673591" y="2307308"/>
                    <a:pt x="687627" y="2155247"/>
                    <a:pt x="696985" y="2005525"/>
                  </a:cubicBezTo>
                  <a:cubicBezTo>
                    <a:pt x="704003" y="1888555"/>
                    <a:pt x="750791" y="1642918"/>
                    <a:pt x="795240" y="1537645"/>
                  </a:cubicBezTo>
                  <a:cubicBezTo>
                    <a:pt x="790561" y="1539985"/>
                    <a:pt x="783543" y="1699064"/>
                    <a:pt x="771846" y="1766906"/>
                  </a:cubicBezTo>
                  <a:cubicBezTo>
                    <a:pt x="760149" y="1846446"/>
                    <a:pt x="750791" y="1900252"/>
                    <a:pt x="746112" y="1977452"/>
                  </a:cubicBezTo>
                  <a:cubicBezTo>
                    <a:pt x="769506" y="2047634"/>
                    <a:pt x="767167" y="2134192"/>
                    <a:pt x="769506" y="2209053"/>
                  </a:cubicBezTo>
                  <a:cubicBezTo>
                    <a:pt x="769506" y="2251162"/>
                    <a:pt x="776524" y="2293271"/>
                    <a:pt x="785882" y="2335380"/>
                  </a:cubicBezTo>
                  <a:cubicBezTo>
                    <a:pt x="811615" y="2459369"/>
                    <a:pt x="809276" y="2590375"/>
                    <a:pt x="795240" y="2714363"/>
                  </a:cubicBezTo>
                  <a:cubicBezTo>
                    <a:pt x="781203" y="2847709"/>
                    <a:pt x="755470" y="2981055"/>
                    <a:pt x="748452" y="3114400"/>
                  </a:cubicBezTo>
                  <a:cubicBezTo>
                    <a:pt x="739094" y="3292195"/>
                    <a:pt x="732076" y="3469989"/>
                    <a:pt x="755470" y="3647784"/>
                  </a:cubicBezTo>
                  <a:cubicBezTo>
                    <a:pt x="760149" y="3687553"/>
                    <a:pt x="769506" y="3732002"/>
                    <a:pt x="757809" y="3769432"/>
                  </a:cubicBezTo>
                  <a:cubicBezTo>
                    <a:pt x="729736" y="3865348"/>
                    <a:pt x="748452" y="3958924"/>
                    <a:pt x="760149" y="4052500"/>
                  </a:cubicBezTo>
                  <a:cubicBezTo>
                    <a:pt x="764827" y="4096948"/>
                    <a:pt x="748452" y="4141397"/>
                    <a:pt x="767167" y="4185845"/>
                  </a:cubicBezTo>
                  <a:cubicBezTo>
                    <a:pt x="774185" y="4195203"/>
                    <a:pt x="781203" y="4204561"/>
                    <a:pt x="792900" y="4206900"/>
                  </a:cubicBezTo>
                  <a:cubicBezTo>
                    <a:pt x="877119" y="4213918"/>
                    <a:pt x="961337" y="4211579"/>
                    <a:pt x="1045555" y="4211579"/>
                  </a:cubicBezTo>
                  <a:cubicBezTo>
                    <a:pt x="1104040" y="4211579"/>
                    <a:pt x="1160186" y="4192864"/>
                    <a:pt x="1197616" y="4143736"/>
                  </a:cubicBezTo>
                  <a:cubicBezTo>
                    <a:pt x="1213992" y="4122682"/>
                    <a:pt x="1202295" y="4094609"/>
                    <a:pt x="1211653" y="4071215"/>
                  </a:cubicBezTo>
                  <a:cubicBezTo>
                    <a:pt x="1204635" y="4010390"/>
                    <a:pt x="1199956" y="3947227"/>
                    <a:pt x="1185919" y="3888742"/>
                  </a:cubicBezTo>
                  <a:cubicBezTo>
                    <a:pt x="1176562" y="3844293"/>
                    <a:pt x="1169544" y="3804523"/>
                    <a:pt x="1171883" y="3757735"/>
                  </a:cubicBezTo>
                  <a:cubicBezTo>
                    <a:pt x="1174222" y="3708608"/>
                    <a:pt x="1192938" y="3657141"/>
                    <a:pt x="1174222" y="3610353"/>
                  </a:cubicBezTo>
                  <a:cubicBezTo>
                    <a:pt x="1146150" y="3542511"/>
                    <a:pt x="1146150" y="3472329"/>
                    <a:pt x="1157847" y="3404486"/>
                  </a:cubicBezTo>
                  <a:cubicBezTo>
                    <a:pt x="1183580" y="3268801"/>
                    <a:pt x="1171883" y="3128437"/>
                    <a:pt x="1195277" y="2992752"/>
                  </a:cubicBezTo>
                  <a:cubicBezTo>
                    <a:pt x="1209313" y="2908533"/>
                    <a:pt x="1206974" y="2824315"/>
                    <a:pt x="1258441" y="2751794"/>
                  </a:cubicBezTo>
                  <a:cubicBezTo>
                    <a:pt x="1277156" y="2726060"/>
                    <a:pt x="1277156" y="2688630"/>
                    <a:pt x="1274817" y="2655878"/>
                  </a:cubicBezTo>
                  <a:cubicBezTo>
                    <a:pt x="1272477" y="2630145"/>
                    <a:pt x="1272477" y="2604411"/>
                    <a:pt x="1274817" y="2578678"/>
                  </a:cubicBezTo>
                  <a:cubicBezTo>
                    <a:pt x="1286514" y="2454690"/>
                    <a:pt x="1312247" y="2333041"/>
                    <a:pt x="1302889" y="2209053"/>
                  </a:cubicBezTo>
                  <a:cubicBezTo>
                    <a:pt x="1302889" y="2204374"/>
                    <a:pt x="1302889" y="2199695"/>
                    <a:pt x="1302889" y="2192677"/>
                  </a:cubicBezTo>
                  <a:cubicBezTo>
                    <a:pt x="1298211" y="2012543"/>
                    <a:pt x="1319265" y="1832410"/>
                    <a:pt x="1314586" y="1649936"/>
                  </a:cubicBezTo>
                  <a:cubicBezTo>
                    <a:pt x="1307568" y="1392602"/>
                    <a:pt x="1258441" y="1142287"/>
                    <a:pt x="1181241" y="898989"/>
                  </a:cubicBezTo>
                  <a:cubicBezTo>
                    <a:pt x="1167204" y="891971"/>
                    <a:pt x="1190598" y="770322"/>
                    <a:pt x="1202295" y="714177"/>
                  </a:cubicBezTo>
                  <a:cubicBezTo>
                    <a:pt x="1216332" y="639316"/>
                    <a:pt x="1216332" y="555097"/>
                    <a:pt x="1190598" y="475558"/>
                  </a:cubicBezTo>
                  <a:cubicBezTo>
                    <a:pt x="1230368" y="470879"/>
                    <a:pt x="1272477" y="487255"/>
                    <a:pt x="1302889" y="452164"/>
                  </a:cubicBezTo>
                  <a:cubicBezTo>
                    <a:pt x="1305229" y="442806"/>
                    <a:pt x="1300550" y="438128"/>
                    <a:pt x="1293532" y="435788"/>
                  </a:cubicBezTo>
                  <a:cubicBezTo>
                    <a:pt x="1286514" y="433449"/>
                    <a:pt x="1279495" y="433449"/>
                    <a:pt x="1272477" y="435788"/>
                  </a:cubicBezTo>
                  <a:cubicBezTo>
                    <a:pt x="1204635" y="442806"/>
                    <a:pt x="1195277" y="435788"/>
                    <a:pt x="1178901" y="367946"/>
                  </a:cubicBezTo>
                  <a:cubicBezTo>
                    <a:pt x="1174222" y="349230"/>
                    <a:pt x="1171883" y="332855"/>
                    <a:pt x="1169544" y="314139"/>
                  </a:cubicBezTo>
                  <a:cubicBezTo>
                    <a:pt x="1167204" y="288406"/>
                    <a:pt x="1157847" y="260333"/>
                    <a:pt x="1176562" y="236939"/>
                  </a:cubicBezTo>
                  <a:cubicBezTo>
                    <a:pt x="1213992" y="192491"/>
                    <a:pt x="1256101" y="159739"/>
                    <a:pt x="1314586" y="150382"/>
                  </a:cubicBezTo>
                  <a:cubicBezTo>
                    <a:pt x="1380090" y="141024"/>
                    <a:pt x="1384768" y="136345"/>
                    <a:pt x="1354356" y="77860"/>
                  </a:cubicBezTo>
                  <a:cubicBezTo>
                    <a:pt x="1363714" y="70842"/>
                    <a:pt x="1373071" y="75521"/>
                    <a:pt x="1382429" y="73181"/>
                  </a:cubicBezTo>
                  <a:cubicBezTo>
                    <a:pt x="1387108" y="70842"/>
                    <a:pt x="1391787" y="68503"/>
                    <a:pt x="1394126" y="63824"/>
                  </a:cubicBezTo>
                  <a:cubicBezTo>
                    <a:pt x="1363714" y="42769"/>
                    <a:pt x="1330962" y="26393"/>
                    <a:pt x="1305229" y="7318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9" name="Freeform: Shape 285">
              <a:extLst>
                <a:ext uri="{FF2B5EF4-FFF2-40B4-BE49-F238E27FC236}">
                  <a16:creationId xmlns:a16="http://schemas.microsoft.com/office/drawing/2014/main" id="{844811E8-3D82-4195-9506-420332D9A183}"/>
                </a:ext>
              </a:extLst>
            </p:cNvPr>
            <p:cNvSpPr/>
            <p:nvPr/>
          </p:nvSpPr>
          <p:spPr>
            <a:xfrm>
              <a:off x="1870706" y="5880287"/>
              <a:ext cx="929833" cy="486049"/>
            </a:xfrm>
            <a:custGeom>
              <a:avLst/>
              <a:gdLst>
                <a:gd name="connsiteX0" fmla="*/ 1002314 w 1029335"/>
                <a:gd name="connsiteY0" fmla="*/ 349456 h 538061"/>
                <a:gd name="connsiteX1" fmla="*/ 936811 w 1029335"/>
                <a:gd name="connsiteY1" fmla="*/ 283952 h 538061"/>
                <a:gd name="connsiteX2" fmla="*/ 819841 w 1029335"/>
                <a:gd name="connsiteY2" fmla="*/ 274595 h 538061"/>
                <a:gd name="connsiteX3" fmla="*/ 819841 w 1029335"/>
                <a:gd name="connsiteY3" fmla="*/ 274595 h 538061"/>
                <a:gd name="connsiteX4" fmla="*/ 819841 w 1029335"/>
                <a:gd name="connsiteY4" fmla="*/ 274595 h 538061"/>
                <a:gd name="connsiteX5" fmla="*/ 819841 w 1029335"/>
                <a:gd name="connsiteY5" fmla="*/ 274595 h 538061"/>
                <a:gd name="connsiteX6" fmla="*/ 775393 w 1029335"/>
                <a:gd name="connsiteY6" fmla="*/ 265237 h 538061"/>
                <a:gd name="connsiteX7" fmla="*/ 525077 w 1029335"/>
                <a:gd name="connsiteY7" fmla="*/ 68728 h 538061"/>
                <a:gd name="connsiteX8" fmla="*/ 501683 w 1029335"/>
                <a:gd name="connsiteY8" fmla="*/ 42994 h 538061"/>
                <a:gd name="connsiteX9" fmla="*/ 482968 w 1029335"/>
                <a:gd name="connsiteY9" fmla="*/ 71067 h 538061"/>
                <a:gd name="connsiteX10" fmla="*/ 508701 w 1029335"/>
                <a:gd name="connsiteY10" fmla="*/ 85103 h 538061"/>
                <a:gd name="connsiteX11" fmla="*/ 791768 w 1029335"/>
                <a:gd name="connsiteY11" fmla="*/ 288631 h 538061"/>
                <a:gd name="connsiteX12" fmla="*/ 925114 w 1029335"/>
                <a:gd name="connsiteY12" fmla="*/ 305007 h 538061"/>
                <a:gd name="connsiteX13" fmla="*/ 981260 w 1029335"/>
                <a:gd name="connsiteY13" fmla="*/ 365831 h 538061"/>
                <a:gd name="connsiteX14" fmla="*/ 929793 w 1029335"/>
                <a:gd name="connsiteY14" fmla="*/ 428995 h 538061"/>
                <a:gd name="connsiteX15" fmla="*/ 475950 w 1029335"/>
                <a:gd name="connsiteY15" fmla="*/ 424316 h 538061"/>
                <a:gd name="connsiteX16" fmla="*/ 302834 w 1029335"/>
                <a:gd name="connsiteY16" fmla="*/ 414959 h 538061"/>
                <a:gd name="connsiteX17" fmla="*/ 108664 w 1029335"/>
                <a:gd name="connsiteY17" fmla="*/ 393904 h 538061"/>
                <a:gd name="connsiteX18" fmla="*/ 59536 w 1029335"/>
                <a:gd name="connsiteY18" fmla="*/ 328401 h 538061"/>
                <a:gd name="connsiteX19" fmla="*/ 57197 w 1029335"/>
                <a:gd name="connsiteY19" fmla="*/ 213770 h 538061"/>
                <a:gd name="connsiteX20" fmla="*/ 80591 w 1029335"/>
                <a:gd name="connsiteY20" fmla="*/ 141249 h 538061"/>
                <a:gd name="connsiteX21" fmla="*/ 68894 w 1029335"/>
                <a:gd name="connsiteY21" fmla="*/ 134231 h 538061"/>
                <a:gd name="connsiteX22" fmla="*/ 50179 w 1029335"/>
                <a:gd name="connsiteY22" fmla="*/ 199734 h 538061"/>
                <a:gd name="connsiteX23" fmla="*/ 50179 w 1029335"/>
                <a:gd name="connsiteY23" fmla="*/ 309686 h 538061"/>
                <a:gd name="connsiteX24" fmla="*/ 80591 w 1029335"/>
                <a:gd name="connsiteY24" fmla="*/ 403262 h 538061"/>
                <a:gd name="connsiteX25" fmla="*/ 314531 w 1029335"/>
                <a:gd name="connsiteY25" fmla="*/ 431335 h 538061"/>
                <a:gd name="connsiteX26" fmla="*/ 487647 w 1029335"/>
                <a:gd name="connsiteY26" fmla="*/ 447710 h 538061"/>
                <a:gd name="connsiteX27" fmla="*/ 950847 w 1029335"/>
                <a:gd name="connsiteY27" fmla="*/ 445371 h 538061"/>
                <a:gd name="connsiteX28" fmla="*/ 1002314 w 1029335"/>
                <a:gd name="connsiteY28" fmla="*/ 349456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29335" h="538061">
                  <a:moveTo>
                    <a:pt x="1002314" y="349456"/>
                  </a:moveTo>
                  <a:cubicBezTo>
                    <a:pt x="997635" y="309686"/>
                    <a:pt x="971902" y="288631"/>
                    <a:pt x="936811" y="283952"/>
                  </a:cubicBezTo>
                  <a:cubicBezTo>
                    <a:pt x="899381" y="279274"/>
                    <a:pt x="859611" y="276934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03465" y="272255"/>
                    <a:pt x="787090" y="269916"/>
                    <a:pt x="775393" y="265237"/>
                  </a:cubicBezTo>
                  <a:cubicBezTo>
                    <a:pt x="651404" y="227807"/>
                    <a:pt x="592920" y="174001"/>
                    <a:pt x="525077" y="68728"/>
                  </a:cubicBezTo>
                  <a:cubicBezTo>
                    <a:pt x="513380" y="50012"/>
                    <a:pt x="501683" y="64049"/>
                    <a:pt x="501683" y="42994"/>
                  </a:cubicBezTo>
                  <a:cubicBezTo>
                    <a:pt x="497004" y="52352"/>
                    <a:pt x="492325" y="59370"/>
                    <a:pt x="482968" y="71067"/>
                  </a:cubicBezTo>
                  <a:cubicBezTo>
                    <a:pt x="485307" y="71067"/>
                    <a:pt x="499344" y="66388"/>
                    <a:pt x="508701" y="85103"/>
                  </a:cubicBezTo>
                  <a:cubicBezTo>
                    <a:pt x="574204" y="178679"/>
                    <a:pt x="630350" y="248861"/>
                    <a:pt x="791768" y="288631"/>
                  </a:cubicBezTo>
                  <a:cubicBezTo>
                    <a:pt x="843235" y="297989"/>
                    <a:pt x="883005" y="297989"/>
                    <a:pt x="925114" y="305007"/>
                  </a:cubicBezTo>
                  <a:cubicBezTo>
                    <a:pt x="967223" y="314365"/>
                    <a:pt x="978920" y="335419"/>
                    <a:pt x="981260" y="365831"/>
                  </a:cubicBezTo>
                  <a:cubicBezTo>
                    <a:pt x="983599" y="400922"/>
                    <a:pt x="953187" y="419638"/>
                    <a:pt x="929793" y="428995"/>
                  </a:cubicBezTo>
                  <a:cubicBezTo>
                    <a:pt x="726265" y="494498"/>
                    <a:pt x="611635" y="482801"/>
                    <a:pt x="475950" y="424316"/>
                  </a:cubicBezTo>
                  <a:cubicBezTo>
                    <a:pt x="412786" y="396244"/>
                    <a:pt x="370677" y="405601"/>
                    <a:pt x="302834" y="414959"/>
                  </a:cubicBezTo>
                  <a:cubicBezTo>
                    <a:pt x="237331" y="424316"/>
                    <a:pt x="169488" y="410280"/>
                    <a:pt x="108664" y="393904"/>
                  </a:cubicBezTo>
                  <a:cubicBezTo>
                    <a:pt x="87609" y="386886"/>
                    <a:pt x="38482" y="382207"/>
                    <a:pt x="59536" y="328401"/>
                  </a:cubicBezTo>
                  <a:cubicBezTo>
                    <a:pt x="57197" y="272255"/>
                    <a:pt x="59536" y="213770"/>
                    <a:pt x="57197" y="213770"/>
                  </a:cubicBezTo>
                  <a:cubicBezTo>
                    <a:pt x="59536" y="197395"/>
                    <a:pt x="66555" y="188037"/>
                    <a:pt x="80591" y="141249"/>
                  </a:cubicBezTo>
                  <a:cubicBezTo>
                    <a:pt x="73573" y="136570"/>
                    <a:pt x="75912" y="138910"/>
                    <a:pt x="68894" y="134231"/>
                  </a:cubicBezTo>
                  <a:cubicBezTo>
                    <a:pt x="66555" y="157625"/>
                    <a:pt x="52518" y="176340"/>
                    <a:pt x="50179" y="199734"/>
                  </a:cubicBezTo>
                  <a:cubicBezTo>
                    <a:pt x="45500" y="237164"/>
                    <a:pt x="45500" y="272255"/>
                    <a:pt x="50179" y="309686"/>
                  </a:cubicBezTo>
                  <a:cubicBezTo>
                    <a:pt x="43161" y="344777"/>
                    <a:pt x="29124" y="384547"/>
                    <a:pt x="80591" y="403262"/>
                  </a:cubicBezTo>
                  <a:cubicBezTo>
                    <a:pt x="157791" y="428995"/>
                    <a:pt x="234991" y="445371"/>
                    <a:pt x="314531" y="431335"/>
                  </a:cubicBezTo>
                  <a:cubicBezTo>
                    <a:pt x="375355" y="419638"/>
                    <a:pt x="431501" y="421977"/>
                    <a:pt x="487647" y="447710"/>
                  </a:cubicBezTo>
                  <a:cubicBezTo>
                    <a:pt x="642047" y="520232"/>
                    <a:pt x="796447" y="501517"/>
                    <a:pt x="950847" y="445371"/>
                  </a:cubicBezTo>
                  <a:cubicBezTo>
                    <a:pt x="997635" y="421977"/>
                    <a:pt x="1004654" y="389225"/>
                    <a:pt x="1002314" y="349456"/>
                  </a:cubicBezTo>
                  <a:close/>
                </a:path>
              </a:pathLst>
            </a:custGeom>
            <a:solidFill>
              <a:srgbClr val="504D4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0" name="Freeform: Shape 286">
              <a:extLst>
                <a:ext uri="{FF2B5EF4-FFF2-40B4-BE49-F238E27FC236}">
                  <a16:creationId xmlns:a16="http://schemas.microsoft.com/office/drawing/2014/main" id="{625F45C1-2F71-4F5A-AD6B-9AB1CD4DED47}"/>
                </a:ext>
              </a:extLst>
            </p:cNvPr>
            <p:cNvSpPr/>
            <p:nvPr/>
          </p:nvSpPr>
          <p:spPr>
            <a:xfrm>
              <a:off x="1518804" y="372794"/>
              <a:ext cx="697375" cy="591712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1" name="Freeform: Shape 287">
              <a:extLst>
                <a:ext uri="{FF2B5EF4-FFF2-40B4-BE49-F238E27FC236}">
                  <a16:creationId xmlns:a16="http://schemas.microsoft.com/office/drawing/2014/main" id="{0D5A33D2-7767-4DCD-BF65-26AFFE3535BD}"/>
                </a:ext>
              </a:extLst>
            </p:cNvPr>
            <p:cNvSpPr/>
            <p:nvPr/>
          </p:nvSpPr>
          <p:spPr>
            <a:xfrm>
              <a:off x="1389934" y="5990176"/>
              <a:ext cx="443784" cy="528315"/>
            </a:xfrm>
            <a:custGeom>
              <a:avLst/>
              <a:gdLst>
                <a:gd name="connsiteX0" fmla="*/ 439696 w 491273"/>
                <a:gd name="connsiteY0" fmla="*/ 361153 h 584849"/>
                <a:gd name="connsiteX1" fmla="*/ 418641 w 491273"/>
                <a:gd name="connsiteY1" fmla="*/ 251201 h 584849"/>
                <a:gd name="connsiteX2" fmla="*/ 418641 w 491273"/>
                <a:gd name="connsiteY2" fmla="*/ 117855 h 584849"/>
                <a:gd name="connsiteX3" fmla="*/ 423320 w 491273"/>
                <a:gd name="connsiteY3" fmla="*/ 50013 h 584849"/>
                <a:gd name="connsiteX4" fmla="*/ 397587 w 491273"/>
                <a:gd name="connsiteY4" fmla="*/ 42994 h 584849"/>
                <a:gd name="connsiteX5" fmla="*/ 399926 w 491273"/>
                <a:gd name="connsiteY5" fmla="*/ 117855 h 584849"/>
                <a:gd name="connsiteX6" fmla="*/ 404605 w 491273"/>
                <a:gd name="connsiteY6" fmla="*/ 279274 h 584849"/>
                <a:gd name="connsiteX7" fmla="*/ 432678 w 491273"/>
                <a:gd name="connsiteY7" fmla="*/ 426656 h 584849"/>
                <a:gd name="connsiteX8" fmla="*/ 357817 w 491273"/>
                <a:gd name="connsiteY8" fmla="*/ 522571 h 584849"/>
                <a:gd name="connsiteX9" fmla="*/ 107501 w 491273"/>
                <a:gd name="connsiteY9" fmla="*/ 515553 h 584849"/>
                <a:gd name="connsiteX10" fmla="*/ 72410 w 491273"/>
                <a:gd name="connsiteY10" fmla="*/ 370510 h 584849"/>
                <a:gd name="connsiteX11" fmla="*/ 116859 w 491273"/>
                <a:gd name="connsiteY11" fmla="*/ 232486 h 584849"/>
                <a:gd name="connsiteX12" fmla="*/ 126216 w 491273"/>
                <a:gd name="connsiteY12" fmla="*/ 61710 h 584849"/>
                <a:gd name="connsiteX13" fmla="*/ 105162 w 491273"/>
                <a:gd name="connsiteY13" fmla="*/ 64050 h 584849"/>
                <a:gd name="connsiteX14" fmla="*/ 105162 w 491273"/>
                <a:gd name="connsiteY14" fmla="*/ 225468 h 584849"/>
                <a:gd name="connsiteX15" fmla="*/ 105162 w 491273"/>
                <a:gd name="connsiteY15" fmla="*/ 225468 h 584849"/>
                <a:gd name="connsiteX16" fmla="*/ 105162 w 491273"/>
                <a:gd name="connsiteY16" fmla="*/ 225468 h 584849"/>
                <a:gd name="connsiteX17" fmla="*/ 56034 w 491273"/>
                <a:gd name="connsiteY17" fmla="*/ 372850 h 584849"/>
                <a:gd name="connsiteX18" fmla="*/ 98143 w 491273"/>
                <a:gd name="connsiteY18" fmla="*/ 531929 h 584849"/>
                <a:gd name="connsiteX19" fmla="*/ 98143 w 491273"/>
                <a:gd name="connsiteY19" fmla="*/ 531929 h 584849"/>
                <a:gd name="connsiteX20" fmla="*/ 177683 w 491273"/>
                <a:gd name="connsiteY20" fmla="*/ 543626 h 584849"/>
                <a:gd name="connsiteX21" fmla="*/ 353138 w 491273"/>
                <a:gd name="connsiteY21" fmla="*/ 543626 h 584849"/>
                <a:gd name="connsiteX22" fmla="*/ 453732 w 491273"/>
                <a:gd name="connsiteY22" fmla="*/ 440692 h 584849"/>
                <a:gd name="connsiteX23" fmla="*/ 439696 w 491273"/>
                <a:gd name="connsiteY23" fmla="*/ 361153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1273" h="584849">
                  <a:moveTo>
                    <a:pt x="439696" y="361153"/>
                  </a:moveTo>
                  <a:cubicBezTo>
                    <a:pt x="427999" y="326062"/>
                    <a:pt x="420981" y="288631"/>
                    <a:pt x="418641" y="251201"/>
                  </a:cubicBezTo>
                  <a:cubicBezTo>
                    <a:pt x="413962" y="197395"/>
                    <a:pt x="418641" y="171661"/>
                    <a:pt x="418641" y="117855"/>
                  </a:cubicBezTo>
                  <a:cubicBezTo>
                    <a:pt x="418641" y="92122"/>
                    <a:pt x="416302" y="71067"/>
                    <a:pt x="423320" y="50013"/>
                  </a:cubicBezTo>
                  <a:cubicBezTo>
                    <a:pt x="413962" y="50013"/>
                    <a:pt x="409284" y="45334"/>
                    <a:pt x="397587" y="42994"/>
                  </a:cubicBezTo>
                  <a:cubicBezTo>
                    <a:pt x="397587" y="57031"/>
                    <a:pt x="402265" y="108498"/>
                    <a:pt x="399926" y="117855"/>
                  </a:cubicBezTo>
                  <a:cubicBezTo>
                    <a:pt x="392908" y="183358"/>
                    <a:pt x="399926" y="244183"/>
                    <a:pt x="404605" y="279274"/>
                  </a:cubicBezTo>
                  <a:cubicBezTo>
                    <a:pt x="416302" y="328401"/>
                    <a:pt x="427999" y="372850"/>
                    <a:pt x="432678" y="426656"/>
                  </a:cubicBezTo>
                  <a:cubicBezTo>
                    <a:pt x="437356" y="489820"/>
                    <a:pt x="418641" y="508535"/>
                    <a:pt x="357817" y="522571"/>
                  </a:cubicBezTo>
                  <a:cubicBezTo>
                    <a:pt x="304011" y="534268"/>
                    <a:pt x="180022" y="536608"/>
                    <a:pt x="107501" y="515553"/>
                  </a:cubicBezTo>
                  <a:cubicBezTo>
                    <a:pt x="74749" y="508535"/>
                    <a:pt x="37319" y="452389"/>
                    <a:pt x="72410" y="370510"/>
                  </a:cubicBezTo>
                  <a:cubicBezTo>
                    <a:pt x="86446" y="337759"/>
                    <a:pt x="112180" y="255880"/>
                    <a:pt x="116859" y="232486"/>
                  </a:cubicBezTo>
                  <a:cubicBezTo>
                    <a:pt x="133234" y="178680"/>
                    <a:pt x="133234" y="124873"/>
                    <a:pt x="126216" y="61710"/>
                  </a:cubicBezTo>
                  <a:cubicBezTo>
                    <a:pt x="119198" y="61710"/>
                    <a:pt x="112180" y="64050"/>
                    <a:pt x="105162" y="64050"/>
                  </a:cubicBezTo>
                  <a:cubicBezTo>
                    <a:pt x="119198" y="122535"/>
                    <a:pt x="112180" y="183358"/>
                    <a:pt x="105162" y="225468"/>
                  </a:cubicBezTo>
                  <a:lnTo>
                    <a:pt x="105162" y="225468"/>
                  </a:lnTo>
                  <a:cubicBezTo>
                    <a:pt x="105162" y="225468"/>
                    <a:pt x="105162" y="225468"/>
                    <a:pt x="105162" y="225468"/>
                  </a:cubicBezTo>
                  <a:cubicBezTo>
                    <a:pt x="91125" y="274595"/>
                    <a:pt x="74749" y="326062"/>
                    <a:pt x="56034" y="372850"/>
                  </a:cubicBezTo>
                  <a:cubicBezTo>
                    <a:pt x="27961" y="443032"/>
                    <a:pt x="46677" y="503856"/>
                    <a:pt x="98143" y="531929"/>
                  </a:cubicBezTo>
                  <a:lnTo>
                    <a:pt x="98143" y="531929"/>
                  </a:lnTo>
                  <a:cubicBezTo>
                    <a:pt x="123877" y="541287"/>
                    <a:pt x="149610" y="543626"/>
                    <a:pt x="177683" y="543626"/>
                  </a:cubicBezTo>
                  <a:cubicBezTo>
                    <a:pt x="240847" y="550644"/>
                    <a:pt x="294653" y="548305"/>
                    <a:pt x="353138" y="543626"/>
                  </a:cubicBezTo>
                  <a:cubicBezTo>
                    <a:pt x="435017" y="534268"/>
                    <a:pt x="453732" y="517893"/>
                    <a:pt x="453732" y="440692"/>
                  </a:cubicBezTo>
                  <a:cubicBezTo>
                    <a:pt x="451393" y="417298"/>
                    <a:pt x="446714" y="389226"/>
                    <a:pt x="439696" y="361153"/>
                  </a:cubicBezTo>
                  <a:close/>
                </a:path>
              </a:pathLst>
            </a:custGeom>
            <a:solidFill>
              <a:srgbClr val="5D5A5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2" name="Freeform: Shape 288">
              <a:extLst>
                <a:ext uri="{FF2B5EF4-FFF2-40B4-BE49-F238E27FC236}">
                  <a16:creationId xmlns:a16="http://schemas.microsoft.com/office/drawing/2014/main" id="{AF2A2D2A-1F44-4A64-8A5E-61AA8BEFF02A}"/>
                </a:ext>
              </a:extLst>
            </p:cNvPr>
            <p:cNvSpPr/>
            <p:nvPr/>
          </p:nvSpPr>
          <p:spPr>
            <a:xfrm>
              <a:off x="988313" y="705022"/>
              <a:ext cx="1914616" cy="1929923"/>
            </a:xfrm>
            <a:custGeom>
              <a:avLst/>
              <a:gdLst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15007 w 1914616"/>
                <a:gd name="connsiteY14" fmla="*/ 1529154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914616" h="1929923">
                  <a:moveTo>
                    <a:pt x="1895064" y="1476543"/>
                  </a:moveTo>
                  <a:lnTo>
                    <a:pt x="1912499" y="1486317"/>
                  </a:lnTo>
                  <a:cubicBezTo>
                    <a:pt x="1920952" y="1503222"/>
                    <a:pt x="1901932" y="1507449"/>
                    <a:pt x="1893480" y="1518016"/>
                  </a:cubicBezTo>
                  <a:cubicBezTo>
                    <a:pt x="1802609" y="1613112"/>
                    <a:pt x="1696946" y="1691303"/>
                    <a:pt x="1597623" y="1777947"/>
                  </a:cubicBezTo>
                  <a:cubicBezTo>
                    <a:pt x="1542678" y="1826552"/>
                    <a:pt x="1479280" y="1864591"/>
                    <a:pt x="1415882" y="1902629"/>
                  </a:cubicBezTo>
                  <a:cubicBezTo>
                    <a:pt x="1335579" y="1921649"/>
                    <a:pt x="1318673" y="1911083"/>
                    <a:pt x="1299653" y="1832892"/>
                  </a:cubicBezTo>
                  <a:cubicBezTo>
                    <a:pt x="1270068" y="1710323"/>
                    <a:pt x="1322899" y="1638472"/>
                    <a:pt x="1453921" y="1627905"/>
                  </a:cubicBezTo>
                  <a:cubicBezTo>
                    <a:pt x="1464487" y="1627905"/>
                    <a:pt x="1475054" y="1627905"/>
                    <a:pt x="1481394" y="1617339"/>
                  </a:cubicBezTo>
                  <a:cubicBezTo>
                    <a:pt x="1485620" y="1608886"/>
                    <a:pt x="1479280" y="1604660"/>
                    <a:pt x="1472941" y="1598319"/>
                  </a:cubicBezTo>
                  <a:cubicBezTo>
                    <a:pt x="1462374" y="1585640"/>
                    <a:pt x="1432788" y="1583527"/>
                    <a:pt x="1441242" y="1564507"/>
                  </a:cubicBezTo>
                  <a:cubicBezTo>
                    <a:pt x="1451808" y="1543375"/>
                    <a:pt x="1477167" y="1556054"/>
                    <a:pt x="1496186" y="1560281"/>
                  </a:cubicBezTo>
                  <a:cubicBezTo>
                    <a:pt x="1515206" y="1568734"/>
                    <a:pt x="1536338" y="1570847"/>
                    <a:pt x="1553244" y="1583527"/>
                  </a:cubicBezTo>
                  <a:cubicBezTo>
                    <a:pt x="1563811" y="1566620"/>
                    <a:pt x="1536338" y="1556054"/>
                    <a:pt x="1553244" y="1541262"/>
                  </a:cubicBezTo>
                  <a:cubicBezTo>
                    <a:pt x="1572264" y="1520129"/>
                    <a:pt x="1589170" y="1526469"/>
                    <a:pt x="1606076" y="1541262"/>
                  </a:cubicBezTo>
                  <a:cubicBezTo>
                    <a:pt x="1642001" y="1589867"/>
                    <a:pt x="1618736" y="1597569"/>
                    <a:pt x="1715007" y="1529154"/>
                  </a:cubicBezTo>
                  <a:cubicBezTo>
                    <a:pt x="1743824" y="1568556"/>
                    <a:pt x="1732092" y="1565690"/>
                    <a:pt x="1800299" y="1520899"/>
                  </a:cubicBezTo>
                  <a:cubicBezTo>
                    <a:pt x="1808751" y="1533578"/>
                    <a:pt x="1855440" y="1494770"/>
                    <a:pt x="1874460" y="1477864"/>
                  </a:cubicBezTo>
                  <a:cubicBezTo>
                    <a:pt x="1880800" y="1479977"/>
                    <a:pt x="1888196" y="1477335"/>
                    <a:pt x="1895064" y="1476543"/>
                  </a:cubicBezTo>
                  <a:close/>
                  <a:moveTo>
                    <a:pt x="1244180" y="1396504"/>
                  </a:moveTo>
                  <a:cubicBezTo>
                    <a:pt x="1304408" y="1400202"/>
                    <a:pt x="1363051" y="1412353"/>
                    <a:pt x="1430676" y="1431372"/>
                  </a:cubicBezTo>
                  <a:cubicBezTo>
                    <a:pt x="1437015" y="1433485"/>
                    <a:pt x="1443355" y="1433485"/>
                    <a:pt x="1443355" y="1441939"/>
                  </a:cubicBezTo>
                  <a:cubicBezTo>
                    <a:pt x="1445468" y="1452505"/>
                    <a:pt x="1437015" y="1454618"/>
                    <a:pt x="1428562" y="1456732"/>
                  </a:cubicBezTo>
                  <a:cubicBezTo>
                    <a:pt x="1407429" y="1465184"/>
                    <a:pt x="1388411" y="1473638"/>
                    <a:pt x="1363051" y="1463072"/>
                  </a:cubicBezTo>
                  <a:cubicBezTo>
                    <a:pt x="1339805" y="1452505"/>
                    <a:pt x="1312333" y="1454618"/>
                    <a:pt x="1286973" y="1450392"/>
                  </a:cubicBezTo>
                  <a:cubicBezTo>
                    <a:pt x="1261615" y="1439826"/>
                    <a:pt x="1227802" y="1437712"/>
                    <a:pt x="1198217" y="1446166"/>
                  </a:cubicBezTo>
                  <a:cubicBezTo>
                    <a:pt x="1227802" y="1450392"/>
                    <a:pt x="1267955" y="1454618"/>
                    <a:pt x="1286973" y="1467298"/>
                  </a:cubicBezTo>
                  <a:cubicBezTo>
                    <a:pt x="1289087" y="1509563"/>
                    <a:pt x="1257388" y="1492658"/>
                    <a:pt x="1240482" y="1496883"/>
                  </a:cubicBezTo>
                  <a:cubicBezTo>
                    <a:pt x="1213009" y="1490544"/>
                    <a:pt x="1170744" y="1482091"/>
                    <a:pt x="1147498" y="1486317"/>
                  </a:cubicBezTo>
                  <a:cubicBezTo>
                    <a:pt x="1134819" y="1490544"/>
                    <a:pt x="1115800" y="1492658"/>
                    <a:pt x="1109460" y="1494770"/>
                  </a:cubicBezTo>
                  <a:cubicBezTo>
                    <a:pt x="1115800" y="1496883"/>
                    <a:pt x="1132705" y="1498997"/>
                    <a:pt x="1147498" y="1496883"/>
                  </a:cubicBezTo>
                  <a:cubicBezTo>
                    <a:pt x="1181310" y="1492658"/>
                    <a:pt x="1202443" y="1494770"/>
                    <a:pt x="1210896" y="1513790"/>
                  </a:cubicBezTo>
                  <a:cubicBezTo>
                    <a:pt x="1166518" y="1530696"/>
                    <a:pt x="1115800" y="1524356"/>
                    <a:pt x="1073535" y="1551829"/>
                  </a:cubicBezTo>
                  <a:cubicBezTo>
                    <a:pt x="1014363" y="1562395"/>
                    <a:pt x="957305" y="1572961"/>
                    <a:pt x="898134" y="1581414"/>
                  </a:cubicBezTo>
                  <a:cubicBezTo>
                    <a:pt x="881228" y="1583528"/>
                    <a:pt x="870662" y="1591980"/>
                    <a:pt x="862209" y="1606773"/>
                  </a:cubicBezTo>
                  <a:cubicBezTo>
                    <a:pt x="857982" y="1613113"/>
                    <a:pt x="832624" y="1625793"/>
                    <a:pt x="813604" y="1638472"/>
                  </a:cubicBezTo>
                  <a:lnTo>
                    <a:pt x="678355" y="1720889"/>
                  </a:lnTo>
                  <a:cubicBezTo>
                    <a:pt x="572693" y="1788513"/>
                    <a:pt x="467030" y="1839232"/>
                    <a:pt x="342348" y="1870931"/>
                  </a:cubicBezTo>
                  <a:cubicBezTo>
                    <a:pt x="333894" y="1873043"/>
                    <a:pt x="228231" y="1887837"/>
                    <a:pt x="156381" y="1917423"/>
                  </a:cubicBezTo>
                  <a:cubicBezTo>
                    <a:pt x="118343" y="1934328"/>
                    <a:pt x="84530" y="1936441"/>
                    <a:pt x="57058" y="1908969"/>
                  </a:cubicBezTo>
                  <a:cubicBezTo>
                    <a:pt x="29586" y="1879384"/>
                    <a:pt x="14793" y="1851911"/>
                    <a:pt x="0" y="1809646"/>
                  </a:cubicBezTo>
                  <a:cubicBezTo>
                    <a:pt x="69738" y="1750475"/>
                    <a:pt x="57058" y="1731456"/>
                    <a:pt x="112003" y="1691303"/>
                  </a:cubicBezTo>
                  <a:cubicBezTo>
                    <a:pt x="293743" y="1579301"/>
                    <a:pt x="369820" y="1600433"/>
                    <a:pt x="416312" y="1598320"/>
                  </a:cubicBezTo>
                  <a:cubicBezTo>
                    <a:pt x="469143" y="1591980"/>
                    <a:pt x="530428" y="1591980"/>
                    <a:pt x="608618" y="1566621"/>
                  </a:cubicBezTo>
                  <a:cubicBezTo>
                    <a:pt x="712168" y="1534922"/>
                    <a:pt x="762885" y="1532809"/>
                    <a:pt x="836849" y="1511676"/>
                  </a:cubicBezTo>
                  <a:cubicBezTo>
                    <a:pt x="934060" y="1486317"/>
                    <a:pt x="982665" y="1439826"/>
                    <a:pt x="1048175" y="1412353"/>
                  </a:cubicBezTo>
                  <a:cubicBezTo>
                    <a:pt x="1122139" y="1397560"/>
                    <a:pt x="1183952" y="1392805"/>
                    <a:pt x="1244180" y="1396504"/>
                  </a:cubicBezTo>
                  <a:close/>
                  <a:moveTo>
                    <a:pt x="946179" y="991"/>
                  </a:moveTo>
                  <a:cubicBezTo>
                    <a:pt x="959024" y="3105"/>
                    <a:pt x="971571" y="8652"/>
                    <a:pt x="982666" y="18162"/>
                  </a:cubicBezTo>
                  <a:cubicBezTo>
                    <a:pt x="1031271" y="51974"/>
                    <a:pt x="1096782" y="60427"/>
                    <a:pt x="1151726" y="70993"/>
                  </a:cubicBezTo>
                  <a:cubicBezTo>
                    <a:pt x="1153840" y="90013"/>
                    <a:pt x="1155953" y="98466"/>
                    <a:pt x="1155953" y="111145"/>
                  </a:cubicBezTo>
                  <a:lnTo>
                    <a:pt x="1155953" y="208355"/>
                  </a:lnTo>
                  <a:cubicBezTo>
                    <a:pt x="1122141" y="261186"/>
                    <a:pt x="1115801" y="307678"/>
                    <a:pt x="1117914" y="373189"/>
                  </a:cubicBezTo>
                  <a:cubicBezTo>
                    <a:pt x="1120027" y="417568"/>
                    <a:pt x="1098895" y="459833"/>
                    <a:pt x="1067196" y="493645"/>
                  </a:cubicBezTo>
                  <a:cubicBezTo>
                    <a:pt x="1048177" y="514777"/>
                    <a:pt x="1033384" y="529570"/>
                    <a:pt x="1016478" y="563382"/>
                  </a:cubicBezTo>
                  <a:cubicBezTo>
                    <a:pt x="1005912" y="586628"/>
                    <a:pt x="999572" y="605647"/>
                    <a:pt x="989006" y="624667"/>
                  </a:cubicBezTo>
                  <a:cubicBezTo>
                    <a:pt x="983723" y="638403"/>
                    <a:pt x="975269" y="644743"/>
                    <a:pt x="965495" y="646328"/>
                  </a:cubicBezTo>
                  <a:lnTo>
                    <a:pt x="959415" y="645000"/>
                  </a:lnTo>
                  <a:lnTo>
                    <a:pt x="880948" y="615551"/>
                  </a:lnTo>
                  <a:lnTo>
                    <a:pt x="856567" y="604576"/>
                  </a:lnTo>
                  <a:lnTo>
                    <a:pt x="773453" y="559156"/>
                  </a:lnTo>
                  <a:cubicBezTo>
                    <a:pt x="792472" y="576062"/>
                    <a:pt x="818360" y="588213"/>
                    <a:pt x="846625" y="600101"/>
                  </a:cubicBezTo>
                  <a:lnTo>
                    <a:pt x="856567" y="604576"/>
                  </a:lnTo>
                  <a:lnTo>
                    <a:pt x="867229" y="610403"/>
                  </a:lnTo>
                  <a:lnTo>
                    <a:pt x="880948" y="615551"/>
                  </a:lnTo>
                  <a:lnTo>
                    <a:pt x="934060" y="639460"/>
                  </a:lnTo>
                  <a:lnTo>
                    <a:pt x="959415" y="645000"/>
                  </a:lnTo>
                  <a:lnTo>
                    <a:pt x="978439" y="652139"/>
                  </a:lnTo>
                  <a:cubicBezTo>
                    <a:pt x="982666" y="654253"/>
                    <a:pt x="984779" y="658479"/>
                    <a:pt x="984779" y="662705"/>
                  </a:cubicBezTo>
                  <a:cubicBezTo>
                    <a:pt x="1001685" y="751463"/>
                    <a:pt x="965759" y="831766"/>
                    <a:pt x="955193" y="918410"/>
                  </a:cubicBezTo>
                  <a:cubicBezTo>
                    <a:pt x="953080" y="943769"/>
                    <a:pt x="944627" y="969128"/>
                    <a:pt x="938287" y="994487"/>
                  </a:cubicBezTo>
                  <a:cubicBezTo>
                    <a:pt x="925608" y="1002941"/>
                    <a:pt x="944627" y="1026186"/>
                    <a:pt x="921381" y="1030413"/>
                  </a:cubicBezTo>
                  <a:cubicBezTo>
                    <a:pt x="879116" y="943769"/>
                    <a:pt x="813605" y="871918"/>
                    <a:pt x="754433" y="797954"/>
                  </a:cubicBezTo>
                  <a:cubicBezTo>
                    <a:pt x="729075" y="768368"/>
                    <a:pt x="688922" y="749350"/>
                    <a:pt x="655111" y="728217"/>
                  </a:cubicBezTo>
                  <a:cubicBezTo>
                    <a:pt x="574806" y="677498"/>
                    <a:pt x="547334" y="595081"/>
                    <a:pt x="579033" y="508438"/>
                  </a:cubicBezTo>
                  <a:cubicBezTo>
                    <a:pt x="602279" y="451380"/>
                    <a:pt x="605945" y="374057"/>
                    <a:pt x="616511" y="312772"/>
                  </a:cubicBezTo>
                  <a:cubicBezTo>
                    <a:pt x="641870" y="325451"/>
                    <a:pt x="669903" y="366849"/>
                    <a:pt x="699489" y="333037"/>
                  </a:cubicBezTo>
                  <a:cubicBezTo>
                    <a:pt x="640318" y="333037"/>
                    <a:pt x="629751" y="320357"/>
                    <a:pt x="614958" y="265413"/>
                  </a:cubicBezTo>
                  <a:cubicBezTo>
                    <a:pt x="608619" y="242168"/>
                    <a:pt x="591712" y="225188"/>
                    <a:pt x="585372" y="197789"/>
                  </a:cubicBezTo>
                  <a:cubicBezTo>
                    <a:pt x="579033" y="170389"/>
                    <a:pt x="553673" y="130598"/>
                    <a:pt x="576920" y="101013"/>
                  </a:cubicBezTo>
                  <a:cubicBezTo>
                    <a:pt x="644544" y="98899"/>
                    <a:pt x="705828" y="136505"/>
                    <a:pt x="710055" y="229487"/>
                  </a:cubicBezTo>
                  <a:cubicBezTo>
                    <a:pt x="739641" y="212582"/>
                    <a:pt x="739641" y="185109"/>
                    <a:pt x="737527" y="157637"/>
                  </a:cubicBezTo>
                  <a:cubicBezTo>
                    <a:pt x="735414" y="128051"/>
                    <a:pt x="741754" y="109032"/>
                    <a:pt x="777680" y="115372"/>
                  </a:cubicBezTo>
                  <a:cubicBezTo>
                    <a:pt x="822058" y="123824"/>
                    <a:pt x="841077" y="96352"/>
                    <a:pt x="853757" y="60427"/>
                  </a:cubicBezTo>
                  <a:cubicBezTo>
                    <a:pt x="866436" y="19218"/>
                    <a:pt x="907645" y="-5348"/>
                    <a:pt x="946179" y="991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grpSp>
          <p:nvGrpSpPr>
            <p:cNvPr id="43" name="Group 289">
              <a:extLst>
                <a:ext uri="{FF2B5EF4-FFF2-40B4-BE49-F238E27FC236}">
                  <a16:creationId xmlns:a16="http://schemas.microsoft.com/office/drawing/2014/main" id="{3EDDEDB0-94AE-4EA3-8319-44C171AE324F}"/>
                </a:ext>
              </a:extLst>
            </p:cNvPr>
            <p:cNvGrpSpPr/>
            <p:nvPr/>
          </p:nvGrpSpPr>
          <p:grpSpPr>
            <a:xfrm>
              <a:off x="1314164" y="2864343"/>
              <a:ext cx="1013391" cy="285088"/>
              <a:chOff x="8963351" y="2835327"/>
              <a:chExt cx="1121835" cy="315595"/>
            </a:xfrm>
          </p:grpSpPr>
          <p:sp>
            <p:nvSpPr>
              <p:cNvPr id="47" name="Freeform: Shape 293">
                <a:extLst>
                  <a:ext uri="{FF2B5EF4-FFF2-40B4-BE49-F238E27FC236}">
                    <a16:creationId xmlns:a16="http://schemas.microsoft.com/office/drawing/2014/main" id="{6F13298E-59AB-44C9-BFEB-4C07B475853B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8" name="Freeform: Shape 294">
                <a:extLst>
                  <a:ext uri="{FF2B5EF4-FFF2-40B4-BE49-F238E27FC236}">
                    <a16:creationId xmlns:a16="http://schemas.microsoft.com/office/drawing/2014/main" id="{DEF1F1BF-D422-46EA-B142-91EC1D07345B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9" name="Freeform: Shape 295">
                <a:extLst>
                  <a:ext uri="{FF2B5EF4-FFF2-40B4-BE49-F238E27FC236}">
                    <a16:creationId xmlns:a16="http://schemas.microsoft.com/office/drawing/2014/main" id="{90253813-FE43-4158-B6B6-F7215F5B1D31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50" name="Freeform: Shape 296">
                <a:extLst>
                  <a:ext uri="{FF2B5EF4-FFF2-40B4-BE49-F238E27FC236}">
                    <a16:creationId xmlns:a16="http://schemas.microsoft.com/office/drawing/2014/main" id="{3E1D40BE-1111-4842-B517-4350DCD91788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51" name="Freeform: Shape 297">
                <a:extLst>
                  <a:ext uri="{FF2B5EF4-FFF2-40B4-BE49-F238E27FC236}">
                    <a16:creationId xmlns:a16="http://schemas.microsoft.com/office/drawing/2014/main" id="{218C0A99-38C9-4536-A130-E03215D8482E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52" name="Freeform: Shape 298">
                <a:extLst>
                  <a:ext uri="{FF2B5EF4-FFF2-40B4-BE49-F238E27FC236}">
                    <a16:creationId xmlns:a16="http://schemas.microsoft.com/office/drawing/2014/main" id="{1086D840-340E-473A-B0B8-7B3A56F16981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>
                  <a:solidFill>
                    <a:schemeClr val="bg1"/>
                  </a:solidFill>
                  <a:latin typeface="+mn-lt"/>
                </a:endParaRPr>
              </a:p>
            </p:txBody>
          </p:sp>
        </p:grpSp>
        <p:sp>
          <p:nvSpPr>
            <p:cNvPr id="44" name="Freeform: Shape 290">
              <a:extLst>
                <a:ext uri="{FF2B5EF4-FFF2-40B4-BE49-F238E27FC236}">
                  <a16:creationId xmlns:a16="http://schemas.microsoft.com/office/drawing/2014/main" id="{72F99AAF-7942-48E9-A1F2-F8A8034C71BC}"/>
                </a:ext>
              </a:extLst>
            </p:cNvPr>
            <p:cNvSpPr/>
            <p:nvPr/>
          </p:nvSpPr>
          <p:spPr>
            <a:xfrm>
              <a:off x="1909694" y="1707401"/>
              <a:ext cx="217666" cy="1291202"/>
            </a:xfrm>
            <a:custGeom>
              <a:avLst/>
              <a:gdLst>
                <a:gd name="connsiteX0" fmla="*/ 200760 w 217666"/>
                <a:gd name="connsiteY0" fmla="*/ 1217238 h 1291202"/>
                <a:gd name="connsiteX1" fmla="*/ 217666 w 217666"/>
                <a:gd name="connsiteY1" fmla="*/ 1232030 h 1291202"/>
                <a:gd name="connsiteX2" fmla="*/ 202873 w 217666"/>
                <a:gd name="connsiteY2" fmla="*/ 1251050 h 1291202"/>
                <a:gd name="connsiteX3" fmla="*/ 183853 w 217666"/>
                <a:gd name="connsiteY3" fmla="*/ 1236257 h 1291202"/>
                <a:gd name="connsiteX4" fmla="*/ 200760 w 217666"/>
                <a:gd name="connsiteY4" fmla="*/ 1217238 h 1291202"/>
                <a:gd name="connsiteX5" fmla="*/ 188082 w 217666"/>
                <a:gd name="connsiteY5" fmla="*/ 929834 h 1291202"/>
                <a:gd name="connsiteX6" fmla="*/ 204988 w 217666"/>
                <a:gd name="connsiteY6" fmla="*/ 950967 h 1291202"/>
                <a:gd name="connsiteX7" fmla="*/ 181742 w 217666"/>
                <a:gd name="connsiteY7" fmla="*/ 969987 h 1291202"/>
                <a:gd name="connsiteX8" fmla="*/ 166949 w 217666"/>
                <a:gd name="connsiteY8" fmla="*/ 946740 h 1291202"/>
                <a:gd name="connsiteX9" fmla="*/ 188082 w 217666"/>
                <a:gd name="connsiteY9" fmla="*/ 929834 h 1291202"/>
                <a:gd name="connsiteX10" fmla="*/ 128909 w 217666"/>
                <a:gd name="connsiteY10" fmla="*/ 657225 h 1291202"/>
                <a:gd name="connsiteX11" fmla="*/ 141589 w 217666"/>
                <a:gd name="connsiteY11" fmla="*/ 674131 h 1291202"/>
                <a:gd name="connsiteX12" fmla="*/ 124682 w 217666"/>
                <a:gd name="connsiteY12" fmla="*/ 691037 h 1291202"/>
                <a:gd name="connsiteX13" fmla="*/ 109890 w 217666"/>
                <a:gd name="connsiteY13" fmla="*/ 672017 h 1291202"/>
                <a:gd name="connsiteX14" fmla="*/ 128909 w 217666"/>
                <a:gd name="connsiteY14" fmla="*/ 657225 h 1291202"/>
                <a:gd name="connsiteX15" fmla="*/ 69737 w 217666"/>
                <a:gd name="connsiteY15" fmla="*/ 623411 h 1291202"/>
                <a:gd name="connsiteX16" fmla="*/ 88757 w 217666"/>
                <a:gd name="connsiteY16" fmla="*/ 648770 h 1291202"/>
                <a:gd name="connsiteX17" fmla="*/ 120456 w 217666"/>
                <a:gd name="connsiteY17" fmla="*/ 828398 h 1291202"/>
                <a:gd name="connsiteX18" fmla="*/ 164834 w 217666"/>
                <a:gd name="connsiteY18" fmla="*/ 980552 h 1291202"/>
                <a:gd name="connsiteX19" fmla="*/ 173288 w 217666"/>
                <a:gd name="connsiteY19" fmla="*/ 1219351 h 1291202"/>
                <a:gd name="connsiteX20" fmla="*/ 147928 w 217666"/>
                <a:gd name="connsiteY20" fmla="*/ 1291202 h 1291202"/>
                <a:gd name="connsiteX21" fmla="*/ 137362 w 217666"/>
                <a:gd name="connsiteY21" fmla="*/ 1289088 h 1291202"/>
                <a:gd name="connsiteX22" fmla="*/ 158495 w 217666"/>
                <a:gd name="connsiteY22" fmla="*/ 1217238 h 1291202"/>
                <a:gd name="connsiteX23" fmla="*/ 150042 w 217666"/>
                <a:gd name="connsiteY23" fmla="*/ 980552 h 1291202"/>
                <a:gd name="connsiteX24" fmla="*/ 105663 w 217666"/>
                <a:gd name="connsiteY24" fmla="*/ 800925 h 1291202"/>
                <a:gd name="connsiteX25" fmla="*/ 69737 w 217666"/>
                <a:gd name="connsiteY25" fmla="*/ 623411 h 1291202"/>
                <a:gd name="connsiteX26" fmla="*/ 50719 w 217666"/>
                <a:gd name="connsiteY26" fmla="*/ 120456 h 1291202"/>
                <a:gd name="connsiteX27" fmla="*/ 67625 w 217666"/>
                <a:gd name="connsiteY27" fmla="*/ 137363 h 1291202"/>
                <a:gd name="connsiteX28" fmla="*/ 52832 w 217666"/>
                <a:gd name="connsiteY28" fmla="*/ 154269 h 1291202"/>
                <a:gd name="connsiteX29" fmla="*/ 33812 w 217666"/>
                <a:gd name="connsiteY29" fmla="*/ 139476 h 1291202"/>
                <a:gd name="connsiteX30" fmla="*/ 50719 w 217666"/>
                <a:gd name="connsiteY30" fmla="*/ 120456 h 1291202"/>
                <a:gd name="connsiteX31" fmla="*/ 8454 w 217666"/>
                <a:gd name="connsiteY31" fmla="*/ 0 h 1291202"/>
                <a:gd name="connsiteX32" fmla="*/ 10567 w 217666"/>
                <a:gd name="connsiteY32" fmla="*/ 99323 h 1291202"/>
                <a:gd name="connsiteX33" fmla="*/ 23247 w 217666"/>
                <a:gd name="connsiteY33" fmla="*/ 226119 h 1291202"/>
                <a:gd name="connsiteX34" fmla="*/ 42266 w 217666"/>
                <a:gd name="connsiteY34" fmla="*/ 460692 h 1291202"/>
                <a:gd name="connsiteX35" fmla="*/ 25360 w 217666"/>
                <a:gd name="connsiteY35" fmla="*/ 469144 h 1291202"/>
                <a:gd name="connsiteX36" fmla="*/ 2114 w 217666"/>
                <a:gd name="connsiteY36" fmla="*/ 109890 h 1291202"/>
                <a:gd name="connsiteX37" fmla="*/ 0 w 217666"/>
                <a:gd name="connsiteY37" fmla="*/ 29586 h 1291202"/>
                <a:gd name="connsiteX38" fmla="*/ 8454 w 217666"/>
                <a:gd name="connsiteY38" fmla="*/ 0 h 129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7666" h="1291202">
                  <a:moveTo>
                    <a:pt x="200760" y="1217238"/>
                  </a:moveTo>
                  <a:cubicBezTo>
                    <a:pt x="209213" y="1215124"/>
                    <a:pt x="215553" y="1221464"/>
                    <a:pt x="217666" y="1232030"/>
                  </a:cubicBezTo>
                  <a:cubicBezTo>
                    <a:pt x="217666" y="1242597"/>
                    <a:pt x="213440" y="1248937"/>
                    <a:pt x="202873" y="1251050"/>
                  </a:cubicBezTo>
                  <a:cubicBezTo>
                    <a:pt x="192307" y="1251050"/>
                    <a:pt x="185967" y="1244710"/>
                    <a:pt x="183853" y="1236257"/>
                  </a:cubicBezTo>
                  <a:cubicBezTo>
                    <a:pt x="183853" y="1225691"/>
                    <a:pt x="190194" y="1219351"/>
                    <a:pt x="200760" y="1217238"/>
                  </a:cubicBezTo>
                  <a:close/>
                  <a:moveTo>
                    <a:pt x="188082" y="929834"/>
                  </a:moveTo>
                  <a:cubicBezTo>
                    <a:pt x="198648" y="931948"/>
                    <a:pt x="207101" y="940401"/>
                    <a:pt x="204988" y="950967"/>
                  </a:cubicBezTo>
                  <a:cubicBezTo>
                    <a:pt x="204988" y="963647"/>
                    <a:pt x="196534" y="974214"/>
                    <a:pt x="181742" y="969987"/>
                  </a:cubicBezTo>
                  <a:cubicBezTo>
                    <a:pt x="169062" y="967873"/>
                    <a:pt x="164835" y="957307"/>
                    <a:pt x="166949" y="946740"/>
                  </a:cubicBezTo>
                  <a:cubicBezTo>
                    <a:pt x="169062" y="936174"/>
                    <a:pt x="175401" y="929834"/>
                    <a:pt x="188082" y="929834"/>
                  </a:cubicBezTo>
                  <a:close/>
                  <a:moveTo>
                    <a:pt x="128909" y="657225"/>
                  </a:moveTo>
                  <a:cubicBezTo>
                    <a:pt x="137362" y="659338"/>
                    <a:pt x="143702" y="665678"/>
                    <a:pt x="141589" y="674131"/>
                  </a:cubicBezTo>
                  <a:cubicBezTo>
                    <a:pt x="141589" y="684697"/>
                    <a:pt x="135249" y="691037"/>
                    <a:pt x="124682" y="691037"/>
                  </a:cubicBezTo>
                  <a:cubicBezTo>
                    <a:pt x="114116" y="688924"/>
                    <a:pt x="107776" y="684697"/>
                    <a:pt x="109890" y="672017"/>
                  </a:cubicBezTo>
                  <a:cubicBezTo>
                    <a:pt x="112003" y="661451"/>
                    <a:pt x="118343" y="655111"/>
                    <a:pt x="128909" y="657225"/>
                  </a:cubicBezTo>
                  <a:close/>
                  <a:moveTo>
                    <a:pt x="69737" y="623411"/>
                  </a:moveTo>
                  <a:cubicBezTo>
                    <a:pt x="86644" y="623411"/>
                    <a:pt x="86644" y="636091"/>
                    <a:pt x="88757" y="648770"/>
                  </a:cubicBezTo>
                  <a:cubicBezTo>
                    <a:pt x="103550" y="707942"/>
                    <a:pt x="122569" y="765000"/>
                    <a:pt x="120456" y="828398"/>
                  </a:cubicBezTo>
                  <a:cubicBezTo>
                    <a:pt x="118343" y="879116"/>
                    <a:pt x="139476" y="931948"/>
                    <a:pt x="164834" y="980552"/>
                  </a:cubicBezTo>
                  <a:cubicBezTo>
                    <a:pt x="204987" y="1058743"/>
                    <a:pt x="224007" y="1136933"/>
                    <a:pt x="173288" y="1219351"/>
                  </a:cubicBezTo>
                  <a:cubicBezTo>
                    <a:pt x="160608" y="1240483"/>
                    <a:pt x="156382" y="1267956"/>
                    <a:pt x="147928" y="1291202"/>
                  </a:cubicBezTo>
                  <a:cubicBezTo>
                    <a:pt x="143702" y="1291202"/>
                    <a:pt x="141589" y="1289088"/>
                    <a:pt x="137362" y="1289088"/>
                  </a:cubicBezTo>
                  <a:cubicBezTo>
                    <a:pt x="143702" y="1265843"/>
                    <a:pt x="145815" y="1238370"/>
                    <a:pt x="158495" y="1217238"/>
                  </a:cubicBezTo>
                  <a:cubicBezTo>
                    <a:pt x="207100" y="1134820"/>
                    <a:pt x="188081" y="1056630"/>
                    <a:pt x="150042" y="980552"/>
                  </a:cubicBezTo>
                  <a:cubicBezTo>
                    <a:pt x="122569" y="923494"/>
                    <a:pt x="101436" y="864323"/>
                    <a:pt x="105663" y="800925"/>
                  </a:cubicBezTo>
                  <a:cubicBezTo>
                    <a:pt x="109890" y="739640"/>
                    <a:pt x="73964" y="684696"/>
                    <a:pt x="69737" y="623411"/>
                  </a:cubicBezTo>
                  <a:close/>
                  <a:moveTo>
                    <a:pt x="50719" y="120456"/>
                  </a:moveTo>
                  <a:cubicBezTo>
                    <a:pt x="61286" y="120456"/>
                    <a:pt x="67625" y="126797"/>
                    <a:pt x="67625" y="137363"/>
                  </a:cubicBezTo>
                  <a:cubicBezTo>
                    <a:pt x="67625" y="147930"/>
                    <a:pt x="63399" y="154269"/>
                    <a:pt x="52832" y="154269"/>
                  </a:cubicBezTo>
                  <a:cubicBezTo>
                    <a:pt x="42266" y="154269"/>
                    <a:pt x="35926" y="150043"/>
                    <a:pt x="33812" y="139476"/>
                  </a:cubicBezTo>
                  <a:cubicBezTo>
                    <a:pt x="33812" y="128910"/>
                    <a:pt x="40153" y="124683"/>
                    <a:pt x="50719" y="120456"/>
                  </a:cubicBezTo>
                  <a:close/>
                  <a:moveTo>
                    <a:pt x="8454" y="0"/>
                  </a:moveTo>
                  <a:cubicBezTo>
                    <a:pt x="8454" y="35926"/>
                    <a:pt x="10567" y="63399"/>
                    <a:pt x="10567" y="99323"/>
                  </a:cubicBezTo>
                  <a:cubicBezTo>
                    <a:pt x="12681" y="139476"/>
                    <a:pt x="21133" y="190194"/>
                    <a:pt x="23247" y="226119"/>
                  </a:cubicBezTo>
                  <a:cubicBezTo>
                    <a:pt x="27474" y="291631"/>
                    <a:pt x="42266" y="458578"/>
                    <a:pt x="42266" y="460692"/>
                  </a:cubicBezTo>
                  <a:cubicBezTo>
                    <a:pt x="33814" y="462805"/>
                    <a:pt x="33814" y="464917"/>
                    <a:pt x="25360" y="469144"/>
                  </a:cubicBezTo>
                  <a:cubicBezTo>
                    <a:pt x="6341" y="350802"/>
                    <a:pt x="10567" y="221893"/>
                    <a:pt x="2114" y="109890"/>
                  </a:cubicBezTo>
                  <a:cubicBezTo>
                    <a:pt x="-2113" y="80305"/>
                    <a:pt x="2114" y="54945"/>
                    <a:pt x="0" y="29586"/>
                  </a:cubicBezTo>
                  <a:cubicBezTo>
                    <a:pt x="4227" y="10566"/>
                    <a:pt x="4227" y="14793"/>
                    <a:pt x="845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5" name="Freeform: Shape 291">
              <a:extLst>
                <a:ext uri="{FF2B5EF4-FFF2-40B4-BE49-F238E27FC236}">
                  <a16:creationId xmlns:a16="http://schemas.microsoft.com/office/drawing/2014/main" id="{89E4C517-8A19-4F52-A31E-CA3D5DFC9418}"/>
                </a:ext>
              </a:extLst>
            </p:cNvPr>
            <p:cNvSpPr/>
            <p:nvPr/>
          </p:nvSpPr>
          <p:spPr>
            <a:xfrm>
              <a:off x="971407" y="764890"/>
              <a:ext cx="1967442" cy="1883145"/>
            </a:xfrm>
            <a:custGeom>
              <a:avLst/>
              <a:gdLst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889252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9548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4039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967442" h="1883145">
                  <a:moveTo>
                    <a:pt x="16907" y="1749777"/>
                  </a:moveTo>
                  <a:cubicBezTo>
                    <a:pt x="31699" y="1787817"/>
                    <a:pt x="40152" y="1808949"/>
                    <a:pt x="59172" y="1832195"/>
                  </a:cubicBezTo>
                  <a:cubicBezTo>
                    <a:pt x="97211" y="1880800"/>
                    <a:pt x="133136" y="1874460"/>
                    <a:pt x="173288" y="1857554"/>
                  </a:cubicBezTo>
                  <a:cubicBezTo>
                    <a:pt x="224007" y="1838535"/>
                    <a:pt x="270498" y="1823741"/>
                    <a:pt x="323329" y="1817402"/>
                  </a:cubicBezTo>
                  <a:cubicBezTo>
                    <a:pt x="338122" y="1815289"/>
                    <a:pt x="350802" y="1813175"/>
                    <a:pt x="359255" y="1811062"/>
                  </a:cubicBezTo>
                  <a:cubicBezTo>
                    <a:pt x="344462" y="1827968"/>
                    <a:pt x="350802" y="1838535"/>
                    <a:pt x="346576" y="1851215"/>
                  </a:cubicBezTo>
                  <a:cubicBezTo>
                    <a:pt x="348689" y="1830082"/>
                    <a:pt x="346576" y="1821629"/>
                    <a:pt x="327556" y="1825855"/>
                  </a:cubicBezTo>
                  <a:cubicBezTo>
                    <a:pt x="270498" y="1838535"/>
                    <a:pt x="228232" y="1851215"/>
                    <a:pt x="177515" y="1872347"/>
                  </a:cubicBezTo>
                  <a:cubicBezTo>
                    <a:pt x="145816" y="1882914"/>
                    <a:pt x="92984" y="1899820"/>
                    <a:pt x="50719" y="1842761"/>
                  </a:cubicBezTo>
                  <a:cubicBezTo>
                    <a:pt x="31699" y="1815289"/>
                    <a:pt x="27473" y="1804723"/>
                    <a:pt x="12680" y="1779363"/>
                  </a:cubicBezTo>
                  <a:cubicBezTo>
                    <a:pt x="8453" y="1768797"/>
                    <a:pt x="10566" y="1762457"/>
                    <a:pt x="0" y="1751891"/>
                  </a:cubicBezTo>
                  <a:cubicBezTo>
                    <a:pt x="12680" y="1751891"/>
                    <a:pt x="12680" y="1751891"/>
                    <a:pt x="16907" y="1749777"/>
                  </a:cubicBezTo>
                  <a:close/>
                  <a:moveTo>
                    <a:pt x="1572262" y="1487733"/>
                  </a:moveTo>
                  <a:cubicBezTo>
                    <a:pt x="1576489" y="1508866"/>
                    <a:pt x="1606075" y="1527886"/>
                    <a:pt x="1587056" y="1536339"/>
                  </a:cubicBezTo>
                  <a:cubicBezTo>
                    <a:pt x="1563810" y="1549018"/>
                    <a:pt x="1559583" y="1525773"/>
                    <a:pt x="1532111" y="1513093"/>
                  </a:cubicBezTo>
                  <a:cubicBezTo>
                    <a:pt x="1525770" y="1510980"/>
                    <a:pt x="1519431" y="1504640"/>
                    <a:pt x="1515204" y="1500413"/>
                  </a:cubicBezTo>
                  <a:cubicBezTo>
                    <a:pt x="1519431" y="1500413"/>
                    <a:pt x="1529997" y="1502526"/>
                    <a:pt x="1532111" y="1502526"/>
                  </a:cubicBezTo>
                  <a:cubicBezTo>
                    <a:pt x="1540563" y="1504640"/>
                    <a:pt x="1561696" y="1534225"/>
                    <a:pt x="1580716" y="1529998"/>
                  </a:cubicBezTo>
                  <a:cubicBezTo>
                    <a:pt x="1593395" y="1527886"/>
                    <a:pt x="1557469" y="1494074"/>
                    <a:pt x="1572262" y="1487733"/>
                  </a:cubicBezTo>
                  <a:close/>
                  <a:moveTo>
                    <a:pt x="1697209" y="1483508"/>
                  </a:moveTo>
                  <a:cubicBezTo>
                    <a:pt x="1700114" y="1485093"/>
                    <a:pt x="1703284" y="1487734"/>
                    <a:pt x="1709624" y="1487734"/>
                  </a:cubicBezTo>
                  <a:cubicBezTo>
                    <a:pt x="1699057" y="1496188"/>
                    <a:pt x="1694831" y="1502527"/>
                    <a:pt x="1682151" y="1510981"/>
                  </a:cubicBezTo>
                  <a:cubicBezTo>
                    <a:pt x="1639886" y="1540566"/>
                    <a:pt x="1644113" y="1542680"/>
                    <a:pt x="1625093" y="1489848"/>
                  </a:cubicBezTo>
                  <a:cubicBezTo>
                    <a:pt x="1639886" y="1489848"/>
                    <a:pt x="1633546" y="1487734"/>
                    <a:pt x="1646226" y="1487734"/>
                  </a:cubicBezTo>
                  <a:cubicBezTo>
                    <a:pt x="1641999" y="1496188"/>
                    <a:pt x="1635659" y="1494074"/>
                    <a:pt x="1644113" y="1508867"/>
                  </a:cubicBezTo>
                  <a:cubicBezTo>
                    <a:pt x="1648340" y="1517320"/>
                    <a:pt x="1658906" y="1515207"/>
                    <a:pt x="1667358" y="1508867"/>
                  </a:cubicBezTo>
                  <a:cubicBezTo>
                    <a:pt x="1673698" y="1502527"/>
                    <a:pt x="1684264" y="1496188"/>
                    <a:pt x="1686378" y="1485621"/>
                  </a:cubicBezTo>
                  <a:cubicBezTo>
                    <a:pt x="1691661" y="1481395"/>
                    <a:pt x="1694303" y="1481923"/>
                    <a:pt x="1697209" y="1483508"/>
                  </a:cubicBezTo>
                  <a:close/>
                  <a:moveTo>
                    <a:pt x="1800494" y="1459997"/>
                  </a:moveTo>
                  <a:cubicBezTo>
                    <a:pt x="1802608" y="1461318"/>
                    <a:pt x="1804721" y="1463432"/>
                    <a:pt x="1808947" y="1462375"/>
                  </a:cubicBezTo>
                  <a:cubicBezTo>
                    <a:pt x="1800495" y="1470829"/>
                    <a:pt x="1796268" y="1477168"/>
                    <a:pt x="1787814" y="1485621"/>
                  </a:cubicBezTo>
                  <a:cubicBezTo>
                    <a:pt x="1756115" y="1515207"/>
                    <a:pt x="1760342" y="1517320"/>
                    <a:pt x="1745549" y="1464488"/>
                  </a:cubicBezTo>
                  <a:lnTo>
                    <a:pt x="1762456" y="1464488"/>
                  </a:lnTo>
                  <a:cubicBezTo>
                    <a:pt x="1758229" y="1472942"/>
                    <a:pt x="1754003" y="1470829"/>
                    <a:pt x="1760342" y="1485621"/>
                  </a:cubicBezTo>
                  <a:cubicBezTo>
                    <a:pt x="1764569" y="1494074"/>
                    <a:pt x="1770909" y="1491961"/>
                    <a:pt x="1777248" y="1485621"/>
                  </a:cubicBezTo>
                  <a:cubicBezTo>
                    <a:pt x="1783589" y="1479281"/>
                    <a:pt x="1789928" y="1472942"/>
                    <a:pt x="1792041" y="1462375"/>
                  </a:cubicBezTo>
                  <a:cubicBezTo>
                    <a:pt x="1796268" y="1458148"/>
                    <a:pt x="1798381" y="1458677"/>
                    <a:pt x="1800494" y="1459997"/>
                  </a:cubicBezTo>
                  <a:close/>
                  <a:moveTo>
                    <a:pt x="1187122" y="1428033"/>
                  </a:moveTo>
                  <a:cubicBezTo>
                    <a:pt x="1208783" y="1428033"/>
                    <a:pt x="1230972" y="1431732"/>
                    <a:pt x="1255275" y="1439128"/>
                  </a:cubicBezTo>
                  <a:cubicBezTo>
                    <a:pt x="1246822" y="1443355"/>
                    <a:pt x="1238369" y="1449695"/>
                    <a:pt x="1227802" y="1456034"/>
                  </a:cubicBezTo>
                  <a:cubicBezTo>
                    <a:pt x="1198217" y="1420109"/>
                    <a:pt x="1158065" y="1451808"/>
                    <a:pt x="1122139" y="1439128"/>
                  </a:cubicBezTo>
                  <a:cubicBezTo>
                    <a:pt x="1144329" y="1431732"/>
                    <a:pt x="1165461" y="1428033"/>
                    <a:pt x="1187122" y="1428033"/>
                  </a:cubicBezTo>
                  <a:close/>
                  <a:moveTo>
                    <a:pt x="1923328" y="1407165"/>
                  </a:moveTo>
                  <a:cubicBezTo>
                    <a:pt x="1932045" y="1407429"/>
                    <a:pt x="1938913" y="1413769"/>
                    <a:pt x="1942084" y="1430675"/>
                  </a:cubicBezTo>
                  <a:cubicBezTo>
                    <a:pt x="1946309" y="1447581"/>
                    <a:pt x="1958990" y="1443355"/>
                    <a:pt x="1967442" y="1447581"/>
                  </a:cubicBezTo>
                  <a:cubicBezTo>
                    <a:pt x="1925177" y="1460260"/>
                    <a:pt x="1895592" y="1487734"/>
                    <a:pt x="1868120" y="1517319"/>
                  </a:cubicBezTo>
                  <a:cubicBezTo>
                    <a:pt x="1770909" y="1620869"/>
                    <a:pt x="1652567" y="1699059"/>
                    <a:pt x="1544791" y="1792043"/>
                  </a:cubicBezTo>
                  <a:cubicBezTo>
                    <a:pt x="1513092" y="1819515"/>
                    <a:pt x="1477166" y="1834308"/>
                    <a:pt x="1441240" y="1851214"/>
                  </a:cubicBezTo>
                  <a:lnTo>
                    <a:pt x="1432787" y="1842761"/>
                  </a:lnTo>
                  <a:cubicBezTo>
                    <a:pt x="1430674" y="1819515"/>
                    <a:pt x="1438584" y="1844824"/>
                    <a:pt x="1475503" y="1819326"/>
                  </a:cubicBezTo>
                  <a:cubicBezTo>
                    <a:pt x="1512422" y="1793828"/>
                    <a:pt x="1581211" y="1749726"/>
                    <a:pt x="1654300" y="1689775"/>
                  </a:cubicBezTo>
                  <a:cubicBezTo>
                    <a:pt x="1727389" y="1629824"/>
                    <a:pt x="1833735" y="1535697"/>
                    <a:pt x="1914039" y="1459620"/>
                  </a:cubicBezTo>
                  <a:cubicBezTo>
                    <a:pt x="1930945" y="1442714"/>
                    <a:pt x="1912498" y="1434902"/>
                    <a:pt x="1893478" y="1420109"/>
                  </a:cubicBezTo>
                  <a:cubicBezTo>
                    <a:pt x="1904044" y="1412712"/>
                    <a:pt x="1914611" y="1406901"/>
                    <a:pt x="1923328" y="1407165"/>
                  </a:cubicBezTo>
                  <a:close/>
                  <a:moveTo>
                    <a:pt x="1238469" y="1382533"/>
                  </a:moveTo>
                  <a:cubicBezTo>
                    <a:pt x="1246889" y="1381675"/>
                    <a:pt x="1254616" y="1381807"/>
                    <a:pt x="1261880" y="1382599"/>
                  </a:cubicBezTo>
                  <a:cubicBezTo>
                    <a:pt x="1276408" y="1384184"/>
                    <a:pt x="1289088" y="1388410"/>
                    <a:pt x="1301768" y="1392637"/>
                  </a:cubicBezTo>
                  <a:cubicBezTo>
                    <a:pt x="1303881" y="1398977"/>
                    <a:pt x="1301768" y="1403204"/>
                    <a:pt x="1301768" y="1409543"/>
                  </a:cubicBezTo>
                  <a:cubicBezTo>
                    <a:pt x="1278521" y="1394750"/>
                    <a:pt x="1251049" y="1390523"/>
                    <a:pt x="1210896" y="1388410"/>
                  </a:cubicBezTo>
                  <a:cubicBezTo>
                    <a:pt x="1220935" y="1385241"/>
                    <a:pt x="1230048" y="1383392"/>
                    <a:pt x="1238469" y="1382533"/>
                  </a:cubicBezTo>
                  <a:close/>
                  <a:moveTo>
                    <a:pt x="657224" y="128910"/>
                  </a:moveTo>
                  <a:cubicBezTo>
                    <a:pt x="672017" y="133136"/>
                    <a:pt x="661450" y="141589"/>
                    <a:pt x="659336" y="147929"/>
                  </a:cubicBezTo>
                  <a:cubicBezTo>
                    <a:pt x="655111" y="164835"/>
                    <a:pt x="684696" y="177514"/>
                    <a:pt x="663563" y="196534"/>
                  </a:cubicBezTo>
                  <a:cubicBezTo>
                    <a:pt x="646657" y="185968"/>
                    <a:pt x="648770" y="164835"/>
                    <a:pt x="636091" y="152155"/>
                  </a:cubicBezTo>
                  <a:cubicBezTo>
                    <a:pt x="629751" y="145815"/>
                    <a:pt x="633978" y="137363"/>
                    <a:pt x="640317" y="133136"/>
                  </a:cubicBezTo>
                  <a:cubicBezTo>
                    <a:pt x="644544" y="131022"/>
                    <a:pt x="652997" y="126797"/>
                    <a:pt x="657224" y="128910"/>
                  </a:cubicBezTo>
                  <a:close/>
                  <a:moveTo>
                    <a:pt x="589599" y="31698"/>
                  </a:moveTo>
                  <a:cubicBezTo>
                    <a:pt x="595938" y="38038"/>
                    <a:pt x="595938" y="38038"/>
                    <a:pt x="598052" y="42264"/>
                  </a:cubicBezTo>
                  <a:cubicBezTo>
                    <a:pt x="560013" y="112003"/>
                    <a:pt x="625525" y="116229"/>
                    <a:pt x="642430" y="224006"/>
                  </a:cubicBezTo>
                  <a:cubicBezTo>
                    <a:pt x="644543" y="240912"/>
                    <a:pt x="661449" y="259930"/>
                    <a:pt x="678356" y="262044"/>
                  </a:cubicBezTo>
                  <a:cubicBezTo>
                    <a:pt x="688923" y="264157"/>
                    <a:pt x="699489" y="266271"/>
                    <a:pt x="710055" y="266271"/>
                  </a:cubicBezTo>
                  <a:cubicBezTo>
                    <a:pt x="731188" y="266271"/>
                    <a:pt x="693148" y="287403"/>
                    <a:pt x="682582" y="283177"/>
                  </a:cubicBezTo>
                  <a:cubicBezTo>
                    <a:pt x="663563" y="276837"/>
                    <a:pt x="648770" y="268384"/>
                    <a:pt x="642430" y="264157"/>
                  </a:cubicBezTo>
                  <a:cubicBezTo>
                    <a:pt x="633977" y="259930"/>
                    <a:pt x="633977" y="316989"/>
                    <a:pt x="629751" y="340235"/>
                  </a:cubicBezTo>
                  <a:cubicBezTo>
                    <a:pt x="623411" y="374047"/>
                    <a:pt x="617071" y="390953"/>
                    <a:pt x="606505" y="420539"/>
                  </a:cubicBezTo>
                  <a:cubicBezTo>
                    <a:pt x="602278" y="412085"/>
                    <a:pt x="608619" y="420539"/>
                    <a:pt x="598052" y="414199"/>
                  </a:cubicBezTo>
                  <a:cubicBezTo>
                    <a:pt x="619185" y="352914"/>
                    <a:pt x="627637" y="300083"/>
                    <a:pt x="627637" y="238798"/>
                  </a:cubicBezTo>
                  <a:cubicBezTo>
                    <a:pt x="627637" y="213439"/>
                    <a:pt x="623411" y="177514"/>
                    <a:pt x="610731" y="158494"/>
                  </a:cubicBezTo>
                  <a:cubicBezTo>
                    <a:pt x="570579" y="103549"/>
                    <a:pt x="568466" y="80304"/>
                    <a:pt x="589599" y="31698"/>
                  </a:cubicBezTo>
                  <a:close/>
                  <a:moveTo>
                    <a:pt x="1177085" y="0"/>
                  </a:moveTo>
                  <a:cubicBezTo>
                    <a:pt x="1177085" y="52831"/>
                    <a:pt x="1187652" y="95097"/>
                    <a:pt x="1177085" y="147928"/>
                  </a:cubicBezTo>
                  <a:cubicBezTo>
                    <a:pt x="1139047" y="204987"/>
                    <a:pt x="1141160" y="270497"/>
                    <a:pt x="1134820" y="333895"/>
                  </a:cubicBezTo>
                  <a:cubicBezTo>
                    <a:pt x="1128480" y="380387"/>
                    <a:pt x="1101008" y="416313"/>
                    <a:pt x="1071422" y="452238"/>
                  </a:cubicBezTo>
                  <a:cubicBezTo>
                    <a:pt x="1060856" y="467031"/>
                    <a:pt x="1039723" y="498730"/>
                    <a:pt x="1039723" y="498730"/>
                  </a:cubicBezTo>
                  <a:cubicBezTo>
                    <a:pt x="1033384" y="513522"/>
                    <a:pt x="1016478" y="551562"/>
                    <a:pt x="1005911" y="576920"/>
                  </a:cubicBezTo>
                  <a:cubicBezTo>
                    <a:pt x="999571" y="591713"/>
                    <a:pt x="982665" y="598053"/>
                    <a:pt x="967872" y="593827"/>
                  </a:cubicBezTo>
                  <a:cubicBezTo>
                    <a:pt x="889682" y="566354"/>
                    <a:pt x="811491" y="532542"/>
                    <a:pt x="750206" y="471257"/>
                  </a:cubicBezTo>
                  <a:cubicBezTo>
                    <a:pt x="807264" y="515636"/>
                    <a:pt x="910815" y="562128"/>
                    <a:pt x="976325" y="585374"/>
                  </a:cubicBezTo>
                  <a:cubicBezTo>
                    <a:pt x="991118" y="589600"/>
                    <a:pt x="1010137" y="532542"/>
                    <a:pt x="1029157" y="500843"/>
                  </a:cubicBezTo>
                  <a:cubicBezTo>
                    <a:pt x="1029157" y="500843"/>
                    <a:pt x="1058743" y="456465"/>
                    <a:pt x="1069309" y="443785"/>
                  </a:cubicBezTo>
                  <a:cubicBezTo>
                    <a:pt x="1179198" y="319103"/>
                    <a:pt x="1094668" y="281064"/>
                    <a:pt x="1168632" y="145815"/>
                  </a:cubicBezTo>
                  <a:cubicBezTo>
                    <a:pt x="1172859" y="90871"/>
                    <a:pt x="1168632" y="57058"/>
                    <a:pt x="1164406" y="12680"/>
                  </a:cubicBezTo>
                  <a:cubicBezTo>
                    <a:pt x="1174972" y="6341"/>
                    <a:pt x="1166519" y="6341"/>
                    <a:pt x="1177085" y="0"/>
                  </a:cubicBezTo>
                  <a:close/>
                </a:path>
              </a:pathLst>
            </a:custGeom>
            <a:solidFill>
              <a:srgbClr val="A4A3A3"/>
            </a:solidFill>
            <a:ln w="2334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6" name="Freeform: Shape 292">
              <a:extLst>
                <a:ext uri="{FF2B5EF4-FFF2-40B4-BE49-F238E27FC236}">
                  <a16:creationId xmlns:a16="http://schemas.microsoft.com/office/drawing/2014/main" id="{BD814030-15F4-4AE2-AD73-2E1D61730BB9}"/>
                </a:ext>
              </a:extLst>
            </p:cNvPr>
            <p:cNvSpPr/>
            <p:nvPr/>
          </p:nvSpPr>
          <p:spPr>
            <a:xfrm>
              <a:off x="1801118" y="1230989"/>
              <a:ext cx="1521545" cy="1141159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tx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53" name="Rectângulo 52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43867BCC-6577-4F80-AA83-2315E60E31A0}" type="slidenum">
              <a:rPr lang="en-US" b="1" smtClean="0">
                <a:solidFill>
                  <a:schemeClr val="tx1"/>
                </a:solidFill>
              </a:rPr>
              <a:t>26</a:t>
            </a:fld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/>
          <p:nvPr/>
        </p:nvSpPr>
        <p:spPr>
          <a:xfrm>
            <a:off x="5662470" y="2880507"/>
            <a:ext cx="638358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</a:rPr>
              <a:t>Module View</a:t>
            </a:r>
            <a:endParaRPr sz="4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3"/>
          <p:cNvGrpSpPr/>
          <p:nvPr/>
        </p:nvGrpSpPr>
        <p:grpSpPr>
          <a:xfrm>
            <a:off x="3187878" y="2687888"/>
            <a:ext cx="1539374" cy="1482224"/>
            <a:chOff x="3507038" y="2754563"/>
            <a:chExt cx="1539374" cy="1482224"/>
          </a:xfrm>
        </p:grpSpPr>
        <p:grpSp>
          <p:nvGrpSpPr>
            <p:cNvPr id="163" name="Google Shape;163;p3"/>
            <p:cNvGrpSpPr/>
            <p:nvPr/>
          </p:nvGrpSpPr>
          <p:grpSpPr>
            <a:xfrm>
              <a:off x="3507038" y="2754563"/>
              <a:ext cx="1539374" cy="1482224"/>
              <a:chOff x="3554663" y="2792663"/>
              <a:chExt cx="1539374" cy="1482224"/>
            </a:xfrm>
          </p:grpSpPr>
          <p:sp>
            <p:nvSpPr>
              <p:cNvPr id="164" name="Google Shape;164;p3"/>
              <p:cNvSpPr/>
              <p:nvPr/>
            </p:nvSpPr>
            <p:spPr>
              <a:xfrm>
                <a:off x="3762375" y="2990850"/>
                <a:ext cx="1143000" cy="10858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3554663" y="2792663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 rot="10800000">
                <a:off x="4457700" y="3638550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7" name="Google Shape;167;p3"/>
            <p:cNvSpPr/>
            <p:nvPr/>
          </p:nvSpPr>
          <p:spPr>
            <a:xfrm rot="-5400000" flipH="1">
              <a:off x="3912677" y="3138178"/>
              <a:ext cx="747146" cy="703633"/>
            </a:xfrm>
            <a:custGeom>
              <a:avLst/>
              <a:gdLst/>
              <a:ahLst/>
              <a:cxnLst/>
              <a:rect l="l" t="t" r="r" b="b"/>
              <a:pathLst>
                <a:path w="2928608" h="2758049" extrusionOk="0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1326;p43">
            <a:extLst>
              <a:ext uri="{FF2B5EF4-FFF2-40B4-BE49-F238E27FC236}">
                <a16:creationId xmlns:a16="http://schemas.microsoft.com/office/drawing/2014/main" id="{318A8BCB-9A5E-4790-99F4-E00E31914479}"/>
              </a:ext>
            </a:extLst>
          </p:cNvPr>
          <p:cNvSpPr txBox="1"/>
          <p:nvPr/>
        </p:nvSpPr>
        <p:spPr>
          <a:xfrm>
            <a:off x="5662469" y="3592269"/>
            <a:ext cx="8306551" cy="3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Decomposi</a:t>
            </a:r>
            <a:r>
              <a:rPr lang="en-US" sz="1867" dirty="0">
                <a:solidFill>
                  <a:schemeClr val="lt1"/>
                </a:solidFill>
              </a:rPr>
              <a:t>tion + </a:t>
            </a:r>
            <a:r>
              <a:rPr lang="en-US" sz="18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Tiers</a:t>
            </a:r>
            <a:endParaRPr sz="18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Rectângulo 9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43867BCC-6577-4F80-AA83-2315E60E31A0}" type="slidenum">
              <a:rPr lang="en-US" b="1" smtClean="0">
                <a:solidFill>
                  <a:schemeClr val="lt1"/>
                </a:solidFill>
              </a:rPr>
              <a:t>27</a:t>
            </a:fld>
            <a:endParaRPr lang="en-US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125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estacionamento, captura de ecrã&#10;&#10;Descrição gerada automaticamente">
            <a:extLst>
              <a:ext uri="{FF2B5EF4-FFF2-40B4-BE49-F238E27FC236}">
                <a16:creationId xmlns:a16="http://schemas.microsoft.com/office/drawing/2014/main" id="{F0B0B0C8-E98B-4A14-A01F-2684E20C5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30" y="180304"/>
            <a:ext cx="11281893" cy="6346065"/>
          </a:xfrm>
          <a:prstGeom prst="rect">
            <a:avLst/>
          </a:prstGeom>
        </p:spPr>
      </p:pic>
      <p:sp>
        <p:nvSpPr>
          <p:cNvPr id="3" name="Rectângulo 2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43867BCC-6577-4F80-AA83-2315E60E31A0}" type="slidenum">
              <a:rPr lang="en-US" b="1" smtClean="0">
                <a:solidFill>
                  <a:schemeClr val="tx1"/>
                </a:solidFill>
              </a:rPr>
              <a:t>28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728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/>
          <p:nvPr/>
        </p:nvSpPr>
        <p:spPr>
          <a:xfrm>
            <a:off x="5662470" y="2880507"/>
            <a:ext cx="638358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</a:rPr>
              <a:t>C&amp;C + Module View</a:t>
            </a:r>
            <a:endParaRPr sz="4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3"/>
          <p:cNvGrpSpPr/>
          <p:nvPr/>
        </p:nvGrpSpPr>
        <p:grpSpPr>
          <a:xfrm>
            <a:off x="3187878" y="2687888"/>
            <a:ext cx="1539374" cy="1482224"/>
            <a:chOff x="3507038" y="2754563"/>
            <a:chExt cx="1539374" cy="1482224"/>
          </a:xfrm>
        </p:grpSpPr>
        <p:grpSp>
          <p:nvGrpSpPr>
            <p:cNvPr id="163" name="Google Shape;163;p3"/>
            <p:cNvGrpSpPr/>
            <p:nvPr/>
          </p:nvGrpSpPr>
          <p:grpSpPr>
            <a:xfrm>
              <a:off x="3507038" y="2754563"/>
              <a:ext cx="1539374" cy="1482224"/>
              <a:chOff x="3554663" y="2792663"/>
              <a:chExt cx="1539374" cy="1482224"/>
            </a:xfrm>
          </p:grpSpPr>
          <p:sp>
            <p:nvSpPr>
              <p:cNvPr id="164" name="Google Shape;164;p3"/>
              <p:cNvSpPr/>
              <p:nvPr/>
            </p:nvSpPr>
            <p:spPr>
              <a:xfrm>
                <a:off x="3762375" y="2990850"/>
                <a:ext cx="1143000" cy="10858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3554663" y="2792663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 rot="10800000">
                <a:off x="4457700" y="3638550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7" name="Google Shape;167;p3"/>
            <p:cNvSpPr/>
            <p:nvPr/>
          </p:nvSpPr>
          <p:spPr>
            <a:xfrm rot="-5400000" flipH="1">
              <a:off x="3912677" y="3138178"/>
              <a:ext cx="747146" cy="703633"/>
            </a:xfrm>
            <a:custGeom>
              <a:avLst/>
              <a:gdLst/>
              <a:ahLst/>
              <a:cxnLst/>
              <a:rect l="l" t="t" r="r" b="b"/>
              <a:pathLst>
                <a:path w="2928608" h="2758049" extrusionOk="0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1326;p43">
            <a:extLst>
              <a:ext uri="{FF2B5EF4-FFF2-40B4-BE49-F238E27FC236}">
                <a16:creationId xmlns:a16="http://schemas.microsoft.com/office/drawing/2014/main" id="{318A8BCB-9A5E-4790-99F4-E00E31914479}"/>
              </a:ext>
            </a:extLst>
          </p:cNvPr>
          <p:cNvSpPr txBox="1"/>
          <p:nvPr/>
        </p:nvSpPr>
        <p:spPr>
          <a:xfrm>
            <a:off x="5662469" y="3592269"/>
            <a:ext cx="8306551" cy="3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Shared-data + Tiers</a:t>
            </a:r>
            <a:endParaRPr sz="18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Rectângulo 9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43867BCC-6577-4F80-AA83-2315E60E31A0}" type="slidenum">
              <a:rPr lang="en-US" b="1" smtClean="0">
                <a:solidFill>
                  <a:schemeClr val="lt1"/>
                </a:solidFill>
              </a:rPr>
              <a:t>29</a:t>
            </a:fld>
            <a:endParaRPr lang="en-US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52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127;p2"/>
          <p:cNvSpPr txBox="1"/>
          <p:nvPr/>
        </p:nvSpPr>
        <p:spPr>
          <a:xfrm>
            <a:off x="0" y="376277"/>
            <a:ext cx="12192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lt1"/>
                </a:solidFill>
              </a:rPr>
              <a:t>Contexto</a:t>
            </a:r>
            <a:endParaRPr sz="4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1475;p46"/>
          <p:cNvSpPr/>
          <p:nvPr/>
        </p:nvSpPr>
        <p:spPr>
          <a:xfrm rot="-5400000">
            <a:off x="2752110" y="2712324"/>
            <a:ext cx="598764" cy="648140"/>
          </a:xfrm>
          <a:custGeom>
            <a:avLst/>
            <a:gdLst/>
            <a:ahLst/>
            <a:cxnLst/>
            <a:rect l="l" t="t" r="r" b="b"/>
            <a:pathLst>
              <a:path w="2993176" h="3240001" extrusionOk="0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TextBox 14">
            <a:extLst>
              <a:ext uri="{FF2B5EF4-FFF2-40B4-BE49-F238E27FC236}">
                <a16:creationId xmlns:a16="http://schemas.microsoft.com/office/drawing/2014/main" id="{E1A9062F-A037-4D55-8726-6EAB8CD0083C}"/>
              </a:ext>
            </a:extLst>
          </p:cNvPr>
          <p:cNvSpPr txBox="1"/>
          <p:nvPr/>
        </p:nvSpPr>
        <p:spPr>
          <a:xfrm flipH="1">
            <a:off x="3607615" y="2620897"/>
            <a:ext cx="5702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+mn-lt"/>
              </a:rPr>
              <a:t>Mau </a:t>
            </a:r>
            <a:r>
              <a:rPr lang="en-US" altLang="ko-KR" sz="1600" b="1" dirty="0" err="1">
                <a:solidFill>
                  <a:schemeClr val="bg1"/>
                </a:solidFill>
                <a:latin typeface="+mn-lt"/>
              </a:rPr>
              <a:t>Aproveitamento</a:t>
            </a:r>
            <a:r>
              <a:rPr lang="en-US" altLang="ko-KR" sz="1600" b="1" dirty="0">
                <a:solidFill>
                  <a:schemeClr val="bg1"/>
                </a:solidFill>
                <a:latin typeface="+mn-lt"/>
              </a:rPr>
              <a:t> Escolar (</a:t>
            </a:r>
            <a:r>
              <a:rPr lang="en-US" altLang="ko-KR" sz="1600" b="1" dirty="0" err="1">
                <a:solidFill>
                  <a:schemeClr val="bg1"/>
                </a:solidFill>
                <a:latin typeface="+mn-lt"/>
              </a:rPr>
              <a:t>Contexto</a:t>
            </a:r>
            <a:r>
              <a:rPr lang="en-US" altLang="ko-KR" sz="1600" b="1" dirty="0">
                <a:solidFill>
                  <a:schemeClr val="bg1"/>
                </a:solidFill>
                <a:latin typeface="+mn-lt"/>
              </a:rPr>
              <a:t> de </a:t>
            </a:r>
            <a:r>
              <a:rPr lang="en-US" altLang="ko-KR" sz="1600" b="1" dirty="0" err="1">
                <a:solidFill>
                  <a:schemeClr val="bg1"/>
                </a:solidFill>
                <a:latin typeface="+mn-lt"/>
              </a:rPr>
              <a:t>Pandemia</a:t>
            </a:r>
            <a:r>
              <a:rPr lang="en-US" altLang="ko-KR" sz="1600" b="1" dirty="0">
                <a:solidFill>
                  <a:schemeClr val="bg1"/>
                </a:solidFill>
                <a:latin typeface="+mn-lt"/>
              </a:rPr>
              <a:t>)</a:t>
            </a:r>
          </a:p>
          <a:p>
            <a:r>
              <a:rPr lang="en-US" altLang="ko-KR" sz="160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Problemas</a:t>
            </a:r>
            <a:r>
              <a:rPr lang="en-US" altLang="ko-KR" sz="160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na</a:t>
            </a:r>
            <a:r>
              <a:rPr lang="en-US" altLang="ko-KR" sz="160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partilha</a:t>
            </a:r>
            <a:r>
              <a:rPr lang="en-US" altLang="ko-KR" sz="1600" dirty="0">
                <a:solidFill>
                  <a:schemeClr val="bg1"/>
                </a:solidFill>
                <a:latin typeface="+mn-lt"/>
                <a:cs typeface="Arial" pitchFamily="34" charset="0"/>
              </a:rPr>
              <a:t> de </a:t>
            </a:r>
            <a:r>
              <a:rPr lang="en-US" altLang="ko-KR" sz="160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conteúdos</a:t>
            </a:r>
            <a:r>
              <a:rPr lang="en-US" altLang="ko-KR" sz="1600" dirty="0">
                <a:solidFill>
                  <a:schemeClr val="bg1"/>
                </a:solidFill>
                <a:latin typeface="+mn-lt"/>
                <a:cs typeface="Arial" pitchFamily="34" charset="0"/>
              </a:rPr>
              <a:t> , </a:t>
            </a:r>
            <a:r>
              <a:rPr lang="en-US" altLang="ko-KR" sz="160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troca</a:t>
            </a:r>
            <a:r>
              <a:rPr lang="en-US" altLang="ko-KR" sz="1600" dirty="0">
                <a:solidFill>
                  <a:schemeClr val="bg1"/>
                </a:solidFill>
                <a:latin typeface="+mn-lt"/>
                <a:cs typeface="Arial" pitchFamily="34" charset="0"/>
              </a:rPr>
              <a:t> de </a:t>
            </a:r>
            <a:r>
              <a:rPr lang="en-US" altLang="ko-KR" sz="160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ideias</a:t>
            </a:r>
            <a:r>
              <a:rPr lang="en-US" altLang="ko-KR" sz="1600" dirty="0">
                <a:solidFill>
                  <a:schemeClr val="bg1"/>
                </a:solidFill>
                <a:latin typeface="+mn-lt"/>
                <a:cs typeface="Arial" pitchFamily="34" charset="0"/>
              </a:rPr>
              <a:t> e de </a:t>
            </a:r>
            <a:r>
              <a:rPr lang="en-US" altLang="ko-KR" sz="160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dúvidas</a:t>
            </a:r>
            <a:endParaRPr lang="ko-KR" altLang="en-US" sz="16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" name="Multiplicar 1"/>
          <p:cNvSpPr/>
          <p:nvPr/>
        </p:nvSpPr>
        <p:spPr>
          <a:xfrm>
            <a:off x="1842045" y="2620897"/>
            <a:ext cx="696686" cy="830553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299" y="2368906"/>
            <a:ext cx="1082987" cy="108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ângulo 2"/>
          <p:cNvSpPr/>
          <p:nvPr/>
        </p:nvSpPr>
        <p:spPr>
          <a:xfrm>
            <a:off x="3607612" y="4668617"/>
            <a:ext cx="6096000" cy="6059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  <a:latin typeface="+mn-lt"/>
              </a:rPr>
              <a:t>Problemas</a:t>
            </a:r>
            <a:r>
              <a:rPr lang="en-US" altLang="ko-KR" sz="16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+mn-lt"/>
              </a:rPr>
              <a:t>nas</a:t>
            </a:r>
            <a:r>
              <a:rPr lang="en-US" altLang="ko-KR" sz="16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+mn-lt"/>
              </a:rPr>
              <a:t>Ferramentas</a:t>
            </a:r>
            <a:r>
              <a:rPr lang="en-US" altLang="ko-KR" sz="16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+mn-lt"/>
              </a:rPr>
              <a:t>Atuais</a:t>
            </a:r>
            <a:endParaRPr lang="en-US" altLang="ko-KR" sz="1600" b="1" dirty="0">
              <a:solidFill>
                <a:schemeClr val="bg1"/>
              </a:solidFill>
              <a:latin typeface="+mn-lt"/>
            </a:endParaRPr>
          </a:p>
          <a:p>
            <a:r>
              <a:rPr lang="pt-PT" altLang="ko-KR" sz="1600" dirty="0">
                <a:solidFill>
                  <a:schemeClr val="bg1"/>
                </a:solidFill>
                <a:cs typeface="Arial" pitchFamily="34" charset="0"/>
              </a:rPr>
              <a:t>Falta de organização e falta de ferramentas para colocar dúvidas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659" y="4304460"/>
            <a:ext cx="1313090" cy="131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ângulo 8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43867BCC-6577-4F80-AA83-2315E60E31A0}" type="slidenum">
              <a:rPr lang="en-US" b="1" smtClean="0">
                <a:solidFill>
                  <a:schemeClr val="lt1"/>
                </a:solidFill>
              </a:rPr>
              <a:t>3</a:t>
            </a:fld>
            <a:endParaRPr lang="en-US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888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982A4FA-490A-403C-9152-1CEA1BDBB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03865" cy="6527174"/>
          </a:xfrm>
          <a:prstGeom prst="rect">
            <a:avLst/>
          </a:prstGeom>
        </p:spPr>
      </p:pic>
      <p:sp>
        <p:nvSpPr>
          <p:cNvPr id="3" name="Rectângulo 2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43867BCC-6577-4F80-AA83-2315E60E31A0}" type="slidenum">
              <a:rPr lang="en-US" b="1" smtClean="0">
                <a:solidFill>
                  <a:schemeClr val="tx1"/>
                </a:solidFill>
              </a:rPr>
              <a:t>30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22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/>
          <p:nvPr/>
        </p:nvSpPr>
        <p:spPr>
          <a:xfrm>
            <a:off x="5662470" y="2880507"/>
            <a:ext cx="638358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</a:rPr>
              <a:t>C&amp;C</a:t>
            </a:r>
            <a:endParaRPr sz="4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3"/>
          <p:cNvGrpSpPr/>
          <p:nvPr/>
        </p:nvGrpSpPr>
        <p:grpSpPr>
          <a:xfrm>
            <a:off x="3187878" y="2687888"/>
            <a:ext cx="1539374" cy="1482224"/>
            <a:chOff x="3507038" y="2754563"/>
            <a:chExt cx="1539374" cy="1482224"/>
          </a:xfrm>
        </p:grpSpPr>
        <p:grpSp>
          <p:nvGrpSpPr>
            <p:cNvPr id="163" name="Google Shape;163;p3"/>
            <p:cNvGrpSpPr/>
            <p:nvPr/>
          </p:nvGrpSpPr>
          <p:grpSpPr>
            <a:xfrm>
              <a:off x="3507038" y="2754563"/>
              <a:ext cx="1539374" cy="1482224"/>
              <a:chOff x="3554663" y="2792663"/>
              <a:chExt cx="1539374" cy="1482224"/>
            </a:xfrm>
          </p:grpSpPr>
          <p:sp>
            <p:nvSpPr>
              <p:cNvPr id="164" name="Google Shape;164;p3"/>
              <p:cNvSpPr/>
              <p:nvPr/>
            </p:nvSpPr>
            <p:spPr>
              <a:xfrm>
                <a:off x="3762375" y="2990850"/>
                <a:ext cx="1143000" cy="10858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3554663" y="2792663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 rot="10800000">
                <a:off x="4457700" y="3638550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7" name="Google Shape;167;p3"/>
            <p:cNvSpPr/>
            <p:nvPr/>
          </p:nvSpPr>
          <p:spPr>
            <a:xfrm rot="-5400000" flipH="1">
              <a:off x="3912677" y="3138178"/>
              <a:ext cx="747146" cy="703633"/>
            </a:xfrm>
            <a:custGeom>
              <a:avLst/>
              <a:gdLst/>
              <a:ahLst/>
              <a:cxnLst/>
              <a:rect l="l" t="t" r="r" b="b"/>
              <a:pathLst>
                <a:path w="2928608" h="2758049" extrusionOk="0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1326;p43">
            <a:extLst>
              <a:ext uri="{FF2B5EF4-FFF2-40B4-BE49-F238E27FC236}">
                <a16:creationId xmlns:a16="http://schemas.microsoft.com/office/drawing/2014/main" id="{318A8BCB-9A5E-4790-99F4-E00E31914479}"/>
              </a:ext>
            </a:extLst>
          </p:cNvPr>
          <p:cNvSpPr txBox="1"/>
          <p:nvPr/>
        </p:nvSpPr>
        <p:spPr>
          <a:xfrm>
            <a:off x="5652421" y="3592269"/>
            <a:ext cx="8306551" cy="3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Container Diagram</a:t>
            </a:r>
            <a:endParaRPr sz="18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Rectângulo 9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43867BCC-6577-4F80-AA83-2315E60E31A0}" type="slidenum">
              <a:rPr lang="en-US" b="1" smtClean="0">
                <a:solidFill>
                  <a:schemeClr val="lt1"/>
                </a:solidFill>
              </a:rPr>
              <a:t>31</a:t>
            </a:fld>
            <a:endParaRPr lang="en-US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552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51" y="0"/>
            <a:ext cx="1175523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ângulo 2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43867BCC-6577-4F80-AA83-2315E60E31A0}" type="slidenum">
              <a:rPr lang="en-US" b="1" smtClean="0">
                <a:solidFill>
                  <a:schemeClr val="tx1"/>
                </a:solidFill>
              </a:rPr>
              <a:t>32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655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/>
          <p:nvPr/>
        </p:nvSpPr>
        <p:spPr>
          <a:xfrm>
            <a:off x="5662470" y="2880507"/>
            <a:ext cx="638358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</a:rPr>
              <a:t>C&amp;C</a:t>
            </a:r>
            <a:endParaRPr sz="4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3"/>
          <p:cNvGrpSpPr/>
          <p:nvPr/>
        </p:nvGrpSpPr>
        <p:grpSpPr>
          <a:xfrm>
            <a:off x="3187878" y="2687888"/>
            <a:ext cx="1539374" cy="1482224"/>
            <a:chOff x="3507038" y="2754563"/>
            <a:chExt cx="1539374" cy="1482224"/>
          </a:xfrm>
        </p:grpSpPr>
        <p:grpSp>
          <p:nvGrpSpPr>
            <p:cNvPr id="163" name="Google Shape;163;p3"/>
            <p:cNvGrpSpPr/>
            <p:nvPr/>
          </p:nvGrpSpPr>
          <p:grpSpPr>
            <a:xfrm>
              <a:off x="3507038" y="2754563"/>
              <a:ext cx="1539374" cy="1482224"/>
              <a:chOff x="3554663" y="2792663"/>
              <a:chExt cx="1539374" cy="1482224"/>
            </a:xfrm>
          </p:grpSpPr>
          <p:sp>
            <p:nvSpPr>
              <p:cNvPr id="164" name="Google Shape;164;p3"/>
              <p:cNvSpPr/>
              <p:nvPr/>
            </p:nvSpPr>
            <p:spPr>
              <a:xfrm>
                <a:off x="3762375" y="2990850"/>
                <a:ext cx="1143000" cy="10858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3554663" y="2792663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 rot="10800000">
                <a:off x="4457700" y="3638550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7" name="Google Shape;167;p3"/>
            <p:cNvSpPr/>
            <p:nvPr/>
          </p:nvSpPr>
          <p:spPr>
            <a:xfrm rot="-5400000" flipH="1">
              <a:off x="3912677" y="3138178"/>
              <a:ext cx="747146" cy="703633"/>
            </a:xfrm>
            <a:custGeom>
              <a:avLst/>
              <a:gdLst/>
              <a:ahLst/>
              <a:cxnLst/>
              <a:rect l="l" t="t" r="r" b="b"/>
              <a:pathLst>
                <a:path w="2928608" h="2758049" extrusionOk="0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1326;p43">
            <a:extLst>
              <a:ext uri="{FF2B5EF4-FFF2-40B4-BE49-F238E27FC236}">
                <a16:creationId xmlns:a16="http://schemas.microsoft.com/office/drawing/2014/main" id="{318A8BCB-9A5E-4790-99F4-E00E31914479}"/>
              </a:ext>
            </a:extLst>
          </p:cNvPr>
          <p:cNvSpPr txBox="1"/>
          <p:nvPr/>
        </p:nvSpPr>
        <p:spPr>
          <a:xfrm>
            <a:off x="5652421" y="3592269"/>
            <a:ext cx="8306551" cy="3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Context Diagram</a:t>
            </a:r>
            <a:endParaRPr sz="18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Rectângulo 9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43867BCC-6577-4F80-AA83-2315E60E31A0}" type="slidenum">
              <a:rPr lang="en-US" b="1" smtClean="0">
                <a:solidFill>
                  <a:schemeClr val="lt1"/>
                </a:solidFill>
              </a:rPr>
              <a:t>33</a:t>
            </a:fld>
            <a:endParaRPr lang="en-US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8601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16" y="103031"/>
            <a:ext cx="9880710" cy="660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ângulo 2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43867BCC-6577-4F80-AA83-2315E60E31A0}" type="slidenum">
              <a:rPr lang="en-US" b="1" smtClean="0">
                <a:solidFill>
                  <a:schemeClr val="tx1"/>
                </a:solidFill>
              </a:rPr>
              <a:t>34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9668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/>
          <p:nvPr/>
        </p:nvSpPr>
        <p:spPr>
          <a:xfrm>
            <a:off x="5662469" y="2511195"/>
            <a:ext cx="6383588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Avaliação</a:t>
            </a:r>
            <a:r>
              <a:rPr lang="en-US" sz="4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da </a:t>
            </a:r>
            <a:r>
              <a:rPr lang="en-US" sz="4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Arquitetura</a:t>
            </a:r>
            <a:endParaRPr sz="4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3"/>
          <p:cNvGrpSpPr/>
          <p:nvPr/>
        </p:nvGrpSpPr>
        <p:grpSpPr>
          <a:xfrm>
            <a:off x="3187877" y="2687889"/>
            <a:ext cx="1539374" cy="1482224"/>
            <a:chOff x="3507038" y="2754563"/>
            <a:chExt cx="1539374" cy="1482224"/>
          </a:xfrm>
        </p:grpSpPr>
        <p:grpSp>
          <p:nvGrpSpPr>
            <p:cNvPr id="163" name="Google Shape;163;p3"/>
            <p:cNvGrpSpPr/>
            <p:nvPr/>
          </p:nvGrpSpPr>
          <p:grpSpPr>
            <a:xfrm>
              <a:off x="3507038" y="2754563"/>
              <a:ext cx="1539374" cy="1482224"/>
              <a:chOff x="3554663" y="2792663"/>
              <a:chExt cx="1539374" cy="1482224"/>
            </a:xfrm>
          </p:grpSpPr>
          <p:sp>
            <p:nvSpPr>
              <p:cNvPr id="164" name="Google Shape;164;p3"/>
              <p:cNvSpPr/>
              <p:nvPr/>
            </p:nvSpPr>
            <p:spPr>
              <a:xfrm>
                <a:off x="3762375" y="2990850"/>
                <a:ext cx="1143000" cy="10858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3554663" y="2792663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 rot="10800000">
                <a:off x="4457700" y="3638550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7" name="Google Shape;167;p3"/>
            <p:cNvSpPr/>
            <p:nvPr/>
          </p:nvSpPr>
          <p:spPr>
            <a:xfrm rot="-5400000" flipH="1">
              <a:off x="3912677" y="3138178"/>
              <a:ext cx="747146" cy="703633"/>
            </a:xfrm>
            <a:custGeom>
              <a:avLst/>
              <a:gdLst/>
              <a:ahLst/>
              <a:cxnLst/>
              <a:rect l="l" t="t" r="r" b="b"/>
              <a:pathLst>
                <a:path w="2928608" h="2758049" extrusionOk="0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Rectângulo 9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737C11BB-2A6D-4A10-B71F-CA218B20087A}" type="slidenum">
              <a:rPr lang="en-US" b="1" smtClean="0">
                <a:solidFill>
                  <a:schemeClr val="lt1"/>
                </a:solidFill>
              </a:rPr>
              <a:t>35</a:t>
            </a:fld>
            <a:endParaRPr lang="en-US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251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285" y="2632653"/>
            <a:ext cx="8682931" cy="2283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Google Shape;623;p18"/>
          <p:cNvSpPr txBox="1">
            <a:spLocks/>
          </p:cNvSpPr>
          <p:nvPr/>
        </p:nvSpPr>
        <p:spPr>
          <a:xfrm>
            <a:off x="310154" y="481178"/>
            <a:ext cx="11573196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ctr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en-US" sz="5000" dirty="0" err="1">
                <a:solidFill>
                  <a:schemeClr val="dk1"/>
                </a:solidFill>
              </a:rPr>
              <a:t>Tabela</a:t>
            </a:r>
            <a:r>
              <a:rPr lang="en-US" sz="5000" dirty="0">
                <a:solidFill>
                  <a:schemeClr val="dk1"/>
                </a:solidFill>
              </a:rPr>
              <a:t> de </a:t>
            </a:r>
            <a:r>
              <a:rPr lang="en-US" sz="5000" dirty="0" err="1">
                <a:solidFill>
                  <a:schemeClr val="dk1"/>
                </a:solidFill>
              </a:rPr>
              <a:t>Rastreio</a:t>
            </a:r>
            <a:r>
              <a:rPr lang="en-US" sz="5000" dirty="0">
                <a:solidFill>
                  <a:schemeClr val="dk1"/>
                </a:solidFill>
              </a:rPr>
              <a:t> (Traceability, </a:t>
            </a:r>
            <a:r>
              <a:rPr lang="en-US" sz="5000" dirty="0" err="1">
                <a:solidFill>
                  <a:schemeClr val="dk1"/>
                </a:solidFill>
              </a:rPr>
              <a:t>Componentes-Restrições</a:t>
            </a:r>
            <a:r>
              <a:rPr lang="en-US" sz="5000" dirty="0">
                <a:solidFill>
                  <a:schemeClr val="dk1"/>
                </a:solidFill>
              </a:rPr>
              <a:t> </a:t>
            </a:r>
            <a:r>
              <a:rPr lang="en-US" sz="5000" dirty="0" err="1">
                <a:solidFill>
                  <a:schemeClr val="dk1"/>
                </a:solidFill>
              </a:rPr>
              <a:t>Técnicas</a:t>
            </a:r>
            <a:r>
              <a:rPr lang="en-US" sz="5000" dirty="0">
                <a:solidFill>
                  <a:schemeClr val="dk1"/>
                </a:solidFill>
              </a:rPr>
              <a:t>)</a:t>
            </a:r>
            <a:endParaRPr lang="en-US" dirty="0"/>
          </a:p>
        </p:txBody>
      </p:sp>
      <p:sp>
        <p:nvSpPr>
          <p:cNvPr id="5" name="Rectângulo 4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43867BCC-6577-4F80-AA83-2315E60E31A0}" type="slidenum">
              <a:rPr lang="en-US" b="1" smtClean="0">
                <a:solidFill>
                  <a:schemeClr val="tx1"/>
                </a:solidFill>
              </a:rPr>
              <a:t>36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859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75" y="2773732"/>
            <a:ext cx="11840554" cy="171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ângulo 9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43867BCC-6577-4F80-AA83-2315E60E31A0}" type="slidenum">
              <a:rPr lang="en-US" b="1" smtClean="0">
                <a:solidFill>
                  <a:schemeClr val="tx1"/>
                </a:solidFill>
              </a:rPr>
              <a:t>37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Google Shape;623;p18">
            <a:extLst>
              <a:ext uri="{FF2B5EF4-FFF2-40B4-BE49-F238E27FC236}">
                <a16:creationId xmlns:a16="http://schemas.microsoft.com/office/drawing/2014/main" id="{E338364B-39A6-479A-9207-C7F789D284F0}"/>
              </a:ext>
            </a:extLst>
          </p:cNvPr>
          <p:cNvSpPr txBox="1">
            <a:spLocks/>
          </p:cNvSpPr>
          <p:nvPr/>
        </p:nvSpPr>
        <p:spPr>
          <a:xfrm>
            <a:off x="310154" y="481178"/>
            <a:ext cx="11573196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ctr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en-US" sz="5000" dirty="0" err="1">
                <a:solidFill>
                  <a:schemeClr val="dk1"/>
                </a:solidFill>
              </a:rPr>
              <a:t>Tabela</a:t>
            </a:r>
            <a:r>
              <a:rPr lang="en-US" sz="5000" dirty="0">
                <a:solidFill>
                  <a:schemeClr val="dk1"/>
                </a:solidFill>
              </a:rPr>
              <a:t> de </a:t>
            </a:r>
            <a:r>
              <a:rPr lang="en-US" sz="5000" dirty="0" err="1">
                <a:solidFill>
                  <a:schemeClr val="dk1"/>
                </a:solidFill>
              </a:rPr>
              <a:t>Rastreio</a:t>
            </a:r>
            <a:r>
              <a:rPr lang="en-US" sz="5000" dirty="0">
                <a:solidFill>
                  <a:schemeClr val="dk1"/>
                </a:solidFill>
              </a:rPr>
              <a:t> (Traceability, </a:t>
            </a:r>
            <a:r>
              <a:rPr lang="en-US" sz="5000" dirty="0" err="1">
                <a:solidFill>
                  <a:schemeClr val="dk1"/>
                </a:solidFill>
              </a:rPr>
              <a:t>Componentes-Restrições</a:t>
            </a:r>
            <a:r>
              <a:rPr lang="en-US" sz="5000" dirty="0">
                <a:solidFill>
                  <a:schemeClr val="dk1"/>
                </a:solidFill>
              </a:rPr>
              <a:t> </a:t>
            </a:r>
            <a:r>
              <a:rPr lang="en-US" sz="5000" dirty="0" err="1">
                <a:solidFill>
                  <a:schemeClr val="dk1"/>
                </a:solidFill>
              </a:rPr>
              <a:t>Técnicas</a:t>
            </a:r>
            <a:r>
              <a:rPr lang="en-US" sz="5000" dirty="0">
                <a:solidFill>
                  <a:schemeClr val="dk1"/>
                </a:solidFill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965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23;p18">
            <a:extLst>
              <a:ext uri="{FF2B5EF4-FFF2-40B4-BE49-F238E27FC236}">
                <a16:creationId xmlns:a16="http://schemas.microsoft.com/office/drawing/2014/main" id="{17B28DF5-1589-4F9F-9863-473F65902D00}"/>
              </a:ext>
            </a:extLst>
          </p:cNvPr>
          <p:cNvSpPr txBox="1">
            <a:spLocks/>
          </p:cNvSpPr>
          <p:nvPr/>
        </p:nvSpPr>
        <p:spPr>
          <a:xfrm>
            <a:off x="310154" y="481178"/>
            <a:ext cx="11573196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ctr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en-US" sz="5000" dirty="0" err="1">
                <a:solidFill>
                  <a:schemeClr val="dk1"/>
                </a:solidFill>
              </a:rPr>
              <a:t>Tabela</a:t>
            </a:r>
            <a:r>
              <a:rPr lang="en-US" sz="5000" dirty="0">
                <a:solidFill>
                  <a:schemeClr val="dk1"/>
                </a:solidFill>
              </a:rPr>
              <a:t> de </a:t>
            </a:r>
            <a:r>
              <a:rPr lang="en-US" sz="5000" dirty="0" err="1">
                <a:solidFill>
                  <a:schemeClr val="dk1"/>
                </a:solidFill>
              </a:rPr>
              <a:t>Rastreio</a:t>
            </a:r>
            <a:r>
              <a:rPr lang="en-US" sz="5000" dirty="0">
                <a:solidFill>
                  <a:schemeClr val="dk1"/>
                </a:solidFill>
              </a:rPr>
              <a:t> (Traceability, </a:t>
            </a:r>
            <a:r>
              <a:rPr lang="en-US" sz="5000" dirty="0" err="1">
                <a:solidFill>
                  <a:schemeClr val="dk1"/>
                </a:solidFill>
              </a:rPr>
              <a:t>Componentes-Atributos</a:t>
            </a:r>
            <a:r>
              <a:rPr lang="en-US" sz="5000" dirty="0">
                <a:solidFill>
                  <a:schemeClr val="dk1"/>
                </a:solidFill>
              </a:rPr>
              <a:t> de </a:t>
            </a:r>
            <a:r>
              <a:rPr lang="en-US" sz="5000" dirty="0" err="1">
                <a:solidFill>
                  <a:schemeClr val="dk1"/>
                </a:solidFill>
              </a:rPr>
              <a:t>Qualidade</a:t>
            </a:r>
            <a:r>
              <a:rPr lang="en-US" sz="5000" dirty="0">
                <a:solidFill>
                  <a:schemeClr val="dk1"/>
                </a:solidFill>
              </a:rPr>
              <a:t>)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0AB6056-B86C-43B3-8322-2B816E390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2630"/>
            <a:ext cx="12192000" cy="5343401"/>
          </a:xfrm>
          <a:prstGeom prst="rect">
            <a:avLst/>
          </a:prstGeom>
        </p:spPr>
      </p:pic>
      <p:sp>
        <p:nvSpPr>
          <p:cNvPr id="5" name="Rectângulo 9">
            <a:extLst>
              <a:ext uri="{FF2B5EF4-FFF2-40B4-BE49-F238E27FC236}">
                <a16:creationId xmlns:a16="http://schemas.microsoft.com/office/drawing/2014/main" id="{D417FF92-BED0-4D2A-ABEB-3C584B730D62}"/>
              </a:ext>
            </a:extLst>
          </p:cNvPr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43867BCC-6577-4F80-AA83-2315E60E31A0}" type="slidenum">
              <a:rPr lang="en-US" b="1" smtClean="0">
                <a:solidFill>
                  <a:schemeClr val="tx1"/>
                </a:solidFill>
              </a:rPr>
              <a:t>38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5955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8"/>
          <p:cNvSpPr txBox="1">
            <a:spLocks noGrp="1"/>
          </p:cNvSpPr>
          <p:nvPr>
            <p:ph type="body" idx="1"/>
          </p:nvPr>
        </p:nvSpPr>
        <p:spPr>
          <a:xfrm>
            <a:off x="323534" y="339510"/>
            <a:ext cx="11573196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ctr" anchorCtr="0">
            <a:normAutofit fontScale="92500" lnSpcReduction="20000"/>
          </a:bodyPr>
          <a:lstStyle/>
          <a:p>
            <a:pPr marL="0" lvl="0" indent="0">
              <a:spcBef>
                <a:spcPts val="0"/>
              </a:spcBef>
              <a:buSzPct val="100000"/>
            </a:pPr>
            <a:r>
              <a:rPr lang="en-US" dirty="0"/>
              <a:t>Issues </a:t>
            </a:r>
            <a:r>
              <a:rPr lang="en-US" dirty="0" err="1"/>
              <a:t>Encontrados</a:t>
            </a:r>
            <a:r>
              <a:rPr lang="en-US" dirty="0"/>
              <a:t> (</a:t>
            </a:r>
            <a:r>
              <a:rPr lang="en-US" dirty="0" err="1"/>
              <a:t>Impacto</a:t>
            </a:r>
            <a:r>
              <a:rPr lang="en-US" dirty="0"/>
              <a:t> alto)</a:t>
            </a:r>
          </a:p>
        </p:txBody>
      </p:sp>
      <p:sp>
        <p:nvSpPr>
          <p:cNvPr id="15" name="Rectângulo 14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046B1C3C-B80A-4CAC-A775-791CDC74AB15}" type="slidenum">
              <a:rPr lang="en-US" b="1" smtClean="0">
                <a:solidFill>
                  <a:schemeClr val="tx1"/>
                </a:solidFill>
              </a:rPr>
              <a:t>39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31C7142-AB32-45EA-99D1-96D411A90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7304"/>
            <a:ext cx="12192000" cy="351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6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3">
            <a:extLst>
              <a:ext uri="{FF2B5EF4-FFF2-40B4-BE49-F238E27FC236}">
                <a16:creationId xmlns:a16="http://schemas.microsoft.com/office/drawing/2014/main" id="{81E1F49F-0987-411C-B76B-C003AF28BA05}"/>
              </a:ext>
            </a:extLst>
          </p:cNvPr>
          <p:cNvGrpSpPr/>
          <p:nvPr/>
        </p:nvGrpSpPr>
        <p:grpSpPr>
          <a:xfrm>
            <a:off x="828238" y="1955990"/>
            <a:ext cx="1075915" cy="637116"/>
            <a:chOff x="2591472" y="4529905"/>
            <a:chExt cx="2892231" cy="1391027"/>
          </a:xfrm>
        </p:grpSpPr>
        <p:grpSp>
          <p:nvGrpSpPr>
            <p:cNvPr id="5" name="Group 164">
              <a:extLst>
                <a:ext uri="{FF2B5EF4-FFF2-40B4-BE49-F238E27FC236}">
                  <a16:creationId xmlns:a16="http://schemas.microsoft.com/office/drawing/2014/main" id="{D4FB02CA-7AFB-4D99-A58A-C201E8D2C2E5}"/>
                </a:ext>
              </a:extLst>
            </p:cNvPr>
            <p:cNvGrpSpPr/>
            <p:nvPr userDrawn="1"/>
          </p:nvGrpSpPr>
          <p:grpSpPr>
            <a:xfrm>
              <a:off x="2591472" y="4529905"/>
              <a:ext cx="2513902" cy="1391026"/>
              <a:chOff x="1618104" y="4774278"/>
              <a:chExt cx="2513902" cy="1391026"/>
            </a:xfrm>
          </p:grpSpPr>
          <p:sp>
            <p:nvSpPr>
              <p:cNvPr id="17" name="Rectangle 176">
                <a:extLst>
                  <a:ext uri="{FF2B5EF4-FFF2-40B4-BE49-F238E27FC236}">
                    <a16:creationId xmlns:a16="http://schemas.microsoft.com/office/drawing/2014/main" id="{0E7D9737-E65F-4887-9B08-04407B230B59}"/>
                  </a:ext>
                </a:extLst>
              </p:cNvPr>
              <p:cNvSpPr/>
              <p:nvPr userDrawn="1"/>
            </p:nvSpPr>
            <p:spPr>
              <a:xfrm>
                <a:off x="1951503" y="4825831"/>
                <a:ext cx="1881566" cy="11706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8" name="Group 177">
                <a:extLst>
                  <a:ext uri="{FF2B5EF4-FFF2-40B4-BE49-F238E27FC236}">
                    <a16:creationId xmlns:a16="http://schemas.microsoft.com/office/drawing/2014/main" id="{97391F09-7EE5-4A7A-BF0C-BCB571AC2CDE}"/>
                  </a:ext>
                </a:extLst>
              </p:cNvPr>
              <p:cNvGrpSpPr/>
              <p:nvPr userDrawn="1"/>
            </p:nvGrpSpPr>
            <p:grpSpPr>
              <a:xfrm>
                <a:off x="1618104" y="4774278"/>
                <a:ext cx="2513902" cy="1391026"/>
                <a:chOff x="395536" y="2564904"/>
                <a:chExt cx="4749925" cy="2628292"/>
              </a:xfrm>
              <a:solidFill>
                <a:schemeClr val="tx1"/>
              </a:solidFill>
            </p:grpSpPr>
            <p:grpSp>
              <p:nvGrpSpPr>
                <p:cNvPr id="19" name="Group 178">
                  <a:extLst>
                    <a:ext uri="{FF2B5EF4-FFF2-40B4-BE49-F238E27FC236}">
                      <a16:creationId xmlns:a16="http://schemas.microsoft.com/office/drawing/2014/main" id="{4DED56C8-409B-4995-9B91-1B0428985C78}"/>
                    </a:ext>
                  </a:extLst>
                </p:cNvPr>
                <p:cNvGrpSpPr/>
                <p:nvPr userDrawn="1"/>
              </p:nvGrpSpPr>
              <p:grpSpPr>
                <a:xfrm>
                  <a:off x="395536" y="2564904"/>
                  <a:ext cx="4749925" cy="2628292"/>
                  <a:chOff x="395536" y="2204864"/>
                  <a:chExt cx="5400600" cy="2988332"/>
                </a:xfrm>
                <a:grpFill/>
              </p:grpSpPr>
              <p:sp>
                <p:nvSpPr>
                  <p:cNvPr id="21" name="Rounded Rectangle 3">
                    <a:extLst>
                      <a:ext uri="{FF2B5EF4-FFF2-40B4-BE49-F238E27FC236}">
                        <a16:creationId xmlns:a16="http://schemas.microsoft.com/office/drawing/2014/main" id="{D5A2C35C-69E1-427E-8C68-3345CCA08B0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1600" y="2204864"/>
                    <a:ext cx="4248472" cy="27363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8472" h="2736304">
                        <a:moveTo>
                          <a:pt x="144016" y="144016"/>
                        </a:moveTo>
                        <a:lnTo>
                          <a:pt x="144016" y="2520280"/>
                        </a:lnTo>
                        <a:lnTo>
                          <a:pt x="4104456" y="2520280"/>
                        </a:lnTo>
                        <a:lnTo>
                          <a:pt x="4104456" y="144016"/>
                        </a:lnTo>
                        <a:close/>
                        <a:moveTo>
                          <a:pt x="119332" y="0"/>
                        </a:moveTo>
                        <a:lnTo>
                          <a:pt x="4129140" y="0"/>
                        </a:lnTo>
                        <a:cubicBezTo>
                          <a:pt x="4195045" y="0"/>
                          <a:pt x="4248472" y="53427"/>
                          <a:pt x="4248472" y="119332"/>
                        </a:cubicBezTo>
                        <a:lnTo>
                          <a:pt x="4248472" y="2736304"/>
                        </a:lnTo>
                        <a:lnTo>
                          <a:pt x="0" y="2736304"/>
                        </a:lnTo>
                        <a:lnTo>
                          <a:pt x="0" y="119332"/>
                        </a:lnTo>
                        <a:cubicBezTo>
                          <a:pt x="0" y="53427"/>
                          <a:pt x="53427" y="0"/>
                          <a:pt x="11933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16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2" name="Rectangle 181">
                    <a:extLst>
                      <a:ext uri="{FF2B5EF4-FFF2-40B4-BE49-F238E27FC236}">
                        <a16:creationId xmlns:a16="http://schemas.microsoft.com/office/drawing/2014/main" id="{8D3A769F-B068-42AE-AC3F-A7950120B9B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95536" y="4941168"/>
                    <a:ext cx="5400600" cy="14401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16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3" name="Trapezoid 182">
                    <a:extLst>
                      <a:ext uri="{FF2B5EF4-FFF2-40B4-BE49-F238E27FC236}">
                        <a16:creationId xmlns:a16="http://schemas.microsoft.com/office/drawing/2014/main" id="{9756F0CD-213C-474A-A602-701801AD673F}"/>
                      </a:ext>
                    </a:extLst>
                  </p:cNvPr>
                  <p:cNvSpPr/>
                  <p:nvPr userDrawn="1"/>
                </p:nvSpPr>
                <p:spPr>
                  <a:xfrm rot="10800000">
                    <a:off x="395536" y="5085184"/>
                    <a:ext cx="5400600" cy="108012"/>
                  </a:xfrm>
                  <a:prstGeom prst="trapezoid">
                    <a:avLst>
                      <a:gd name="adj" fmla="val 129851"/>
                    </a:avLst>
                  </a:prstGeom>
                  <a:solidFill>
                    <a:schemeClr val="bg1"/>
                  </a:soli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160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0" name="Rectangle 179">
                  <a:extLst>
                    <a:ext uri="{FF2B5EF4-FFF2-40B4-BE49-F238E27FC236}">
                      <a16:creationId xmlns:a16="http://schemas.microsoft.com/office/drawing/2014/main" id="{B2AD7908-6C6D-43CD-B707-4A4EB0C1264F}"/>
                    </a:ext>
                  </a:extLst>
                </p:cNvPr>
                <p:cNvSpPr/>
                <p:nvPr userDrawn="1"/>
              </p:nvSpPr>
              <p:spPr>
                <a:xfrm>
                  <a:off x="2518470" y="5009698"/>
                  <a:ext cx="504056" cy="45719"/>
                </a:xfrm>
                <a:prstGeom prst="rect">
                  <a:avLst/>
                </a:prstGeom>
                <a:solidFill>
                  <a:srgbClr val="92D050"/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6" name="Group 165">
              <a:extLst>
                <a:ext uri="{FF2B5EF4-FFF2-40B4-BE49-F238E27FC236}">
                  <a16:creationId xmlns:a16="http://schemas.microsoft.com/office/drawing/2014/main" id="{FBDA6783-64E0-43CF-8D00-88256D7BEACC}"/>
                </a:ext>
              </a:extLst>
            </p:cNvPr>
            <p:cNvGrpSpPr/>
            <p:nvPr userDrawn="1"/>
          </p:nvGrpSpPr>
          <p:grpSpPr>
            <a:xfrm>
              <a:off x="4346521" y="4706362"/>
              <a:ext cx="981407" cy="1214570"/>
              <a:chOff x="-1940789" y="4697306"/>
              <a:chExt cx="981407" cy="1214570"/>
            </a:xfrm>
          </p:grpSpPr>
          <p:sp>
            <p:nvSpPr>
              <p:cNvPr id="13" name="Rectangle 172">
                <a:extLst>
                  <a:ext uri="{FF2B5EF4-FFF2-40B4-BE49-F238E27FC236}">
                    <a16:creationId xmlns:a16="http://schemas.microsoft.com/office/drawing/2014/main" id="{FA481258-16FE-468B-A3FC-B5D1B3840D94}"/>
                  </a:ext>
                </a:extLst>
              </p:cNvPr>
              <p:cNvSpPr/>
              <p:nvPr userDrawn="1"/>
            </p:nvSpPr>
            <p:spPr>
              <a:xfrm>
                <a:off x="-1881566" y="4758350"/>
                <a:ext cx="866582" cy="1124947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4" name="Group 173">
                <a:extLst>
                  <a:ext uri="{FF2B5EF4-FFF2-40B4-BE49-F238E27FC236}">
                    <a16:creationId xmlns:a16="http://schemas.microsoft.com/office/drawing/2014/main" id="{CB443A1F-ED65-4951-948A-BB0C6ABC2230}"/>
                  </a:ext>
                </a:extLst>
              </p:cNvPr>
              <p:cNvGrpSpPr/>
              <p:nvPr userDrawn="1"/>
            </p:nvGrpSpPr>
            <p:grpSpPr>
              <a:xfrm>
                <a:off x="-1940789" y="4697306"/>
                <a:ext cx="981407" cy="1214570"/>
                <a:chOff x="7452320" y="1988840"/>
                <a:chExt cx="1512168" cy="2088232"/>
              </a:xfrm>
            </p:grpSpPr>
            <p:sp>
              <p:nvSpPr>
                <p:cNvPr id="15" name="Rounded Rectangle 1">
                  <a:extLst>
                    <a:ext uri="{FF2B5EF4-FFF2-40B4-BE49-F238E27FC236}">
                      <a16:creationId xmlns:a16="http://schemas.microsoft.com/office/drawing/2014/main" id="{0233FCB5-9030-48C1-BCD7-6400451CC760}"/>
                    </a:ext>
                  </a:extLst>
                </p:cNvPr>
                <p:cNvSpPr/>
                <p:nvPr userDrawn="1"/>
              </p:nvSpPr>
              <p:spPr>
                <a:xfrm>
                  <a:off x="7452320" y="1988840"/>
                  <a:ext cx="1512168" cy="2088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168" h="2088232">
                      <a:moveTo>
                        <a:pt x="167516" y="181585"/>
                      </a:moveTo>
                      <a:lnTo>
                        <a:pt x="167516" y="1906647"/>
                      </a:lnTo>
                      <a:lnTo>
                        <a:pt x="1344652" y="1906647"/>
                      </a:lnTo>
                      <a:lnTo>
                        <a:pt x="1344652" y="181585"/>
                      </a:lnTo>
                      <a:close/>
                      <a:moveTo>
                        <a:pt x="90110" y="0"/>
                      </a:moveTo>
                      <a:lnTo>
                        <a:pt x="1422058" y="0"/>
                      </a:lnTo>
                      <a:cubicBezTo>
                        <a:pt x="1471824" y="0"/>
                        <a:pt x="1512168" y="40344"/>
                        <a:pt x="1512168" y="90110"/>
                      </a:cubicBezTo>
                      <a:lnTo>
                        <a:pt x="1512168" y="1998122"/>
                      </a:lnTo>
                      <a:cubicBezTo>
                        <a:pt x="1512168" y="2047888"/>
                        <a:pt x="1471824" y="2088232"/>
                        <a:pt x="1422058" y="2088232"/>
                      </a:cubicBezTo>
                      <a:lnTo>
                        <a:pt x="90110" y="2088232"/>
                      </a:lnTo>
                      <a:cubicBezTo>
                        <a:pt x="40344" y="2088232"/>
                        <a:pt x="0" y="2047888"/>
                        <a:pt x="0" y="1998122"/>
                      </a:cubicBezTo>
                      <a:lnTo>
                        <a:pt x="0" y="90110"/>
                      </a:lnTo>
                      <a:cubicBezTo>
                        <a:pt x="0" y="40344"/>
                        <a:pt x="40344" y="0"/>
                        <a:pt x="9011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AAA4C3B5-A010-4EF8-85C5-2C835B2CDC7B}"/>
                    </a:ext>
                  </a:extLst>
                </p:cNvPr>
                <p:cNvSpPr/>
                <p:nvPr userDrawn="1"/>
              </p:nvSpPr>
              <p:spPr>
                <a:xfrm>
                  <a:off x="8160965" y="3933056"/>
                  <a:ext cx="94878" cy="9487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7" name="Group 166">
              <a:extLst>
                <a:ext uri="{FF2B5EF4-FFF2-40B4-BE49-F238E27FC236}">
                  <a16:creationId xmlns:a16="http://schemas.microsoft.com/office/drawing/2014/main" id="{90F13377-0524-49C0-AAD7-C65463BB16BD}"/>
                </a:ext>
              </a:extLst>
            </p:cNvPr>
            <p:cNvGrpSpPr/>
            <p:nvPr userDrawn="1"/>
          </p:nvGrpSpPr>
          <p:grpSpPr>
            <a:xfrm>
              <a:off x="5056500" y="5206313"/>
              <a:ext cx="427203" cy="711251"/>
              <a:chOff x="-684584" y="5278238"/>
              <a:chExt cx="427203" cy="711251"/>
            </a:xfrm>
          </p:grpSpPr>
          <p:sp>
            <p:nvSpPr>
              <p:cNvPr id="8" name="Rectangle 167">
                <a:extLst>
                  <a:ext uri="{FF2B5EF4-FFF2-40B4-BE49-F238E27FC236}">
                    <a16:creationId xmlns:a16="http://schemas.microsoft.com/office/drawing/2014/main" id="{68848CD0-605F-4FA4-B1C0-81E4C58303B5}"/>
                  </a:ext>
                </a:extLst>
              </p:cNvPr>
              <p:cNvSpPr/>
              <p:nvPr userDrawn="1"/>
            </p:nvSpPr>
            <p:spPr>
              <a:xfrm>
                <a:off x="-648007" y="5329968"/>
                <a:ext cx="360040" cy="591052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9" name="Group 168">
                <a:extLst>
                  <a:ext uri="{FF2B5EF4-FFF2-40B4-BE49-F238E27FC236}">
                    <a16:creationId xmlns:a16="http://schemas.microsoft.com/office/drawing/2014/main" id="{25868D4E-A469-485B-B00B-9FF899ACEFC3}"/>
                  </a:ext>
                </a:extLst>
              </p:cNvPr>
              <p:cNvGrpSpPr/>
              <p:nvPr userDrawn="1"/>
            </p:nvGrpSpPr>
            <p:grpSpPr>
              <a:xfrm>
                <a:off x="-684584" y="5278238"/>
                <a:ext cx="427203" cy="711251"/>
                <a:chOff x="701317" y="1844824"/>
                <a:chExt cx="2371375" cy="3948112"/>
              </a:xfrm>
            </p:grpSpPr>
            <p:sp>
              <p:nvSpPr>
                <p:cNvPr id="10" name="Freeform 6">
                  <a:extLst>
                    <a:ext uri="{FF2B5EF4-FFF2-40B4-BE49-F238E27FC236}">
                      <a16:creationId xmlns:a16="http://schemas.microsoft.com/office/drawing/2014/main" id="{1B54F01C-5743-47A9-BDD6-7D5A1217EB3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01317" y="1844824"/>
                  <a:ext cx="2371375" cy="3948112"/>
                </a:xfrm>
                <a:custGeom>
                  <a:avLst/>
                  <a:gdLst>
                    <a:gd name="T0" fmla="*/ 530 w 566"/>
                    <a:gd name="T1" fmla="*/ 0 h 1053"/>
                    <a:gd name="T2" fmla="*/ 36 w 566"/>
                    <a:gd name="T3" fmla="*/ 0 h 1053"/>
                    <a:gd name="T4" fmla="*/ 0 w 566"/>
                    <a:gd name="T5" fmla="*/ 36 h 1053"/>
                    <a:gd name="T6" fmla="*/ 0 w 566"/>
                    <a:gd name="T7" fmla="*/ 1017 h 1053"/>
                    <a:gd name="T8" fmla="*/ 36 w 566"/>
                    <a:gd name="T9" fmla="*/ 1053 h 1053"/>
                    <a:gd name="T10" fmla="*/ 530 w 566"/>
                    <a:gd name="T11" fmla="*/ 1053 h 1053"/>
                    <a:gd name="T12" fmla="*/ 566 w 566"/>
                    <a:gd name="T13" fmla="*/ 1017 h 1053"/>
                    <a:gd name="T14" fmla="*/ 566 w 566"/>
                    <a:gd name="T15" fmla="*/ 36 h 1053"/>
                    <a:gd name="T16" fmla="*/ 530 w 566"/>
                    <a:gd name="T17" fmla="*/ 0 h 1053"/>
                    <a:gd name="T18" fmla="*/ 520 w 566"/>
                    <a:gd name="T19" fmla="*/ 911 h 1053"/>
                    <a:gd name="T20" fmla="*/ 48 w 566"/>
                    <a:gd name="T21" fmla="*/ 911 h 1053"/>
                    <a:gd name="T22" fmla="*/ 48 w 566"/>
                    <a:gd name="T23" fmla="*/ 108 h 1053"/>
                    <a:gd name="T24" fmla="*/ 520 w 566"/>
                    <a:gd name="T25" fmla="*/ 108 h 1053"/>
                    <a:gd name="T26" fmla="*/ 520 w 566"/>
                    <a:gd name="T27" fmla="*/ 911 h 10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66" h="1053">
                      <a:moveTo>
                        <a:pt x="530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16" y="0"/>
                        <a:pt x="0" y="16"/>
                        <a:pt x="0" y="36"/>
                      </a:cubicBezTo>
                      <a:cubicBezTo>
                        <a:pt x="0" y="1017"/>
                        <a:pt x="0" y="1017"/>
                        <a:pt x="0" y="1017"/>
                      </a:cubicBezTo>
                      <a:cubicBezTo>
                        <a:pt x="0" y="1037"/>
                        <a:pt x="16" y="1053"/>
                        <a:pt x="36" y="1053"/>
                      </a:cubicBezTo>
                      <a:cubicBezTo>
                        <a:pt x="530" y="1053"/>
                        <a:pt x="530" y="1053"/>
                        <a:pt x="530" y="1053"/>
                      </a:cubicBezTo>
                      <a:cubicBezTo>
                        <a:pt x="550" y="1053"/>
                        <a:pt x="566" y="1037"/>
                        <a:pt x="566" y="1017"/>
                      </a:cubicBezTo>
                      <a:cubicBezTo>
                        <a:pt x="566" y="36"/>
                        <a:pt x="566" y="36"/>
                        <a:pt x="566" y="36"/>
                      </a:cubicBezTo>
                      <a:cubicBezTo>
                        <a:pt x="566" y="16"/>
                        <a:pt x="550" y="0"/>
                        <a:pt x="530" y="0"/>
                      </a:cubicBezTo>
                      <a:close/>
                      <a:moveTo>
                        <a:pt x="520" y="911"/>
                      </a:moveTo>
                      <a:cubicBezTo>
                        <a:pt x="48" y="911"/>
                        <a:pt x="48" y="911"/>
                        <a:pt x="48" y="911"/>
                      </a:cubicBezTo>
                      <a:cubicBezTo>
                        <a:pt x="48" y="108"/>
                        <a:pt x="48" y="108"/>
                        <a:pt x="48" y="108"/>
                      </a:cubicBezTo>
                      <a:cubicBezTo>
                        <a:pt x="520" y="108"/>
                        <a:pt x="520" y="108"/>
                        <a:pt x="520" y="108"/>
                      </a:cubicBezTo>
                      <a:lnTo>
                        <a:pt x="520" y="91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" name="Rounded Rectangle 60">
                  <a:extLst>
                    <a:ext uri="{FF2B5EF4-FFF2-40B4-BE49-F238E27FC236}">
                      <a16:creationId xmlns:a16="http://schemas.microsoft.com/office/drawing/2014/main" id="{6589EE21-0A93-47C9-82B3-52D4CF072ED2}"/>
                    </a:ext>
                  </a:extLst>
                </p:cNvPr>
                <p:cNvSpPr/>
                <p:nvPr/>
              </p:nvSpPr>
              <p:spPr>
                <a:xfrm>
                  <a:off x="1707005" y="2042848"/>
                  <a:ext cx="36000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9412E662-6474-4CDB-913A-BBD08A2993E4}"/>
                    </a:ext>
                  </a:extLst>
                </p:cNvPr>
                <p:cNvSpPr/>
                <p:nvPr/>
              </p:nvSpPr>
              <p:spPr>
                <a:xfrm>
                  <a:off x="1715855" y="5362110"/>
                  <a:ext cx="342299" cy="342299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24" name="Group 43">
            <a:extLst>
              <a:ext uri="{FF2B5EF4-FFF2-40B4-BE49-F238E27FC236}">
                <a16:creationId xmlns:a16="http://schemas.microsoft.com/office/drawing/2014/main" id="{3CFF4CDA-894E-43A4-8768-349598D4FE17}"/>
              </a:ext>
            </a:extLst>
          </p:cNvPr>
          <p:cNvGrpSpPr/>
          <p:nvPr/>
        </p:nvGrpSpPr>
        <p:grpSpPr>
          <a:xfrm>
            <a:off x="6787078" y="2006635"/>
            <a:ext cx="1059916" cy="474204"/>
            <a:chOff x="2186387" y="1618118"/>
            <a:chExt cx="4468475" cy="1296995"/>
          </a:xfrm>
        </p:grpSpPr>
        <p:grpSp>
          <p:nvGrpSpPr>
            <p:cNvPr id="25" name="Graphic 3">
              <a:extLst>
                <a:ext uri="{FF2B5EF4-FFF2-40B4-BE49-F238E27FC236}">
                  <a16:creationId xmlns:a16="http://schemas.microsoft.com/office/drawing/2014/main" id="{A244B357-A8C5-4262-8E9C-BD5601A510B9}"/>
                </a:ext>
              </a:extLst>
            </p:cNvPr>
            <p:cNvGrpSpPr/>
            <p:nvPr/>
          </p:nvGrpSpPr>
          <p:grpSpPr>
            <a:xfrm rot="294171">
              <a:off x="3334968" y="1707704"/>
              <a:ext cx="3319894" cy="1207409"/>
              <a:chOff x="0" y="1211951"/>
              <a:chExt cx="12192000" cy="4434097"/>
            </a:xfrm>
          </p:grpSpPr>
          <p:sp>
            <p:nvSpPr>
              <p:cNvPr id="42" name="Freeform: Shape 17">
                <a:extLst>
                  <a:ext uri="{FF2B5EF4-FFF2-40B4-BE49-F238E27FC236}">
                    <a16:creationId xmlns:a16="http://schemas.microsoft.com/office/drawing/2014/main" id="{705AF0C7-6F7C-43C5-8671-EB3B4DFAF2A6}"/>
                  </a:ext>
                </a:extLst>
              </p:cNvPr>
              <p:cNvSpPr/>
              <p:nvPr/>
            </p:nvSpPr>
            <p:spPr>
              <a:xfrm>
                <a:off x="8338752" y="1211990"/>
                <a:ext cx="3831088" cy="3114252"/>
              </a:xfrm>
              <a:custGeom>
                <a:avLst/>
                <a:gdLst>
                  <a:gd name="connsiteX0" fmla="*/ 3817888 w 3831088"/>
                  <a:gd name="connsiteY0" fmla="*/ 722004 h 3114252"/>
                  <a:gd name="connsiteX1" fmla="*/ 3452269 w 3831088"/>
                  <a:gd name="connsiteY1" fmla="*/ 280008 h 3114252"/>
                  <a:gd name="connsiteX2" fmla="*/ 2264893 w 3831088"/>
                  <a:gd name="connsiteY2" fmla="*/ 2082 h 3114252"/>
                  <a:gd name="connsiteX3" fmla="*/ 1600132 w 3831088"/>
                  <a:gd name="connsiteY3" fmla="*/ 195852 h 3114252"/>
                  <a:gd name="connsiteX4" fmla="*/ 1027306 w 3831088"/>
                  <a:gd name="connsiteY4" fmla="*/ 642091 h 3114252"/>
                  <a:gd name="connsiteX5" fmla="*/ 513884 w 3831088"/>
                  <a:gd name="connsiteY5" fmla="*/ 1130054 h 3114252"/>
                  <a:gd name="connsiteX6" fmla="*/ 66231 w 3831088"/>
                  <a:gd name="connsiteY6" fmla="*/ 1725510 h 3114252"/>
                  <a:gd name="connsiteX7" fmla="*/ 25921 w 3831088"/>
                  <a:gd name="connsiteY7" fmla="*/ 2132146 h 3114252"/>
                  <a:gd name="connsiteX8" fmla="*/ 907790 w 3831088"/>
                  <a:gd name="connsiteY8" fmla="*/ 2922787 h 3114252"/>
                  <a:gd name="connsiteX9" fmla="*/ 1745106 w 3831088"/>
                  <a:gd name="connsiteY9" fmla="*/ 3109486 h 3114252"/>
                  <a:gd name="connsiteX10" fmla="*/ 2197710 w 3831088"/>
                  <a:gd name="connsiteY10" fmla="*/ 2873283 h 3114252"/>
                  <a:gd name="connsiteX11" fmla="*/ 2551306 w 3831088"/>
                  <a:gd name="connsiteY11" fmla="*/ 2477255 h 3114252"/>
                  <a:gd name="connsiteX12" fmla="*/ 3064728 w 3831088"/>
                  <a:gd name="connsiteY12" fmla="*/ 1989293 h 3114252"/>
                  <a:gd name="connsiteX13" fmla="*/ 3629068 w 3831088"/>
                  <a:gd name="connsiteY13" fmla="*/ 1458898 h 3114252"/>
                  <a:gd name="connsiteX14" fmla="*/ 3817888 w 3831088"/>
                  <a:gd name="connsiteY14" fmla="*/ 1005588 h 3114252"/>
                  <a:gd name="connsiteX15" fmla="*/ 3817888 w 3831088"/>
                  <a:gd name="connsiteY15" fmla="*/ 722004 h 3114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31088" h="3114252">
                    <a:moveTo>
                      <a:pt x="3817888" y="722004"/>
                    </a:moveTo>
                    <a:cubicBezTo>
                      <a:pt x="3782528" y="565714"/>
                      <a:pt x="3521574" y="325976"/>
                      <a:pt x="3452269" y="280008"/>
                    </a:cubicBezTo>
                    <a:cubicBezTo>
                      <a:pt x="3124839" y="63607"/>
                      <a:pt x="2569693" y="-14184"/>
                      <a:pt x="2264893" y="2082"/>
                    </a:cubicBezTo>
                    <a:cubicBezTo>
                      <a:pt x="2037176" y="14104"/>
                      <a:pt x="1734498" y="94724"/>
                      <a:pt x="1600132" y="195852"/>
                    </a:cubicBezTo>
                    <a:cubicBezTo>
                      <a:pt x="1465765" y="296981"/>
                      <a:pt x="1179352" y="499238"/>
                      <a:pt x="1027306" y="642091"/>
                    </a:cubicBezTo>
                    <a:cubicBezTo>
                      <a:pt x="875259" y="784944"/>
                      <a:pt x="615719" y="1020439"/>
                      <a:pt x="513884" y="1130054"/>
                    </a:cubicBezTo>
                    <a:cubicBezTo>
                      <a:pt x="419827" y="1231182"/>
                      <a:pt x="105127" y="1612359"/>
                      <a:pt x="66231" y="1725510"/>
                    </a:cubicBezTo>
                    <a:cubicBezTo>
                      <a:pt x="20263" y="1859169"/>
                      <a:pt x="-32776" y="2005558"/>
                      <a:pt x="25921" y="2132146"/>
                    </a:cubicBezTo>
                    <a:cubicBezTo>
                      <a:pt x="168774" y="2511201"/>
                      <a:pt x="751501" y="2843581"/>
                      <a:pt x="907790" y="2922787"/>
                    </a:cubicBezTo>
                    <a:cubicBezTo>
                      <a:pt x="1086002" y="3012600"/>
                      <a:pt x="1487688" y="3140602"/>
                      <a:pt x="1745106" y="3109486"/>
                    </a:cubicBezTo>
                    <a:cubicBezTo>
                      <a:pt x="1995453" y="3079076"/>
                      <a:pt x="2046370" y="3016843"/>
                      <a:pt x="2197710" y="2873283"/>
                    </a:cubicBezTo>
                    <a:cubicBezTo>
                      <a:pt x="2349049" y="2729723"/>
                      <a:pt x="2399967" y="2662540"/>
                      <a:pt x="2551306" y="2477255"/>
                    </a:cubicBezTo>
                    <a:cubicBezTo>
                      <a:pt x="2702645" y="2291971"/>
                      <a:pt x="2904902" y="2089714"/>
                      <a:pt x="3064728" y="1989293"/>
                    </a:cubicBezTo>
                    <a:cubicBezTo>
                      <a:pt x="3224553" y="1888164"/>
                      <a:pt x="3471363" y="1666106"/>
                      <a:pt x="3629068" y="1458898"/>
                    </a:cubicBezTo>
                    <a:cubicBezTo>
                      <a:pt x="3755654" y="1293415"/>
                      <a:pt x="3817888" y="1005588"/>
                      <a:pt x="3817888" y="1005588"/>
                    </a:cubicBezTo>
                    <a:cubicBezTo>
                      <a:pt x="3817888" y="1005588"/>
                      <a:pt x="3847589" y="852127"/>
                      <a:pt x="3817888" y="72200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3" name="Freeform: Shape 18">
                <a:extLst>
                  <a:ext uri="{FF2B5EF4-FFF2-40B4-BE49-F238E27FC236}">
                    <a16:creationId xmlns:a16="http://schemas.microsoft.com/office/drawing/2014/main" id="{F60AEC7C-4217-414F-823D-016F21DFF334}"/>
                  </a:ext>
                </a:extLst>
              </p:cNvPr>
              <p:cNvSpPr/>
              <p:nvPr/>
            </p:nvSpPr>
            <p:spPr>
              <a:xfrm>
                <a:off x="8338752" y="1947152"/>
                <a:ext cx="1882301" cy="1882825"/>
              </a:xfrm>
              <a:custGeom>
                <a:avLst/>
                <a:gdLst>
                  <a:gd name="connsiteX0" fmla="*/ 1040743 w 1882301"/>
                  <a:gd name="connsiteY0" fmla="*/ 1158660 h 1882825"/>
                  <a:gd name="connsiteX1" fmla="*/ 1544970 w 1882301"/>
                  <a:gd name="connsiteY1" fmla="*/ 517237 h 1882825"/>
                  <a:gd name="connsiteX2" fmla="*/ 1882302 w 1882301"/>
                  <a:gd name="connsiteY2" fmla="*/ 8765 h 1882825"/>
                  <a:gd name="connsiteX3" fmla="*/ 1492638 w 1882301"/>
                  <a:gd name="connsiteY3" fmla="*/ 143839 h 1882825"/>
                  <a:gd name="connsiteX4" fmla="*/ 1486981 w 1882301"/>
                  <a:gd name="connsiteY4" fmla="*/ 149497 h 1882825"/>
                  <a:gd name="connsiteX5" fmla="*/ 1482030 w 1882301"/>
                  <a:gd name="connsiteY5" fmla="*/ 143132 h 1882825"/>
                  <a:gd name="connsiteX6" fmla="*/ 915569 w 1882301"/>
                  <a:gd name="connsiteY6" fmla="*/ 12301 h 1882825"/>
                  <a:gd name="connsiteX7" fmla="*/ 513884 w 1882301"/>
                  <a:gd name="connsiteY7" fmla="*/ 395600 h 1882825"/>
                  <a:gd name="connsiteX8" fmla="*/ 66231 w 1882301"/>
                  <a:gd name="connsiteY8" fmla="*/ 991056 h 1882825"/>
                  <a:gd name="connsiteX9" fmla="*/ 25921 w 1882301"/>
                  <a:gd name="connsiteY9" fmla="*/ 1397692 h 1882825"/>
                  <a:gd name="connsiteX10" fmla="*/ 375274 w 1882301"/>
                  <a:gd name="connsiteY10" fmla="*/ 1727950 h 1882825"/>
                  <a:gd name="connsiteX11" fmla="*/ 673710 w 1882301"/>
                  <a:gd name="connsiteY11" fmla="*/ 1882826 h 1882825"/>
                  <a:gd name="connsiteX12" fmla="*/ 937492 w 1882301"/>
                  <a:gd name="connsiteY12" fmla="*/ 1276762 h 1882825"/>
                  <a:gd name="connsiteX13" fmla="*/ 1040743 w 1882301"/>
                  <a:gd name="connsiteY13" fmla="*/ 1158660 h 188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2301" h="1882825">
                    <a:moveTo>
                      <a:pt x="1040743" y="1158660"/>
                    </a:moveTo>
                    <a:cubicBezTo>
                      <a:pt x="1044986" y="1153710"/>
                      <a:pt x="1503246" y="603514"/>
                      <a:pt x="1544970" y="517237"/>
                    </a:cubicBezTo>
                    <a:cubicBezTo>
                      <a:pt x="1584573" y="435202"/>
                      <a:pt x="1839162" y="70998"/>
                      <a:pt x="1882302" y="8765"/>
                    </a:cubicBezTo>
                    <a:cubicBezTo>
                      <a:pt x="1718233" y="-28716"/>
                      <a:pt x="1580330" y="61098"/>
                      <a:pt x="1492638" y="143839"/>
                    </a:cubicBezTo>
                    <a:lnTo>
                      <a:pt x="1486981" y="149497"/>
                    </a:lnTo>
                    <a:lnTo>
                      <a:pt x="1482030" y="143132"/>
                    </a:lnTo>
                    <a:cubicBezTo>
                      <a:pt x="1443135" y="87971"/>
                      <a:pt x="1063373" y="29981"/>
                      <a:pt x="915569" y="12301"/>
                    </a:cubicBezTo>
                    <a:cubicBezTo>
                      <a:pt x="769888" y="147375"/>
                      <a:pt x="593796" y="310029"/>
                      <a:pt x="513884" y="395600"/>
                    </a:cubicBezTo>
                    <a:cubicBezTo>
                      <a:pt x="419827" y="496728"/>
                      <a:pt x="105127" y="877905"/>
                      <a:pt x="66231" y="991056"/>
                    </a:cubicBezTo>
                    <a:cubicBezTo>
                      <a:pt x="20263" y="1124715"/>
                      <a:pt x="-32776" y="1271104"/>
                      <a:pt x="25921" y="1397692"/>
                    </a:cubicBezTo>
                    <a:cubicBezTo>
                      <a:pt x="84618" y="1524279"/>
                      <a:pt x="257173" y="1655817"/>
                      <a:pt x="375274" y="1727950"/>
                    </a:cubicBezTo>
                    <a:cubicBezTo>
                      <a:pt x="455894" y="1777454"/>
                      <a:pt x="563388" y="1831908"/>
                      <a:pt x="673710" y="1882826"/>
                    </a:cubicBezTo>
                    <a:cubicBezTo>
                      <a:pt x="702704" y="1725122"/>
                      <a:pt x="896475" y="1331216"/>
                      <a:pt x="937492" y="1276762"/>
                    </a:cubicBezTo>
                    <a:cubicBezTo>
                      <a:pt x="979923" y="1220186"/>
                      <a:pt x="1040035" y="1159368"/>
                      <a:pt x="1040743" y="115866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4" name="Freeform: Shape 19">
                <a:extLst>
                  <a:ext uri="{FF2B5EF4-FFF2-40B4-BE49-F238E27FC236}">
                    <a16:creationId xmlns:a16="http://schemas.microsoft.com/office/drawing/2014/main" id="{4DB2C378-D585-4739-BDEC-C3BFD3E88E02}"/>
                  </a:ext>
                </a:extLst>
              </p:cNvPr>
              <p:cNvSpPr/>
              <p:nvPr/>
            </p:nvSpPr>
            <p:spPr>
              <a:xfrm>
                <a:off x="9018827" y="1959453"/>
                <a:ext cx="2123698" cy="2134891"/>
              </a:xfrm>
              <a:custGeom>
                <a:avLst/>
                <a:gdLst>
                  <a:gd name="connsiteX0" fmla="*/ 1260924 w 2123698"/>
                  <a:gd name="connsiteY0" fmla="*/ 313286 h 2134891"/>
                  <a:gd name="connsiteX1" fmla="*/ 1253852 w 2123698"/>
                  <a:gd name="connsiteY1" fmla="*/ 310458 h 2134891"/>
                  <a:gd name="connsiteX2" fmla="*/ 1256681 w 2123698"/>
                  <a:gd name="connsiteY2" fmla="*/ 303386 h 2134891"/>
                  <a:gd name="connsiteX3" fmla="*/ 1261631 w 2123698"/>
                  <a:gd name="connsiteY3" fmla="*/ 292071 h 2134891"/>
                  <a:gd name="connsiteX4" fmla="*/ 1292041 w 2123698"/>
                  <a:gd name="connsiteY4" fmla="*/ 71426 h 2134891"/>
                  <a:gd name="connsiteX5" fmla="*/ 1216371 w 2123698"/>
                  <a:gd name="connsiteY5" fmla="*/ 0 h 2134891"/>
                  <a:gd name="connsiteX6" fmla="*/ 877626 w 2123698"/>
                  <a:gd name="connsiteY6" fmla="*/ 510593 h 2134891"/>
                  <a:gd name="connsiteX7" fmla="*/ 371276 w 2123698"/>
                  <a:gd name="connsiteY7" fmla="*/ 1155553 h 2134891"/>
                  <a:gd name="connsiteX8" fmla="*/ 268733 w 2123698"/>
                  <a:gd name="connsiteY8" fmla="*/ 1272239 h 2134891"/>
                  <a:gd name="connsiteX9" fmla="*/ 7072 w 2123698"/>
                  <a:gd name="connsiteY9" fmla="*/ 1874060 h 2134891"/>
                  <a:gd name="connsiteX10" fmla="*/ 0 w 2123698"/>
                  <a:gd name="connsiteY10" fmla="*/ 1872646 h 2134891"/>
                  <a:gd name="connsiteX11" fmla="*/ 438459 w 2123698"/>
                  <a:gd name="connsiteY11" fmla="*/ 2050151 h 2134891"/>
                  <a:gd name="connsiteX12" fmla="*/ 1079883 w 2123698"/>
                  <a:gd name="connsiteY12" fmla="*/ 2116627 h 2134891"/>
                  <a:gd name="connsiteX13" fmla="*/ 1440551 w 2123698"/>
                  <a:gd name="connsiteY13" fmla="*/ 1869110 h 2134891"/>
                  <a:gd name="connsiteX14" fmla="*/ 2023985 w 2123698"/>
                  <a:gd name="connsiteY14" fmla="*/ 988655 h 2134891"/>
                  <a:gd name="connsiteX15" fmla="*/ 2123699 w 2123698"/>
                  <a:gd name="connsiteY15" fmla="*/ 858532 h 2134891"/>
                  <a:gd name="connsiteX16" fmla="*/ 1260924 w 2123698"/>
                  <a:gd name="connsiteY16" fmla="*/ 313286 h 213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23698" h="2134891">
                    <a:moveTo>
                      <a:pt x="1260924" y="313286"/>
                    </a:moveTo>
                    <a:lnTo>
                      <a:pt x="1253852" y="310458"/>
                    </a:lnTo>
                    <a:lnTo>
                      <a:pt x="1256681" y="303386"/>
                    </a:lnTo>
                    <a:cubicBezTo>
                      <a:pt x="1258095" y="300557"/>
                      <a:pt x="1259510" y="297021"/>
                      <a:pt x="1261631" y="292071"/>
                    </a:cubicBezTo>
                    <a:cubicBezTo>
                      <a:pt x="1278604" y="253175"/>
                      <a:pt x="1324571" y="148510"/>
                      <a:pt x="1292041" y="71426"/>
                    </a:cubicBezTo>
                    <a:cubicBezTo>
                      <a:pt x="1278604" y="39603"/>
                      <a:pt x="1253145" y="15558"/>
                      <a:pt x="1216371" y="0"/>
                    </a:cubicBezTo>
                    <a:cubicBezTo>
                      <a:pt x="1183840" y="46675"/>
                      <a:pt x="916521" y="428559"/>
                      <a:pt x="877626" y="510593"/>
                    </a:cubicBezTo>
                    <a:cubicBezTo>
                      <a:pt x="835194" y="598992"/>
                      <a:pt x="389663" y="1132922"/>
                      <a:pt x="371276" y="1155553"/>
                    </a:cubicBezTo>
                    <a:cubicBezTo>
                      <a:pt x="370568" y="1156967"/>
                      <a:pt x="310457" y="1216371"/>
                      <a:pt x="268733" y="1272239"/>
                    </a:cubicBezTo>
                    <a:cubicBezTo>
                      <a:pt x="228423" y="1325986"/>
                      <a:pt x="35360" y="1718478"/>
                      <a:pt x="7072" y="1874060"/>
                    </a:cubicBezTo>
                    <a:lnTo>
                      <a:pt x="0" y="1872646"/>
                    </a:lnTo>
                    <a:cubicBezTo>
                      <a:pt x="169018" y="1950437"/>
                      <a:pt x="342988" y="2020449"/>
                      <a:pt x="438459" y="2050151"/>
                    </a:cubicBezTo>
                    <a:cubicBezTo>
                      <a:pt x="606771" y="2103191"/>
                      <a:pt x="894599" y="2166838"/>
                      <a:pt x="1079883" y="2116627"/>
                    </a:cubicBezTo>
                    <a:cubicBezTo>
                      <a:pt x="1168989" y="2092583"/>
                      <a:pt x="1310427" y="1991454"/>
                      <a:pt x="1440551" y="1869110"/>
                    </a:cubicBezTo>
                    <a:cubicBezTo>
                      <a:pt x="1695140" y="1628664"/>
                      <a:pt x="1879010" y="1207885"/>
                      <a:pt x="2023985" y="988655"/>
                    </a:cubicBezTo>
                    <a:cubicBezTo>
                      <a:pt x="2050859" y="947638"/>
                      <a:pt x="2084803" y="903792"/>
                      <a:pt x="2123699" y="858532"/>
                    </a:cubicBezTo>
                    <a:cubicBezTo>
                      <a:pt x="2034593" y="741138"/>
                      <a:pt x="1751716" y="490792"/>
                      <a:pt x="1260924" y="313286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5" name="Freeform: Shape 20">
                <a:extLst>
                  <a:ext uri="{FF2B5EF4-FFF2-40B4-BE49-F238E27FC236}">
                    <a16:creationId xmlns:a16="http://schemas.microsoft.com/office/drawing/2014/main" id="{F0D1296B-55AE-4E5E-B056-53CCE4E268C3}"/>
                  </a:ext>
                </a:extLst>
              </p:cNvPr>
              <p:cNvSpPr/>
              <p:nvPr/>
            </p:nvSpPr>
            <p:spPr>
              <a:xfrm>
                <a:off x="9256172" y="2170520"/>
                <a:ext cx="815663" cy="1058343"/>
              </a:xfrm>
              <a:custGeom>
                <a:avLst/>
                <a:gdLst>
                  <a:gd name="connsiteX0" fmla="*/ 123323 w 815663"/>
                  <a:gd name="connsiteY0" fmla="*/ 935292 h 1058343"/>
                  <a:gd name="connsiteX1" fmla="*/ 627551 w 815663"/>
                  <a:gd name="connsiteY1" fmla="*/ 293869 h 1058343"/>
                  <a:gd name="connsiteX2" fmla="*/ 815664 w 815663"/>
                  <a:gd name="connsiteY2" fmla="*/ 1798 h 1058343"/>
                  <a:gd name="connsiteX3" fmla="*/ 263346 w 815663"/>
                  <a:gd name="connsiteY3" fmla="*/ 411970 h 1058343"/>
                  <a:gd name="connsiteX4" fmla="*/ 16536 w 815663"/>
                  <a:gd name="connsiteY4" fmla="*/ 1058344 h 1058343"/>
                  <a:gd name="connsiteX5" fmla="*/ 20072 w 815663"/>
                  <a:gd name="connsiteY5" fmla="*/ 1053393 h 1058343"/>
                  <a:gd name="connsiteX6" fmla="*/ 123323 w 815663"/>
                  <a:gd name="connsiteY6" fmla="*/ 935292 h 1058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5663" h="1058343">
                    <a:moveTo>
                      <a:pt x="123323" y="935292"/>
                    </a:moveTo>
                    <a:cubicBezTo>
                      <a:pt x="127566" y="930342"/>
                      <a:pt x="585826" y="380146"/>
                      <a:pt x="627551" y="293869"/>
                    </a:cubicBezTo>
                    <a:cubicBezTo>
                      <a:pt x="648766" y="249316"/>
                      <a:pt x="735044" y="119899"/>
                      <a:pt x="815664" y="1798"/>
                    </a:cubicBezTo>
                    <a:cubicBezTo>
                      <a:pt x="696149" y="-19418"/>
                      <a:pt x="464189" y="148894"/>
                      <a:pt x="263346" y="411970"/>
                    </a:cubicBezTo>
                    <a:cubicBezTo>
                      <a:pt x="58968" y="679289"/>
                      <a:pt x="-42160" y="952972"/>
                      <a:pt x="16536" y="1058344"/>
                    </a:cubicBezTo>
                    <a:cubicBezTo>
                      <a:pt x="17951" y="1056222"/>
                      <a:pt x="19365" y="1054808"/>
                      <a:pt x="20072" y="1053393"/>
                    </a:cubicBezTo>
                    <a:cubicBezTo>
                      <a:pt x="62504" y="996111"/>
                      <a:pt x="122615" y="935999"/>
                      <a:pt x="123323" y="935292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6" name="Freeform: Shape 21">
                <a:extLst>
                  <a:ext uri="{FF2B5EF4-FFF2-40B4-BE49-F238E27FC236}">
                    <a16:creationId xmlns:a16="http://schemas.microsoft.com/office/drawing/2014/main" id="{794B02AB-30FB-4F00-AC69-1C745349B996}"/>
                  </a:ext>
                </a:extLst>
              </p:cNvPr>
              <p:cNvSpPr/>
              <p:nvPr/>
            </p:nvSpPr>
            <p:spPr>
              <a:xfrm>
                <a:off x="9281195" y="2175854"/>
                <a:ext cx="868199" cy="1097283"/>
              </a:xfrm>
              <a:custGeom>
                <a:avLst/>
                <a:gdLst>
                  <a:gd name="connsiteX0" fmla="*/ 14144 w 868199"/>
                  <a:gd name="connsiteY0" fmla="*/ 1079176 h 1097283"/>
                  <a:gd name="connsiteX1" fmla="*/ 604650 w 868199"/>
                  <a:gd name="connsiteY1" fmla="*/ 685270 h 1097283"/>
                  <a:gd name="connsiteX2" fmla="*/ 828829 w 868199"/>
                  <a:gd name="connsiteY2" fmla="*/ 12022 h 1097283"/>
                  <a:gd name="connsiteX3" fmla="*/ 805493 w 868199"/>
                  <a:gd name="connsiteY3" fmla="*/ 0 h 1097283"/>
                  <a:gd name="connsiteX4" fmla="*/ 615258 w 868199"/>
                  <a:gd name="connsiteY4" fmla="*/ 294899 h 1097283"/>
                  <a:gd name="connsiteX5" fmla="*/ 108908 w 868199"/>
                  <a:gd name="connsiteY5" fmla="*/ 939859 h 1097283"/>
                  <a:gd name="connsiteX6" fmla="*/ 6365 w 868199"/>
                  <a:gd name="connsiteY6" fmla="*/ 1056546 h 1097283"/>
                  <a:gd name="connsiteX7" fmla="*/ 0 w 868199"/>
                  <a:gd name="connsiteY7" fmla="*/ 1065739 h 1097283"/>
                  <a:gd name="connsiteX8" fmla="*/ 14144 w 868199"/>
                  <a:gd name="connsiteY8" fmla="*/ 1079176 h 109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8199" h="1097283">
                    <a:moveTo>
                      <a:pt x="14144" y="1079176"/>
                    </a:moveTo>
                    <a:cubicBezTo>
                      <a:pt x="115272" y="1156260"/>
                      <a:pt x="379762" y="980169"/>
                      <a:pt x="604650" y="685270"/>
                    </a:cubicBezTo>
                    <a:cubicBezTo>
                      <a:pt x="829536" y="390370"/>
                      <a:pt x="929958" y="89106"/>
                      <a:pt x="828829" y="12022"/>
                    </a:cubicBezTo>
                    <a:cubicBezTo>
                      <a:pt x="821757" y="6365"/>
                      <a:pt x="813979" y="2829"/>
                      <a:pt x="805493" y="0"/>
                    </a:cubicBezTo>
                    <a:cubicBezTo>
                      <a:pt x="724165" y="118808"/>
                      <a:pt x="636473" y="250346"/>
                      <a:pt x="615258" y="294899"/>
                    </a:cubicBezTo>
                    <a:cubicBezTo>
                      <a:pt x="572826" y="383298"/>
                      <a:pt x="127295" y="917229"/>
                      <a:pt x="108908" y="939859"/>
                    </a:cubicBezTo>
                    <a:cubicBezTo>
                      <a:pt x="108200" y="941273"/>
                      <a:pt x="48089" y="1000677"/>
                      <a:pt x="6365" y="1056546"/>
                    </a:cubicBezTo>
                    <a:cubicBezTo>
                      <a:pt x="4243" y="1058667"/>
                      <a:pt x="2121" y="1062203"/>
                      <a:pt x="0" y="1065739"/>
                    </a:cubicBezTo>
                    <a:cubicBezTo>
                      <a:pt x="4243" y="1070690"/>
                      <a:pt x="8486" y="1075640"/>
                      <a:pt x="14144" y="1079176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7" name="Freeform: Shape 22">
                <a:extLst>
                  <a:ext uri="{FF2B5EF4-FFF2-40B4-BE49-F238E27FC236}">
                    <a16:creationId xmlns:a16="http://schemas.microsoft.com/office/drawing/2014/main" id="{0FB0C15E-B7C1-4D69-965A-2FED58DB18B4}"/>
                  </a:ext>
                </a:extLst>
              </p:cNvPr>
              <p:cNvSpPr/>
              <p:nvPr/>
            </p:nvSpPr>
            <p:spPr>
              <a:xfrm>
                <a:off x="9267758" y="1211990"/>
                <a:ext cx="2922955" cy="1595386"/>
              </a:xfrm>
              <a:custGeom>
                <a:avLst/>
                <a:gdLst>
                  <a:gd name="connsiteX0" fmla="*/ 2888882 w 2922955"/>
                  <a:gd name="connsiteY0" fmla="*/ 722004 h 1595386"/>
                  <a:gd name="connsiteX1" fmla="*/ 2523264 w 2922955"/>
                  <a:gd name="connsiteY1" fmla="*/ 280008 h 1595386"/>
                  <a:gd name="connsiteX2" fmla="*/ 1335887 w 2922955"/>
                  <a:gd name="connsiteY2" fmla="*/ 2082 h 1595386"/>
                  <a:gd name="connsiteX3" fmla="*/ 671126 w 2922955"/>
                  <a:gd name="connsiteY3" fmla="*/ 195852 h 1595386"/>
                  <a:gd name="connsiteX4" fmla="*/ 98300 w 2922955"/>
                  <a:gd name="connsiteY4" fmla="*/ 642091 h 1595386"/>
                  <a:gd name="connsiteX5" fmla="*/ 0 w 2922955"/>
                  <a:gd name="connsiteY5" fmla="*/ 734026 h 1595386"/>
                  <a:gd name="connsiteX6" fmla="*/ 559389 w 2922955"/>
                  <a:gd name="connsiteY6" fmla="*/ 863442 h 1595386"/>
                  <a:gd name="connsiteX7" fmla="*/ 967440 w 2922955"/>
                  <a:gd name="connsiteY7" fmla="*/ 732612 h 1595386"/>
                  <a:gd name="connsiteX8" fmla="*/ 968147 w 2922955"/>
                  <a:gd name="connsiteY8" fmla="*/ 732612 h 1595386"/>
                  <a:gd name="connsiteX9" fmla="*/ 1057253 w 2922955"/>
                  <a:gd name="connsiteY9" fmla="*/ 813939 h 1595386"/>
                  <a:gd name="connsiteX10" fmla="*/ 1026136 w 2922955"/>
                  <a:gd name="connsiteY10" fmla="*/ 1045898 h 1595386"/>
                  <a:gd name="connsiteX11" fmla="*/ 1024722 w 2922955"/>
                  <a:gd name="connsiteY11" fmla="*/ 1050141 h 1595386"/>
                  <a:gd name="connsiteX12" fmla="*/ 1884668 w 2922955"/>
                  <a:gd name="connsiteY12" fmla="*/ 1595386 h 1595386"/>
                  <a:gd name="connsiteX13" fmla="*/ 2581960 w 2922955"/>
                  <a:gd name="connsiteY13" fmla="*/ 1103888 h 1595386"/>
                  <a:gd name="connsiteX14" fmla="*/ 2888882 w 2922955"/>
                  <a:gd name="connsiteY14" fmla="*/ 722004 h 159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22955" h="1595386">
                    <a:moveTo>
                      <a:pt x="2888882" y="722004"/>
                    </a:moveTo>
                    <a:cubicBezTo>
                      <a:pt x="2853522" y="565714"/>
                      <a:pt x="2592568" y="325976"/>
                      <a:pt x="2523264" y="280008"/>
                    </a:cubicBezTo>
                    <a:cubicBezTo>
                      <a:pt x="2195833" y="63607"/>
                      <a:pt x="1640687" y="-14184"/>
                      <a:pt x="1335887" y="2082"/>
                    </a:cubicBezTo>
                    <a:cubicBezTo>
                      <a:pt x="1108170" y="14104"/>
                      <a:pt x="805493" y="94724"/>
                      <a:pt x="671126" y="195852"/>
                    </a:cubicBezTo>
                    <a:cubicBezTo>
                      <a:pt x="536759" y="296981"/>
                      <a:pt x="250346" y="499238"/>
                      <a:pt x="98300" y="642091"/>
                    </a:cubicBezTo>
                    <a:cubicBezTo>
                      <a:pt x="68597" y="669671"/>
                      <a:pt x="35360" y="701495"/>
                      <a:pt x="0" y="734026"/>
                    </a:cubicBezTo>
                    <a:cubicBezTo>
                      <a:pt x="85570" y="744634"/>
                      <a:pt x="492206" y="799795"/>
                      <a:pt x="559389" y="863442"/>
                    </a:cubicBezTo>
                    <a:cubicBezTo>
                      <a:pt x="652031" y="777872"/>
                      <a:pt x="796299" y="688058"/>
                      <a:pt x="967440" y="732612"/>
                    </a:cubicBezTo>
                    <a:lnTo>
                      <a:pt x="968147" y="732612"/>
                    </a:lnTo>
                    <a:cubicBezTo>
                      <a:pt x="1011992" y="749584"/>
                      <a:pt x="1041695" y="777165"/>
                      <a:pt x="1057253" y="813939"/>
                    </a:cubicBezTo>
                    <a:cubicBezTo>
                      <a:pt x="1091906" y="896680"/>
                      <a:pt x="1044523" y="1004881"/>
                      <a:pt x="1026136" y="1045898"/>
                    </a:cubicBezTo>
                    <a:cubicBezTo>
                      <a:pt x="1025429" y="1047312"/>
                      <a:pt x="1024722" y="1048727"/>
                      <a:pt x="1024722" y="1050141"/>
                    </a:cubicBezTo>
                    <a:cubicBezTo>
                      <a:pt x="1510563" y="1226939"/>
                      <a:pt x="1792733" y="1476578"/>
                      <a:pt x="1884668" y="1595386"/>
                    </a:cubicBezTo>
                    <a:cubicBezTo>
                      <a:pt x="2068538" y="1384643"/>
                      <a:pt x="2355658" y="1155513"/>
                      <a:pt x="2581960" y="1103888"/>
                    </a:cubicBezTo>
                    <a:cubicBezTo>
                      <a:pt x="3009105" y="1004881"/>
                      <a:pt x="2930606" y="906581"/>
                      <a:pt x="2888882" y="722004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8" name="Freeform: Shape 23">
                <a:extLst>
                  <a:ext uri="{FF2B5EF4-FFF2-40B4-BE49-F238E27FC236}">
                    <a16:creationId xmlns:a16="http://schemas.microsoft.com/office/drawing/2014/main" id="{BEDB4DA9-6B76-42BD-82B0-134B163F7865}"/>
                  </a:ext>
                </a:extLst>
              </p:cNvPr>
              <p:cNvSpPr/>
              <p:nvPr/>
            </p:nvSpPr>
            <p:spPr>
              <a:xfrm>
                <a:off x="9012462" y="3829270"/>
                <a:ext cx="7071" cy="2828"/>
              </a:xfrm>
              <a:custGeom>
                <a:avLst/>
                <a:gdLst>
                  <a:gd name="connsiteX0" fmla="*/ 0 w 7071"/>
                  <a:gd name="connsiteY0" fmla="*/ 1414 h 2828"/>
                  <a:gd name="connsiteX1" fmla="*/ 7072 w 7071"/>
                  <a:gd name="connsiteY1" fmla="*/ 2829 h 2828"/>
                  <a:gd name="connsiteX2" fmla="*/ 707 w 7071"/>
                  <a:gd name="connsiteY2" fmla="*/ 0 h 2828"/>
                  <a:gd name="connsiteX3" fmla="*/ 0 w 7071"/>
                  <a:gd name="connsiteY3" fmla="*/ 1414 h 2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71" h="2828">
                    <a:moveTo>
                      <a:pt x="0" y="1414"/>
                    </a:moveTo>
                    <a:lnTo>
                      <a:pt x="7072" y="2829"/>
                    </a:lnTo>
                    <a:cubicBezTo>
                      <a:pt x="4950" y="2121"/>
                      <a:pt x="2829" y="707"/>
                      <a:pt x="707" y="0"/>
                    </a:cubicBezTo>
                    <a:cubicBezTo>
                      <a:pt x="0" y="707"/>
                      <a:pt x="0" y="1414"/>
                      <a:pt x="0" y="1414"/>
                    </a:cubicBezTo>
                    <a:close/>
                  </a:path>
                </a:pathLst>
              </a:custGeom>
              <a:solidFill>
                <a:srgbClr val="ED1C2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9" name="Freeform: Shape 24">
                <a:extLst>
                  <a:ext uri="{FF2B5EF4-FFF2-40B4-BE49-F238E27FC236}">
                    <a16:creationId xmlns:a16="http://schemas.microsoft.com/office/drawing/2014/main" id="{DD712BE4-B459-432B-B340-EDCA09BCEAA2}"/>
                  </a:ext>
                </a:extLst>
              </p:cNvPr>
              <p:cNvSpPr/>
              <p:nvPr/>
            </p:nvSpPr>
            <p:spPr>
              <a:xfrm>
                <a:off x="9233651" y="2347195"/>
                <a:ext cx="817443" cy="889403"/>
              </a:xfrm>
              <a:custGeom>
                <a:avLst/>
                <a:gdLst>
                  <a:gd name="connsiteX0" fmla="*/ 676189 w 817443"/>
                  <a:gd name="connsiteY0" fmla="*/ 114374 h 889403"/>
                  <a:gd name="connsiteX1" fmla="*/ 549977 w 817443"/>
                  <a:gd name="connsiteY1" fmla="*/ 559076 h 889403"/>
                  <a:gd name="connsiteX2" fmla="*/ 141255 w 817443"/>
                  <a:gd name="connsiteY2" fmla="*/ 775029 h 889403"/>
                  <a:gd name="connsiteX3" fmla="*/ 267467 w 817443"/>
                  <a:gd name="connsiteY3" fmla="*/ 330328 h 889403"/>
                  <a:gd name="connsiteX4" fmla="*/ 676189 w 817443"/>
                  <a:gd name="connsiteY4" fmla="*/ 114374 h 88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443" h="889403">
                    <a:moveTo>
                      <a:pt x="676189" y="114374"/>
                    </a:moveTo>
                    <a:cubicBezTo>
                      <a:pt x="754202" y="177542"/>
                      <a:pt x="697694" y="376641"/>
                      <a:pt x="549977" y="559076"/>
                    </a:cubicBezTo>
                    <a:cubicBezTo>
                      <a:pt x="402259" y="741511"/>
                      <a:pt x="219268" y="838196"/>
                      <a:pt x="141255" y="775029"/>
                    </a:cubicBezTo>
                    <a:cubicBezTo>
                      <a:pt x="63242" y="711862"/>
                      <a:pt x="119749" y="512762"/>
                      <a:pt x="267467" y="330328"/>
                    </a:cubicBezTo>
                    <a:cubicBezTo>
                      <a:pt x="415185" y="147893"/>
                      <a:pt x="598176" y="51207"/>
                      <a:pt x="676189" y="11437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50" name="Freeform: Shape 25">
                <a:extLst>
                  <a:ext uri="{FF2B5EF4-FFF2-40B4-BE49-F238E27FC236}">
                    <a16:creationId xmlns:a16="http://schemas.microsoft.com/office/drawing/2014/main" id="{5856A358-368C-49EF-A59D-62B2E4BCD09A}"/>
                  </a:ext>
                </a:extLst>
              </p:cNvPr>
              <p:cNvSpPr/>
              <p:nvPr/>
            </p:nvSpPr>
            <p:spPr>
              <a:xfrm>
                <a:off x="353" y="3313727"/>
                <a:ext cx="9078321" cy="2328077"/>
              </a:xfrm>
              <a:custGeom>
                <a:avLst/>
                <a:gdLst>
                  <a:gd name="connsiteX0" fmla="*/ 3610572 w 9078321"/>
                  <a:gd name="connsiteY0" fmla="*/ 2328078 h 2328077"/>
                  <a:gd name="connsiteX1" fmla="*/ 3544803 w 9078321"/>
                  <a:gd name="connsiteY1" fmla="*/ 2321713 h 2328077"/>
                  <a:gd name="connsiteX2" fmla="*/ 3189793 w 9078321"/>
                  <a:gd name="connsiteY2" fmla="*/ 1795562 h 2328077"/>
                  <a:gd name="connsiteX3" fmla="*/ 2843976 w 9078321"/>
                  <a:gd name="connsiteY3" fmla="*/ 1168282 h 2328077"/>
                  <a:gd name="connsiteX4" fmla="*/ 1514453 w 9078321"/>
                  <a:gd name="connsiteY4" fmla="*/ 1176061 h 2328077"/>
                  <a:gd name="connsiteX5" fmla="*/ 58344 w 9078321"/>
                  <a:gd name="connsiteY5" fmla="*/ 1524000 h 2328077"/>
                  <a:gd name="connsiteX6" fmla="*/ 1769 w 9078321"/>
                  <a:gd name="connsiteY6" fmla="*/ 1492176 h 2328077"/>
                  <a:gd name="connsiteX7" fmla="*/ 33592 w 9078321"/>
                  <a:gd name="connsiteY7" fmla="*/ 1435601 h 2328077"/>
                  <a:gd name="connsiteX8" fmla="*/ 1497481 w 9078321"/>
                  <a:gd name="connsiteY8" fmla="*/ 1085541 h 2328077"/>
                  <a:gd name="connsiteX9" fmla="*/ 2895601 w 9078321"/>
                  <a:gd name="connsiteY9" fmla="*/ 1091905 h 2328077"/>
                  <a:gd name="connsiteX10" fmla="*/ 3277485 w 9078321"/>
                  <a:gd name="connsiteY10" fmla="*/ 1768688 h 2328077"/>
                  <a:gd name="connsiteX11" fmla="*/ 3561776 w 9078321"/>
                  <a:gd name="connsiteY11" fmla="*/ 2231192 h 2328077"/>
                  <a:gd name="connsiteX12" fmla="*/ 4685505 w 9078321"/>
                  <a:gd name="connsiteY12" fmla="*/ 1395291 h 2328077"/>
                  <a:gd name="connsiteX13" fmla="*/ 4949995 w 9078321"/>
                  <a:gd name="connsiteY13" fmla="*/ 1115950 h 2328077"/>
                  <a:gd name="connsiteX14" fmla="*/ 5143766 w 9078321"/>
                  <a:gd name="connsiteY14" fmla="*/ 917936 h 2328077"/>
                  <a:gd name="connsiteX15" fmla="*/ 6571588 w 9078321"/>
                  <a:gd name="connsiteY15" fmla="*/ 0 h 2328077"/>
                  <a:gd name="connsiteX16" fmla="*/ 6590682 w 9078321"/>
                  <a:gd name="connsiteY16" fmla="*/ 0 h 2328077"/>
                  <a:gd name="connsiteX17" fmla="*/ 7109054 w 9078321"/>
                  <a:gd name="connsiteY17" fmla="*/ 313993 h 2328077"/>
                  <a:gd name="connsiteX18" fmla="*/ 7288681 w 9078321"/>
                  <a:gd name="connsiteY18" fmla="*/ 899549 h 2328077"/>
                  <a:gd name="connsiteX19" fmla="*/ 7502960 w 9078321"/>
                  <a:gd name="connsiteY19" fmla="*/ 1377611 h 2328077"/>
                  <a:gd name="connsiteX20" fmla="*/ 9000086 w 9078321"/>
                  <a:gd name="connsiteY20" fmla="*/ 607478 h 2328077"/>
                  <a:gd name="connsiteX21" fmla="*/ 9065149 w 9078321"/>
                  <a:gd name="connsiteY21" fmla="*/ 608186 h 2328077"/>
                  <a:gd name="connsiteX22" fmla="*/ 9064442 w 9078321"/>
                  <a:gd name="connsiteY22" fmla="*/ 673247 h 2328077"/>
                  <a:gd name="connsiteX23" fmla="*/ 8523439 w 9078321"/>
                  <a:gd name="connsiteY23" fmla="*/ 1110292 h 2328077"/>
                  <a:gd name="connsiteX24" fmla="*/ 7487403 w 9078321"/>
                  <a:gd name="connsiteY24" fmla="*/ 1468839 h 2328077"/>
                  <a:gd name="connsiteX25" fmla="*/ 7198868 w 9078321"/>
                  <a:gd name="connsiteY25" fmla="*/ 918643 h 2328077"/>
                  <a:gd name="connsiteX26" fmla="*/ 6589268 w 9078321"/>
                  <a:gd name="connsiteY26" fmla="*/ 92642 h 2328077"/>
                  <a:gd name="connsiteX27" fmla="*/ 6572295 w 9078321"/>
                  <a:gd name="connsiteY27" fmla="*/ 92642 h 2328077"/>
                  <a:gd name="connsiteX28" fmla="*/ 5210949 w 9078321"/>
                  <a:gd name="connsiteY28" fmla="*/ 981583 h 2328077"/>
                  <a:gd name="connsiteX29" fmla="*/ 5014350 w 9078321"/>
                  <a:gd name="connsiteY29" fmla="*/ 1183133 h 2328077"/>
                  <a:gd name="connsiteX30" fmla="*/ 4754103 w 9078321"/>
                  <a:gd name="connsiteY30" fmla="*/ 1457524 h 2328077"/>
                  <a:gd name="connsiteX31" fmla="*/ 4157939 w 9078321"/>
                  <a:gd name="connsiteY31" fmla="*/ 2055809 h 2328077"/>
                  <a:gd name="connsiteX32" fmla="*/ 3610572 w 9078321"/>
                  <a:gd name="connsiteY32" fmla="*/ 2328078 h 2328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9078321" h="2328077">
                    <a:moveTo>
                      <a:pt x="3610572" y="2328078"/>
                    </a:moveTo>
                    <a:cubicBezTo>
                      <a:pt x="3587942" y="2328078"/>
                      <a:pt x="3566019" y="2325956"/>
                      <a:pt x="3544803" y="2321713"/>
                    </a:cubicBezTo>
                    <a:cubicBezTo>
                      <a:pt x="3337596" y="2280696"/>
                      <a:pt x="3266170" y="2045201"/>
                      <a:pt x="3189793" y="1795562"/>
                    </a:cubicBezTo>
                    <a:cubicBezTo>
                      <a:pt x="3119074" y="1564310"/>
                      <a:pt x="3039868" y="1302649"/>
                      <a:pt x="2843976" y="1168282"/>
                    </a:cubicBezTo>
                    <a:cubicBezTo>
                      <a:pt x="2720924" y="1083419"/>
                      <a:pt x="2389958" y="1016236"/>
                      <a:pt x="1514453" y="1176061"/>
                    </a:cubicBezTo>
                    <a:cubicBezTo>
                      <a:pt x="921119" y="1284261"/>
                      <a:pt x="316469" y="1452573"/>
                      <a:pt x="58344" y="1524000"/>
                    </a:cubicBezTo>
                    <a:cubicBezTo>
                      <a:pt x="33592" y="1531072"/>
                      <a:pt x="8840" y="1516221"/>
                      <a:pt x="1769" y="1492176"/>
                    </a:cubicBezTo>
                    <a:cubicBezTo>
                      <a:pt x="-5303" y="1467425"/>
                      <a:pt x="9548" y="1442673"/>
                      <a:pt x="33592" y="1435601"/>
                    </a:cubicBezTo>
                    <a:cubicBezTo>
                      <a:pt x="293132" y="1363467"/>
                      <a:pt x="899903" y="1195155"/>
                      <a:pt x="1497481" y="1085541"/>
                    </a:cubicBezTo>
                    <a:cubicBezTo>
                      <a:pt x="2235790" y="951174"/>
                      <a:pt x="2692636" y="953295"/>
                      <a:pt x="2895601" y="1091905"/>
                    </a:cubicBezTo>
                    <a:cubicBezTo>
                      <a:pt x="3117659" y="1244659"/>
                      <a:pt x="3202522" y="1522585"/>
                      <a:pt x="3277485" y="1768688"/>
                    </a:cubicBezTo>
                    <a:cubicBezTo>
                      <a:pt x="3348204" y="2000647"/>
                      <a:pt x="3409023" y="2200783"/>
                      <a:pt x="3561776" y="2231192"/>
                    </a:cubicBezTo>
                    <a:cubicBezTo>
                      <a:pt x="3865161" y="2291304"/>
                      <a:pt x="4358782" y="1751716"/>
                      <a:pt x="4685505" y="1395291"/>
                    </a:cubicBezTo>
                    <a:cubicBezTo>
                      <a:pt x="4788048" y="1282847"/>
                      <a:pt x="4876447" y="1186669"/>
                      <a:pt x="4949995" y="1115950"/>
                    </a:cubicBezTo>
                    <a:cubicBezTo>
                      <a:pt x="5005864" y="1062910"/>
                      <a:pt x="5069511" y="995727"/>
                      <a:pt x="5143766" y="917936"/>
                    </a:cubicBezTo>
                    <a:cubicBezTo>
                      <a:pt x="5491705" y="551610"/>
                      <a:pt x="6016442" y="0"/>
                      <a:pt x="6571588" y="0"/>
                    </a:cubicBezTo>
                    <a:cubicBezTo>
                      <a:pt x="6577953" y="0"/>
                      <a:pt x="6584317" y="0"/>
                      <a:pt x="6590682" y="0"/>
                    </a:cubicBezTo>
                    <a:cubicBezTo>
                      <a:pt x="6824056" y="5657"/>
                      <a:pt x="6993075" y="108200"/>
                      <a:pt x="7109054" y="313993"/>
                    </a:cubicBezTo>
                    <a:cubicBezTo>
                      <a:pt x="7205940" y="486548"/>
                      <a:pt x="7249785" y="705778"/>
                      <a:pt x="7288681" y="899549"/>
                    </a:cubicBezTo>
                    <a:cubicBezTo>
                      <a:pt x="7337477" y="1144237"/>
                      <a:pt x="7379909" y="1356395"/>
                      <a:pt x="7502960" y="1377611"/>
                    </a:cubicBezTo>
                    <a:cubicBezTo>
                      <a:pt x="8096295" y="1480154"/>
                      <a:pt x="8990894" y="615965"/>
                      <a:pt x="9000086" y="607478"/>
                    </a:cubicBezTo>
                    <a:cubicBezTo>
                      <a:pt x="9018474" y="589799"/>
                      <a:pt x="9047469" y="589799"/>
                      <a:pt x="9065149" y="608186"/>
                    </a:cubicBezTo>
                    <a:cubicBezTo>
                      <a:pt x="9082829" y="626572"/>
                      <a:pt x="9082829" y="655567"/>
                      <a:pt x="9064442" y="673247"/>
                    </a:cubicBezTo>
                    <a:cubicBezTo>
                      <a:pt x="9062320" y="675369"/>
                      <a:pt x="8829653" y="900963"/>
                      <a:pt x="8523439" y="1110292"/>
                    </a:cubicBezTo>
                    <a:cubicBezTo>
                      <a:pt x="8106903" y="1394584"/>
                      <a:pt x="7758257" y="1515514"/>
                      <a:pt x="7487403" y="1468839"/>
                    </a:cubicBezTo>
                    <a:cubicBezTo>
                      <a:pt x="7302118" y="1437015"/>
                      <a:pt x="7254029" y="1196570"/>
                      <a:pt x="7198868" y="918643"/>
                    </a:cubicBezTo>
                    <a:cubicBezTo>
                      <a:pt x="7122491" y="536759"/>
                      <a:pt x="7036213" y="103250"/>
                      <a:pt x="6589268" y="92642"/>
                    </a:cubicBezTo>
                    <a:cubicBezTo>
                      <a:pt x="6583610" y="92642"/>
                      <a:pt x="6577953" y="92642"/>
                      <a:pt x="6572295" y="92642"/>
                    </a:cubicBezTo>
                    <a:cubicBezTo>
                      <a:pt x="6056752" y="92642"/>
                      <a:pt x="5548987" y="627280"/>
                      <a:pt x="5210949" y="981583"/>
                    </a:cubicBezTo>
                    <a:cubicBezTo>
                      <a:pt x="5135987" y="1060082"/>
                      <a:pt x="5071632" y="1127972"/>
                      <a:pt x="5014350" y="1183133"/>
                    </a:cubicBezTo>
                    <a:cubicBezTo>
                      <a:pt x="4942923" y="1251024"/>
                      <a:pt x="4855939" y="1347202"/>
                      <a:pt x="4754103" y="1457524"/>
                    </a:cubicBezTo>
                    <a:cubicBezTo>
                      <a:pt x="4581548" y="1646344"/>
                      <a:pt x="4366561" y="1881132"/>
                      <a:pt x="4157939" y="2055809"/>
                    </a:cubicBezTo>
                    <a:cubicBezTo>
                      <a:pt x="3938710" y="2238264"/>
                      <a:pt x="3759083" y="2328078"/>
                      <a:pt x="3610572" y="2328078"/>
                    </a:cubicBezTo>
                    <a:close/>
                  </a:path>
                </a:pathLst>
              </a:custGeom>
              <a:solidFill>
                <a:srgbClr val="B3B3B3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51" name="Freeform: Shape 26">
                <a:extLst>
                  <a:ext uri="{FF2B5EF4-FFF2-40B4-BE49-F238E27FC236}">
                    <a16:creationId xmlns:a16="http://schemas.microsoft.com/office/drawing/2014/main" id="{3C6FB910-ED64-498D-9540-BBF84143CB3E}"/>
                  </a:ext>
                </a:extLst>
              </p:cNvPr>
              <p:cNvSpPr/>
              <p:nvPr/>
            </p:nvSpPr>
            <p:spPr>
              <a:xfrm>
                <a:off x="21068" y="3363230"/>
                <a:ext cx="9066093" cy="2285646"/>
              </a:xfrm>
              <a:custGeom>
                <a:avLst/>
                <a:gdLst>
                  <a:gd name="connsiteX0" fmla="*/ 3589857 w 9066093"/>
                  <a:gd name="connsiteY0" fmla="*/ 2285646 h 2285646"/>
                  <a:gd name="connsiteX1" fmla="*/ 3527624 w 9066093"/>
                  <a:gd name="connsiteY1" fmla="*/ 2279281 h 2285646"/>
                  <a:gd name="connsiteX2" fmla="*/ 3162713 w 9066093"/>
                  <a:gd name="connsiteY2" fmla="*/ 1741815 h 2285646"/>
                  <a:gd name="connsiteX3" fmla="*/ 2817603 w 9066093"/>
                  <a:gd name="connsiteY3" fmla="*/ 1121607 h 2285646"/>
                  <a:gd name="connsiteX4" fmla="*/ 1497982 w 9066093"/>
                  <a:gd name="connsiteY4" fmla="*/ 1127265 h 2285646"/>
                  <a:gd name="connsiteX5" fmla="*/ 49651 w 9066093"/>
                  <a:gd name="connsiteY5" fmla="*/ 1477325 h 2285646"/>
                  <a:gd name="connsiteX6" fmla="*/ 31264 w 9066093"/>
                  <a:gd name="connsiteY6" fmla="*/ 1482275 h 2285646"/>
                  <a:gd name="connsiteX7" fmla="*/ 855 w 9066093"/>
                  <a:gd name="connsiteY7" fmla="*/ 1465303 h 2285646"/>
                  <a:gd name="connsiteX8" fmla="*/ 17827 w 9066093"/>
                  <a:gd name="connsiteY8" fmla="*/ 1434894 h 2285646"/>
                  <a:gd name="connsiteX9" fmla="*/ 36214 w 9066093"/>
                  <a:gd name="connsiteY9" fmla="*/ 1429943 h 2285646"/>
                  <a:gd name="connsiteX10" fmla="*/ 1489495 w 9066093"/>
                  <a:gd name="connsiteY10" fmla="*/ 1079176 h 2285646"/>
                  <a:gd name="connsiteX11" fmla="*/ 2845891 w 9066093"/>
                  <a:gd name="connsiteY11" fmla="*/ 1081297 h 2285646"/>
                  <a:gd name="connsiteX12" fmla="*/ 3210095 w 9066093"/>
                  <a:gd name="connsiteY12" fmla="*/ 1727671 h 2285646"/>
                  <a:gd name="connsiteX13" fmla="*/ 3537525 w 9066093"/>
                  <a:gd name="connsiteY13" fmla="*/ 2231192 h 2285646"/>
                  <a:gd name="connsiteX14" fmla="*/ 4096207 w 9066093"/>
                  <a:gd name="connsiteY14" fmla="*/ 1978725 h 2285646"/>
                  <a:gd name="connsiteX15" fmla="*/ 4690956 w 9066093"/>
                  <a:gd name="connsiteY15" fmla="*/ 1383976 h 2285646"/>
                  <a:gd name="connsiteX16" fmla="*/ 4951203 w 9066093"/>
                  <a:gd name="connsiteY16" fmla="*/ 1110292 h 2285646"/>
                  <a:gd name="connsiteX17" fmla="*/ 5147095 w 9066093"/>
                  <a:gd name="connsiteY17" fmla="*/ 909449 h 2285646"/>
                  <a:gd name="connsiteX18" fmla="*/ 6557945 w 9066093"/>
                  <a:gd name="connsiteY18" fmla="*/ 0 h 2285646"/>
                  <a:gd name="connsiteX19" fmla="*/ 6569260 w 9066093"/>
                  <a:gd name="connsiteY19" fmla="*/ 0 h 2285646"/>
                  <a:gd name="connsiteX20" fmla="*/ 7044493 w 9066093"/>
                  <a:gd name="connsiteY20" fmla="*/ 287827 h 2285646"/>
                  <a:gd name="connsiteX21" fmla="*/ 7221291 w 9066093"/>
                  <a:gd name="connsiteY21" fmla="*/ 852167 h 2285646"/>
                  <a:gd name="connsiteX22" fmla="*/ 7480831 w 9066093"/>
                  <a:gd name="connsiteY22" fmla="*/ 1378318 h 2285646"/>
                  <a:gd name="connsiteX23" fmla="*/ 9024632 w 9066093"/>
                  <a:gd name="connsiteY23" fmla="*/ 576362 h 2285646"/>
                  <a:gd name="connsiteX24" fmla="*/ 9059284 w 9066093"/>
                  <a:gd name="connsiteY24" fmla="*/ 577069 h 2285646"/>
                  <a:gd name="connsiteX25" fmla="*/ 9058577 w 9066093"/>
                  <a:gd name="connsiteY25" fmla="*/ 611722 h 2285646"/>
                  <a:gd name="connsiteX26" fmla="*/ 8506260 w 9066093"/>
                  <a:gd name="connsiteY26" fmla="*/ 1060082 h 2285646"/>
                  <a:gd name="connsiteX27" fmla="*/ 7471637 w 9066093"/>
                  <a:gd name="connsiteY27" fmla="*/ 1426407 h 2285646"/>
                  <a:gd name="connsiteX28" fmla="*/ 7172495 w 9066093"/>
                  <a:gd name="connsiteY28" fmla="*/ 861360 h 2285646"/>
                  <a:gd name="connsiteX29" fmla="*/ 6568552 w 9066093"/>
                  <a:gd name="connsiteY29" fmla="*/ 48796 h 2285646"/>
                  <a:gd name="connsiteX30" fmla="*/ 6557945 w 9066093"/>
                  <a:gd name="connsiteY30" fmla="*/ 48796 h 2285646"/>
                  <a:gd name="connsiteX31" fmla="*/ 5182455 w 9066093"/>
                  <a:gd name="connsiteY31" fmla="*/ 942688 h 2285646"/>
                  <a:gd name="connsiteX32" fmla="*/ 4985148 w 9066093"/>
                  <a:gd name="connsiteY32" fmla="*/ 1144945 h 2285646"/>
                  <a:gd name="connsiteX33" fmla="*/ 4727023 w 9066093"/>
                  <a:gd name="connsiteY33" fmla="*/ 1416507 h 2285646"/>
                  <a:gd name="connsiteX34" fmla="*/ 3589857 w 9066093"/>
                  <a:gd name="connsiteY34" fmla="*/ 2285646 h 228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066093" h="2285646">
                    <a:moveTo>
                      <a:pt x="3589857" y="2285646"/>
                    </a:moveTo>
                    <a:cubicBezTo>
                      <a:pt x="3568641" y="2285646"/>
                      <a:pt x="3547426" y="2283524"/>
                      <a:pt x="3527624" y="2279281"/>
                    </a:cubicBezTo>
                    <a:cubicBezTo>
                      <a:pt x="3318295" y="2236850"/>
                      <a:pt x="3242626" y="1996404"/>
                      <a:pt x="3162713" y="1741815"/>
                    </a:cubicBezTo>
                    <a:cubicBezTo>
                      <a:pt x="3087043" y="1501370"/>
                      <a:pt x="3009252" y="1252438"/>
                      <a:pt x="2817603" y="1121607"/>
                    </a:cubicBezTo>
                    <a:cubicBezTo>
                      <a:pt x="2635147" y="997141"/>
                      <a:pt x="2191030" y="999263"/>
                      <a:pt x="1497982" y="1127265"/>
                    </a:cubicBezTo>
                    <a:cubicBezTo>
                      <a:pt x="931520" y="1232637"/>
                      <a:pt x="336064" y="1398120"/>
                      <a:pt x="49651" y="1477325"/>
                    </a:cubicBezTo>
                    <a:lnTo>
                      <a:pt x="31264" y="1482275"/>
                    </a:lnTo>
                    <a:cubicBezTo>
                      <a:pt x="17827" y="1485811"/>
                      <a:pt x="4391" y="1478032"/>
                      <a:pt x="855" y="1465303"/>
                    </a:cubicBezTo>
                    <a:cubicBezTo>
                      <a:pt x="-2681" y="1451866"/>
                      <a:pt x="5098" y="1438430"/>
                      <a:pt x="17827" y="1434894"/>
                    </a:cubicBezTo>
                    <a:lnTo>
                      <a:pt x="36214" y="1429943"/>
                    </a:lnTo>
                    <a:cubicBezTo>
                      <a:pt x="323335" y="1350031"/>
                      <a:pt x="920205" y="1184548"/>
                      <a:pt x="1489495" y="1079176"/>
                    </a:cubicBezTo>
                    <a:cubicBezTo>
                      <a:pt x="2195981" y="948345"/>
                      <a:pt x="2652120" y="949759"/>
                      <a:pt x="2845891" y="1081297"/>
                    </a:cubicBezTo>
                    <a:cubicBezTo>
                      <a:pt x="3051684" y="1221321"/>
                      <a:pt x="3135840" y="1490055"/>
                      <a:pt x="3210095" y="1727671"/>
                    </a:cubicBezTo>
                    <a:cubicBezTo>
                      <a:pt x="3288593" y="1978725"/>
                      <a:pt x="3356484" y="2195125"/>
                      <a:pt x="3537525" y="2231192"/>
                    </a:cubicBezTo>
                    <a:cubicBezTo>
                      <a:pt x="3676135" y="2258773"/>
                      <a:pt x="3858590" y="2176739"/>
                      <a:pt x="4096207" y="1978725"/>
                    </a:cubicBezTo>
                    <a:cubicBezTo>
                      <a:pt x="4303415" y="1806169"/>
                      <a:pt x="4518401" y="1572089"/>
                      <a:pt x="4690956" y="1383976"/>
                    </a:cubicBezTo>
                    <a:cubicBezTo>
                      <a:pt x="4792085" y="1274361"/>
                      <a:pt x="4879070" y="1178890"/>
                      <a:pt x="4951203" y="1110292"/>
                    </a:cubicBezTo>
                    <a:cubicBezTo>
                      <a:pt x="5007778" y="1056546"/>
                      <a:pt x="5072133" y="988655"/>
                      <a:pt x="5147095" y="909449"/>
                    </a:cubicBezTo>
                    <a:cubicBezTo>
                      <a:pt x="5491498" y="546660"/>
                      <a:pt x="6010578" y="0"/>
                      <a:pt x="6557945" y="0"/>
                    </a:cubicBezTo>
                    <a:cubicBezTo>
                      <a:pt x="6561480" y="0"/>
                      <a:pt x="6565724" y="0"/>
                      <a:pt x="6569260" y="0"/>
                    </a:cubicBezTo>
                    <a:cubicBezTo>
                      <a:pt x="6781418" y="2829"/>
                      <a:pt x="6936293" y="96885"/>
                      <a:pt x="7044493" y="287827"/>
                    </a:cubicBezTo>
                    <a:cubicBezTo>
                      <a:pt x="7136428" y="450482"/>
                      <a:pt x="7181688" y="664054"/>
                      <a:pt x="7221291" y="852167"/>
                    </a:cubicBezTo>
                    <a:cubicBezTo>
                      <a:pt x="7277866" y="1120193"/>
                      <a:pt x="7326663" y="1351445"/>
                      <a:pt x="7480831" y="1378318"/>
                    </a:cubicBezTo>
                    <a:cubicBezTo>
                      <a:pt x="8084066" y="1485811"/>
                      <a:pt x="9015439" y="585555"/>
                      <a:pt x="9024632" y="576362"/>
                    </a:cubicBezTo>
                    <a:cubicBezTo>
                      <a:pt x="9034533" y="567168"/>
                      <a:pt x="9050091" y="567168"/>
                      <a:pt x="9059284" y="577069"/>
                    </a:cubicBezTo>
                    <a:cubicBezTo>
                      <a:pt x="9068478" y="586970"/>
                      <a:pt x="9068478" y="602528"/>
                      <a:pt x="9058577" y="611722"/>
                    </a:cubicBezTo>
                    <a:cubicBezTo>
                      <a:pt x="9056456" y="613843"/>
                      <a:pt x="8818132" y="845802"/>
                      <a:pt x="8506260" y="1060082"/>
                    </a:cubicBezTo>
                    <a:cubicBezTo>
                      <a:pt x="8084773" y="1350738"/>
                      <a:pt x="7736835" y="1473789"/>
                      <a:pt x="7471637" y="1426407"/>
                    </a:cubicBezTo>
                    <a:cubicBezTo>
                      <a:pt x="7284231" y="1393169"/>
                      <a:pt x="7232606" y="1146359"/>
                      <a:pt x="7172495" y="861360"/>
                    </a:cubicBezTo>
                    <a:cubicBezTo>
                      <a:pt x="7092582" y="483012"/>
                      <a:pt x="7002769" y="54454"/>
                      <a:pt x="6568552" y="48796"/>
                    </a:cubicBezTo>
                    <a:cubicBezTo>
                      <a:pt x="6565016" y="48796"/>
                      <a:pt x="6561480" y="48796"/>
                      <a:pt x="6557945" y="48796"/>
                    </a:cubicBezTo>
                    <a:cubicBezTo>
                      <a:pt x="6031793" y="48796"/>
                      <a:pt x="5521200" y="586263"/>
                      <a:pt x="5182455" y="942688"/>
                    </a:cubicBezTo>
                    <a:cubicBezTo>
                      <a:pt x="5107493" y="1021893"/>
                      <a:pt x="5042431" y="1089784"/>
                      <a:pt x="4985148" y="1144945"/>
                    </a:cubicBezTo>
                    <a:cubicBezTo>
                      <a:pt x="4914429" y="1212128"/>
                      <a:pt x="4827444" y="1306892"/>
                      <a:pt x="4727023" y="1416507"/>
                    </a:cubicBezTo>
                    <a:cubicBezTo>
                      <a:pt x="4387571" y="1787783"/>
                      <a:pt x="3929309" y="2285646"/>
                      <a:pt x="3589857" y="22856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solidFill>
                    <a:schemeClr val="bg1"/>
                  </a:solidFill>
                  <a:latin typeface="+mn-lt"/>
                </a:endParaRPr>
              </a:p>
            </p:txBody>
          </p:sp>
        </p:grpSp>
        <p:grpSp>
          <p:nvGrpSpPr>
            <p:cNvPr id="26" name="Group 27">
              <a:extLst>
                <a:ext uri="{FF2B5EF4-FFF2-40B4-BE49-F238E27FC236}">
                  <a16:creationId xmlns:a16="http://schemas.microsoft.com/office/drawing/2014/main" id="{8C26C166-B8B2-45B1-883C-1F3E26B8B308}"/>
                </a:ext>
              </a:extLst>
            </p:cNvPr>
            <p:cNvGrpSpPr/>
            <p:nvPr/>
          </p:nvGrpSpPr>
          <p:grpSpPr>
            <a:xfrm flipH="1">
              <a:off x="2186387" y="1618118"/>
              <a:ext cx="1183662" cy="1040677"/>
              <a:chOff x="3983887" y="4061275"/>
              <a:chExt cx="2122406" cy="1866023"/>
            </a:xfrm>
          </p:grpSpPr>
          <p:grpSp>
            <p:nvGrpSpPr>
              <p:cNvPr id="27" name="Group 28">
                <a:extLst>
                  <a:ext uri="{FF2B5EF4-FFF2-40B4-BE49-F238E27FC236}">
                    <a16:creationId xmlns:a16="http://schemas.microsoft.com/office/drawing/2014/main" id="{4EBE59FB-0635-455A-95D9-AFFFE4E3C17C}"/>
                  </a:ext>
                </a:extLst>
              </p:cNvPr>
              <p:cNvGrpSpPr/>
              <p:nvPr/>
            </p:nvGrpSpPr>
            <p:grpSpPr>
              <a:xfrm>
                <a:off x="3983887" y="5358975"/>
                <a:ext cx="2049157" cy="568323"/>
                <a:chOff x="3622676" y="3492499"/>
                <a:chExt cx="2575763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0" name="Freeform 15">
                  <a:extLst>
                    <a:ext uri="{FF2B5EF4-FFF2-40B4-BE49-F238E27FC236}">
                      <a16:creationId xmlns:a16="http://schemas.microsoft.com/office/drawing/2014/main" id="{22F6677E-AD66-4CE6-8750-915027FB8124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763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2985"/>
                    <a:gd name="connsiteY0" fmla="*/ 0 h 714375"/>
                    <a:gd name="connsiteX1" fmla="*/ 6350 w 2572985"/>
                    <a:gd name="connsiteY1" fmla="*/ 177800 h 714375"/>
                    <a:gd name="connsiteX2" fmla="*/ 9525 w 2572985"/>
                    <a:gd name="connsiteY2" fmla="*/ 266700 h 714375"/>
                    <a:gd name="connsiteX3" fmla="*/ 2460625 w 2572985"/>
                    <a:gd name="connsiteY3" fmla="*/ 273050 h 714375"/>
                    <a:gd name="connsiteX4" fmla="*/ 2457450 w 2572985"/>
                    <a:gd name="connsiteY4" fmla="*/ 587375 h 714375"/>
                    <a:gd name="connsiteX5" fmla="*/ 66675 w 2572985"/>
                    <a:gd name="connsiteY5" fmla="*/ 590550 h 714375"/>
                    <a:gd name="connsiteX6" fmla="*/ 88900 w 2572985"/>
                    <a:gd name="connsiteY6" fmla="*/ 593725 h 714375"/>
                    <a:gd name="connsiteX7" fmla="*/ 92075 w 2572985"/>
                    <a:gd name="connsiteY7" fmla="*/ 546100 h 714375"/>
                    <a:gd name="connsiteX8" fmla="*/ 0 w 2572985"/>
                    <a:gd name="connsiteY8" fmla="*/ 619125 h 714375"/>
                    <a:gd name="connsiteX9" fmla="*/ 6350 w 2572985"/>
                    <a:gd name="connsiteY9" fmla="*/ 714375 h 714375"/>
                    <a:gd name="connsiteX10" fmla="*/ 2565400 w 2572985"/>
                    <a:gd name="connsiteY10" fmla="*/ 714375 h 714375"/>
                    <a:gd name="connsiteX11" fmla="*/ 2565567 w 2572985"/>
                    <a:gd name="connsiteY11" fmla="*/ 205427 h 714375"/>
                    <a:gd name="connsiteX12" fmla="*/ 2295525 w 2572985"/>
                    <a:gd name="connsiteY12" fmla="*/ 0 h 714375"/>
                    <a:gd name="connsiteX13" fmla="*/ 225425 w 2572985"/>
                    <a:gd name="connsiteY13" fmla="*/ 0 h 714375"/>
                    <a:gd name="connsiteX0" fmla="*/ 225425 w 2575763"/>
                    <a:gd name="connsiteY0" fmla="*/ 0 h 714375"/>
                    <a:gd name="connsiteX1" fmla="*/ 6350 w 2575763"/>
                    <a:gd name="connsiteY1" fmla="*/ 177800 h 714375"/>
                    <a:gd name="connsiteX2" fmla="*/ 9525 w 2575763"/>
                    <a:gd name="connsiteY2" fmla="*/ 266700 h 714375"/>
                    <a:gd name="connsiteX3" fmla="*/ 2460625 w 2575763"/>
                    <a:gd name="connsiteY3" fmla="*/ 273050 h 714375"/>
                    <a:gd name="connsiteX4" fmla="*/ 2457450 w 2575763"/>
                    <a:gd name="connsiteY4" fmla="*/ 587375 h 714375"/>
                    <a:gd name="connsiteX5" fmla="*/ 66675 w 2575763"/>
                    <a:gd name="connsiteY5" fmla="*/ 590550 h 714375"/>
                    <a:gd name="connsiteX6" fmla="*/ 88900 w 2575763"/>
                    <a:gd name="connsiteY6" fmla="*/ 593725 h 714375"/>
                    <a:gd name="connsiteX7" fmla="*/ 92075 w 2575763"/>
                    <a:gd name="connsiteY7" fmla="*/ 546100 h 714375"/>
                    <a:gd name="connsiteX8" fmla="*/ 0 w 2575763"/>
                    <a:gd name="connsiteY8" fmla="*/ 619125 h 714375"/>
                    <a:gd name="connsiteX9" fmla="*/ 6350 w 2575763"/>
                    <a:gd name="connsiteY9" fmla="*/ 714375 h 714375"/>
                    <a:gd name="connsiteX10" fmla="*/ 2565400 w 2575763"/>
                    <a:gd name="connsiteY10" fmla="*/ 714375 h 714375"/>
                    <a:gd name="connsiteX11" fmla="*/ 2574145 w 2575763"/>
                    <a:gd name="connsiteY11" fmla="*/ 205427 h 714375"/>
                    <a:gd name="connsiteX12" fmla="*/ 2295525 w 2575763"/>
                    <a:gd name="connsiteY12" fmla="*/ 0 h 714375"/>
                    <a:gd name="connsiteX13" fmla="*/ 225425 w 2575763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763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2028" y="381110"/>
                        <a:pt x="2574145" y="205427"/>
                      </a:cubicBezTo>
                      <a:cubicBezTo>
                        <a:pt x="2488420" y="123935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76200" dist="12700" dir="8100000" sy="-23000" kx="800400" algn="b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Rectangle 22">
                  <a:extLst>
                    <a:ext uri="{FF2B5EF4-FFF2-40B4-BE49-F238E27FC236}">
                      <a16:creationId xmlns:a16="http://schemas.microsoft.com/office/drawing/2014/main" id="{671FD49D-9071-40D9-969B-BDF5AEECD08C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8" name="Group 29">
                <a:extLst>
                  <a:ext uri="{FF2B5EF4-FFF2-40B4-BE49-F238E27FC236}">
                    <a16:creationId xmlns:a16="http://schemas.microsoft.com/office/drawing/2014/main" id="{1646FCF4-1C44-48B4-9066-D5BB7DA94996}"/>
                  </a:ext>
                </a:extLst>
              </p:cNvPr>
              <p:cNvGrpSpPr/>
              <p:nvPr/>
            </p:nvGrpSpPr>
            <p:grpSpPr>
              <a:xfrm>
                <a:off x="4035197" y="5083389"/>
                <a:ext cx="2071096" cy="442029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8" name="Freeform 18">
                  <a:extLst>
                    <a:ext uri="{FF2B5EF4-FFF2-40B4-BE49-F238E27FC236}">
                      <a16:creationId xmlns:a16="http://schemas.microsoft.com/office/drawing/2014/main" id="{1C912077-7E91-41FA-97E7-D52F1DEA9A77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" name="Freeform 19">
                  <a:extLst>
                    <a:ext uri="{FF2B5EF4-FFF2-40B4-BE49-F238E27FC236}">
                      <a16:creationId xmlns:a16="http://schemas.microsoft.com/office/drawing/2014/main" id="{11DD5B5A-123F-47B2-BE43-DBF13598FC5C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9" name="Group 30">
                <a:extLst>
                  <a:ext uri="{FF2B5EF4-FFF2-40B4-BE49-F238E27FC236}">
                    <a16:creationId xmlns:a16="http://schemas.microsoft.com/office/drawing/2014/main" id="{BD25D33D-F00A-4FAC-B614-18A12FAE142C}"/>
                  </a:ext>
                </a:extLst>
              </p:cNvPr>
              <p:cNvGrpSpPr/>
              <p:nvPr/>
            </p:nvGrpSpPr>
            <p:grpSpPr>
              <a:xfrm flipH="1">
                <a:off x="4155315" y="4711652"/>
                <a:ext cx="1753505" cy="486436"/>
                <a:chOff x="3622676" y="3492499"/>
                <a:chExt cx="2575177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Freeform 21">
                  <a:extLst>
                    <a:ext uri="{FF2B5EF4-FFF2-40B4-BE49-F238E27FC236}">
                      <a16:creationId xmlns:a16="http://schemas.microsoft.com/office/drawing/2014/main" id="{15AC8127-1A55-4844-8351-800F2D198949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177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3535"/>
                    <a:gd name="connsiteY0" fmla="*/ 0 h 714375"/>
                    <a:gd name="connsiteX1" fmla="*/ 6350 w 2573535"/>
                    <a:gd name="connsiteY1" fmla="*/ 177800 h 714375"/>
                    <a:gd name="connsiteX2" fmla="*/ 9525 w 2573535"/>
                    <a:gd name="connsiteY2" fmla="*/ 266700 h 714375"/>
                    <a:gd name="connsiteX3" fmla="*/ 2460625 w 2573535"/>
                    <a:gd name="connsiteY3" fmla="*/ 273050 h 714375"/>
                    <a:gd name="connsiteX4" fmla="*/ 2457450 w 2573535"/>
                    <a:gd name="connsiteY4" fmla="*/ 587375 h 714375"/>
                    <a:gd name="connsiteX5" fmla="*/ 66675 w 2573535"/>
                    <a:gd name="connsiteY5" fmla="*/ 590550 h 714375"/>
                    <a:gd name="connsiteX6" fmla="*/ 88900 w 2573535"/>
                    <a:gd name="connsiteY6" fmla="*/ 593725 h 714375"/>
                    <a:gd name="connsiteX7" fmla="*/ 92075 w 2573535"/>
                    <a:gd name="connsiteY7" fmla="*/ 546100 h 714375"/>
                    <a:gd name="connsiteX8" fmla="*/ 0 w 2573535"/>
                    <a:gd name="connsiteY8" fmla="*/ 619125 h 714375"/>
                    <a:gd name="connsiteX9" fmla="*/ 6350 w 2573535"/>
                    <a:gd name="connsiteY9" fmla="*/ 714375 h 714375"/>
                    <a:gd name="connsiteX10" fmla="*/ 2565400 w 2573535"/>
                    <a:gd name="connsiteY10" fmla="*/ 714375 h 714375"/>
                    <a:gd name="connsiteX11" fmla="*/ 2567732 w 2573535"/>
                    <a:gd name="connsiteY11" fmla="*/ 201861 h 714375"/>
                    <a:gd name="connsiteX12" fmla="*/ 2295525 w 2573535"/>
                    <a:gd name="connsiteY12" fmla="*/ 0 h 714375"/>
                    <a:gd name="connsiteX13" fmla="*/ 225425 w 2573535"/>
                    <a:gd name="connsiteY13" fmla="*/ 0 h 714375"/>
                    <a:gd name="connsiteX0" fmla="*/ 225425 w 2575177"/>
                    <a:gd name="connsiteY0" fmla="*/ 0 h 714375"/>
                    <a:gd name="connsiteX1" fmla="*/ 6350 w 2575177"/>
                    <a:gd name="connsiteY1" fmla="*/ 177800 h 714375"/>
                    <a:gd name="connsiteX2" fmla="*/ 9525 w 2575177"/>
                    <a:gd name="connsiteY2" fmla="*/ 266700 h 714375"/>
                    <a:gd name="connsiteX3" fmla="*/ 2460625 w 2575177"/>
                    <a:gd name="connsiteY3" fmla="*/ 273050 h 714375"/>
                    <a:gd name="connsiteX4" fmla="*/ 2457450 w 2575177"/>
                    <a:gd name="connsiteY4" fmla="*/ 587375 h 714375"/>
                    <a:gd name="connsiteX5" fmla="*/ 66675 w 2575177"/>
                    <a:gd name="connsiteY5" fmla="*/ 590550 h 714375"/>
                    <a:gd name="connsiteX6" fmla="*/ 88900 w 2575177"/>
                    <a:gd name="connsiteY6" fmla="*/ 593725 h 714375"/>
                    <a:gd name="connsiteX7" fmla="*/ 92075 w 2575177"/>
                    <a:gd name="connsiteY7" fmla="*/ 546100 h 714375"/>
                    <a:gd name="connsiteX8" fmla="*/ 0 w 2575177"/>
                    <a:gd name="connsiteY8" fmla="*/ 619125 h 714375"/>
                    <a:gd name="connsiteX9" fmla="*/ 6350 w 2575177"/>
                    <a:gd name="connsiteY9" fmla="*/ 714375 h 714375"/>
                    <a:gd name="connsiteX10" fmla="*/ 2565400 w 2575177"/>
                    <a:gd name="connsiteY10" fmla="*/ 714375 h 714375"/>
                    <a:gd name="connsiteX11" fmla="*/ 2572743 w 2575177"/>
                    <a:gd name="connsiteY11" fmla="*/ 201861 h 714375"/>
                    <a:gd name="connsiteX12" fmla="*/ 2295525 w 2575177"/>
                    <a:gd name="connsiteY12" fmla="*/ 0 h 714375"/>
                    <a:gd name="connsiteX13" fmla="*/ 225425 w 2575177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177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0626" y="377544"/>
                        <a:pt x="2572743" y="201861"/>
                      </a:cubicBezTo>
                      <a:cubicBezTo>
                        <a:pt x="2487018" y="120369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7" name="Rectangle 22">
                  <a:extLst>
                    <a:ext uri="{FF2B5EF4-FFF2-40B4-BE49-F238E27FC236}">
                      <a16:creationId xmlns:a16="http://schemas.microsoft.com/office/drawing/2014/main" id="{5BE82928-220A-4ECA-BDD7-219D6D34937C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0" name="Group 31">
                <a:extLst>
                  <a:ext uri="{FF2B5EF4-FFF2-40B4-BE49-F238E27FC236}">
                    <a16:creationId xmlns:a16="http://schemas.microsoft.com/office/drawing/2014/main" id="{756E4C2D-4E38-482E-BE24-7C989742EC41}"/>
                  </a:ext>
                </a:extLst>
              </p:cNvPr>
              <p:cNvGrpSpPr/>
              <p:nvPr/>
            </p:nvGrpSpPr>
            <p:grpSpPr>
              <a:xfrm>
                <a:off x="4203709" y="4329734"/>
                <a:ext cx="1681345" cy="465751"/>
                <a:chOff x="3622676" y="3492499"/>
                <a:chExt cx="2578868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4" name="Freeform 24">
                  <a:extLst>
                    <a:ext uri="{FF2B5EF4-FFF2-40B4-BE49-F238E27FC236}">
                      <a16:creationId xmlns:a16="http://schemas.microsoft.com/office/drawing/2014/main" id="{D5DC6999-B581-483D-8FFA-DF2749244729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8868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8868"/>
                    <a:gd name="connsiteY0" fmla="*/ 0 h 714375"/>
                    <a:gd name="connsiteX1" fmla="*/ 6350 w 2578868"/>
                    <a:gd name="connsiteY1" fmla="*/ 177800 h 714375"/>
                    <a:gd name="connsiteX2" fmla="*/ 9525 w 2578868"/>
                    <a:gd name="connsiteY2" fmla="*/ 266700 h 714375"/>
                    <a:gd name="connsiteX3" fmla="*/ 2460625 w 2578868"/>
                    <a:gd name="connsiteY3" fmla="*/ 273050 h 714375"/>
                    <a:gd name="connsiteX4" fmla="*/ 2457450 w 2578868"/>
                    <a:gd name="connsiteY4" fmla="*/ 587375 h 714375"/>
                    <a:gd name="connsiteX5" fmla="*/ 66675 w 2578868"/>
                    <a:gd name="connsiteY5" fmla="*/ 590550 h 714375"/>
                    <a:gd name="connsiteX6" fmla="*/ 88900 w 2578868"/>
                    <a:gd name="connsiteY6" fmla="*/ 593725 h 714375"/>
                    <a:gd name="connsiteX7" fmla="*/ 92075 w 2578868"/>
                    <a:gd name="connsiteY7" fmla="*/ 546100 h 714375"/>
                    <a:gd name="connsiteX8" fmla="*/ 0 w 2578868"/>
                    <a:gd name="connsiteY8" fmla="*/ 619125 h 714375"/>
                    <a:gd name="connsiteX9" fmla="*/ 6350 w 2578868"/>
                    <a:gd name="connsiteY9" fmla="*/ 714375 h 714375"/>
                    <a:gd name="connsiteX10" fmla="*/ 2565400 w 2578868"/>
                    <a:gd name="connsiteY10" fmla="*/ 714375 h 714375"/>
                    <a:gd name="connsiteX11" fmla="*/ 2578868 w 2578868"/>
                    <a:gd name="connsiteY11" fmla="*/ 202083 h 714375"/>
                    <a:gd name="connsiteX12" fmla="*/ 2295525 w 2578868"/>
                    <a:gd name="connsiteY12" fmla="*/ 0 h 714375"/>
                    <a:gd name="connsiteX13" fmla="*/ 225425 w 2578868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8868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6751" y="377766"/>
                        <a:pt x="2578868" y="202083"/>
                      </a:cubicBezTo>
                      <a:cubicBezTo>
                        <a:pt x="2493143" y="120591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5" name="Rectangle 22">
                  <a:extLst>
                    <a:ext uri="{FF2B5EF4-FFF2-40B4-BE49-F238E27FC236}">
                      <a16:creationId xmlns:a16="http://schemas.microsoft.com/office/drawing/2014/main" id="{4F00CB95-3588-47E0-AAD0-EC12E4352140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1" name="Group 32">
                <a:extLst>
                  <a:ext uri="{FF2B5EF4-FFF2-40B4-BE49-F238E27FC236}">
                    <a16:creationId xmlns:a16="http://schemas.microsoft.com/office/drawing/2014/main" id="{8477F5F3-2637-4144-9B32-A3354D2527BF}"/>
                  </a:ext>
                </a:extLst>
              </p:cNvPr>
              <p:cNvGrpSpPr/>
              <p:nvPr/>
            </p:nvGrpSpPr>
            <p:grpSpPr>
              <a:xfrm>
                <a:off x="4117666" y="4061275"/>
                <a:ext cx="1832471" cy="391100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2" name="Freeform 27">
                  <a:extLst>
                    <a:ext uri="{FF2B5EF4-FFF2-40B4-BE49-F238E27FC236}">
                      <a16:creationId xmlns:a16="http://schemas.microsoft.com/office/drawing/2014/main" id="{9E21F1BA-F149-4449-B0C8-12F910CE5B29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3" name="Freeform 28">
                  <a:extLst>
                    <a:ext uri="{FF2B5EF4-FFF2-40B4-BE49-F238E27FC236}">
                      <a16:creationId xmlns:a16="http://schemas.microsoft.com/office/drawing/2014/main" id="{85880935-95B7-4EDB-8C5C-F85BC0D85455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54" name="TextBox 5">
            <a:extLst>
              <a:ext uri="{FF2B5EF4-FFF2-40B4-BE49-F238E27FC236}">
                <a16:creationId xmlns:a16="http://schemas.microsoft.com/office/drawing/2014/main" id="{E4886A68-B9A5-44DC-B6C9-6239764ED018}"/>
              </a:ext>
            </a:extLst>
          </p:cNvPr>
          <p:cNvSpPr txBox="1"/>
          <p:nvPr/>
        </p:nvSpPr>
        <p:spPr>
          <a:xfrm flipH="1">
            <a:off x="8004567" y="1817241"/>
            <a:ext cx="3577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+mn-lt"/>
              </a:rPr>
              <a:t>E-Learning</a:t>
            </a:r>
          </a:p>
          <a:p>
            <a:r>
              <a:rPr lang="en-US" altLang="ko-KR" sz="1600" dirty="0" err="1">
                <a:solidFill>
                  <a:schemeClr val="bg1"/>
                </a:solidFill>
                <a:latin typeface="+mn-lt"/>
              </a:rPr>
              <a:t>Aplicação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 web que </a:t>
            </a:r>
            <a:r>
              <a:rPr lang="en-US" altLang="ko-KR" sz="1600" dirty="0" err="1">
                <a:solidFill>
                  <a:schemeClr val="bg1"/>
                </a:solidFill>
                <a:latin typeface="+mn-lt"/>
              </a:rPr>
              <a:t>auxilia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 o </a:t>
            </a:r>
            <a:r>
              <a:rPr lang="en-US" altLang="ko-KR" sz="1600" dirty="0" err="1">
                <a:solidFill>
                  <a:schemeClr val="bg1"/>
                </a:solidFill>
                <a:latin typeface="+mn-lt"/>
              </a:rPr>
              <a:t>ensino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 à </a:t>
            </a:r>
            <a:r>
              <a:rPr lang="en-US" altLang="ko-KR" sz="1600" dirty="0" err="1">
                <a:solidFill>
                  <a:schemeClr val="bg1"/>
                </a:solidFill>
                <a:latin typeface="+mn-lt"/>
              </a:rPr>
              <a:t>distância</a:t>
            </a:r>
            <a:endParaRPr lang="ko-KR" alt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7" name="TextBox 14">
            <a:extLst>
              <a:ext uri="{FF2B5EF4-FFF2-40B4-BE49-F238E27FC236}">
                <a16:creationId xmlns:a16="http://schemas.microsoft.com/office/drawing/2014/main" id="{E1A9062F-A037-4D55-8726-6EAB8CD0083C}"/>
              </a:ext>
            </a:extLst>
          </p:cNvPr>
          <p:cNvSpPr txBox="1"/>
          <p:nvPr/>
        </p:nvSpPr>
        <p:spPr>
          <a:xfrm flipH="1">
            <a:off x="2077172" y="1838235"/>
            <a:ext cx="4333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  <a:latin typeface="+mn-lt"/>
              </a:rPr>
              <a:t>Englobar</a:t>
            </a:r>
            <a:r>
              <a:rPr lang="en-US" altLang="ko-KR" sz="16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+mn-lt"/>
              </a:rPr>
              <a:t>Funcionalidades</a:t>
            </a:r>
            <a:r>
              <a:rPr lang="en-US" altLang="ko-KR" sz="1600" b="1" dirty="0">
                <a:solidFill>
                  <a:schemeClr val="bg1"/>
                </a:solidFill>
                <a:latin typeface="+mn-lt"/>
              </a:rPr>
              <a:t> (</a:t>
            </a:r>
            <a:r>
              <a:rPr lang="en-US" altLang="ko-KR" sz="1600" b="1" dirty="0" err="1">
                <a:solidFill>
                  <a:schemeClr val="bg1"/>
                </a:solidFill>
                <a:latin typeface="+mn-lt"/>
              </a:rPr>
              <a:t>Único</a:t>
            </a:r>
            <a:r>
              <a:rPr lang="en-US" altLang="ko-KR" sz="1600" b="1" dirty="0">
                <a:solidFill>
                  <a:schemeClr val="bg1"/>
                </a:solidFill>
                <a:latin typeface="+mn-lt"/>
              </a:rPr>
              <a:t> Sistema)</a:t>
            </a:r>
          </a:p>
          <a:p>
            <a:r>
              <a:rPr lang="en-US" altLang="ko-KR" sz="160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Consolidar</a:t>
            </a:r>
            <a:r>
              <a:rPr lang="en-US" altLang="ko-KR" sz="1600" dirty="0">
                <a:solidFill>
                  <a:schemeClr val="bg1"/>
                </a:solidFill>
                <a:latin typeface="+mn-lt"/>
                <a:cs typeface="Arial" pitchFamily="34" charset="0"/>
              </a:rPr>
              <a:t> as </a:t>
            </a:r>
            <a:r>
              <a:rPr lang="en-US" altLang="ko-KR" sz="160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funcionalidades</a:t>
            </a:r>
            <a:r>
              <a:rPr lang="en-US" altLang="ko-KR" sz="160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mais</a:t>
            </a:r>
            <a:r>
              <a:rPr lang="en-US" altLang="ko-KR" sz="160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importantes</a:t>
            </a:r>
            <a:r>
              <a:rPr lang="en-US" altLang="ko-KR" sz="160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num</a:t>
            </a:r>
            <a:r>
              <a:rPr lang="en-US" altLang="ko-KR" sz="160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único</a:t>
            </a:r>
            <a:r>
              <a:rPr lang="en-US" altLang="ko-KR" sz="160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sistema</a:t>
            </a:r>
            <a:endParaRPr lang="ko-KR" altLang="en-US" sz="16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60" name="TextBox 8">
            <a:extLst>
              <a:ext uri="{FF2B5EF4-FFF2-40B4-BE49-F238E27FC236}">
                <a16:creationId xmlns:a16="http://schemas.microsoft.com/office/drawing/2014/main" id="{45A4E393-18C1-437F-967B-1BB1DF4917FF}"/>
              </a:ext>
            </a:extLst>
          </p:cNvPr>
          <p:cNvSpPr txBox="1"/>
          <p:nvPr/>
        </p:nvSpPr>
        <p:spPr>
          <a:xfrm flipH="1">
            <a:off x="1986678" y="4873966"/>
            <a:ext cx="3577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Partilha</a:t>
            </a:r>
            <a:r>
              <a:rPr lang="en-US" altLang="ko-KR" sz="16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 de </a:t>
            </a:r>
            <a:r>
              <a:rPr lang="en-US" altLang="ko-KR" sz="16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Materiais</a:t>
            </a:r>
            <a:endParaRPr lang="en-US" altLang="ko-KR" sz="16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r>
              <a:rPr lang="pt-PT" altLang="ko-KR" sz="1600" dirty="0">
                <a:solidFill>
                  <a:schemeClr val="bg1"/>
                </a:solidFill>
                <a:latin typeface="+mn-lt"/>
                <a:cs typeface="Arial" pitchFamily="34" charset="0"/>
              </a:rPr>
              <a:t>Partilha de documentos e outros materiais de ensino</a:t>
            </a:r>
            <a:endParaRPr lang="ko-KR" altLang="en-US" sz="16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63" name="TextBox 20">
            <a:extLst>
              <a:ext uri="{FF2B5EF4-FFF2-40B4-BE49-F238E27FC236}">
                <a16:creationId xmlns:a16="http://schemas.microsoft.com/office/drawing/2014/main" id="{48EDD653-FF69-46F1-8E8A-51F2032357A0}"/>
              </a:ext>
            </a:extLst>
          </p:cNvPr>
          <p:cNvSpPr txBox="1"/>
          <p:nvPr/>
        </p:nvSpPr>
        <p:spPr>
          <a:xfrm flipH="1">
            <a:off x="8004568" y="4888559"/>
            <a:ext cx="3577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Trabalho</a:t>
            </a:r>
            <a:r>
              <a:rPr lang="en-US" altLang="ko-KR" sz="16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 de </a:t>
            </a:r>
            <a:r>
              <a:rPr lang="en-US" altLang="ko-KR" sz="16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Grupo</a:t>
            </a:r>
            <a:endParaRPr lang="en-US" altLang="ko-KR" sz="16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r>
              <a:rPr lang="pt-PT" sz="1600" dirty="0">
                <a:solidFill>
                  <a:schemeClr val="bg1"/>
                </a:solidFill>
              </a:rPr>
              <a:t>Criação, gestão e comunicação de grupos de trabalho</a:t>
            </a:r>
          </a:p>
        </p:txBody>
      </p:sp>
      <p:sp>
        <p:nvSpPr>
          <p:cNvPr id="66" name="TextBox 20">
            <a:extLst>
              <a:ext uri="{FF2B5EF4-FFF2-40B4-BE49-F238E27FC236}">
                <a16:creationId xmlns:a16="http://schemas.microsoft.com/office/drawing/2014/main" id="{B657F672-0CBD-43CB-AF2F-DE84E7D61C20}"/>
              </a:ext>
            </a:extLst>
          </p:cNvPr>
          <p:cNvSpPr txBox="1"/>
          <p:nvPr/>
        </p:nvSpPr>
        <p:spPr>
          <a:xfrm flipH="1">
            <a:off x="8004570" y="3174812"/>
            <a:ext cx="35770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Esclarecimento</a:t>
            </a:r>
            <a:r>
              <a:rPr lang="en-US" altLang="ko-KR" sz="16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 de </a:t>
            </a:r>
            <a:r>
              <a:rPr lang="en-US" altLang="ko-KR" sz="16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dúvidas</a:t>
            </a:r>
            <a:endParaRPr lang="en-US" altLang="ko-KR" sz="16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r>
              <a:rPr lang="pt-PT" sz="1600" dirty="0">
                <a:solidFill>
                  <a:schemeClr val="bg1"/>
                </a:solidFill>
                <a:latin typeface="+mn-lt"/>
              </a:rPr>
              <a:t>Tornar simples o processo de colocar dúvidas para os estudantes e de as responder para os docentes </a:t>
            </a:r>
          </a:p>
        </p:txBody>
      </p:sp>
      <p:sp>
        <p:nvSpPr>
          <p:cNvPr id="68" name="Freeform 108">
            <a:extLst>
              <a:ext uri="{FF2B5EF4-FFF2-40B4-BE49-F238E27FC236}">
                <a16:creationId xmlns:a16="http://schemas.microsoft.com/office/drawing/2014/main" id="{FDD7AD71-B2E1-4AAF-B1C2-0C117A3EE087}"/>
              </a:ext>
            </a:extLst>
          </p:cNvPr>
          <p:cNvSpPr/>
          <p:nvPr/>
        </p:nvSpPr>
        <p:spPr>
          <a:xfrm>
            <a:off x="6733936" y="3201992"/>
            <a:ext cx="775591" cy="900889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/>
              </a:solidFill>
            </a:endParaRPr>
          </a:p>
        </p:txBody>
      </p:sp>
      <p:pic>
        <p:nvPicPr>
          <p:cNvPr id="69" name="Gráfico 92" descr="Sala de Reuniões de um Conselho de Administração">
            <a:extLst>
              <a:ext uri="{FF2B5EF4-FFF2-40B4-BE49-F238E27FC236}">
                <a16:creationId xmlns:a16="http://schemas.microsoft.com/office/drawing/2014/main" id="{397E6B5B-A696-4138-A45E-3281723683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8725" y="4741354"/>
            <a:ext cx="1125408" cy="1125408"/>
          </a:xfrm>
          <a:prstGeom prst="rect">
            <a:avLst/>
          </a:prstGeom>
        </p:spPr>
      </p:pic>
      <p:sp>
        <p:nvSpPr>
          <p:cNvPr id="85" name="Google Shape;127;p2"/>
          <p:cNvSpPr txBox="1"/>
          <p:nvPr/>
        </p:nvSpPr>
        <p:spPr>
          <a:xfrm>
            <a:off x="0" y="376277"/>
            <a:ext cx="12192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lt1"/>
                </a:solidFill>
              </a:rPr>
              <a:t>Objetivos</a:t>
            </a:r>
            <a:r>
              <a:rPr lang="en-US" sz="4000" dirty="0">
                <a:solidFill>
                  <a:schemeClr val="lt1"/>
                </a:solidFill>
              </a:rPr>
              <a:t> da </a:t>
            </a:r>
            <a:r>
              <a:rPr lang="en-US" sz="4000" dirty="0" err="1">
                <a:solidFill>
                  <a:schemeClr val="lt1"/>
                </a:solidFill>
              </a:rPr>
              <a:t>Plataforma</a:t>
            </a:r>
            <a:endParaRPr sz="4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TextBox 5">
            <a:extLst>
              <a:ext uri="{FF2B5EF4-FFF2-40B4-BE49-F238E27FC236}">
                <a16:creationId xmlns:a16="http://schemas.microsoft.com/office/drawing/2014/main" id="{E4886A68-B9A5-44DC-B6C9-6239764ED018}"/>
              </a:ext>
            </a:extLst>
          </p:cNvPr>
          <p:cNvSpPr txBox="1"/>
          <p:nvPr/>
        </p:nvSpPr>
        <p:spPr>
          <a:xfrm flipH="1">
            <a:off x="2077172" y="3421034"/>
            <a:ext cx="35770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  <a:latin typeface="+mn-lt"/>
              </a:rPr>
              <a:t>Vídeo</a:t>
            </a:r>
            <a:r>
              <a:rPr lang="en-US" altLang="ko-KR" sz="1600" b="1" dirty="0">
                <a:solidFill>
                  <a:schemeClr val="bg1"/>
                </a:solidFill>
                <a:latin typeface="+mn-lt"/>
              </a:rPr>
              <a:t>-Aula</a:t>
            </a:r>
          </a:p>
          <a:p>
            <a:r>
              <a:rPr lang="en-US" altLang="ko-KR" sz="1600" dirty="0" err="1">
                <a:solidFill>
                  <a:schemeClr val="bg1"/>
                </a:solidFill>
                <a:latin typeface="+mn-lt"/>
              </a:rPr>
              <a:t>Permitir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 o streaming de </a:t>
            </a:r>
            <a:r>
              <a:rPr lang="en-US" altLang="ko-KR" sz="1600" dirty="0" err="1">
                <a:solidFill>
                  <a:schemeClr val="bg1"/>
                </a:solidFill>
                <a:latin typeface="+mn-lt"/>
              </a:rPr>
              <a:t>vídeo-chamadas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 e </a:t>
            </a:r>
            <a:r>
              <a:rPr lang="en-US" altLang="ko-KR" sz="1600" dirty="0" err="1">
                <a:solidFill>
                  <a:schemeClr val="bg1"/>
                </a:solidFill>
                <a:latin typeface="+mn-lt"/>
              </a:rPr>
              <a:t>sua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+mn-lt"/>
              </a:rPr>
              <a:t>gravação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+mn-lt"/>
              </a:rPr>
              <a:t>automática</a:t>
            </a:r>
            <a:endParaRPr lang="ko-KR" alt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6" name="Google Shape;1483;p46"/>
          <p:cNvSpPr/>
          <p:nvPr/>
        </p:nvSpPr>
        <p:spPr>
          <a:xfrm>
            <a:off x="882869" y="3581128"/>
            <a:ext cx="838734" cy="757031"/>
          </a:xfrm>
          <a:custGeom>
            <a:avLst/>
            <a:gdLst/>
            <a:ahLst/>
            <a:cxnLst/>
            <a:rect l="l" t="t" r="r" b="b"/>
            <a:pathLst>
              <a:path w="3240000" h="2574247" extrusionOk="0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496;p46"/>
          <p:cNvSpPr/>
          <p:nvPr/>
        </p:nvSpPr>
        <p:spPr>
          <a:xfrm rot="2700000">
            <a:off x="1190618" y="490715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 extrusionOk="0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Rectângulo 60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43867BCC-6577-4F80-AA83-2315E60E31A0}" type="slidenum">
              <a:rPr lang="en-US" b="1" smtClean="0">
                <a:solidFill>
                  <a:schemeClr val="lt1"/>
                </a:solidFill>
              </a:rPr>
              <a:t>4</a:t>
            </a:fld>
            <a:endParaRPr lang="en-US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8"/>
          <p:cNvSpPr txBox="1">
            <a:spLocks noGrp="1"/>
          </p:cNvSpPr>
          <p:nvPr>
            <p:ph type="body" idx="1"/>
          </p:nvPr>
        </p:nvSpPr>
        <p:spPr>
          <a:xfrm>
            <a:off x="323534" y="339510"/>
            <a:ext cx="11573196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ctr" anchorCtr="0">
            <a:normAutofit fontScale="92500" lnSpcReduction="20000"/>
          </a:bodyPr>
          <a:lstStyle/>
          <a:p>
            <a:pPr marL="0" lvl="0" indent="0">
              <a:spcBef>
                <a:spcPts val="0"/>
              </a:spcBef>
              <a:buSzPct val="100000"/>
            </a:pPr>
            <a:r>
              <a:rPr lang="en-US" dirty="0"/>
              <a:t>Issues </a:t>
            </a:r>
            <a:r>
              <a:rPr lang="en-US" dirty="0" err="1"/>
              <a:t>Encontrados</a:t>
            </a:r>
            <a:r>
              <a:rPr lang="en-US" dirty="0"/>
              <a:t> (</a:t>
            </a:r>
            <a:r>
              <a:rPr lang="en-US" dirty="0" err="1"/>
              <a:t>Impacto</a:t>
            </a:r>
            <a:r>
              <a:rPr lang="en-US" dirty="0"/>
              <a:t> </a:t>
            </a:r>
            <a:r>
              <a:rPr lang="en-US" dirty="0" err="1"/>
              <a:t>médio</a:t>
            </a:r>
            <a:r>
              <a:rPr lang="en-US" dirty="0"/>
              <a:t>)</a:t>
            </a:r>
          </a:p>
        </p:txBody>
      </p:sp>
      <p:sp>
        <p:nvSpPr>
          <p:cNvPr id="15" name="Rectângulo 14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046B1C3C-B80A-4CAC-A775-791CDC74AB15}" type="slidenum">
              <a:rPr lang="en-US" b="1" smtClean="0">
                <a:solidFill>
                  <a:schemeClr val="tx1"/>
                </a:solidFill>
              </a:rPr>
              <a:t>40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278" y="1192261"/>
            <a:ext cx="9086761" cy="5522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05750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8"/>
          <p:cNvSpPr txBox="1">
            <a:spLocks noGrp="1"/>
          </p:cNvSpPr>
          <p:nvPr>
            <p:ph type="body" idx="1"/>
          </p:nvPr>
        </p:nvSpPr>
        <p:spPr>
          <a:xfrm>
            <a:off x="323534" y="339510"/>
            <a:ext cx="11573196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ctr" anchorCtr="0">
            <a:normAutofit fontScale="92500" lnSpcReduction="20000"/>
          </a:bodyPr>
          <a:lstStyle/>
          <a:p>
            <a:pPr marL="0" lvl="0" indent="0">
              <a:spcBef>
                <a:spcPts val="0"/>
              </a:spcBef>
              <a:buSzPct val="100000"/>
            </a:pPr>
            <a:r>
              <a:rPr lang="en-US" dirty="0"/>
              <a:t>Issues </a:t>
            </a:r>
            <a:r>
              <a:rPr lang="en-US" dirty="0" err="1"/>
              <a:t>Encontrados</a:t>
            </a:r>
            <a:r>
              <a:rPr lang="en-US" dirty="0"/>
              <a:t> (</a:t>
            </a:r>
            <a:r>
              <a:rPr lang="en-US" dirty="0" err="1"/>
              <a:t>Impacto</a:t>
            </a:r>
            <a:r>
              <a:rPr lang="en-US" dirty="0"/>
              <a:t> </a:t>
            </a:r>
            <a:r>
              <a:rPr lang="en-US" dirty="0" err="1"/>
              <a:t>baixo</a:t>
            </a:r>
            <a:r>
              <a:rPr lang="en-US" dirty="0"/>
              <a:t>)</a:t>
            </a:r>
          </a:p>
        </p:txBody>
      </p:sp>
      <p:sp>
        <p:nvSpPr>
          <p:cNvPr id="15" name="Rectângulo 14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046B1C3C-B80A-4CAC-A775-791CDC74AB15}" type="slidenum">
              <a:rPr lang="en-US" b="1" smtClean="0">
                <a:solidFill>
                  <a:schemeClr val="tx1"/>
                </a:solidFill>
              </a:rPr>
              <a:t>41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31C7142-AB32-45EA-99D1-96D411A90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7304"/>
            <a:ext cx="12192000" cy="351892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BB0752A-8241-4CE1-807E-D6A64ED5A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98343"/>
            <a:ext cx="12192000" cy="406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439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/>
          <p:nvPr/>
        </p:nvSpPr>
        <p:spPr>
          <a:xfrm>
            <a:off x="5662469" y="2880527"/>
            <a:ext cx="638358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Fim</a:t>
            </a:r>
            <a:endParaRPr sz="4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3"/>
          <p:cNvGrpSpPr/>
          <p:nvPr/>
        </p:nvGrpSpPr>
        <p:grpSpPr>
          <a:xfrm>
            <a:off x="3187877" y="2687889"/>
            <a:ext cx="1539374" cy="1482224"/>
            <a:chOff x="3507038" y="2754563"/>
            <a:chExt cx="1539374" cy="1482224"/>
          </a:xfrm>
        </p:grpSpPr>
        <p:grpSp>
          <p:nvGrpSpPr>
            <p:cNvPr id="163" name="Google Shape;163;p3"/>
            <p:cNvGrpSpPr/>
            <p:nvPr/>
          </p:nvGrpSpPr>
          <p:grpSpPr>
            <a:xfrm>
              <a:off x="3507038" y="2754563"/>
              <a:ext cx="1539374" cy="1482224"/>
              <a:chOff x="3554663" y="2792663"/>
              <a:chExt cx="1539374" cy="1482224"/>
            </a:xfrm>
          </p:grpSpPr>
          <p:sp>
            <p:nvSpPr>
              <p:cNvPr id="164" name="Google Shape;164;p3"/>
              <p:cNvSpPr/>
              <p:nvPr/>
            </p:nvSpPr>
            <p:spPr>
              <a:xfrm>
                <a:off x="3762375" y="2990850"/>
                <a:ext cx="1143000" cy="10858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3554663" y="2792663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 rot="10800000">
                <a:off x="4457700" y="3638550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7" name="Google Shape;167;p3"/>
            <p:cNvSpPr/>
            <p:nvPr/>
          </p:nvSpPr>
          <p:spPr>
            <a:xfrm rot="-5400000" flipH="1">
              <a:off x="3912677" y="3138178"/>
              <a:ext cx="747146" cy="703633"/>
            </a:xfrm>
            <a:custGeom>
              <a:avLst/>
              <a:gdLst/>
              <a:ahLst/>
              <a:cxnLst/>
              <a:rect l="l" t="t" r="r" b="b"/>
              <a:pathLst>
                <a:path w="2928608" h="2758049" extrusionOk="0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Rectângulo 9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737C11BB-2A6D-4A10-B71F-CA218B20087A}" type="slidenum">
              <a:rPr lang="en-US" b="1" smtClean="0">
                <a:solidFill>
                  <a:schemeClr val="lt1"/>
                </a:solidFill>
              </a:rPr>
              <a:t>42</a:t>
            </a:fld>
            <a:endParaRPr lang="en-US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418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">
            <a:extLst>
              <a:ext uri="{FF2B5EF4-FFF2-40B4-BE49-F238E27FC236}">
                <a16:creationId xmlns:a16="http://schemas.microsoft.com/office/drawing/2014/main" id="{45A4E393-18C1-437F-967B-1BB1DF4917FF}"/>
              </a:ext>
            </a:extLst>
          </p:cNvPr>
          <p:cNvSpPr txBox="1"/>
          <p:nvPr/>
        </p:nvSpPr>
        <p:spPr>
          <a:xfrm flipH="1">
            <a:off x="7757066" y="5437165"/>
            <a:ext cx="3420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Developers</a:t>
            </a:r>
          </a:p>
          <a:p>
            <a:r>
              <a:rPr lang="en-US" altLang="ko-KR" sz="160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Os</a:t>
            </a:r>
            <a:r>
              <a:rPr lang="en-US" altLang="ko-KR" sz="1600" dirty="0">
                <a:solidFill>
                  <a:schemeClr val="bg1"/>
                </a:solidFill>
                <a:latin typeface="+mn-lt"/>
                <a:cs typeface="Arial" pitchFamily="34" charset="0"/>
              </a:rPr>
              <a:t> developers </a:t>
            </a:r>
            <a:r>
              <a:rPr lang="en-US" altLang="ko-KR" sz="160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são</a:t>
            </a:r>
            <a:r>
              <a:rPr lang="en-US" altLang="ko-KR" sz="1600" dirty="0">
                <a:solidFill>
                  <a:schemeClr val="bg1"/>
                </a:solidFill>
                <a:latin typeface="+mn-lt"/>
                <a:cs typeface="Arial" pitchFamily="34" charset="0"/>
              </a:rPr>
              <a:t> a </a:t>
            </a:r>
            <a:r>
              <a:rPr lang="en-US" altLang="ko-KR" sz="160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ponte</a:t>
            </a:r>
            <a:r>
              <a:rPr lang="en-US" altLang="ko-KR" sz="1600" dirty="0">
                <a:solidFill>
                  <a:schemeClr val="bg1"/>
                </a:solidFill>
                <a:latin typeface="+mn-lt"/>
                <a:cs typeface="Arial" pitchFamily="34" charset="0"/>
              </a:rPr>
              <a:t> entre o </a:t>
            </a:r>
            <a:r>
              <a:rPr lang="en-US" altLang="ko-KR" sz="160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problema</a:t>
            </a:r>
            <a:r>
              <a:rPr lang="en-US" altLang="ko-KR" sz="1600" dirty="0">
                <a:solidFill>
                  <a:schemeClr val="bg1"/>
                </a:solidFill>
                <a:latin typeface="+mn-lt"/>
                <a:cs typeface="Arial" pitchFamily="34" charset="0"/>
              </a:rPr>
              <a:t> e a </a:t>
            </a:r>
            <a:r>
              <a:rPr lang="en-US" altLang="ko-KR" sz="160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solução</a:t>
            </a:r>
            <a:r>
              <a:rPr lang="en-US" altLang="ko-KR" sz="1600" dirty="0">
                <a:solidFill>
                  <a:schemeClr val="bg1"/>
                </a:solidFill>
                <a:latin typeface="+mn-lt"/>
                <a:cs typeface="Arial" pitchFamily="34" charset="0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9" name="TextBox 20">
            <a:extLst>
              <a:ext uri="{FF2B5EF4-FFF2-40B4-BE49-F238E27FC236}">
                <a16:creationId xmlns:a16="http://schemas.microsoft.com/office/drawing/2014/main" id="{48EDD653-FF69-46F1-8E8A-51F2032357A0}"/>
              </a:ext>
            </a:extLst>
          </p:cNvPr>
          <p:cNvSpPr txBox="1"/>
          <p:nvPr/>
        </p:nvSpPr>
        <p:spPr>
          <a:xfrm flipH="1">
            <a:off x="2296396" y="1722485"/>
            <a:ext cx="3420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Alunos</a:t>
            </a:r>
            <a:endParaRPr lang="en-US" altLang="ko-KR" sz="16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r>
              <a:rPr lang="pt-PT" sz="1600" dirty="0">
                <a:solidFill>
                  <a:schemeClr val="bg1"/>
                </a:solidFill>
                <a:latin typeface="+mn-lt"/>
              </a:rPr>
              <a:t>Os alunos são dos principais utilizadores do sistema.</a:t>
            </a:r>
          </a:p>
        </p:txBody>
      </p:sp>
      <p:sp>
        <p:nvSpPr>
          <p:cNvPr id="92" name="TextBox 20">
            <a:extLst>
              <a:ext uri="{FF2B5EF4-FFF2-40B4-BE49-F238E27FC236}">
                <a16:creationId xmlns:a16="http://schemas.microsoft.com/office/drawing/2014/main" id="{B657F672-0CBD-43CB-AF2F-DE84E7D61C20}"/>
              </a:ext>
            </a:extLst>
          </p:cNvPr>
          <p:cNvSpPr txBox="1"/>
          <p:nvPr/>
        </p:nvSpPr>
        <p:spPr>
          <a:xfrm flipH="1">
            <a:off x="7757066" y="1736037"/>
            <a:ext cx="3420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Docentes</a:t>
            </a:r>
            <a:endParaRPr lang="en-US" altLang="ko-KR" sz="16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r>
              <a:rPr lang="pt-PT" sz="1600" dirty="0">
                <a:solidFill>
                  <a:schemeClr val="bg1"/>
                </a:solidFill>
                <a:latin typeface="+mn-lt"/>
              </a:rPr>
              <a:t>Os docentes são dos principais utilizadores do sistema.</a:t>
            </a:r>
          </a:p>
        </p:txBody>
      </p:sp>
      <p:grpSp>
        <p:nvGrpSpPr>
          <p:cNvPr id="93" name="Group 280">
            <a:extLst>
              <a:ext uri="{FF2B5EF4-FFF2-40B4-BE49-F238E27FC236}">
                <a16:creationId xmlns:a16="http://schemas.microsoft.com/office/drawing/2014/main" id="{CB024463-5A87-4924-A92C-97ECE99566A9}"/>
              </a:ext>
            </a:extLst>
          </p:cNvPr>
          <p:cNvGrpSpPr/>
          <p:nvPr/>
        </p:nvGrpSpPr>
        <p:grpSpPr>
          <a:xfrm>
            <a:off x="6726412" y="4949206"/>
            <a:ext cx="818348" cy="1470075"/>
            <a:chOff x="896897" y="372794"/>
            <a:chExt cx="2425766" cy="6145697"/>
          </a:xfrm>
        </p:grpSpPr>
        <p:sp>
          <p:nvSpPr>
            <p:cNvPr id="94" name="Freeform: Shape 281">
              <a:extLst>
                <a:ext uri="{FF2B5EF4-FFF2-40B4-BE49-F238E27FC236}">
                  <a16:creationId xmlns:a16="http://schemas.microsoft.com/office/drawing/2014/main" id="{DBB48515-B06D-49E0-AEDD-AF07B5C4CF53}"/>
                </a:ext>
              </a:extLst>
            </p:cNvPr>
            <p:cNvSpPr/>
            <p:nvPr/>
          </p:nvSpPr>
          <p:spPr>
            <a:xfrm>
              <a:off x="1884251" y="5904482"/>
              <a:ext cx="908701" cy="422652"/>
            </a:xfrm>
            <a:custGeom>
              <a:avLst/>
              <a:gdLst>
                <a:gd name="connsiteX0" fmla="*/ 46881 w 1005941"/>
                <a:gd name="connsiteY0" fmla="*/ 266526 h 467879"/>
                <a:gd name="connsiteX1" fmla="*/ 46881 w 1005941"/>
                <a:gd name="connsiteY1" fmla="*/ 175289 h 467879"/>
                <a:gd name="connsiteX2" fmla="*/ 67935 w 1005941"/>
                <a:gd name="connsiteY2" fmla="*/ 107447 h 467879"/>
                <a:gd name="connsiteX3" fmla="*/ 355681 w 1005941"/>
                <a:gd name="connsiteY3" fmla="*/ 105107 h 467879"/>
                <a:gd name="connsiteX4" fmla="*/ 472651 w 1005941"/>
                <a:gd name="connsiteY4" fmla="*/ 44283 h 467879"/>
                <a:gd name="connsiteX5" fmla="*/ 507742 w 1005941"/>
                <a:gd name="connsiteY5" fmla="*/ 72356 h 467879"/>
                <a:gd name="connsiteX6" fmla="*/ 739343 w 1005941"/>
                <a:gd name="connsiteY6" fmla="*/ 247811 h 467879"/>
                <a:gd name="connsiteX7" fmla="*/ 790810 w 1005941"/>
                <a:gd name="connsiteY7" fmla="*/ 259508 h 467879"/>
                <a:gd name="connsiteX8" fmla="*/ 917137 w 1005941"/>
                <a:gd name="connsiteY8" fmla="*/ 273545 h 467879"/>
                <a:gd name="connsiteX9" fmla="*/ 973283 w 1005941"/>
                <a:gd name="connsiteY9" fmla="*/ 329690 h 467879"/>
                <a:gd name="connsiteX10" fmla="*/ 926495 w 1005941"/>
                <a:gd name="connsiteY10" fmla="*/ 392854 h 467879"/>
                <a:gd name="connsiteX11" fmla="*/ 470312 w 1005941"/>
                <a:gd name="connsiteY11" fmla="*/ 392854 h 467879"/>
                <a:gd name="connsiteX12" fmla="*/ 320590 w 1005941"/>
                <a:gd name="connsiteY12" fmla="*/ 376478 h 467879"/>
                <a:gd name="connsiteX13" fmla="*/ 96008 w 1005941"/>
                <a:gd name="connsiteY13" fmla="*/ 362441 h 467879"/>
                <a:gd name="connsiteX14" fmla="*/ 46881 w 1005941"/>
                <a:gd name="connsiteY14" fmla="*/ 296938 h 467879"/>
                <a:gd name="connsiteX15" fmla="*/ 46881 w 1005941"/>
                <a:gd name="connsiteY15" fmla="*/ 266526 h 46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5941" h="467879">
                  <a:moveTo>
                    <a:pt x="46881" y="266526"/>
                  </a:moveTo>
                  <a:cubicBezTo>
                    <a:pt x="44541" y="236114"/>
                    <a:pt x="44541" y="208041"/>
                    <a:pt x="46881" y="175289"/>
                  </a:cubicBezTo>
                  <a:cubicBezTo>
                    <a:pt x="53899" y="151895"/>
                    <a:pt x="60917" y="130841"/>
                    <a:pt x="67935" y="107447"/>
                  </a:cubicBezTo>
                  <a:cubicBezTo>
                    <a:pt x="163851" y="107447"/>
                    <a:pt x="259766" y="112126"/>
                    <a:pt x="355681" y="105107"/>
                  </a:cubicBezTo>
                  <a:cubicBezTo>
                    <a:pt x="402469" y="100429"/>
                    <a:pt x="442239" y="79374"/>
                    <a:pt x="472651" y="44283"/>
                  </a:cubicBezTo>
                  <a:cubicBezTo>
                    <a:pt x="498385" y="37265"/>
                    <a:pt x="498385" y="60659"/>
                    <a:pt x="507742" y="72356"/>
                  </a:cubicBezTo>
                  <a:cubicBezTo>
                    <a:pt x="568567" y="154235"/>
                    <a:pt x="624712" y="215060"/>
                    <a:pt x="739343" y="247811"/>
                  </a:cubicBezTo>
                  <a:cubicBezTo>
                    <a:pt x="751040" y="252490"/>
                    <a:pt x="776773" y="259508"/>
                    <a:pt x="790810" y="259508"/>
                  </a:cubicBezTo>
                  <a:cubicBezTo>
                    <a:pt x="835258" y="266526"/>
                    <a:pt x="868010" y="271205"/>
                    <a:pt x="917137" y="273545"/>
                  </a:cubicBezTo>
                  <a:cubicBezTo>
                    <a:pt x="959246" y="280562"/>
                    <a:pt x="970943" y="296938"/>
                    <a:pt x="973283" y="329690"/>
                  </a:cubicBezTo>
                  <a:cubicBezTo>
                    <a:pt x="977962" y="364781"/>
                    <a:pt x="956907" y="383496"/>
                    <a:pt x="926495" y="392854"/>
                  </a:cubicBezTo>
                  <a:cubicBezTo>
                    <a:pt x="776773" y="448999"/>
                    <a:pt x="617694" y="460696"/>
                    <a:pt x="470312" y="392854"/>
                  </a:cubicBezTo>
                  <a:cubicBezTo>
                    <a:pt x="421185" y="369460"/>
                    <a:pt x="376736" y="367120"/>
                    <a:pt x="320590" y="376478"/>
                  </a:cubicBezTo>
                  <a:cubicBezTo>
                    <a:pt x="219996" y="395193"/>
                    <a:pt x="173208" y="378817"/>
                    <a:pt x="96008" y="362441"/>
                  </a:cubicBezTo>
                  <a:cubicBezTo>
                    <a:pt x="58578" y="355423"/>
                    <a:pt x="32844" y="336708"/>
                    <a:pt x="46881" y="296938"/>
                  </a:cubicBezTo>
                  <a:cubicBezTo>
                    <a:pt x="51559" y="287581"/>
                    <a:pt x="46881" y="287581"/>
                    <a:pt x="46881" y="2665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5" name="Freeform: Shape 282">
              <a:extLst>
                <a:ext uri="{FF2B5EF4-FFF2-40B4-BE49-F238E27FC236}">
                  <a16:creationId xmlns:a16="http://schemas.microsoft.com/office/drawing/2014/main" id="{8C16E5DF-203A-4C1C-B05D-D8EC64A84A6D}"/>
                </a:ext>
              </a:extLst>
            </p:cNvPr>
            <p:cNvSpPr/>
            <p:nvPr/>
          </p:nvSpPr>
          <p:spPr>
            <a:xfrm>
              <a:off x="1403251" y="5981252"/>
              <a:ext cx="401519" cy="528315"/>
            </a:xfrm>
            <a:custGeom>
              <a:avLst/>
              <a:gdLst>
                <a:gd name="connsiteX0" fmla="*/ 102117 w 444485"/>
                <a:gd name="connsiteY0" fmla="*/ 247044 h 584849"/>
                <a:gd name="connsiteX1" fmla="*/ 111474 w 444485"/>
                <a:gd name="connsiteY1" fmla="*/ 76268 h 584849"/>
                <a:gd name="connsiteX2" fmla="*/ 319681 w 444485"/>
                <a:gd name="connsiteY2" fmla="*/ 43516 h 584849"/>
                <a:gd name="connsiteX3" fmla="*/ 382844 w 444485"/>
                <a:gd name="connsiteY3" fmla="*/ 55213 h 584849"/>
                <a:gd name="connsiteX4" fmla="*/ 392202 w 444485"/>
                <a:gd name="connsiteY4" fmla="*/ 300850 h 584849"/>
                <a:gd name="connsiteX5" fmla="*/ 417935 w 444485"/>
                <a:gd name="connsiteY5" fmla="*/ 424839 h 584849"/>
                <a:gd name="connsiteX6" fmla="*/ 340735 w 444485"/>
                <a:gd name="connsiteY6" fmla="*/ 537130 h 584849"/>
                <a:gd name="connsiteX7" fmla="*/ 102117 w 444485"/>
                <a:gd name="connsiteY7" fmla="*/ 532450 h 584849"/>
                <a:gd name="connsiteX8" fmla="*/ 55329 w 444485"/>
                <a:gd name="connsiteY8" fmla="*/ 389748 h 584849"/>
                <a:gd name="connsiteX9" fmla="*/ 102117 w 444485"/>
                <a:gd name="connsiteY9" fmla="*/ 247044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4485" h="584849">
                  <a:moveTo>
                    <a:pt x="102117" y="247044"/>
                  </a:moveTo>
                  <a:cubicBezTo>
                    <a:pt x="113814" y="190899"/>
                    <a:pt x="120832" y="151129"/>
                    <a:pt x="111474" y="76268"/>
                  </a:cubicBezTo>
                  <a:cubicBezTo>
                    <a:pt x="181656" y="66910"/>
                    <a:pt x="247159" y="38838"/>
                    <a:pt x="319681" y="43516"/>
                  </a:cubicBezTo>
                  <a:cubicBezTo>
                    <a:pt x="340735" y="45856"/>
                    <a:pt x="364129" y="45856"/>
                    <a:pt x="382844" y="55213"/>
                  </a:cubicBezTo>
                  <a:cubicBezTo>
                    <a:pt x="394541" y="141771"/>
                    <a:pt x="373487" y="218971"/>
                    <a:pt x="392202" y="300850"/>
                  </a:cubicBezTo>
                  <a:cubicBezTo>
                    <a:pt x="403899" y="342960"/>
                    <a:pt x="413257" y="382729"/>
                    <a:pt x="417935" y="424839"/>
                  </a:cubicBezTo>
                  <a:cubicBezTo>
                    <a:pt x="427293" y="502039"/>
                    <a:pt x="413257" y="523093"/>
                    <a:pt x="340735" y="537130"/>
                  </a:cubicBezTo>
                  <a:cubicBezTo>
                    <a:pt x="258856" y="551166"/>
                    <a:pt x="183996" y="548827"/>
                    <a:pt x="102117" y="532450"/>
                  </a:cubicBezTo>
                  <a:cubicBezTo>
                    <a:pt x="43632" y="520753"/>
                    <a:pt x="29595" y="459930"/>
                    <a:pt x="55329" y="389748"/>
                  </a:cubicBezTo>
                  <a:cubicBezTo>
                    <a:pt x="71704" y="340620"/>
                    <a:pt x="88080" y="300850"/>
                    <a:pt x="102117" y="2470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6" name="Freeform: Shape 283">
              <a:extLst>
                <a:ext uri="{FF2B5EF4-FFF2-40B4-BE49-F238E27FC236}">
                  <a16:creationId xmlns:a16="http://schemas.microsoft.com/office/drawing/2014/main" id="{768495D6-A68C-4632-A3E2-F88629920146}"/>
                </a:ext>
              </a:extLst>
            </p:cNvPr>
            <p:cNvSpPr/>
            <p:nvPr/>
          </p:nvSpPr>
          <p:spPr>
            <a:xfrm>
              <a:off x="896897" y="1140047"/>
              <a:ext cx="1606075" cy="1415883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7" name="Freeform: Shape 284">
              <a:extLst>
                <a:ext uri="{FF2B5EF4-FFF2-40B4-BE49-F238E27FC236}">
                  <a16:creationId xmlns:a16="http://schemas.microsoft.com/office/drawing/2014/main" id="{D0739F5F-192E-49CB-8623-A0359B27DBF7}"/>
                </a:ext>
              </a:extLst>
            </p:cNvPr>
            <p:cNvSpPr/>
            <p:nvPr/>
          </p:nvSpPr>
          <p:spPr>
            <a:xfrm>
              <a:off x="1235707" y="2205535"/>
              <a:ext cx="1289086" cy="3888393"/>
            </a:xfrm>
            <a:custGeom>
              <a:avLst/>
              <a:gdLst>
                <a:gd name="connsiteX0" fmla="*/ 1305229 w 1427033"/>
                <a:gd name="connsiteY0" fmla="*/ 73181 h 4304494"/>
                <a:gd name="connsiteX1" fmla="*/ 1279495 w 1427033"/>
                <a:gd name="connsiteY1" fmla="*/ 87218 h 4304494"/>
                <a:gd name="connsiteX2" fmla="*/ 673591 w 1427033"/>
                <a:gd name="connsiteY2" fmla="*/ 122309 h 4304494"/>
                <a:gd name="connsiteX3" fmla="*/ 638500 w 1427033"/>
                <a:gd name="connsiteY3" fmla="*/ 143363 h 4304494"/>
                <a:gd name="connsiteX4" fmla="*/ 109796 w 1427033"/>
                <a:gd name="connsiteY4" fmla="*/ 407715 h 4304494"/>
                <a:gd name="connsiteX5" fmla="*/ 91081 w 1427033"/>
                <a:gd name="connsiteY5" fmla="*/ 454503 h 4304494"/>
                <a:gd name="connsiteX6" fmla="*/ 91081 w 1427033"/>
                <a:gd name="connsiteY6" fmla="*/ 524685 h 4304494"/>
                <a:gd name="connsiteX7" fmla="*/ 74705 w 1427033"/>
                <a:gd name="connsiteY7" fmla="*/ 583170 h 4304494"/>
                <a:gd name="connsiteX8" fmla="*/ 55990 w 1427033"/>
                <a:gd name="connsiteY8" fmla="*/ 693122 h 4304494"/>
                <a:gd name="connsiteX9" fmla="*/ 95759 w 1427033"/>
                <a:gd name="connsiteY9" fmla="*/ 739910 h 4304494"/>
                <a:gd name="connsiteX10" fmla="*/ 123832 w 1427033"/>
                <a:gd name="connsiteY10" fmla="*/ 805413 h 4304494"/>
                <a:gd name="connsiteX11" fmla="*/ 116814 w 1427033"/>
                <a:gd name="connsiteY11" fmla="*/ 1086141 h 4304494"/>
                <a:gd name="connsiteX12" fmla="*/ 114475 w 1427033"/>
                <a:gd name="connsiteY12" fmla="*/ 1100177 h 4304494"/>
                <a:gd name="connsiteX13" fmla="*/ 114475 w 1427033"/>
                <a:gd name="connsiteY13" fmla="*/ 1359851 h 4304494"/>
                <a:gd name="connsiteX14" fmla="*/ 109796 w 1427033"/>
                <a:gd name="connsiteY14" fmla="*/ 1504894 h 4304494"/>
                <a:gd name="connsiteX15" fmla="*/ 133190 w 1427033"/>
                <a:gd name="connsiteY15" fmla="*/ 1713100 h 4304494"/>
                <a:gd name="connsiteX16" fmla="*/ 156584 w 1427033"/>
                <a:gd name="connsiteY16" fmla="*/ 1851125 h 4304494"/>
                <a:gd name="connsiteX17" fmla="*/ 186996 w 1427033"/>
                <a:gd name="connsiteY17" fmla="*/ 2021901 h 4304494"/>
                <a:gd name="connsiteX18" fmla="*/ 210390 w 1427033"/>
                <a:gd name="connsiteY18" fmla="*/ 2309647 h 4304494"/>
                <a:gd name="connsiteX19" fmla="*/ 198693 w 1427033"/>
                <a:gd name="connsiteY19" fmla="*/ 2333041 h 4304494"/>
                <a:gd name="connsiteX20" fmla="*/ 208050 w 1427033"/>
                <a:gd name="connsiteY20" fmla="*/ 2494460 h 4304494"/>
                <a:gd name="connsiteX21" fmla="*/ 215069 w 1427033"/>
                <a:gd name="connsiteY21" fmla="*/ 2545926 h 4304494"/>
                <a:gd name="connsiteX22" fmla="*/ 172959 w 1427033"/>
                <a:gd name="connsiteY22" fmla="*/ 2690969 h 4304494"/>
                <a:gd name="connsiteX23" fmla="*/ 172959 w 1427033"/>
                <a:gd name="connsiteY23" fmla="*/ 2705006 h 4304494"/>
                <a:gd name="connsiteX24" fmla="*/ 175299 w 1427033"/>
                <a:gd name="connsiteY24" fmla="*/ 2903855 h 4304494"/>
                <a:gd name="connsiteX25" fmla="*/ 161262 w 1427033"/>
                <a:gd name="connsiteY25" fmla="*/ 3151831 h 4304494"/>
                <a:gd name="connsiteX26" fmla="*/ 158923 w 1427033"/>
                <a:gd name="connsiteY26" fmla="*/ 3161188 h 4304494"/>
                <a:gd name="connsiteX27" fmla="*/ 149565 w 1427033"/>
                <a:gd name="connsiteY27" fmla="*/ 3413844 h 4304494"/>
                <a:gd name="connsiteX28" fmla="*/ 151905 w 1427033"/>
                <a:gd name="connsiteY28" fmla="*/ 3647784 h 4304494"/>
                <a:gd name="connsiteX29" fmla="*/ 194014 w 1427033"/>
                <a:gd name="connsiteY29" fmla="*/ 4008051 h 4304494"/>
                <a:gd name="connsiteX30" fmla="*/ 226766 w 1427033"/>
                <a:gd name="connsiteY30" fmla="*/ 4197542 h 4304494"/>
                <a:gd name="connsiteX31" fmla="*/ 275893 w 1427033"/>
                <a:gd name="connsiteY31" fmla="*/ 4256027 h 4304494"/>
                <a:gd name="connsiteX32" fmla="*/ 299287 w 1427033"/>
                <a:gd name="connsiteY32" fmla="*/ 4265385 h 4304494"/>
                <a:gd name="connsiteX33" fmla="*/ 374148 w 1427033"/>
                <a:gd name="connsiteY33" fmla="*/ 4256027 h 4304494"/>
                <a:gd name="connsiteX34" fmla="*/ 572997 w 1427033"/>
                <a:gd name="connsiteY34" fmla="*/ 4244330 h 4304494"/>
                <a:gd name="connsiteX35" fmla="*/ 624464 w 1427033"/>
                <a:gd name="connsiteY35" fmla="*/ 4234973 h 4304494"/>
                <a:gd name="connsiteX36" fmla="*/ 640839 w 1427033"/>
                <a:gd name="connsiteY36" fmla="*/ 4199882 h 4304494"/>
                <a:gd name="connsiteX37" fmla="*/ 636161 w 1427033"/>
                <a:gd name="connsiteY37" fmla="*/ 3872366 h 4304494"/>
                <a:gd name="connsiteX38" fmla="*/ 610427 w 1427033"/>
                <a:gd name="connsiteY38" fmla="*/ 3549529 h 4304494"/>
                <a:gd name="connsiteX39" fmla="*/ 605748 w 1427033"/>
                <a:gd name="connsiteY39" fmla="*/ 3467650 h 4304494"/>
                <a:gd name="connsiteX40" fmla="*/ 622124 w 1427033"/>
                <a:gd name="connsiteY40" fmla="*/ 2807939 h 4304494"/>
                <a:gd name="connsiteX41" fmla="*/ 666573 w 1427033"/>
                <a:gd name="connsiteY41" fmla="*/ 2457029 h 4304494"/>
                <a:gd name="connsiteX42" fmla="*/ 696985 w 1427033"/>
                <a:gd name="connsiteY42" fmla="*/ 2005525 h 4304494"/>
                <a:gd name="connsiteX43" fmla="*/ 795240 w 1427033"/>
                <a:gd name="connsiteY43" fmla="*/ 1537645 h 4304494"/>
                <a:gd name="connsiteX44" fmla="*/ 771846 w 1427033"/>
                <a:gd name="connsiteY44" fmla="*/ 1766906 h 4304494"/>
                <a:gd name="connsiteX45" fmla="*/ 746112 w 1427033"/>
                <a:gd name="connsiteY45" fmla="*/ 1977452 h 4304494"/>
                <a:gd name="connsiteX46" fmla="*/ 769506 w 1427033"/>
                <a:gd name="connsiteY46" fmla="*/ 2209053 h 4304494"/>
                <a:gd name="connsiteX47" fmla="*/ 785882 w 1427033"/>
                <a:gd name="connsiteY47" fmla="*/ 2335380 h 4304494"/>
                <a:gd name="connsiteX48" fmla="*/ 795240 w 1427033"/>
                <a:gd name="connsiteY48" fmla="*/ 2714363 h 4304494"/>
                <a:gd name="connsiteX49" fmla="*/ 748452 w 1427033"/>
                <a:gd name="connsiteY49" fmla="*/ 3114400 h 4304494"/>
                <a:gd name="connsiteX50" fmla="*/ 755470 w 1427033"/>
                <a:gd name="connsiteY50" fmla="*/ 3647784 h 4304494"/>
                <a:gd name="connsiteX51" fmla="*/ 757809 w 1427033"/>
                <a:gd name="connsiteY51" fmla="*/ 3769432 h 4304494"/>
                <a:gd name="connsiteX52" fmla="*/ 760149 w 1427033"/>
                <a:gd name="connsiteY52" fmla="*/ 4052500 h 4304494"/>
                <a:gd name="connsiteX53" fmla="*/ 767167 w 1427033"/>
                <a:gd name="connsiteY53" fmla="*/ 4185845 h 4304494"/>
                <a:gd name="connsiteX54" fmla="*/ 792900 w 1427033"/>
                <a:gd name="connsiteY54" fmla="*/ 4206900 h 4304494"/>
                <a:gd name="connsiteX55" fmla="*/ 1045555 w 1427033"/>
                <a:gd name="connsiteY55" fmla="*/ 4211579 h 4304494"/>
                <a:gd name="connsiteX56" fmla="*/ 1197616 w 1427033"/>
                <a:gd name="connsiteY56" fmla="*/ 4143736 h 4304494"/>
                <a:gd name="connsiteX57" fmla="*/ 1211653 w 1427033"/>
                <a:gd name="connsiteY57" fmla="*/ 4071215 h 4304494"/>
                <a:gd name="connsiteX58" fmla="*/ 1185919 w 1427033"/>
                <a:gd name="connsiteY58" fmla="*/ 3888742 h 4304494"/>
                <a:gd name="connsiteX59" fmla="*/ 1171883 w 1427033"/>
                <a:gd name="connsiteY59" fmla="*/ 3757735 h 4304494"/>
                <a:gd name="connsiteX60" fmla="*/ 1174222 w 1427033"/>
                <a:gd name="connsiteY60" fmla="*/ 3610353 h 4304494"/>
                <a:gd name="connsiteX61" fmla="*/ 1157847 w 1427033"/>
                <a:gd name="connsiteY61" fmla="*/ 3404486 h 4304494"/>
                <a:gd name="connsiteX62" fmla="*/ 1195277 w 1427033"/>
                <a:gd name="connsiteY62" fmla="*/ 2992752 h 4304494"/>
                <a:gd name="connsiteX63" fmla="*/ 1258441 w 1427033"/>
                <a:gd name="connsiteY63" fmla="*/ 2751794 h 4304494"/>
                <a:gd name="connsiteX64" fmla="*/ 1274817 w 1427033"/>
                <a:gd name="connsiteY64" fmla="*/ 2655878 h 4304494"/>
                <a:gd name="connsiteX65" fmla="*/ 1274817 w 1427033"/>
                <a:gd name="connsiteY65" fmla="*/ 2578678 h 4304494"/>
                <a:gd name="connsiteX66" fmla="*/ 1302889 w 1427033"/>
                <a:gd name="connsiteY66" fmla="*/ 2209053 h 4304494"/>
                <a:gd name="connsiteX67" fmla="*/ 1302889 w 1427033"/>
                <a:gd name="connsiteY67" fmla="*/ 2192677 h 4304494"/>
                <a:gd name="connsiteX68" fmla="*/ 1314586 w 1427033"/>
                <a:gd name="connsiteY68" fmla="*/ 1649936 h 4304494"/>
                <a:gd name="connsiteX69" fmla="*/ 1181241 w 1427033"/>
                <a:gd name="connsiteY69" fmla="*/ 898989 h 4304494"/>
                <a:gd name="connsiteX70" fmla="*/ 1202295 w 1427033"/>
                <a:gd name="connsiteY70" fmla="*/ 714177 h 4304494"/>
                <a:gd name="connsiteX71" fmla="*/ 1190598 w 1427033"/>
                <a:gd name="connsiteY71" fmla="*/ 475558 h 4304494"/>
                <a:gd name="connsiteX72" fmla="*/ 1302889 w 1427033"/>
                <a:gd name="connsiteY72" fmla="*/ 452164 h 4304494"/>
                <a:gd name="connsiteX73" fmla="*/ 1293532 w 1427033"/>
                <a:gd name="connsiteY73" fmla="*/ 435788 h 4304494"/>
                <a:gd name="connsiteX74" fmla="*/ 1272477 w 1427033"/>
                <a:gd name="connsiteY74" fmla="*/ 435788 h 4304494"/>
                <a:gd name="connsiteX75" fmla="*/ 1178901 w 1427033"/>
                <a:gd name="connsiteY75" fmla="*/ 367946 h 4304494"/>
                <a:gd name="connsiteX76" fmla="*/ 1169544 w 1427033"/>
                <a:gd name="connsiteY76" fmla="*/ 314139 h 4304494"/>
                <a:gd name="connsiteX77" fmla="*/ 1176562 w 1427033"/>
                <a:gd name="connsiteY77" fmla="*/ 236939 h 4304494"/>
                <a:gd name="connsiteX78" fmla="*/ 1314586 w 1427033"/>
                <a:gd name="connsiteY78" fmla="*/ 150382 h 4304494"/>
                <a:gd name="connsiteX79" fmla="*/ 1354356 w 1427033"/>
                <a:gd name="connsiteY79" fmla="*/ 77860 h 4304494"/>
                <a:gd name="connsiteX80" fmla="*/ 1382429 w 1427033"/>
                <a:gd name="connsiteY80" fmla="*/ 73181 h 4304494"/>
                <a:gd name="connsiteX81" fmla="*/ 1394126 w 1427033"/>
                <a:gd name="connsiteY81" fmla="*/ 63824 h 4304494"/>
                <a:gd name="connsiteX82" fmla="*/ 1305229 w 1427033"/>
                <a:gd name="connsiteY82" fmla="*/ 73181 h 43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427033" h="4304494">
                  <a:moveTo>
                    <a:pt x="1305229" y="73181"/>
                  </a:moveTo>
                  <a:cubicBezTo>
                    <a:pt x="1300550" y="82539"/>
                    <a:pt x="1291192" y="84878"/>
                    <a:pt x="1279495" y="87218"/>
                  </a:cubicBezTo>
                  <a:cubicBezTo>
                    <a:pt x="1176562" y="96575"/>
                    <a:pt x="680609" y="152721"/>
                    <a:pt x="673591" y="122309"/>
                  </a:cubicBezTo>
                  <a:cubicBezTo>
                    <a:pt x="666573" y="126988"/>
                    <a:pt x="652536" y="136345"/>
                    <a:pt x="638500" y="143363"/>
                  </a:cubicBezTo>
                  <a:cubicBezTo>
                    <a:pt x="470063" y="246297"/>
                    <a:pt x="306305" y="358588"/>
                    <a:pt x="109796" y="407715"/>
                  </a:cubicBezTo>
                  <a:cubicBezTo>
                    <a:pt x="88741" y="417073"/>
                    <a:pt x="98099" y="440467"/>
                    <a:pt x="91081" y="454503"/>
                  </a:cubicBezTo>
                  <a:cubicBezTo>
                    <a:pt x="84062" y="477897"/>
                    <a:pt x="79384" y="503631"/>
                    <a:pt x="91081" y="524685"/>
                  </a:cubicBezTo>
                  <a:cubicBezTo>
                    <a:pt x="112135" y="555097"/>
                    <a:pt x="95759" y="566794"/>
                    <a:pt x="74705" y="583170"/>
                  </a:cubicBezTo>
                  <a:cubicBezTo>
                    <a:pt x="41953" y="608904"/>
                    <a:pt x="32596" y="658031"/>
                    <a:pt x="55990" y="693122"/>
                  </a:cubicBezTo>
                  <a:cubicBezTo>
                    <a:pt x="67687" y="709498"/>
                    <a:pt x="81723" y="728213"/>
                    <a:pt x="95759" y="739910"/>
                  </a:cubicBezTo>
                  <a:cubicBezTo>
                    <a:pt x="119153" y="758625"/>
                    <a:pt x="121493" y="777340"/>
                    <a:pt x="123832" y="805413"/>
                  </a:cubicBezTo>
                  <a:cubicBezTo>
                    <a:pt x="126172" y="898989"/>
                    <a:pt x="84062" y="992565"/>
                    <a:pt x="116814" y="1086141"/>
                  </a:cubicBezTo>
                  <a:cubicBezTo>
                    <a:pt x="119153" y="1090820"/>
                    <a:pt x="116814" y="1095499"/>
                    <a:pt x="114475" y="1100177"/>
                  </a:cubicBezTo>
                  <a:cubicBezTo>
                    <a:pt x="91081" y="1186736"/>
                    <a:pt x="88741" y="1273293"/>
                    <a:pt x="114475" y="1359851"/>
                  </a:cubicBezTo>
                  <a:cubicBezTo>
                    <a:pt x="128511" y="1408978"/>
                    <a:pt x="119153" y="1458106"/>
                    <a:pt x="109796" y="1504894"/>
                  </a:cubicBezTo>
                  <a:cubicBezTo>
                    <a:pt x="93420" y="1577415"/>
                    <a:pt x="100438" y="1645258"/>
                    <a:pt x="133190" y="1713100"/>
                  </a:cubicBezTo>
                  <a:cubicBezTo>
                    <a:pt x="154244" y="1755209"/>
                    <a:pt x="163602" y="1799658"/>
                    <a:pt x="156584" y="1851125"/>
                  </a:cubicBezTo>
                  <a:cubicBezTo>
                    <a:pt x="149565" y="1909610"/>
                    <a:pt x="170620" y="1965755"/>
                    <a:pt x="186996" y="2021901"/>
                  </a:cubicBezTo>
                  <a:cubicBezTo>
                    <a:pt x="215069" y="2113137"/>
                    <a:pt x="203372" y="2213732"/>
                    <a:pt x="210390" y="2309647"/>
                  </a:cubicBezTo>
                  <a:cubicBezTo>
                    <a:pt x="210390" y="2316665"/>
                    <a:pt x="203372" y="2323683"/>
                    <a:pt x="198693" y="2333041"/>
                  </a:cubicBezTo>
                  <a:cubicBezTo>
                    <a:pt x="177638" y="2389187"/>
                    <a:pt x="161262" y="2442993"/>
                    <a:pt x="208050" y="2494460"/>
                  </a:cubicBezTo>
                  <a:cubicBezTo>
                    <a:pt x="219747" y="2506157"/>
                    <a:pt x="224426" y="2524872"/>
                    <a:pt x="215069" y="2545926"/>
                  </a:cubicBezTo>
                  <a:cubicBezTo>
                    <a:pt x="196353" y="2592714"/>
                    <a:pt x="203372" y="2646521"/>
                    <a:pt x="172959" y="2690969"/>
                  </a:cubicBezTo>
                  <a:cubicBezTo>
                    <a:pt x="170620" y="2693309"/>
                    <a:pt x="170620" y="2700327"/>
                    <a:pt x="172959" y="2705006"/>
                  </a:cubicBezTo>
                  <a:cubicBezTo>
                    <a:pt x="184656" y="2770509"/>
                    <a:pt x="177638" y="2838351"/>
                    <a:pt x="175299" y="2903855"/>
                  </a:cubicBezTo>
                  <a:cubicBezTo>
                    <a:pt x="170620" y="2985734"/>
                    <a:pt x="126172" y="3067612"/>
                    <a:pt x="161262" y="3151831"/>
                  </a:cubicBezTo>
                  <a:cubicBezTo>
                    <a:pt x="161262" y="3154170"/>
                    <a:pt x="161262" y="3158849"/>
                    <a:pt x="158923" y="3161188"/>
                  </a:cubicBezTo>
                  <a:cubicBezTo>
                    <a:pt x="144887" y="3245407"/>
                    <a:pt x="142547" y="3329625"/>
                    <a:pt x="149565" y="3413844"/>
                  </a:cubicBezTo>
                  <a:cubicBezTo>
                    <a:pt x="154244" y="3491044"/>
                    <a:pt x="151905" y="3570583"/>
                    <a:pt x="151905" y="3647784"/>
                  </a:cubicBezTo>
                  <a:cubicBezTo>
                    <a:pt x="151905" y="3769432"/>
                    <a:pt x="177638" y="3888742"/>
                    <a:pt x="194014" y="4008051"/>
                  </a:cubicBezTo>
                  <a:cubicBezTo>
                    <a:pt x="203372" y="4071215"/>
                    <a:pt x="236123" y="4129700"/>
                    <a:pt x="226766" y="4197542"/>
                  </a:cubicBezTo>
                  <a:cubicBezTo>
                    <a:pt x="219747" y="4237312"/>
                    <a:pt x="238463" y="4253688"/>
                    <a:pt x="275893" y="4256027"/>
                  </a:cubicBezTo>
                  <a:cubicBezTo>
                    <a:pt x="282911" y="4260706"/>
                    <a:pt x="292269" y="4263046"/>
                    <a:pt x="299287" y="4265385"/>
                  </a:cubicBezTo>
                  <a:cubicBezTo>
                    <a:pt x="325020" y="4270064"/>
                    <a:pt x="348414" y="4260706"/>
                    <a:pt x="374148" y="4256027"/>
                  </a:cubicBezTo>
                  <a:cubicBezTo>
                    <a:pt x="439651" y="4239652"/>
                    <a:pt x="505154" y="4232633"/>
                    <a:pt x="572997" y="4244330"/>
                  </a:cubicBezTo>
                  <a:cubicBezTo>
                    <a:pt x="589373" y="4241991"/>
                    <a:pt x="608088" y="4241991"/>
                    <a:pt x="624464" y="4234973"/>
                  </a:cubicBezTo>
                  <a:cubicBezTo>
                    <a:pt x="638500" y="4227955"/>
                    <a:pt x="638500" y="4211579"/>
                    <a:pt x="640839" y="4199882"/>
                  </a:cubicBezTo>
                  <a:cubicBezTo>
                    <a:pt x="657215" y="4089930"/>
                    <a:pt x="659555" y="3977639"/>
                    <a:pt x="636161" y="3872366"/>
                  </a:cubicBezTo>
                  <a:cubicBezTo>
                    <a:pt x="612767" y="3764754"/>
                    <a:pt x="619785" y="3657141"/>
                    <a:pt x="610427" y="3549529"/>
                  </a:cubicBezTo>
                  <a:cubicBezTo>
                    <a:pt x="608088" y="3521456"/>
                    <a:pt x="608088" y="3495723"/>
                    <a:pt x="605748" y="3467650"/>
                  </a:cubicBezTo>
                  <a:cubicBezTo>
                    <a:pt x="587033" y="3247746"/>
                    <a:pt x="575336" y="3025503"/>
                    <a:pt x="622124" y="2807939"/>
                  </a:cubicBezTo>
                  <a:cubicBezTo>
                    <a:pt x="647858" y="2693309"/>
                    <a:pt x="659555" y="2573999"/>
                    <a:pt x="666573" y="2457029"/>
                  </a:cubicBezTo>
                  <a:cubicBezTo>
                    <a:pt x="673591" y="2307308"/>
                    <a:pt x="687627" y="2155247"/>
                    <a:pt x="696985" y="2005525"/>
                  </a:cubicBezTo>
                  <a:cubicBezTo>
                    <a:pt x="704003" y="1888555"/>
                    <a:pt x="750791" y="1642918"/>
                    <a:pt x="795240" y="1537645"/>
                  </a:cubicBezTo>
                  <a:cubicBezTo>
                    <a:pt x="790561" y="1539985"/>
                    <a:pt x="783543" y="1699064"/>
                    <a:pt x="771846" y="1766906"/>
                  </a:cubicBezTo>
                  <a:cubicBezTo>
                    <a:pt x="760149" y="1846446"/>
                    <a:pt x="750791" y="1900252"/>
                    <a:pt x="746112" y="1977452"/>
                  </a:cubicBezTo>
                  <a:cubicBezTo>
                    <a:pt x="769506" y="2047634"/>
                    <a:pt x="767167" y="2134192"/>
                    <a:pt x="769506" y="2209053"/>
                  </a:cubicBezTo>
                  <a:cubicBezTo>
                    <a:pt x="769506" y="2251162"/>
                    <a:pt x="776524" y="2293271"/>
                    <a:pt x="785882" y="2335380"/>
                  </a:cubicBezTo>
                  <a:cubicBezTo>
                    <a:pt x="811615" y="2459369"/>
                    <a:pt x="809276" y="2590375"/>
                    <a:pt x="795240" y="2714363"/>
                  </a:cubicBezTo>
                  <a:cubicBezTo>
                    <a:pt x="781203" y="2847709"/>
                    <a:pt x="755470" y="2981055"/>
                    <a:pt x="748452" y="3114400"/>
                  </a:cubicBezTo>
                  <a:cubicBezTo>
                    <a:pt x="739094" y="3292195"/>
                    <a:pt x="732076" y="3469989"/>
                    <a:pt x="755470" y="3647784"/>
                  </a:cubicBezTo>
                  <a:cubicBezTo>
                    <a:pt x="760149" y="3687553"/>
                    <a:pt x="769506" y="3732002"/>
                    <a:pt x="757809" y="3769432"/>
                  </a:cubicBezTo>
                  <a:cubicBezTo>
                    <a:pt x="729736" y="3865348"/>
                    <a:pt x="748452" y="3958924"/>
                    <a:pt x="760149" y="4052500"/>
                  </a:cubicBezTo>
                  <a:cubicBezTo>
                    <a:pt x="764827" y="4096948"/>
                    <a:pt x="748452" y="4141397"/>
                    <a:pt x="767167" y="4185845"/>
                  </a:cubicBezTo>
                  <a:cubicBezTo>
                    <a:pt x="774185" y="4195203"/>
                    <a:pt x="781203" y="4204561"/>
                    <a:pt x="792900" y="4206900"/>
                  </a:cubicBezTo>
                  <a:cubicBezTo>
                    <a:pt x="877119" y="4213918"/>
                    <a:pt x="961337" y="4211579"/>
                    <a:pt x="1045555" y="4211579"/>
                  </a:cubicBezTo>
                  <a:cubicBezTo>
                    <a:pt x="1104040" y="4211579"/>
                    <a:pt x="1160186" y="4192864"/>
                    <a:pt x="1197616" y="4143736"/>
                  </a:cubicBezTo>
                  <a:cubicBezTo>
                    <a:pt x="1213992" y="4122682"/>
                    <a:pt x="1202295" y="4094609"/>
                    <a:pt x="1211653" y="4071215"/>
                  </a:cubicBezTo>
                  <a:cubicBezTo>
                    <a:pt x="1204635" y="4010390"/>
                    <a:pt x="1199956" y="3947227"/>
                    <a:pt x="1185919" y="3888742"/>
                  </a:cubicBezTo>
                  <a:cubicBezTo>
                    <a:pt x="1176562" y="3844293"/>
                    <a:pt x="1169544" y="3804523"/>
                    <a:pt x="1171883" y="3757735"/>
                  </a:cubicBezTo>
                  <a:cubicBezTo>
                    <a:pt x="1174222" y="3708608"/>
                    <a:pt x="1192938" y="3657141"/>
                    <a:pt x="1174222" y="3610353"/>
                  </a:cubicBezTo>
                  <a:cubicBezTo>
                    <a:pt x="1146150" y="3542511"/>
                    <a:pt x="1146150" y="3472329"/>
                    <a:pt x="1157847" y="3404486"/>
                  </a:cubicBezTo>
                  <a:cubicBezTo>
                    <a:pt x="1183580" y="3268801"/>
                    <a:pt x="1171883" y="3128437"/>
                    <a:pt x="1195277" y="2992752"/>
                  </a:cubicBezTo>
                  <a:cubicBezTo>
                    <a:pt x="1209313" y="2908533"/>
                    <a:pt x="1206974" y="2824315"/>
                    <a:pt x="1258441" y="2751794"/>
                  </a:cubicBezTo>
                  <a:cubicBezTo>
                    <a:pt x="1277156" y="2726060"/>
                    <a:pt x="1277156" y="2688630"/>
                    <a:pt x="1274817" y="2655878"/>
                  </a:cubicBezTo>
                  <a:cubicBezTo>
                    <a:pt x="1272477" y="2630145"/>
                    <a:pt x="1272477" y="2604411"/>
                    <a:pt x="1274817" y="2578678"/>
                  </a:cubicBezTo>
                  <a:cubicBezTo>
                    <a:pt x="1286514" y="2454690"/>
                    <a:pt x="1312247" y="2333041"/>
                    <a:pt x="1302889" y="2209053"/>
                  </a:cubicBezTo>
                  <a:cubicBezTo>
                    <a:pt x="1302889" y="2204374"/>
                    <a:pt x="1302889" y="2199695"/>
                    <a:pt x="1302889" y="2192677"/>
                  </a:cubicBezTo>
                  <a:cubicBezTo>
                    <a:pt x="1298211" y="2012543"/>
                    <a:pt x="1319265" y="1832410"/>
                    <a:pt x="1314586" y="1649936"/>
                  </a:cubicBezTo>
                  <a:cubicBezTo>
                    <a:pt x="1307568" y="1392602"/>
                    <a:pt x="1258441" y="1142287"/>
                    <a:pt x="1181241" y="898989"/>
                  </a:cubicBezTo>
                  <a:cubicBezTo>
                    <a:pt x="1167204" y="891971"/>
                    <a:pt x="1190598" y="770322"/>
                    <a:pt x="1202295" y="714177"/>
                  </a:cubicBezTo>
                  <a:cubicBezTo>
                    <a:pt x="1216332" y="639316"/>
                    <a:pt x="1216332" y="555097"/>
                    <a:pt x="1190598" y="475558"/>
                  </a:cubicBezTo>
                  <a:cubicBezTo>
                    <a:pt x="1230368" y="470879"/>
                    <a:pt x="1272477" y="487255"/>
                    <a:pt x="1302889" y="452164"/>
                  </a:cubicBezTo>
                  <a:cubicBezTo>
                    <a:pt x="1305229" y="442806"/>
                    <a:pt x="1300550" y="438128"/>
                    <a:pt x="1293532" y="435788"/>
                  </a:cubicBezTo>
                  <a:cubicBezTo>
                    <a:pt x="1286514" y="433449"/>
                    <a:pt x="1279495" y="433449"/>
                    <a:pt x="1272477" y="435788"/>
                  </a:cubicBezTo>
                  <a:cubicBezTo>
                    <a:pt x="1204635" y="442806"/>
                    <a:pt x="1195277" y="435788"/>
                    <a:pt x="1178901" y="367946"/>
                  </a:cubicBezTo>
                  <a:cubicBezTo>
                    <a:pt x="1174222" y="349230"/>
                    <a:pt x="1171883" y="332855"/>
                    <a:pt x="1169544" y="314139"/>
                  </a:cubicBezTo>
                  <a:cubicBezTo>
                    <a:pt x="1167204" y="288406"/>
                    <a:pt x="1157847" y="260333"/>
                    <a:pt x="1176562" y="236939"/>
                  </a:cubicBezTo>
                  <a:cubicBezTo>
                    <a:pt x="1213992" y="192491"/>
                    <a:pt x="1256101" y="159739"/>
                    <a:pt x="1314586" y="150382"/>
                  </a:cubicBezTo>
                  <a:cubicBezTo>
                    <a:pt x="1380090" y="141024"/>
                    <a:pt x="1384768" y="136345"/>
                    <a:pt x="1354356" y="77860"/>
                  </a:cubicBezTo>
                  <a:cubicBezTo>
                    <a:pt x="1363714" y="70842"/>
                    <a:pt x="1373071" y="75521"/>
                    <a:pt x="1382429" y="73181"/>
                  </a:cubicBezTo>
                  <a:cubicBezTo>
                    <a:pt x="1387108" y="70842"/>
                    <a:pt x="1391787" y="68503"/>
                    <a:pt x="1394126" y="63824"/>
                  </a:cubicBezTo>
                  <a:cubicBezTo>
                    <a:pt x="1363714" y="42769"/>
                    <a:pt x="1330962" y="26393"/>
                    <a:pt x="1305229" y="7318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8" name="Freeform: Shape 285">
              <a:extLst>
                <a:ext uri="{FF2B5EF4-FFF2-40B4-BE49-F238E27FC236}">
                  <a16:creationId xmlns:a16="http://schemas.microsoft.com/office/drawing/2014/main" id="{E4BB0F8D-B115-4F02-9227-BCC3786FEA14}"/>
                </a:ext>
              </a:extLst>
            </p:cNvPr>
            <p:cNvSpPr/>
            <p:nvPr/>
          </p:nvSpPr>
          <p:spPr>
            <a:xfrm>
              <a:off x="1870706" y="5880287"/>
              <a:ext cx="929833" cy="486049"/>
            </a:xfrm>
            <a:custGeom>
              <a:avLst/>
              <a:gdLst>
                <a:gd name="connsiteX0" fmla="*/ 1002314 w 1029335"/>
                <a:gd name="connsiteY0" fmla="*/ 349456 h 538061"/>
                <a:gd name="connsiteX1" fmla="*/ 936811 w 1029335"/>
                <a:gd name="connsiteY1" fmla="*/ 283952 h 538061"/>
                <a:gd name="connsiteX2" fmla="*/ 819841 w 1029335"/>
                <a:gd name="connsiteY2" fmla="*/ 274595 h 538061"/>
                <a:gd name="connsiteX3" fmla="*/ 819841 w 1029335"/>
                <a:gd name="connsiteY3" fmla="*/ 274595 h 538061"/>
                <a:gd name="connsiteX4" fmla="*/ 819841 w 1029335"/>
                <a:gd name="connsiteY4" fmla="*/ 274595 h 538061"/>
                <a:gd name="connsiteX5" fmla="*/ 819841 w 1029335"/>
                <a:gd name="connsiteY5" fmla="*/ 274595 h 538061"/>
                <a:gd name="connsiteX6" fmla="*/ 775393 w 1029335"/>
                <a:gd name="connsiteY6" fmla="*/ 265237 h 538061"/>
                <a:gd name="connsiteX7" fmla="*/ 525077 w 1029335"/>
                <a:gd name="connsiteY7" fmla="*/ 68728 h 538061"/>
                <a:gd name="connsiteX8" fmla="*/ 501683 w 1029335"/>
                <a:gd name="connsiteY8" fmla="*/ 42994 h 538061"/>
                <a:gd name="connsiteX9" fmla="*/ 482968 w 1029335"/>
                <a:gd name="connsiteY9" fmla="*/ 71067 h 538061"/>
                <a:gd name="connsiteX10" fmla="*/ 508701 w 1029335"/>
                <a:gd name="connsiteY10" fmla="*/ 85103 h 538061"/>
                <a:gd name="connsiteX11" fmla="*/ 791768 w 1029335"/>
                <a:gd name="connsiteY11" fmla="*/ 288631 h 538061"/>
                <a:gd name="connsiteX12" fmla="*/ 925114 w 1029335"/>
                <a:gd name="connsiteY12" fmla="*/ 305007 h 538061"/>
                <a:gd name="connsiteX13" fmla="*/ 981260 w 1029335"/>
                <a:gd name="connsiteY13" fmla="*/ 365831 h 538061"/>
                <a:gd name="connsiteX14" fmla="*/ 929793 w 1029335"/>
                <a:gd name="connsiteY14" fmla="*/ 428995 h 538061"/>
                <a:gd name="connsiteX15" fmla="*/ 475950 w 1029335"/>
                <a:gd name="connsiteY15" fmla="*/ 424316 h 538061"/>
                <a:gd name="connsiteX16" fmla="*/ 302834 w 1029335"/>
                <a:gd name="connsiteY16" fmla="*/ 414959 h 538061"/>
                <a:gd name="connsiteX17" fmla="*/ 108664 w 1029335"/>
                <a:gd name="connsiteY17" fmla="*/ 393904 h 538061"/>
                <a:gd name="connsiteX18" fmla="*/ 59536 w 1029335"/>
                <a:gd name="connsiteY18" fmla="*/ 328401 h 538061"/>
                <a:gd name="connsiteX19" fmla="*/ 57197 w 1029335"/>
                <a:gd name="connsiteY19" fmla="*/ 213770 h 538061"/>
                <a:gd name="connsiteX20" fmla="*/ 80591 w 1029335"/>
                <a:gd name="connsiteY20" fmla="*/ 141249 h 538061"/>
                <a:gd name="connsiteX21" fmla="*/ 68894 w 1029335"/>
                <a:gd name="connsiteY21" fmla="*/ 134231 h 538061"/>
                <a:gd name="connsiteX22" fmla="*/ 50179 w 1029335"/>
                <a:gd name="connsiteY22" fmla="*/ 199734 h 538061"/>
                <a:gd name="connsiteX23" fmla="*/ 50179 w 1029335"/>
                <a:gd name="connsiteY23" fmla="*/ 309686 h 538061"/>
                <a:gd name="connsiteX24" fmla="*/ 80591 w 1029335"/>
                <a:gd name="connsiteY24" fmla="*/ 403262 h 538061"/>
                <a:gd name="connsiteX25" fmla="*/ 314531 w 1029335"/>
                <a:gd name="connsiteY25" fmla="*/ 431335 h 538061"/>
                <a:gd name="connsiteX26" fmla="*/ 487647 w 1029335"/>
                <a:gd name="connsiteY26" fmla="*/ 447710 h 538061"/>
                <a:gd name="connsiteX27" fmla="*/ 950847 w 1029335"/>
                <a:gd name="connsiteY27" fmla="*/ 445371 h 538061"/>
                <a:gd name="connsiteX28" fmla="*/ 1002314 w 1029335"/>
                <a:gd name="connsiteY28" fmla="*/ 349456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29335" h="538061">
                  <a:moveTo>
                    <a:pt x="1002314" y="349456"/>
                  </a:moveTo>
                  <a:cubicBezTo>
                    <a:pt x="997635" y="309686"/>
                    <a:pt x="971902" y="288631"/>
                    <a:pt x="936811" y="283952"/>
                  </a:cubicBezTo>
                  <a:cubicBezTo>
                    <a:pt x="899381" y="279274"/>
                    <a:pt x="859611" y="276934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03465" y="272255"/>
                    <a:pt x="787090" y="269916"/>
                    <a:pt x="775393" y="265237"/>
                  </a:cubicBezTo>
                  <a:cubicBezTo>
                    <a:pt x="651404" y="227807"/>
                    <a:pt x="592920" y="174001"/>
                    <a:pt x="525077" y="68728"/>
                  </a:cubicBezTo>
                  <a:cubicBezTo>
                    <a:pt x="513380" y="50012"/>
                    <a:pt x="501683" y="64049"/>
                    <a:pt x="501683" y="42994"/>
                  </a:cubicBezTo>
                  <a:cubicBezTo>
                    <a:pt x="497004" y="52352"/>
                    <a:pt x="492325" y="59370"/>
                    <a:pt x="482968" y="71067"/>
                  </a:cubicBezTo>
                  <a:cubicBezTo>
                    <a:pt x="485307" y="71067"/>
                    <a:pt x="499344" y="66388"/>
                    <a:pt x="508701" y="85103"/>
                  </a:cubicBezTo>
                  <a:cubicBezTo>
                    <a:pt x="574204" y="178679"/>
                    <a:pt x="630350" y="248861"/>
                    <a:pt x="791768" y="288631"/>
                  </a:cubicBezTo>
                  <a:cubicBezTo>
                    <a:pt x="843235" y="297989"/>
                    <a:pt x="883005" y="297989"/>
                    <a:pt x="925114" y="305007"/>
                  </a:cubicBezTo>
                  <a:cubicBezTo>
                    <a:pt x="967223" y="314365"/>
                    <a:pt x="978920" y="335419"/>
                    <a:pt x="981260" y="365831"/>
                  </a:cubicBezTo>
                  <a:cubicBezTo>
                    <a:pt x="983599" y="400922"/>
                    <a:pt x="953187" y="419638"/>
                    <a:pt x="929793" y="428995"/>
                  </a:cubicBezTo>
                  <a:cubicBezTo>
                    <a:pt x="726265" y="494498"/>
                    <a:pt x="611635" y="482801"/>
                    <a:pt x="475950" y="424316"/>
                  </a:cubicBezTo>
                  <a:cubicBezTo>
                    <a:pt x="412786" y="396244"/>
                    <a:pt x="370677" y="405601"/>
                    <a:pt x="302834" y="414959"/>
                  </a:cubicBezTo>
                  <a:cubicBezTo>
                    <a:pt x="237331" y="424316"/>
                    <a:pt x="169488" y="410280"/>
                    <a:pt x="108664" y="393904"/>
                  </a:cubicBezTo>
                  <a:cubicBezTo>
                    <a:pt x="87609" y="386886"/>
                    <a:pt x="38482" y="382207"/>
                    <a:pt x="59536" y="328401"/>
                  </a:cubicBezTo>
                  <a:cubicBezTo>
                    <a:pt x="57197" y="272255"/>
                    <a:pt x="59536" y="213770"/>
                    <a:pt x="57197" y="213770"/>
                  </a:cubicBezTo>
                  <a:cubicBezTo>
                    <a:pt x="59536" y="197395"/>
                    <a:pt x="66555" y="188037"/>
                    <a:pt x="80591" y="141249"/>
                  </a:cubicBezTo>
                  <a:cubicBezTo>
                    <a:pt x="73573" y="136570"/>
                    <a:pt x="75912" y="138910"/>
                    <a:pt x="68894" y="134231"/>
                  </a:cubicBezTo>
                  <a:cubicBezTo>
                    <a:pt x="66555" y="157625"/>
                    <a:pt x="52518" y="176340"/>
                    <a:pt x="50179" y="199734"/>
                  </a:cubicBezTo>
                  <a:cubicBezTo>
                    <a:pt x="45500" y="237164"/>
                    <a:pt x="45500" y="272255"/>
                    <a:pt x="50179" y="309686"/>
                  </a:cubicBezTo>
                  <a:cubicBezTo>
                    <a:pt x="43161" y="344777"/>
                    <a:pt x="29124" y="384547"/>
                    <a:pt x="80591" y="403262"/>
                  </a:cubicBezTo>
                  <a:cubicBezTo>
                    <a:pt x="157791" y="428995"/>
                    <a:pt x="234991" y="445371"/>
                    <a:pt x="314531" y="431335"/>
                  </a:cubicBezTo>
                  <a:cubicBezTo>
                    <a:pt x="375355" y="419638"/>
                    <a:pt x="431501" y="421977"/>
                    <a:pt x="487647" y="447710"/>
                  </a:cubicBezTo>
                  <a:cubicBezTo>
                    <a:pt x="642047" y="520232"/>
                    <a:pt x="796447" y="501517"/>
                    <a:pt x="950847" y="445371"/>
                  </a:cubicBezTo>
                  <a:cubicBezTo>
                    <a:pt x="997635" y="421977"/>
                    <a:pt x="1004654" y="389225"/>
                    <a:pt x="1002314" y="349456"/>
                  </a:cubicBezTo>
                  <a:close/>
                </a:path>
              </a:pathLst>
            </a:custGeom>
            <a:solidFill>
              <a:srgbClr val="504D4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9" name="Freeform: Shape 286">
              <a:extLst>
                <a:ext uri="{FF2B5EF4-FFF2-40B4-BE49-F238E27FC236}">
                  <a16:creationId xmlns:a16="http://schemas.microsoft.com/office/drawing/2014/main" id="{C8829753-9B04-43FC-B956-232D0FEB7D12}"/>
                </a:ext>
              </a:extLst>
            </p:cNvPr>
            <p:cNvSpPr/>
            <p:nvPr/>
          </p:nvSpPr>
          <p:spPr>
            <a:xfrm>
              <a:off x="1518804" y="372794"/>
              <a:ext cx="697375" cy="591712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00" name="Freeform: Shape 287">
              <a:extLst>
                <a:ext uri="{FF2B5EF4-FFF2-40B4-BE49-F238E27FC236}">
                  <a16:creationId xmlns:a16="http://schemas.microsoft.com/office/drawing/2014/main" id="{D4EDCA74-4A40-44D5-96CB-FEAEFD730ACC}"/>
                </a:ext>
              </a:extLst>
            </p:cNvPr>
            <p:cNvSpPr/>
            <p:nvPr/>
          </p:nvSpPr>
          <p:spPr>
            <a:xfrm>
              <a:off x="1389934" y="5990176"/>
              <a:ext cx="443784" cy="528315"/>
            </a:xfrm>
            <a:custGeom>
              <a:avLst/>
              <a:gdLst>
                <a:gd name="connsiteX0" fmla="*/ 439696 w 491273"/>
                <a:gd name="connsiteY0" fmla="*/ 361153 h 584849"/>
                <a:gd name="connsiteX1" fmla="*/ 418641 w 491273"/>
                <a:gd name="connsiteY1" fmla="*/ 251201 h 584849"/>
                <a:gd name="connsiteX2" fmla="*/ 418641 w 491273"/>
                <a:gd name="connsiteY2" fmla="*/ 117855 h 584849"/>
                <a:gd name="connsiteX3" fmla="*/ 423320 w 491273"/>
                <a:gd name="connsiteY3" fmla="*/ 50013 h 584849"/>
                <a:gd name="connsiteX4" fmla="*/ 397587 w 491273"/>
                <a:gd name="connsiteY4" fmla="*/ 42994 h 584849"/>
                <a:gd name="connsiteX5" fmla="*/ 399926 w 491273"/>
                <a:gd name="connsiteY5" fmla="*/ 117855 h 584849"/>
                <a:gd name="connsiteX6" fmla="*/ 404605 w 491273"/>
                <a:gd name="connsiteY6" fmla="*/ 279274 h 584849"/>
                <a:gd name="connsiteX7" fmla="*/ 432678 w 491273"/>
                <a:gd name="connsiteY7" fmla="*/ 426656 h 584849"/>
                <a:gd name="connsiteX8" fmla="*/ 357817 w 491273"/>
                <a:gd name="connsiteY8" fmla="*/ 522571 h 584849"/>
                <a:gd name="connsiteX9" fmla="*/ 107501 w 491273"/>
                <a:gd name="connsiteY9" fmla="*/ 515553 h 584849"/>
                <a:gd name="connsiteX10" fmla="*/ 72410 w 491273"/>
                <a:gd name="connsiteY10" fmla="*/ 370510 h 584849"/>
                <a:gd name="connsiteX11" fmla="*/ 116859 w 491273"/>
                <a:gd name="connsiteY11" fmla="*/ 232486 h 584849"/>
                <a:gd name="connsiteX12" fmla="*/ 126216 w 491273"/>
                <a:gd name="connsiteY12" fmla="*/ 61710 h 584849"/>
                <a:gd name="connsiteX13" fmla="*/ 105162 w 491273"/>
                <a:gd name="connsiteY13" fmla="*/ 64050 h 584849"/>
                <a:gd name="connsiteX14" fmla="*/ 105162 w 491273"/>
                <a:gd name="connsiteY14" fmla="*/ 225468 h 584849"/>
                <a:gd name="connsiteX15" fmla="*/ 105162 w 491273"/>
                <a:gd name="connsiteY15" fmla="*/ 225468 h 584849"/>
                <a:gd name="connsiteX16" fmla="*/ 105162 w 491273"/>
                <a:gd name="connsiteY16" fmla="*/ 225468 h 584849"/>
                <a:gd name="connsiteX17" fmla="*/ 56034 w 491273"/>
                <a:gd name="connsiteY17" fmla="*/ 372850 h 584849"/>
                <a:gd name="connsiteX18" fmla="*/ 98143 w 491273"/>
                <a:gd name="connsiteY18" fmla="*/ 531929 h 584849"/>
                <a:gd name="connsiteX19" fmla="*/ 98143 w 491273"/>
                <a:gd name="connsiteY19" fmla="*/ 531929 h 584849"/>
                <a:gd name="connsiteX20" fmla="*/ 177683 w 491273"/>
                <a:gd name="connsiteY20" fmla="*/ 543626 h 584849"/>
                <a:gd name="connsiteX21" fmla="*/ 353138 w 491273"/>
                <a:gd name="connsiteY21" fmla="*/ 543626 h 584849"/>
                <a:gd name="connsiteX22" fmla="*/ 453732 w 491273"/>
                <a:gd name="connsiteY22" fmla="*/ 440692 h 584849"/>
                <a:gd name="connsiteX23" fmla="*/ 439696 w 491273"/>
                <a:gd name="connsiteY23" fmla="*/ 361153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1273" h="584849">
                  <a:moveTo>
                    <a:pt x="439696" y="361153"/>
                  </a:moveTo>
                  <a:cubicBezTo>
                    <a:pt x="427999" y="326062"/>
                    <a:pt x="420981" y="288631"/>
                    <a:pt x="418641" y="251201"/>
                  </a:cubicBezTo>
                  <a:cubicBezTo>
                    <a:pt x="413962" y="197395"/>
                    <a:pt x="418641" y="171661"/>
                    <a:pt x="418641" y="117855"/>
                  </a:cubicBezTo>
                  <a:cubicBezTo>
                    <a:pt x="418641" y="92122"/>
                    <a:pt x="416302" y="71067"/>
                    <a:pt x="423320" y="50013"/>
                  </a:cubicBezTo>
                  <a:cubicBezTo>
                    <a:pt x="413962" y="50013"/>
                    <a:pt x="409284" y="45334"/>
                    <a:pt x="397587" y="42994"/>
                  </a:cubicBezTo>
                  <a:cubicBezTo>
                    <a:pt x="397587" y="57031"/>
                    <a:pt x="402265" y="108498"/>
                    <a:pt x="399926" y="117855"/>
                  </a:cubicBezTo>
                  <a:cubicBezTo>
                    <a:pt x="392908" y="183358"/>
                    <a:pt x="399926" y="244183"/>
                    <a:pt x="404605" y="279274"/>
                  </a:cubicBezTo>
                  <a:cubicBezTo>
                    <a:pt x="416302" y="328401"/>
                    <a:pt x="427999" y="372850"/>
                    <a:pt x="432678" y="426656"/>
                  </a:cubicBezTo>
                  <a:cubicBezTo>
                    <a:pt x="437356" y="489820"/>
                    <a:pt x="418641" y="508535"/>
                    <a:pt x="357817" y="522571"/>
                  </a:cubicBezTo>
                  <a:cubicBezTo>
                    <a:pt x="304011" y="534268"/>
                    <a:pt x="180022" y="536608"/>
                    <a:pt x="107501" y="515553"/>
                  </a:cubicBezTo>
                  <a:cubicBezTo>
                    <a:pt x="74749" y="508535"/>
                    <a:pt x="37319" y="452389"/>
                    <a:pt x="72410" y="370510"/>
                  </a:cubicBezTo>
                  <a:cubicBezTo>
                    <a:pt x="86446" y="337759"/>
                    <a:pt x="112180" y="255880"/>
                    <a:pt x="116859" y="232486"/>
                  </a:cubicBezTo>
                  <a:cubicBezTo>
                    <a:pt x="133234" y="178680"/>
                    <a:pt x="133234" y="124873"/>
                    <a:pt x="126216" y="61710"/>
                  </a:cubicBezTo>
                  <a:cubicBezTo>
                    <a:pt x="119198" y="61710"/>
                    <a:pt x="112180" y="64050"/>
                    <a:pt x="105162" y="64050"/>
                  </a:cubicBezTo>
                  <a:cubicBezTo>
                    <a:pt x="119198" y="122535"/>
                    <a:pt x="112180" y="183358"/>
                    <a:pt x="105162" y="225468"/>
                  </a:cubicBezTo>
                  <a:lnTo>
                    <a:pt x="105162" y="225468"/>
                  </a:lnTo>
                  <a:cubicBezTo>
                    <a:pt x="105162" y="225468"/>
                    <a:pt x="105162" y="225468"/>
                    <a:pt x="105162" y="225468"/>
                  </a:cubicBezTo>
                  <a:cubicBezTo>
                    <a:pt x="91125" y="274595"/>
                    <a:pt x="74749" y="326062"/>
                    <a:pt x="56034" y="372850"/>
                  </a:cubicBezTo>
                  <a:cubicBezTo>
                    <a:pt x="27961" y="443032"/>
                    <a:pt x="46677" y="503856"/>
                    <a:pt x="98143" y="531929"/>
                  </a:cubicBezTo>
                  <a:lnTo>
                    <a:pt x="98143" y="531929"/>
                  </a:lnTo>
                  <a:cubicBezTo>
                    <a:pt x="123877" y="541287"/>
                    <a:pt x="149610" y="543626"/>
                    <a:pt x="177683" y="543626"/>
                  </a:cubicBezTo>
                  <a:cubicBezTo>
                    <a:pt x="240847" y="550644"/>
                    <a:pt x="294653" y="548305"/>
                    <a:pt x="353138" y="543626"/>
                  </a:cubicBezTo>
                  <a:cubicBezTo>
                    <a:pt x="435017" y="534268"/>
                    <a:pt x="453732" y="517893"/>
                    <a:pt x="453732" y="440692"/>
                  </a:cubicBezTo>
                  <a:cubicBezTo>
                    <a:pt x="451393" y="417298"/>
                    <a:pt x="446714" y="389226"/>
                    <a:pt x="439696" y="361153"/>
                  </a:cubicBezTo>
                  <a:close/>
                </a:path>
              </a:pathLst>
            </a:custGeom>
            <a:solidFill>
              <a:srgbClr val="5D5A5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01" name="Freeform: Shape 288">
              <a:extLst>
                <a:ext uri="{FF2B5EF4-FFF2-40B4-BE49-F238E27FC236}">
                  <a16:creationId xmlns:a16="http://schemas.microsoft.com/office/drawing/2014/main" id="{D90A9EA9-3A4D-4B71-A122-D182402042F7}"/>
                </a:ext>
              </a:extLst>
            </p:cNvPr>
            <p:cNvSpPr/>
            <p:nvPr/>
          </p:nvSpPr>
          <p:spPr>
            <a:xfrm>
              <a:off x="988313" y="705022"/>
              <a:ext cx="1914616" cy="1929923"/>
            </a:xfrm>
            <a:custGeom>
              <a:avLst/>
              <a:gdLst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15007 w 1914616"/>
                <a:gd name="connsiteY14" fmla="*/ 1529154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914616" h="1929923">
                  <a:moveTo>
                    <a:pt x="1895064" y="1476543"/>
                  </a:moveTo>
                  <a:lnTo>
                    <a:pt x="1912499" y="1486317"/>
                  </a:lnTo>
                  <a:cubicBezTo>
                    <a:pt x="1920952" y="1503222"/>
                    <a:pt x="1901932" y="1507449"/>
                    <a:pt x="1893480" y="1518016"/>
                  </a:cubicBezTo>
                  <a:cubicBezTo>
                    <a:pt x="1802609" y="1613112"/>
                    <a:pt x="1696946" y="1691303"/>
                    <a:pt x="1597623" y="1777947"/>
                  </a:cubicBezTo>
                  <a:cubicBezTo>
                    <a:pt x="1542678" y="1826552"/>
                    <a:pt x="1479280" y="1864591"/>
                    <a:pt x="1415882" y="1902629"/>
                  </a:cubicBezTo>
                  <a:cubicBezTo>
                    <a:pt x="1335579" y="1921649"/>
                    <a:pt x="1318673" y="1911083"/>
                    <a:pt x="1299653" y="1832892"/>
                  </a:cubicBezTo>
                  <a:cubicBezTo>
                    <a:pt x="1270068" y="1710323"/>
                    <a:pt x="1322899" y="1638472"/>
                    <a:pt x="1453921" y="1627905"/>
                  </a:cubicBezTo>
                  <a:cubicBezTo>
                    <a:pt x="1464487" y="1627905"/>
                    <a:pt x="1475054" y="1627905"/>
                    <a:pt x="1481394" y="1617339"/>
                  </a:cubicBezTo>
                  <a:cubicBezTo>
                    <a:pt x="1485620" y="1608886"/>
                    <a:pt x="1479280" y="1604660"/>
                    <a:pt x="1472941" y="1598319"/>
                  </a:cubicBezTo>
                  <a:cubicBezTo>
                    <a:pt x="1462374" y="1585640"/>
                    <a:pt x="1432788" y="1583527"/>
                    <a:pt x="1441242" y="1564507"/>
                  </a:cubicBezTo>
                  <a:cubicBezTo>
                    <a:pt x="1451808" y="1543375"/>
                    <a:pt x="1477167" y="1556054"/>
                    <a:pt x="1496186" y="1560281"/>
                  </a:cubicBezTo>
                  <a:cubicBezTo>
                    <a:pt x="1515206" y="1568734"/>
                    <a:pt x="1536338" y="1570847"/>
                    <a:pt x="1553244" y="1583527"/>
                  </a:cubicBezTo>
                  <a:cubicBezTo>
                    <a:pt x="1563811" y="1566620"/>
                    <a:pt x="1536338" y="1556054"/>
                    <a:pt x="1553244" y="1541262"/>
                  </a:cubicBezTo>
                  <a:cubicBezTo>
                    <a:pt x="1572264" y="1520129"/>
                    <a:pt x="1589170" y="1526469"/>
                    <a:pt x="1606076" y="1541262"/>
                  </a:cubicBezTo>
                  <a:cubicBezTo>
                    <a:pt x="1642001" y="1589867"/>
                    <a:pt x="1618736" y="1597569"/>
                    <a:pt x="1715007" y="1529154"/>
                  </a:cubicBezTo>
                  <a:cubicBezTo>
                    <a:pt x="1743824" y="1568556"/>
                    <a:pt x="1732092" y="1565690"/>
                    <a:pt x="1800299" y="1520899"/>
                  </a:cubicBezTo>
                  <a:cubicBezTo>
                    <a:pt x="1808751" y="1533578"/>
                    <a:pt x="1855440" y="1494770"/>
                    <a:pt x="1874460" y="1477864"/>
                  </a:cubicBezTo>
                  <a:cubicBezTo>
                    <a:pt x="1880800" y="1479977"/>
                    <a:pt x="1888196" y="1477335"/>
                    <a:pt x="1895064" y="1476543"/>
                  </a:cubicBezTo>
                  <a:close/>
                  <a:moveTo>
                    <a:pt x="1244180" y="1396504"/>
                  </a:moveTo>
                  <a:cubicBezTo>
                    <a:pt x="1304408" y="1400202"/>
                    <a:pt x="1363051" y="1412353"/>
                    <a:pt x="1430676" y="1431372"/>
                  </a:cubicBezTo>
                  <a:cubicBezTo>
                    <a:pt x="1437015" y="1433485"/>
                    <a:pt x="1443355" y="1433485"/>
                    <a:pt x="1443355" y="1441939"/>
                  </a:cubicBezTo>
                  <a:cubicBezTo>
                    <a:pt x="1445468" y="1452505"/>
                    <a:pt x="1437015" y="1454618"/>
                    <a:pt x="1428562" y="1456732"/>
                  </a:cubicBezTo>
                  <a:cubicBezTo>
                    <a:pt x="1407429" y="1465184"/>
                    <a:pt x="1388411" y="1473638"/>
                    <a:pt x="1363051" y="1463072"/>
                  </a:cubicBezTo>
                  <a:cubicBezTo>
                    <a:pt x="1339805" y="1452505"/>
                    <a:pt x="1312333" y="1454618"/>
                    <a:pt x="1286973" y="1450392"/>
                  </a:cubicBezTo>
                  <a:cubicBezTo>
                    <a:pt x="1261615" y="1439826"/>
                    <a:pt x="1227802" y="1437712"/>
                    <a:pt x="1198217" y="1446166"/>
                  </a:cubicBezTo>
                  <a:cubicBezTo>
                    <a:pt x="1227802" y="1450392"/>
                    <a:pt x="1267955" y="1454618"/>
                    <a:pt x="1286973" y="1467298"/>
                  </a:cubicBezTo>
                  <a:cubicBezTo>
                    <a:pt x="1289087" y="1509563"/>
                    <a:pt x="1257388" y="1492658"/>
                    <a:pt x="1240482" y="1496883"/>
                  </a:cubicBezTo>
                  <a:cubicBezTo>
                    <a:pt x="1213009" y="1490544"/>
                    <a:pt x="1170744" y="1482091"/>
                    <a:pt x="1147498" y="1486317"/>
                  </a:cubicBezTo>
                  <a:cubicBezTo>
                    <a:pt x="1134819" y="1490544"/>
                    <a:pt x="1115800" y="1492658"/>
                    <a:pt x="1109460" y="1494770"/>
                  </a:cubicBezTo>
                  <a:cubicBezTo>
                    <a:pt x="1115800" y="1496883"/>
                    <a:pt x="1132705" y="1498997"/>
                    <a:pt x="1147498" y="1496883"/>
                  </a:cubicBezTo>
                  <a:cubicBezTo>
                    <a:pt x="1181310" y="1492658"/>
                    <a:pt x="1202443" y="1494770"/>
                    <a:pt x="1210896" y="1513790"/>
                  </a:cubicBezTo>
                  <a:cubicBezTo>
                    <a:pt x="1166518" y="1530696"/>
                    <a:pt x="1115800" y="1524356"/>
                    <a:pt x="1073535" y="1551829"/>
                  </a:cubicBezTo>
                  <a:cubicBezTo>
                    <a:pt x="1014363" y="1562395"/>
                    <a:pt x="957305" y="1572961"/>
                    <a:pt x="898134" y="1581414"/>
                  </a:cubicBezTo>
                  <a:cubicBezTo>
                    <a:pt x="881228" y="1583528"/>
                    <a:pt x="870662" y="1591980"/>
                    <a:pt x="862209" y="1606773"/>
                  </a:cubicBezTo>
                  <a:cubicBezTo>
                    <a:pt x="857982" y="1613113"/>
                    <a:pt x="832624" y="1625793"/>
                    <a:pt x="813604" y="1638472"/>
                  </a:cubicBezTo>
                  <a:lnTo>
                    <a:pt x="678355" y="1720889"/>
                  </a:lnTo>
                  <a:cubicBezTo>
                    <a:pt x="572693" y="1788513"/>
                    <a:pt x="467030" y="1839232"/>
                    <a:pt x="342348" y="1870931"/>
                  </a:cubicBezTo>
                  <a:cubicBezTo>
                    <a:pt x="333894" y="1873043"/>
                    <a:pt x="228231" y="1887837"/>
                    <a:pt x="156381" y="1917423"/>
                  </a:cubicBezTo>
                  <a:cubicBezTo>
                    <a:pt x="118343" y="1934328"/>
                    <a:pt x="84530" y="1936441"/>
                    <a:pt x="57058" y="1908969"/>
                  </a:cubicBezTo>
                  <a:cubicBezTo>
                    <a:pt x="29586" y="1879384"/>
                    <a:pt x="14793" y="1851911"/>
                    <a:pt x="0" y="1809646"/>
                  </a:cubicBezTo>
                  <a:cubicBezTo>
                    <a:pt x="69738" y="1750475"/>
                    <a:pt x="57058" y="1731456"/>
                    <a:pt x="112003" y="1691303"/>
                  </a:cubicBezTo>
                  <a:cubicBezTo>
                    <a:pt x="293743" y="1579301"/>
                    <a:pt x="369820" y="1600433"/>
                    <a:pt x="416312" y="1598320"/>
                  </a:cubicBezTo>
                  <a:cubicBezTo>
                    <a:pt x="469143" y="1591980"/>
                    <a:pt x="530428" y="1591980"/>
                    <a:pt x="608618" y="1566621"/>
                  </a:cubicBezTo>
                  <a:cubicBezTo>
                    <a:pt x="712168" y="1534922"/>
                    <a:pt x="762885" y="1532809"/>
                    <a:pt x="836849" y="1511676"/>
                  </a:cubicBezTo>
                  <a:cubicBezTo>
                    <a:pt x="934060" y="1486317"/>
                    <a:pt x="982665" y="1439826"/>
                    <a:pt x="1048175" y="1412353"/>
                  </a:cubicBezTo>
                  <a:cubicBezTo>
                    <a:pt x="1122139" y="1397560"/>
                    <a:pt x="1183952" y="1392805"/>
                    <a:pt x="1244180" y="1396504"/>
                  </a:cubicBezTo>
                  <a:close/>
                  <a:moveTo>
                    <a:pt x="946179" y="991"/>
                  </a:moveTo>
                  <a:cubicBezTo>
                    <a:pt x="959024" y="3105"/>
                    <a:pt x="971571" y="8652"/>
                    <a:pt x="982666" y="18162"/>
                  </a:cubicBezTo>
                  <a:cubicBezTo>
                    <a:pt x="1031271" y="51974"/>
                    <a:pt x="1096782" y="60427"/>
                    <a:pt x="1151726" y="70993"/>
                  </a:cubicBezTo>
                  <a:cubicBezTo>
                    <a:pt x="1153840" y="90013"/>
                    <a:pt x="1155953" y="98466"/>
                    <a:pt x="1155953" y="111145"/>
                  </a:cubicBezTo>
                  <a:lnTo>
                    <a:pt x="1155953" y="208355"/>
                  </a:lnTo>
                  <a:cubicBezTo>
                    <a:pt x="1122141" y="261186"/>
                    <a:pt x="1115801" y="307678"/>
                    <a:pt x="1117914" y="373189"/>
                  </a:cubicBezTo>
                  <a:cubicBezTo>
                    <a:pt x="1120027" y="417568"/>
                    <a:pt x="1098895" y="459833"/>
                    <a:pt x="1067196" y="493645"/>
                  </a:cubicBezTo>
                  <a:cubicBezTo>
                    <a:pt x="1048177" y="514777"/>
                    <a:pt x="1033384" y="529570"/>
                    <a:pt x="1016478" y="563382"/>
                  </a:cubicBezTo>
                  <a:cubicBezTo>
                    <a:pt x="1005912" y="586628"/>
                    <a:pt x="999572" y="605647"/>
                    <a:pt x="989006" y="624667"/>
                  </a:cubicBezTo>
                  <a:cubicBezTo>
                    <a:pt x="983723" y="638403"/>
                    <a:pt x="975269" y="644743"/>
                    <a:pt x="965495" y="646328"/>
                  </a:cubicBezTo>
                  <a:lnTo>
                    <a:pt x="959415" y="645000"/>
                  </a:lnTo>
                  <a:lnTo>
                    <a:pt x="880948" y="615551"/>
                  </a:lnTo>
                  <a:lnTo>
                    <a:pt x="856567" y="604576"/>
                  </a:lnTo>
                  <a:lnTo>
                    <a:pt x="773453" y="559156"/>
                  </a:lnTo>
                  <a:cubicBezTo>
                    <a:pt x="792472" y="576062"/>
                    <a:pt x="818360" y="588213"/>
                    <a:pt x="846625" y="600101"/>
                  </a:cubicBezTo>
                  <a:lnTo>
                    <a:pt x="856567" y="604576"/>
                  </a:lnTo>
                  <a:lnTo>
                    <a:pt x="867229" y="610403"/>
                  </a:lnTo>
                  <a:lnTo>
                    <a:pt x="880948" y="615551"/>
                  </a:lnTo>
                  <a:lnTo>
                    <a:pt x="934060" y="639460"/>
                  </a:lnTo>
                  <a:lnTo>
                    <a:pt x="959415" y="645000"/>
                  </a:lnTo>
                  <a:lnTo>
                    <a:pt x="978439" y="652139"/>
                  </a:lnTo>
                  <a:cubicBezTo>
                    <a:pt x="982666" y="654253"/>
                    <a:pt x="984779" y="658479"/>
                    <a:pt x="984779" y="662705"/>
                  </a:cubicBezTo>
                  <a:cubicBezTo>
                    <a:pt x="1001685" y="751463"/>
                    <a:pt x="965759" y="831766"/>
                    <a:pt x="955193" y="918410"/>
                  </a:cubicBezTo>
                  <a:cubicBezTo>
                    <a:pt x="953080" y="943769"/>
                    <a:pt x="944627" y="969128"/>
                    <a:pt x="938287" y="994487"/>
                  </a:cubicBezTo>
                  <a:cubicBezTo>
                    <a:pt x="925608" y="1002941"/>
                    <a:pt x="944627" y="1026186"/>
                    <a:pt x="921381" y="1030413"/>
                  </a:cubicBezTo>
                  <a:cubicBezTo>
                    <a:pt x="879116" y="943769"/>
                    <a:pt x="813605" y="871918"/>
                    <a:pt x="754433" y="797954"/>
                  </a:cubicBezTo>
                  <a:cubicBezTo>
                    <a:pt x="729075" y="768368"/>
                    <a:pt x="688922" y="749350"/>
                    <a:pt x="655111" y="728217"/>
                  </a:cubicBezTo>
                  <a:cubicBezTo>
                    <a:pt x="574806" y="677498"/>
                    <a:pt x="547334" y="595081"/>
                    <a:pt x="579033" y="508438"/>
                  </a:cubicBezTo>
                  <a:cubicBezTo>
                    <a:pt x="602279" y="451380"/>
                    <a:pt x="605945" y="374057"/>
                    <a:pt x="616511" y="312772"/>
                  </a:cubicBezTo>
                  <a:cubicBezTo>
                    <a:pt x="641870" y="325451"/>
                    <a:pt x="669903" y="366849"/>
                    <a:pt x="699489" y="333037"/>
                  </a:cubicBezTo>
                  <a:cubicBezTo>
                    <a:pt x="640318" y="333037"/>
                    <a:pt x="629751" y="320357"/>
                    <a:pt x="614958" y="265413"/>
                  </a:cubicBezTo>
                  <a:cubicBezTo>
                    <a:pt x="608619" y="242168"/>
                    <a:pt x="591712" y="225188"/>
                    <a:pt x="585372" y="197789"/>
                  </a:cubicBezTo>
                  <a:cubicBezTo>
                    <a:pt x="579033" y="170389"/>
                    <a:pt x="553673" y="130598"/>
                    <a:pt x="576920" y="101013"/>
                  </a:cubicBezTo>
                  <a:cubicBezTo>
                    <a:pt x="644544" y="98899"/>
                    <a:pt x="705828" y="136505"/>
                    <a:pt x="710055" y="229487"/>
                  </a:cubicBezTo>
                  <a:cubicBezTo>
                    <a:pt x="739641" y="212582"/>
                    <a:pt x="739641" y="185109"/>
                    <a:pt x="737527" y="157637"/>
                  </a:cubicBezTo>
                  <a:cubicBezTo>
                    <a:pt x="735414" y="128051"/>
                    <a:pt x="741754" y="109032"/>
                    <a:pt x="777680" y="115372"/>
                  </a:cubicBezTo>
                  <a:cubicBezTo>
                    <a:pt x="822058" y="123824"/>
                    <a:pt x="841077" y="96352"/>
                    <a:pt x="853757" y="60427"/>
                  </a:cubicBezTo>
                  <a:cubicBezTo>
                    <a:pt x="866436" y="19218"/>
                    <a:pt x="907645" y="-5348"/>
                    <a:pt x="946179" y="991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grpSp>
          <p:nvGrpSpPr>
            <p:cNvPr id="102" name="Group 289">
              <a:extLst>
                <a:ext uri="{FF2B5EF4-FFF2-40B4-BE49-F238E27FC236}">
                  <a16:creationId xmlns:a16="http://schemas.microsoft.com/office/drawing/2014/main" id="{DC65BCAE-3E9D-44FB-9E88-307E2EA78C86}"/>
                </a:ext>
              </a:extLst>
            </p:cNvPr>
            <p:cNvGrpSpPr/>
            <p:nvPr/>
          </p:nvGrpSpPr>
          <p:grpSpPr>
            <a:xfrm>
              <a:off x="1314164" y="2864343"/>
              <a:ext cx="1013391" cy="285088"/>
              <a:chOff x="8963351" y="2835327"/>
              <a:chExt cx="1121835" cy="315595"/>
            </a:xfrm>
          </p:grpSpPr>
          <p:sp>
            <p:nvSpPr>
              <p:cNvPr id="106" name="Freeform: Shape 293">
                <a:extLst>
                  <a:ext uri="{FF2B5EF4-FFF2-40B4-BE49-F238E27FC236}">
                    <a16:creationId xmlns:a16="http://schemas.microsoft.com/office/drawing/2014/main" id="{07F3B196-B2B6-48BC-8C38-9A00D83AFA21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07" name="Freeform: Shape 294">
                <a:extLst>
                  <a:ext uri="{FF2B5EF4-FFF2-40B4-BE49-F238E27FC236}">
                    <a16:creationId xmlns:a16="http://schemas.microsoft.com/office/drawing/2014/main" id="{DDE511B7-D739-44B3-A0D3-669F29E03DFF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08" name="Freeform: Shape 295">
                <a:extLst>
                  <a:ext uri="{FF2B5EF4-FFF2-40B4-BE49-F238E27FC236}">
                    <a16:creationId xmlns:a16="http://schemas.microsoft.com/office/drawing/2014/main" id="{2C8550E8-399C-4C07-B188-39B2D3320DCF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09" name="Freeform: Shape 296">
                <a:extLst>
                  <a:ext uri="{FF2B5EF4-FFF2-40B4-BE49-F238E27FC236}">
                    <a16:creationId xmlns:a16="http://schemas.microsoft.com/office/drawing/2014/main" id="{B55B6A1E-F6DC-4A95-8FE5-D143530720C9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10" name="Freeform: Shape 297">
                <a:extLst>
                  <a:ext uri="{FF2B5EF4-FFF2-40B4-BE49-F238E27FC236}">
                    <a16:creationId xmlns:a16="http://schemas.microsoft.com/office/drawing/2014/main" id="{AB469C5D-94B0-4572-9157-8142C22905D5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11" name="Freeform: Shape 298">
                <a:extLst>
                  <a:ext uri="{FF2B5EF4-FFF2-40B4-BE49-F238E27FC236}">
                    <a16:creationId xmlns:a16="http://schemas.microsoft.com/office/drawing/2014/main" id="{0A321200-7D33-4343-B554-DA452920AA51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>
                  <a:solidFill>
                    <a:schemeClr val="bg1"/>
                  </a:solidFill>
                  <a:latin typeface="+mn-lt"/>
                </a:endParaRPr>
              </a:p>
            </p:txBody>
          </p:sp>
        </p:grpSp>
        <p:sp>
          <p:nvSpPr>
            <p:cNvPr id="103" name="Freeform: Shape 290">
              <a:extLst>
                <a:ext uri="{FF2B5EF4-FFF2-40B4-BE49-F238E27FC236}">
                  <a16:creationId xmlns:a16="http://schemas.microsoft.com/office/drawing/2014/main" id="{2087FEF0-225A-482C-B914-CEB5D0FE2931}"/>
                </a:ext>
              </a:extLst>
            </p:cNvPr>
            <p:cNvSpPr/>
            <p:nvPr/>
          </p:nvSpPr>
          <p:spPr>
            <a:xfrm>
              <a:off x="1909694" y="1707401"/>
              <a:ext cx="217666" cy="1291202"/>
            </a:xfrm>
            <a:custGeom>
              <a:avLst/>
              <a:gdLst>
                <a:gd name="connsiteX0" fmla="*/ 200760 w 217666"/>
                <a:gd name="connsiteY0" fmla="*/ 1217238 h 1291202"/>
                <a:gd name="connsiteX1" fmla="*/ 217666 w 217666"/>
                <a:gd name="connsiteY1" fmla="*/ 1232030 h 1291202"/>
                <a:gd name="connsiteX2" fmla="*/ 202873 w 217666"/>
                <a:gd name="connsiteY2" fmla="*/ 1251050 h 1291202"/>
                <a:gd name="connsiteX3" fmla="*/ 183853 w 217666"/>
                <a:gd name="connsiteY3" fmla="*/ 1236257 h 1291202"/>
                <a:gd name="connsiteX4" fmla="*/ 200760 w 217666"/>
                <a:gd name="connsiteY4" fmla="*/ 1217238 h 1291202"/>
                <a:gd name="connsiteX5" fmla="*/ 188082 w 217666"/>
                <a:gd name="connsiteY5" fmla="*/ 929834 h 1291202"/>
                <a:gd name="connsiteX6" fmla="*/ 204988 w 217666"/>
                <a:gd name="connsiteY6" fmla="*/ 950967 h 1291202"/>
                <a:gd name="connsiteX7" fmla="*/ 181742 w 217666"/>
                <a:gd name="connsiteY7" fmla="*/ 969987 h 1291202"/>
                <a:gd name="connsiteX8" fmla="*/ 166949 w 217666"/>
                <a:gd name="connsiteY8" fmla="*/ 946740 h 1291202"/>
                <a:gd name="connsiteX9" fmla="*/ 188082 w 217666"/>
                <a:gd name="connsiteY9" fmla="*/ 929834 h 1291202"/>
                <a:gd name="connsiteX10" fmla="*/ 128909 w 217666"/>
                <a:gd name="connsiteY10" fmla="*/ 657225 h 1291202"/>
                <a:gd name="connsiteX11" fmla="*/ 141589 w 217666"/>
                <a:gd name="connsiteY11" fmla="*/ 674131 h 1291202"/>
                <a:gd name="connsiteX12" fmla="*/ 124682 w 217666"/>
                <a:gd name="connsiteY12" fmla="*/ 691037 h 1291202"/>
                <a:gd name="connsiteX13" fmla="*/ 109890 w 217666"/>
                <a:gd name="connsiteY13" fmla="*/ 672017 h 1291202"/>
                <a:gd name="connsiteX14" fmla="*/ 128909 w 217666"/>
                <a:gd name="connsiteY14" fmla="*/ 657225 h 1291202"/>
                <a:gd name="connsiteX15" fmla="*/ 69737 w 217666"/>
                <a:gd name="connsiteY15" fmla="*/ 623411 h 1291202"/>
                <a:gd name="connsiteX16" fmla="*/ 88757 w 217666"/>
                <a:gd name="connsiteY16" fmla="*/ 648770 h 1291202"/>
                <a:gd name="connsiteX17" fmla="*/ 120456 w 217666"/>
                <a:gd name="connsiteY17" fmla="*/ 828398 h 1291202"/>
                <a:gd name="connsiteX18" fmla="*/ 164834 w 217666"/>
                <a:gd name="connsiteY18" fmla="*/ 980552 h 1291202"/>
                <a:gd name="connsiteX19" fmla="*/ 173288 w 217666"/>
                <a:gd name="connsiteY19" fmla="*/ 1219351 h 1291202"/>
                <a:gd name="connsiteX20" fmla="*/ 147928 w 217666"/>
                <a:gd name="connsiteY20" fmla="*/ 1291202 h 1291202"/>
                <a:gd name="connsiteX21" fmla="*/ 137362 w 217666"/>
                <a:gd name="connsiteY21" fmla="*/ 1289088 h 1291202"/>
                <a:gd name="connsiteX22" fmla="*/ 158495 w 217666"/>
                <a:gd name="connsiteY22" fmla="*/ 1217238 h 1291202"/>
                <a:gd name="connsiteX23" fmla="*/ 150042 w 217666"/>
                <a:gd name="connsiteY23" fmla="*/ 980552 h 1291202"/>
                <a:gd name="connsiteX24" fmla="*/ 105663 w 217666"/>
                <a:gd name="connsiteY24" fmla="*/ 800925 h 1291202"/>
                <a:gd name="connsiteX25" fmla="*/ 69737 w 217666"/>
                <a:gd name="connsiteY25" fmla="*/ 623411 h 1291202"/>
                <a:gd name="connsiteX26" fmla="*/ 50719 w 217666"/>
                <a:gd name="connsiteY26" fmla="*/ 120456 h 1291202"/>
                <a:gd name="connsiteX27" fmla="*/ 67625 w 217666"/>
                <a:gd name="connsiteY27" fmla="*/ 137363 h 1291202"/>
                <a:gd name="connsiteX28" fmla="*/ 52832 w 217666"/>
                <a:gd name="connsiteY28" fmla="*/ 154269 h 1291202"/>
                <a:gd name="connsiteX29" fmla="*/ 33812 w 217666"/>
                <a:gd name="connsiteY29" fmla="*/ 139476 h 1291202"/>
                <a:gd name="connsiteX30" fmla="*/ 50719 w 217666"/>
                <a:gd name="connsiteY30" fmla="*/ 120456 h 1291202"/>
                <a:gd name="connsiteX31" fmla="*/ 8454 w 217666"/>
                <a:gd name="connsiteY31" fmla="*/ 0 h 1291202"/>
                <a:gd name="connsiteX32" fmla="*/ 10567 w 217666"/>
                <a:gd name="connsiteY32" fmla="*/ 99323 h 1291202"/>
                <a:gd name="connsiteX33" fmla="*/ 23247 w 217666"/>
                <a:gd name="connsiteY33" fmla="*/ 226119 h 1291202"/>
                <a:gd name="connsiteX34" fmla="*/ 42266 w 217666"/>
                <a:gd name="connsiteY34" fmla="*/ 460692 h 1291202"/>
                <a:gd name="connsiteX35" fmla="*/ 25360 w 217666"/>
                <a:gd name="connsiteY35" fmla="*/ 469144 h 1291202"/>
                <a:gd name="connsiteX36" fmla="*/ 2114 w 217666"/>
                <a:gd name="connsiteY36" fmla="*/ 109890 h 1291202"/>
                <a:gd name="connsiteX37" fmla="*/ 0 w 217666"/>
                <a:gd name="connsiteY37" fmla="*/ 29586 h 1291202"/>
                <a:gd name="connsiteX38" fmla="*/ 8454 w 217666"/>
                <a:gd name="connsiteY38" fmla="*/ 0 h 129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7666" h="1291202">
                  <a:moveTo>
                    <a:pt x="200760" y="1217238"/>
                  </a:moveTo>
                  <a:cubicBezTo>
                    <a:pt x="209213" y="1215124"/>
                    <a:pt x="215553" y="1221464"/>
                    <a:pt x="217666" y="1232030"/>
                  </a:cubicBezTo>
                  <a:cubicBezTo>
                    <a:pt x="217666" y="1242597"/>
                    <a:pt x="213440" y="1248937"/>
                    <a:pt x="202873" y="1251050"/>
                  </a:cubicBezTo>
                  <a:cubicBezTo>
                    <a:pt x="192307" y="1251050"/>
                    <a:pt x="185967" y="1244710"/>
                    <a:pt x="183853" y="1236257"/>
                  </a:cubicBezTo>
                  <a:cubicBezTo>
                    <a:pt x="183853" y="1225691"/>
                    <a:pt x="190194" y="1219351"/>
                    <a:pt x="200760" y="1217238"/>
                  </a:cubicBezTo>
                  <a:close/>
                  <a:moveTo>
                    <a:pt x="188082" y="929834"/>
                  </a:moveTo>
                  <a:cubicBezTo>
                    <a:pt x="198648" y="931948"/>
                    <a:pt x="207101" y="940401"/>
                    <a:pt x="204988" y="950967"/>
                  </a:cubicBezTo>
                  <a:cubicBezTo>
                    <a:pt x="204988" y="963647"/>
                    <a:pt x="196534" y="974214"/>
                    <a:pt x="181742" y="969987"/>
                  </a:cubicBezTo>
                  <a:cubicBezTo>
                    <a:pt x="169062" y="967873"/>
                    <a:pt x="164835" y="957307"/>
                    <a:pt x="166949" y="946740"/>
                  </a:cubicBezTo>
                  <a:cubicBezTo>
                    <a:pt x="169062" y="936174"/>
                    <a:pt x="175401" y="929834"/>
                    <a:pt x="188082" y="929834"/>
                  </a:cubicBezTo>
                  <a:close/>
                  <a:moveTo>
                    <a:pt x="128909" y="657225"/>
                  </a:moveTo>
                  <a:cubicBezTo>
                    <a:pt x="137362" y="659338"/>
                    <a:pt x="143702" y="665678"/>
                    <a:pt x="141589" y="674131"/>
                  </a:cubicBezTo>
                  <a:cubicBezTo>
                    <a:pt x="141589" y="684697"/>
                    <a:pt x="135249" y="691037"/>
                    <a:pt x="124682" y="691037"/>
                  </a:cubicBezTo>
                  <a:cubicBezTo>
                    <a:pt x="114116" y="688924"/>
                    <a:pt x="107776" y="684697"/>
                    <a:pt x="109890" y="672017"/>
                  </a:cubicBezTo>
                  <a:cubicBezTo>
                    <a:pt x="112003" y="661451"/>
                    <a:pt x="118343" y="655111"/>
                    <a:pt x="128909" y="657225"/>
                  </a:cubicBezTo>
                  <a:close/>
                  <a:moveTo>
                    <a:pt x="69737" y="623411"/>
                  </a:moveTo>
                  <a:cubicBezTo>
                    <a:pt x="86644" y="623411"/>
                    <a:pt x="86644" y="636091"/>
                    <a:pt x="88757" y="648770"/>
                  </a:cubicBezTo>
                  <a:cubicBezTo>
                    <a:pt x="103550" y="707942"/>
                    <a:pt x="122569" y="765000"/>
                    <a:pt x="120456" y="828398"/>
                  </a:cubicBezTo>
                  <a:cubicBezTo>
                    <a:pt x="118343" y="879116"/>
                    <a:pt x="139476" y="931948"/>
                    <a:pt x="164834" y="980552"/>
                  </a:cubicBezTo>
                  <a:cubicBezTo>
                    <a:pt x="204987" y="1058743"/>
                    <a:pt x="224007" y="1136933"/>
                    <a:pt x="173288" y="1219351"/>
                  </a:cubicBezTo>
                  <a:cubicBezTo>
                    <a:pt x="160608" y="1240483"/>
                    <a:pt x="156382" y="1267956"/>
                    <a:pt x="147928" y="1291202"/>
                  </a:cubicBezTo>
                  <a:cubicBezTo>
                    <a:pt x="143702" y="1291202"/>
                    <a:pt x="141589" y="1289088"/>
                    <a:pt x="137362" y="1289088"/>
                  </a:cubicBezTo>
                  <a:cubicBezTo>
                    <a:pt x="143702" y="1265843"/>
                    <a:pt x="145815" y="1238370"/>
                    <a:pt x="158495" y="1217238"/>
                  </a:cubicBezTo>
                  <a:cubicBezTo>
                    <a:pt x="207100" y="1134820"/>
                    <a:pt x="188081" y="1056630"/>
                    <a:pt x="150042" y="980552"/>
                  </a:cubicBezTo>
                  <a:cubicBezTo>
                    <a:pt x="122569" y="923494"/>
                    <a:pt x="101436" y="864323"/>
                    <a:pt x="105663" y="800925"/>
                  </a:cubicBezTo>
                  <a:cubicBezTo>
                    <a:pt x="109890" y="739640"/>
                    <a:pt x="73964" y="684696"/>
                    <a:pt x="69737" y="623411"/>
                  </a:cubicBezTo>
                  <a:close/>
                  <a:moveTo>
                    <a:pt x="50719" y="120456"/>
                  </a:moveTo>
                  <a:cubicBezTo>
                    <a:pt x="61286" y="120456"/>
                    <a:pt x="67625" y="126797"/>
                    <a:pt x="67625" y="137363"/>
                  </a:cubicBezTo>
                  <a:cubicBezTo>
                    <a:pt x="67625" y="147930"/>
                    <a:pt x="63399" y="154269"/>
                    <a:pt x="52832" y="154269"/>
                  </a:cubicBezTo>
                  <a:cubicBezTo>
                    <a:pt x="42266" y="154269"/>
                    <a:pt x="35926" y="150043"/>
                    <a:pt x="33812" y="139476"/>
                  </a:cubicBezTo>
                  <a:cubicBezTo>
                    <a:pt x="33812" y="128910"/>
                    <a:pt x="40153" y="124683"/>
                    <a:pt x="50719" y="120456"/>
                  </a:cubicBezTo>
                  <a:close/>
                  <a:moveTo>
                    <a:pt x="8454" y="0"/>
                  </a:moveTo>
                  <a:cubicBezTo>
                    <a:pt x="8454" y="35926"/>
                    <a:pt x="10567" y="63399"/>
                    <a:pt x="10567" y="99323"/>
                  </a:cubicBezTo>
                  <a:cubicBezTo>
                    <a:pt x="12681" y="139476"/>
                    <a:pt x="21133" y="190194"/>
                    <a:pt x="23247" y="226119"/>
                  </a:cubicBezTo>
                  <a:cubicBezTo>
                    <a:pt x="27474" y="291631"/>
                    <a:pt x="42266" y="458578"/>
                    <a:pt x="42266" y="460692"/>
                  </a:cubicBezTo>
                  <a:cubicBezTo>
                    <a:pt x="33814" y="462805"/>
                    <a:pt x="33814" y="464917"/>
                    <a:pt x="25360" y="469144"/>
                  </a:cubicBezTo>
                  <a:cubicBezTo>
                    <a:pt x="6341" y="350802"/>
                    <a:pt x="10567" y="221893"/>
                    <a:pt x="2114" y="109890"/>
                  </a:cubicBezTo>
                  <a:cubicBezTo>
                    <a:pt x="-2113" y="80305"/>
                    <a:pt x="2114" y="54945"/>
                    <a:pt x="0" y="29586"/>
                  </a:cubicBezTo>
                  <a:cubicBezTo>
                    <a:pt x="4227" y="10566"/>
                    <a:pt x="4227" y="14793"/>
                    <a:pt x="845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04" name="Freeform: Shape 291">
              <a:extLst>
                <a:ext uri="{FF2B5EF4-FFF2-40B4-BE49-F238E27FC236}">
                  <a16:creationId xmlns:a16="http://schemas.microsoft.com/office/drawing/2014/main" id="{A30E9012-99F9-4E12-AA5E-BBA324ADE8F0}"/>
                </a:ext>
              </a:extLst>
            </p:cNvPr>
            <p:cNvSpPr/>
            <p:nvPr/>
          </p:nvSpPr>
          <p:spPr>
            <a:xfrm>
              <a:off x="971407" y="764890"/>
              <a:ext cx="1967442" cy="1883145"/>
            </a:xfrm>
            <a:custGeom>
              <a:avLst/>
              <a:gdLst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889252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9548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4039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967442" h="1883145">
                  <a:moveTo>
                    <a:pt x="16907" y="1749777"/>
                  </a:moveTo>
                  <a:cubicBezTo>
                    <a:pt x="31699" y="1787817"/>
                    <a:pt x="40152" y="1808949"/>
                    <a:pt x="59172" y="1832195"/>
                  </a:cubicBezTo>
                  <a:cubicBezTo>
                    <a:pt x="97211" y="1880800"/>
                    <a:pt x="133136" y="1874460"/>
                    <a:pt x="173288" y="1857554"/>
                  </a:cubicBezTo>
                  <a:cubicBezTo>
                    <a:pt x="224007" y="1838535"/>
                    <a:pt x="270498" y="1823741"/>
                    <a:pt x="323329" y="1817402"/>
                  </a:cubicBezTo>
                  <a:cubicBezTo>
                    <a:pt x="338122" y="1815289"/>
                    <a:pt x="350802" y="1813175"/>
                    <a:pt x="359255" y="1811062"/>
                  </a:cubicBezTo>
                  <a:cubicBezTo>
                    <a:pt x="344462" y="1827968"/>
                    <a:pt x="350802" y="1838535"/>
                    <a:pt x="346576" y="1851215"/>
                  </a:cubicBezTo>
                  <a:cubicBezTo>
                    <a:pt x="348689" y="1830082"/>
                    <a:pt x="346576" y="1821629"/>
                    <a:pt x="327556" y="1825855"/>
                  </a:cubicBezTo>
                  <a:cubicBezTo>
                    <a:pt x="270498" y="1838535"/>
                    <a:pt x="228232" y="1851215"/>
                    <a:pt x="177515" y="1872347"/>
                  </a:cubicBezTo>
                  <a:cubicBezTo>
                    <a:pt x="145816" y="1882914"/>
                    <a:pt x="92984" y="1899820"/>
                    <a:pt x="50719" y="1842761"/>
                  </a:cubicBezTo>
                  <a:cubicBezTo>
                    <a:pt x="31699" y="1815289"/>
                    <a:pt x="27473" y="1804723"/>
                    <a:pt x="12680" y="1779363"/>
                  </a:cubicBezTo>
                  <a:cubicBezTo>
                    <a:pt x="8453" y="1768797"/>
                    <a:pt x="10566" y="1762457"/>
                    <a:pt x="0" y="1751891"/>
                  </a:cubicBezTo>
                  <a:cubicBezTo>
                    <a:pt x="12680" y="1751891"/>
                    <a:pt x="12680" y="1751891"/>
                    <a:pt x="16907" y="1749777"/>
                  </a:cubicBezTo>
                  <a:close/>
                  <a:moveTo>
                    <a:pt x="1572262" y="1487733"/>
                  </a:moveTo>
                  <a:cubicBezTo>
                    <a:pt x="1576489" y="1508866"/>
                    <a:pt x="1606075" y="1527886"/>
                    <a:pt x="1587056" y="1536339"/>
                  </a:cubicBezTo>
                  <a:cubicBezTo>
                    <a:pt x="1563810" y="1549018"/>
                    <a:pt x="1559583" y="1525773"/>
                    <a:pt x="1532111" y="1513093"/>
                  </a:cubicBezTo>
                  <a:cubicBezTo>
                    <a:pt x="1525770" y="1510980"/>
                    <a:pt x="1519431" y="1504640"/>
                    <a:pt x="1515204" y="1500413"/>
                  </a:cubicBezTo>
                  <a:cubicBezTo>
                    <a:pt x="1519431" y="1500413"/>
                    <a:pt x="1529997" y="1502526"/>
                    <a:pt x="1532111" y="1502526"/>
                  </a:cubicBezTo>
                  <a:cubicBezTo>
                    <a:pt x="1540563" y="1504640"/>
                    <a:pt x="1561696" y="1534225"/>
                    <a:pt x="1580716" y="1529998"/>
                  </a:cubicBezTo>
                  <a:cubicBezTo>
                    <a:pt x="1593395" y="1527886"/>
                    <a:pt x="1557469" y="1494074"/>
                    <a:pt x="1572262" y="1487733"/>
                  </a:cubicBezTo>
                  <a:close/>
                  <a:moveTo>
                    <a:pt x="1697209" y="1483508"/>
                  </a:moveTo>
                  <a:cubicBezTo>
                    <a:pt x="1700114" y="1485093"/>
                    <a:pt x="1703284" y="1487734"/>
                    <a:pt x="1709624" y="1487734"/>
                  </a:cubicBezTo>
                  <a:cubicBezTo>
                    <a:pt x="1699057" y="1496188"/>
                    <a:pt x="1694831" y="1502527"/>
                    <a:pt x="1682151" y="1510981"/>
                  </a:cubicBezTo>
                  <a:cubicBezTo>
                    <a:pt x="1639886" y="1540566"/>
                    <a:pt x="1644113" y="1542680"/>
                    <a:pt x="1625093" y="1489848"/>
                  </a:cubicBezTo>
                  <a:cubicBezTo>
                    <a:pt x="1639886" y="1489848"/>
                    <a:pt x="1633546" y="1487734"/>
                    <a:pt x="1646226" y="1487734"/>
                  </a:cubicBezTo>
                  <a:cubicBezTo>
                    <a:pt x="1641999" y="1496188"/>
                    <a:pt x="1635659" y="1494074"/>
                    <a:pt x="1644113" y="1508867"/>
                  </a:cubicBezTo>
                  <a:cubicBezTo>
                    <a:pt x="1648340" y="1517320"/>
                    <a:pt x="1658906" y="1515207"/>
                    <a:pt x="1667358" y="1508867"/>
                  </a:cubicBezTo>
                  <a:cubicBezTo>
                    <a:pt x="1673698" y="1502527"/>
                    <a:pt x="1684264" y="1496188"/>
                    <a:pt x="1686378" y="1485621"/>
                  </a:cubicBezTo>
                  <a:cubicBezTo>
                    <a:pt x="1691661" y="1481395"/>
                    <a:pt x="1694303" y="1481923"/>
                    <a:pt x="1697209" y="1483508"/>
                  </a:cubicBezTo>
                  <a:close/>
                  <a:moveTo>
                    <a:pt x="1800494" y="1459997"/>
                  </a:moveTo>
                  <a:cubicBezTo>
                    <a:pt x="1802608" y="1461318"/>
                    <a:pt x="1804721" y="1463432"/>
                    <a:pt x="1808947" y="1462375"/>
                  </a:cubicBezTo>
                  <a:cubicBezTo>
                    <a:pt x="1800495" y="1470829"/>
                    <a:pt x="1796268" y="1477168"/>
                    <a:pt x="1787814" y="1485621"/>
                  </a:cubicBezTo>
                  <a:cubicBezTo>
                    <a:pt x="1756115" y="1515207"/>
                    <a:pt x="1760342" y="1517320"/>
                    <a:pt x="1745549" y="1464488"/>
                  </a:cubicBezTo>
                  <a:lnTo>
                    <a:pt x="1762456" y="1464488"/>
                  </a:lnTo>
                  <a:cubicBezTo>
                    <a:pt x="1758229" y="1472942"/>
                    <a:pt x="1754003" y="1470829"/>
                    <a:pt x="1760342" y="1485621"/>
                  </a:cubicBezTo>
                  <a:cubicBezTo>
                    <a:pt x="1764569" y="1494074"/>
                    <a:pt x="1770909" y="1491961"/>
                    <a:pt x="1777248" y="1485621"/>
                  </a:cubicBezTo>
                  <a:cubicBezTo>
                    <a:pt x="1783589" y="1479281"/>
                    <a:pt x="1789928" y="1472942"/>
                    <a:pt x="1792041" y="1462375"/>
                  </a:cubicBezTo>
                  <a:cubicBezTo>
                    <a:pt x="1796268" y="1458148"/>
                    <a:pt x="1798381" y="1458677"/>
                    <a:pt x="1800494" y="1459997"/>
                  </a:cubicBezTo>
                  <a:close/>
                  <a:moveTo>
                    <a:pt x="1187122" y="1428033"/>
                  </a:moveTo>
                  <a:cubicBezTo>
                    <a:pt x="1208783" y="1428033"/>
                    <a:pt x="1230972" y="1431732"/>
                    <a:pt x="1255275" y="1439128"/>
                  </a:cubicBezTo>
                  <a:cubicBezTo>
                    <a:pt x="1246822" y="1443355"/>
                    <a:pt x="1238369" y="1449695"/>
                    <a:pt x="1227802" y="1456034"/>
                  </a:cubicBezTo>
                  <a:cubicBezTo>
                    <a:pt x="1198217" y="1420109"/>
                    <a:pt x="1158065" y="1451808"/>
                    <a:pt x="1122139" y="1439128"/>
                  </a:cubicBezTo>
                  <a:cubicBezTo>
                    <a:pt x="1144329" y="1431732"/>
                    <a:pt x="1165461" y="1428033"/>
                    <a:pt x="1187122" y="1428033"/>
                  </a:cubicBezTo>
                  <a:close/>
                  <a:moveTo>
                    <a:pt x="1923328" y="1407165"/>
                  </a:moveTo>
                  <a:cubicBezTo>
                    <a:pt x="1932045" y="1407429"/>
                    <a:pt x="1938913" y="1413769"/>
                    <a:pt x="1942084" y="1430675"/>
                  </a:cubicBezTo>
                  <a:cubicBezTo>
                    <a:pt x="1946309" y="1447581"/>
                    <a:pt x="1958990" y="1443355"/>
                    <a:pt x="1967442" y="1447581"/>
                  </a:cubicBezTo>
                  <a:cubicBezTo>
                    <a:pt x="1925177" y="1460260"/>
                    <a:pt x="1895592" y="1487734"/>
                    <a:pt x="1868120" y="1517319"/>
                  </a:cubicBezTo>
                  <a:cubicBezTo>
                    <a:pt x="1770909" y="1620869"/>
                    <a:pt x="1652567" y="1699059"/>
                    <a:pt x="1544791" y="1792043"/>
                  </a:cubicBezTo>
                  <a:cubicBezTo>
                    <a:pt x="1513092" y="1819515"/>
                    <a:pt x="1477166" y="1834308"/>
                    <a:pt x="1441240" y="1851214"/>
                  </a:cubicBezTo>
                  <a:lnTo>
                    <a:pt x="1432787" y="1842761"/>
                  </a:lnTo>
                  <a:cubicBezTo>
                    <a:pt x="1430674" y="1819515"/>
                    <a:pt x="1438584" y="1844824"/>
                    <a:pt x="1475503" y="1819326"/>
                  </a:cubicBezTo>
                  <a:cubicBezTo>
                    <a:pt x="1512422" y="1793828"/>
                    <a:pt x="1581211" y="1749726"/>
                    <a:pt x="1654300" y="1689775"/>
                  </a:cubicBezTo>
                  <a:cubicBezTo>
                    <a:pt x="1727389" y="1629824"/>
                    <a:pt x="1833735" y="1535697"/>
                    <a:pt x="1914039" y="1459620"/>
                  </a:cubicBezTo>
                  <a:cubicBezTo>
                    <a:pt x="1930945" y="1442714"/>
                    <a:pt x="1912498" y="1434902"/>
                    <a:pt x="1893478" y="1420109"/>
                  </a:cubicBezTo>
                  <a:cubicBezTo>
                    <a:pt x="1904044" y="1412712"/>
                    <a:pt x="1914611" y="1406901"/>
                    <a:pt x="1923328" y="1407165"/>
                  </a:cubicBezTo>
                  <a:close/>
                  <a:moveTo>
                    <a:pt x="1238469" y="1382533"/>
                  </a:moveTo>
                  <a:cubicBezTo>
                    <a:pt x="1246889" y="1381675"/>
                    <a:pt x="1254616" y="1381807"/>
                    <a:pt x="1261880" y="1382599"/>
                  </a:cubicBezTo>
                  <a:cubicBezTo>
                    <a:pt x="1276408" y="1384184"/>
                    <a:pt x="1289088" y="1388410"/>
                    <a:pt x="1301768" y="1392637"/>
                  </a:cubicBezTo>
                  <a:cubicBezTo>
                    <a:pt x="1303881" y="1398977"/>
                    <a:pt x="1301768" y="1403204"/>
                    <a:pt x="1301768" y="1409543"/>
                  </a:cubicBezTo>
                  <a:cubicBezTo>
                    <a:pt x="1278521" y="1394750"/>
                    <a:pt x="1251049" y="1390523"/>
                    <a:pt x="1210896" y="1388410"/>
                  </a:cubicBezTo>
                  <a:cubicBezTo>
                    <a:pt x="1220935" y="1385241"/>
                    <a:pt x="1230048" y="1383392"/>
                    <a:pt x="1238469" y="1382533"/>
                  </a:cubicBezTo>
                  <a:close/>
                  <a:moveTo>
                    <a:pt x="657224" y="128910"/>
                  </a:moveTo>
                  <a:cubicBezTo>
                    <a:pt x="672017" y="133136"/>
                    <a:pt x="661450" y="141589"/>
                    <a:pt x="659336" y="147929"/>
                  </a:cubicBezTo>
                  <a:cubicBezTo>
                    <a:pt x="655111" y="164835"/>
                    <a:pt x="684696" y="177514"/>
                    <a:pt x="663563" y="196534"/>
                  </a:cubicBezTo>
                  <a:cubicBezTo>
                    <a:pt x="646657" y="185968"/>
                    <a:pt x="648770" y="164835"/>
                    <a:pt x="636091" y="152155"/>
                  </a:cubicBezTo>
                  <a:cubicBezTo>
                    <a:pt x="629751" y="145815"/>
                    <a:pt x="633978" y="137363"/>
                    <a:pt x="640317" y="133136"/>
                  </a:cubicBezTo>
                  <a:cubicBezTo>
                    <a:pt x="644544" y="131022"/>
                    <a:pt x="652997" y="126797"/>
                    <a:pt x="657224" y="128910"/>
                  </a:cubicBezTo>
                  <a:close/>
                  <a:moveTo>
                    <a:pt x="589599" y="31698"/>
                  </a:moveTo>
                  <a:cubicBezTo>
                    <a:pt x="595938" y="38038"/>
                    <a:pt x="595938" y="38038"/>
                    <a:pt x="598052" y="42264"/>
                  </a:cubicBezTo>
                  <a:cubicBezTo>
                    <a:pt x="560013" y="112003"/>
                    <a:pt x="625525" y="116229"/>
                    <a:pt x="642430" y="224006"/>
                  </a:cubicBezTo>
                  <a:cubicBezTo>
                    <a:pt x="644543" y="240912"/>
                    <a:pt x="661449" y="259930"/>
                    <a:pt x="678356" y="262044"/>
                  </a:cubicBezTo>
                  <a:cubicBezTo>
                    <a:pt x="688923" y="264157"/>
                    <a:pt x="699489" y="266271"/>
                    <a:pt x="710055" y="266271"/>
                  </a:cubicBezTo>
                  <a:cubicBezTo>
                    <a:pt x="731188" y="266271"/>
                    <a:pt x="693148" y="287403"/>
                    <a:pt x="682582" y="283177"/>
                  </a:cubicBezTo>
                  <a:cubicBezTo>
                    <a:pt x="663563" y="276837"/>
                    <a:pt x="648770" y="268384"/>
                    <a:pt x="642430" y="264157"/>
                  </a:cubicBezTo>
                  <a:cubicBezTo>
                    <a:pt x="633977" y="259930"/>
                    <a:pt x="633977" y="316989"/>
                    <a:pt x="629751" y="340235"/>
                  </a:cubicBezTo>
                  <a:cubicBezTo>
                    <a:pt x="623411" y="374047"/>
                    <a:pt x="617071" y="390953"/>
                    <a:pt x="606505" y="420539"/>
                  </a:cubicBezTo>
                  <a:cubicBezTo>
                    <a:pt x="602278" y="412085"/>
                    <a:pt x="608619" y="420539"/>
                    <a:pt x="598052" y="414199"/>
                  </a:cubicBezTo>
                  <a:cubicBezTo>
                    <a:pt x="619185" y="352914"/>
                    <a:pt x="627637" y="300083"/>
                    <a:pt x="627637" y="238798"/>
                  </a:cubicBezTo>
                  <a:cubicBezTo>
                    <a:pt x="627637" y="213439"/>
                    <a:pt x="623411" y="177514"/>
                    <a:pt x="610731" y="158494"/>
                  </a:cubicBezTo>
                  <a:cubicBezTo>
                    <a:pt x="570579" y="103549"/>
                    <a:pt x="568466" y="80304"/>
                    <a:pt x="589599" y="31698"/>
                  </a:cubicBezTo>
                  <a:close/>
                  <a:moveTo>
                    <a:pt x="1177085" y="0"/>
                  </a:moveTo>
                  <a:cubicBezTo>
                    <a:pt x="1177085" y="52831"/>
                    <a:pt x="1187652" y="95097"/>
                    <a:pt x="1177085" y="147928"/>
                  </a:cubicBezTo>
                  <a:cubicBezTo>
                    <a:pt x="1139047" y="204987"/>
                    <a:pt x="1141160" y="270497"/>
                    <a:pt x="1134820" y="333895"/>
                  </a:cubicBezTo>
                  <a:cubicBezTo>
                    <a:pt x="1128480" y="380387"/>
                    <a:pt x="1101008" y="416313"/>
                    <a:pt x="1071422" y="452238"/>
                  </a:cubicBezTo>
                  <a:cubicBezTo>
                    <a:pt x="1060856" y="467031"/>
                    <a:pt x="1039723" y="498730"/>
                    <a:pt x="1039723" y="498730"/>
                  </a:cubicBezTo>
                  <a:cubicBezTo>
                    <a:pt x="1033384" y="513522"/>
                    <a:pt x="1016478" y="551562"/>
                    <a:pt x="1005911" y="576920"/>
                  </a:cubicBezTo>
                  <a:cubicBezTo>
                    <a:pt x="999571" y="591713"/>
                    <a:pt x="982665" y="598053"/>
                    <a:pt x="967872" y="593827"/>
                  </a:cubicBezTo>
                  <a:cubicBezTo>
                    <a:pt x="889682" y="566354"/>
                    <a:pt x="811491" y="532542"/>
                    <a:pt x="750206" y="471257"/>
                  </a:cubicBezTo>
                  <a:cubicBezTo>
                    <a:pt x="807264" y="515636"/>
                    <a:pt x="910815" y="562128"/>
                    <a:pt x="976325" y="585374"/>
                  </a:cubicBezTo>
                  <a:cubicBezTo>
                    <a:pt x="991118" y="589600"/>
                    <a:pt x="1010137" y="532542"/>
                    <a:pt x="1029157" y="500843"/>
                  </a:cubicBezTo>
                  <a:cubicBezTo>
                    <a:pt x="1029157" y="500843"/>
                    <a:pt x="1058743" y="456465"/>
                    <a:pt x="1069309" y="443785"/>
                  </a:cubicBezTo>
                  <a:cubicBezTo>
                    <a:pt x="1179198" y="319103"/>
                    <a:pt x="1094668" y="281064"/>
                    <a:pt x="1168632" y="145815"/>
                  </a:cubicBezTo>
                  <a:cubicBezTo>
                    <a:pt x="1172859" y="90871"/>
                    <a:pt x="1168632" y="57058"/>
                    <a:pt x="1164406" y="12680"/>
                  </a:cubicBezTo>
                  <a:cubicBezTo>
                    <a:pt x="1174972" y="6341"/>
                    <a:pt x="1166519" y="6341"/>
                    <a:pt x="1177085" y="0"/>
                  </a:cubicBezTo>
                  <a:close/>
                </a:path>
              </a:pathLst>
            </a:custGeom>
            <a:solidFill>
              <a:srgbClr val="A4A3A3"/>
            </a:solidFill>
            <a:ln w="2334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05" name="Freeform: Shape 292">
              <a:extLst>
                <a:ext uri="{FF2B5EF4-FFF2-40B4-BE49-F238E27FC236}">
                  <a16:creationId xmlns:a16="http://schemas.microsoft.com/office/drawing/2014/main" id="{A7B6BC7B-3B32-40F8-8CA9-996D66271222}"/>
                </a:ext>
              </a:extLst>
            </p:cNvPr>
            <p:cNvSpPr/>
            <p:nvPr/>
          </p:nvSpPr>
          <p:spPr>
            <a:xfrm>
              <a:off x="1801118" y="1230989"/>
              <a:ext cx="1521545" cy="1141159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tx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112" name="Graphic 299">
            <a:extLst>
              <a:ext uri="{FF2B5EF4-FFF2-40B4-BE49-F238E27FC236}">
                <a16:creationId xmlns:a16="http://schemas.microsoft.com/office/drawing/2014/main" id="{F33E4561-EF55-4D2C-8D10-3EF992BD39C9}"/>
              </a:ext>
            </a:extLst>
          </p:cNvPr>
          <p:cNvGrpSpPr/>
          <p:nvPr/>
        </p:nvGrpSpPr>
        <p:grpSpPr>
          <a:xfrm>
            <a:off x="1133905" y="1599495"/>
            <a:ext cx="1105065" cy="1102422"/>
            <a:chOff x="5671581" y="2568773"/>
            <a:chExt cx="3185568" cy="3050872"/>
          </a:xfrm>
        </p:grpSpPr>
        <p:sp>
          <p:nvSpPr>
            <p:cNvPr id="113" name="Freeform: Shape 300">
              <a:extLst>
                <a:ext uri="{FF2B5EF4-FFF2-40B4-BE49-F238E27FC236}">
                  <a16:creationId xmlns:a16="http://schemas.microsoft.com/office/drawing/2014/main" id="{AE64725D-ED5E-4189-8B74-8510F308E427}"/>
                </a:ext>
              </a:extLst>
            </p:cNvPr>
            <p:cNvSpPr/>
            <p:nvPr/>
          </p:nvSpPr>
          <p:spPr>
            <a:xfrm>
              <a:off x="7086229" y="2833114"/>
              <a:ext cx="803463" cy="419242"/>
            </a:xfrm>
            <a:custGeom>
              <a:avLst/>
              <a:gdLst>
                <a:gd name="connsiteX0" fmla="*/ 803464 w 803463"/>
                <a:gd name="connsiteY0" fmla="*/ 419242 h 419242"/>
                <a:gd name="connsiteX1" fmla="*/ 39735 w 803463"/>
                <a:gd name="connsiteY1" fmla="*/ 419242 h 419242"/>
                <a:gd name="connsiteX2" fmla="*/ 0 w 803463"/>
                <a:gd name="connsiteY2" fmla="*/ 379507 h 419242"/>
                <a:gd name="connsiteX3" fmla="*/ 0 w 803463"/>
                <a:gd name="connsiteY3" fmla="*/ 0 h 419242"/>
                <a:gd name="connsiteX4" fmla="*/ 803464 w 803463"/>
                <a:gd name="connsiteY4" fmla="*/ 0 h 419242"/>
                <a:gd name="connsiteX5" fmla="*/ 803464 w 803463"/>
                <a:gd name="connsiteY5" fmla="*/ 419242 h 41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3463" h="419242">
                  <a:moveTo>
                    <a:pt x="803464" y="419242"/>
                  </a:moveTo>
                  <a:lnTo>
                    <a:pt x="39735" y="419242"/>
                  </a:lnTo>
                  <a:cubicBezTo>
                    <a:pt x="17847" y="419242"/>
                    <a:pt x="0" y="401395"/>
                    <a:pt x="0" y="379507"/>
                  </a:cubicBezTo>
                  <a:lnTo>
                    <a:pt x="0" y="0"/>
                  </a:lnTo>
                  <a:lnTo>
                    <a:pt x="803464" y="0"/>
                  </a:lnTo>
                  <a:lnTo>
                    <a:pt x="803464" y="419242"/>
                  </a:lnTo>
                  <a:close/>
                </a:path>
              </a:pathLst>
            </a:custGeom>
            <a:solidFill>
              <a:srgbClr val="31363E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14" name="Freeform: Shape 301">
              <a:extLst>
                <a:ext uri="{FF2B5EF4-FFF2-40B4-BE49-F238E27FC236}">
                  <a16:creationId xmlns:a16="http://schemas.microsoft.com/office/drawing/2014/main" id="{2010A9FD-D73F-4BE7-B1F1-C8FD6EB8CE46}"/>
                </a:ext>
              </a:extLst>
            </p:cNvPr>
            <p:cNvSpPr/>
            <p:nvPr/>
          </p:nvSpPr>
          <p:spPr>
            <a:xfrm>
              <a:off x="6727936" y="2568773"/>
              <a:ext cx="1562813" cy="484906"/>
            </a:xfrm>
            <a:custGeom>
              <a:avLst/>
              <a:gdLst>
                <a:gd name="connsiteX0" fmla="*/ 810198 w 1562813"/>
                <a:gd name="connsiteY0" fmla="*/ 0 h 484906"/>
                <a:gd name="connsiteX1" fmla="*/ 0 w 1562813"/>
                <a:gd name="connsiteY1" fmla="*/ 142441 h 484906"/>
                <a:gd name="connsiteX2" fmla="*/ 851954 w 1562813"/>
                <a:gd name="connsiteY2" fmla="*/ 484907 h 484906"/>
                <a:gd name="connsiteX3" fmla="*/ 1562814 w 1562813"/>
                <a:gd name="connsiteY3" fmla="*/ 125604 h 484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2813" h="484906">
                  <a:moveTo>
                    <a:pt x="810198" y="0"/>
                  </a:moveTo>
                  <a:lnTo>
                    <a:pt x="0" y="142441"/>
                  </a:lnTo>
                  <a:lnTo>
                    <a:pt x="851954" y="484907"/>
                  </a:lnTo>
                  <a:lnTo>
                    <a:pt x="1562814" y="125604"/>
                  </a:lnTo>
                  <a:close/>
                </a:path>
              </a:pathLst>
            </a:custGeom>
            <a:solidFill>
              <a:srgbClr val="1D222D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15" name="Freeform: Shape 302">
              <a:extLst>
                <a:ext uri="{FF2B5EF4-FFF2-40B4-BE49-F238E27FC236}">
                  <a16:creationId xmlns:a16="http://schemas.microsoft.com/office/drawing/2014/main" id="{D5FEED08-A272-4E80-BEC6-DA16B2D25F3D}"/>
                </a:ext>
              </a:extLst>
            </p:cNvPr>
            <p:cNvSpPr/>
            <p:nvPr/>
          </p:nvSpPr>
          <p:spPr>
            <a:xfrm>
              <a:off x="6727936" y="2568773"/>
              <a:ext cx="1562813" cy="403415"/>
            </a:xfrm>
            <a:custGeom>
              <a:avLst/>
              <a:gdLst>
                <a:gd name="connsiteX0" fmla="*/ 810198 w 1562813"/>
                <a:gd name="connsiteY0" fmla="*/ 0 h 403415"/>
                <a:gd name="connsiteX1" fmla="*/ 0 w 1562813"/>
                <a:gd name="connsiteY1" fmla="*/ 142441 h 403415"/>
                <a:gd name="connsiteX2" fmla="*/ 873506 w 1562813"/>
                <a:gd name="connsiteY2" fmla="*/ 403416 h 403415"/>
                <a:gd name="connsiteX3" fmla="*/ 1562814 w 1562813"/>
                <a:gd name="connsiteY3" fmla="*/ 125604 h 40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2813" h="403415">
                  <a:moveTo>
                    <a:pt x="810198" y="0"/>
                  </a:moveTo>
                  <a:lnTo>
                    <a:pt x="0" y="142441"/>
                  </a:lnTo>
                  <a:lnTo>
                    <a:pt x="873506" y="403416"/>
                  </a:lnTo>
                  <a:lnTo>
                    <a:pt x="1562814" y="125604"/>
                  </a:lnTo>
                  <a:close/>
                </a:path>
              </a:pathLst>
            </a:custGeom>
            <a:solidFill>
              <a:srgbClr val="333333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16" name="Freeform: Shape 303">
              <a:extLst>
                <a:ext uri="{FF2B5EF4-FFF2-40B4-BE49-F238E27FC236}">
                  <a16:creationId xmlns:a16="http://schemas.microsoft.com/office/drawing/2014/main" id="{DAB544D9-08CF-4C5B-A0DD-9878C626FF3E}"/>
                </a:ext>
              </a:extLst>
            </p:cNvPr>
            <p:cNvSpPr/>
            <p:nvPr/>
          </p:nvSpPr>
          <p:spPr>
            <a:xfrm>
              <a:off x="7095867" y="3238994"/>
              <a:ext cx="802153" cy="970922"/>
            </a:xfrm>
            <a:custGeom>
              <a:avLst/>
              <a:gdLst>
                <a:gd name="connsiteX0" fmla="*/ 801907 w 802153"/>
                <a:gd name="connsiteY0" fmla="*/ 249755 h 970922"/>
                <a:gd name="connsiteX1" fmla="*/ 768233 w 802153"/>
                <a:gd name="connsiteY1" fmla="*/ 215744 h 970922"/>
                <a:gd name="connsiteX2" fmla="*/ 755437 w 802153"/>
                <a:gd name="connsiteY2" fmla="*/ 230897 h 970922"/>
                <a:gd name="connsiteX3" fmla="*/ 744661 w 802153"/>
                <a:gd name="connsiteY3" fmla="*/ 262551 h 970922"/>
                <a:gd name="connsiteX4" fmla="*/ 728834 w 802153"/>
                <a:gd name="connsiteY4" fmla="*/ 271643 h 970922"/>
                <a:gd name="connsiteX5" fmla="*/ 721763 w 802153"/>
                <a:gd name="connsiteY5" fmla="*/ 250091 h 970922"/>
                <a:gd name="connsiteX6" fmla="*/ 727824 w 802153"/>
                <a:gd name="connsiteY6" fmla="*/ 106303 h 970922"/>
                <a:gd name="connsiteX7" fmla="*/ 695497 w 802153"/>
                <a:gd name="connsiteY7" fmla="*/ 11679 h 970922"/>
                <a:gd name="connsiteX8" fmla="*/ 683037 w 802153"/>
                <a:gd name="connsiteY8" fmla="*/ 7301 h 970922"/>
                <a:gd name="connsiteX9" fmla="*/ 131793 w 802153"/>
                <a:gd name="connsiteY9" fmla="*/ 903 h 970922"/>
                <a:gd name="connsiteX10" fmla="*/ 103506 w 802153"/>
                <a:gd name="connsiteY10" fmla="*/ 7638 h 970922"/>
                <a:gd name="connsiteX11" fmla="*/ 77241 w 802153"/>
                <a:gd name="connsiteY11" fmla="*/ 55792 h 970922"/>
                <a:gd name="connsiteX12" fmla="*/ 70843 w 802153"/>
                <a:gd name="connsiteY12" fmla="*/ 130548 h 970922"/>
                <a:gd name="connsiteX13" fmla="*/ 74884 w 802153"/>
                <a:gd name="connsiteY13" fmla="*/ 242683 h 970922"/>
                <a:gd name="connsiteX14" fmla="*/ 66128 w 802153"/>
                <a:gd name="connsiteY14" fmla="*/ 271643 h 970922"/>
                <a:gd name="connsiteX15" fmla="*/ 53332 w 802153"/>
                <a:gd name="connsiteY15" fmla="*/ 263224 h 970922"/>
                <a:gd name="connsiteX16" fmla="*/ 43567 w 802153"/>
                <a:gd name="connsiteY16" fmla="*/ 236285 h 970922"/>
                <a:gd name="connsiteX17" fmla="*/ 31781 w 802153"/>
                <a:gd name="connsiteY17" fmla="*/ 221805 h 970922"/>
                <a:gd name="connsiteX18" fmla="*/ 1474 w 802153"/>
                <a:gd name="connsiteY18" fmla="*/ 240326 h 970922"/>
                <a:gd name="connsiteX19" fmla="*/ 36158 w 802153"/>
                <a:gd name="connsiteY19" fmla="*/ 425197 h 970922"/>
                <a:gd name="connsiteX20" fmla="*/ 59730 w 802153"/>
                <a:gd name="connsiteY20" fmla="*/ 455167 h 970922"/>
                <a:gd name="connsiteX21" fmla="*/ 102833 w 802153"/>
                <a:gd name="connsiteY21" fmla="*/ 527903 h 970922"/>
                <a:gd name="connsiteX22" fmla="*/ 162099 w 802153"/>
                <a:gd name="connsiteY22" fmla="*/ 654180 h 970922"/>
                <a:gd name="connsiteX23" fmla="*/ 170518 w 802153"/>
                <a:gd name="connsiteY23" fmla="*/ 673038 h 970922"/>
                <a:gd name="connsiteX24" fmla="*/ 170518 w 802153"/>
                <a:gd name="connsiteY24" fmla="*/ 777428 h 970922"/>
                <a:gd name="connsiteX25" fmla="*/ 385359 w 802153"/>
                <a:gd name="connsiteY25" fmla="*/ 967349 h 970922"/>
                <a:gd name="connsiteX26" fmla="*/ 405563 w 802153"/>
                <a:gd name="connsiteY26" fmla="*/ 964319 h 970922"/>
                <a:gd name="connsiteX27" fmla="*/ 620067 w 802153"/>
                <a:gd name="connsiteY27" fmla="*/ 778101 h 970922"/>
                <a:gd name="connsiteX28" fmla="*/ 619730 w 802153"/>
                <a:gd name="connsiteY28" fmla="*/ 722539 h 970922"/>
                <a:gd name="connsiteX29" fmla="*/ 650373 w 802153"/>
                <a:gd name="connsiteY29" fmla="*/ 645425 h 970922"/>
                <a:gd name="connsiteX30" fmla="*/ 694487 w 802153"/>
                <a:gd name="connsiteY30" fmla="*/ 560230 h 970922"/>
                <a:gd name="connsiteX31" fmla="*/ 750386 w 802153"/>
                <a:gd name="connsiteY31" fmla="*/ 446075 h 970922"/>
                <a:gd name="connsiteX32" fmla="*/ 775304 w 802153"/>
                <a:gd name="connsiteY32" fmla="*/ 413074 h 970922"/>
                <a:gd name="connsiteX33" fmla="*/ 801907 w 802153"/>
                <a:gd name="connsiteY33" fmla="*/ 249755 h 970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02153" h="970922">
                  <a:moveTo>
                    <a:pt x="801907" y="249755"/>
                  </a:moveTo>
                  <a:cubicBezTo>
                    <a:pt x="801233" y="225173"/>
                    <a:pt x="793152" y="217428"/>
                    <a:pt x="768233" y="215744"/>
                  </a:cubicBezTo>
                  <a:cubicBezTo>
                    <a:pt x="758804" y="216417"/>
                    <a:pt x="757457" y="224499"/>
                    <a:pt x="755437" y="230897"/>
                  </a:cubicBezTo>
                  <a:cubicBezTo>
                    <a:pt x="752069" y="241336"/>
                    <a:pt x="748702" y="252112"/>
                    <a:pt x="744661" y="262551"/>
                  </a:cubicBezTo>
                  <a:cubicBezTo>
                    <a:pt x="741630" y="269622"/>
                    <a:pt x="736579" y="273327"/>
                    <a:pt x="728834" y="271643"/>
                  </a:cubicBezTo>
                  <a:cubicBezTo>
                    <a:pt x="721426" y="269959"/>
                    <a:pt x="721763" y="252785"/>
                    <a:pt x="721763" y="250091"/>
                  </a:cubicBezTo>
                  <a:cubicBezTo>
                    <a:pt x="725130" y="202274"/>
                    <a:pt x="729508" y="154457"/>
                    <a:pt x="727824" y="106303"/>
                  </a:cubicBezTo>
                  <a:cubicBezTo>
                    <a:pt x="726477" y="71956"/>
                    <a:pt x="720416" y="38281"/>
                    <a:pt x="695497" y="11679"/>
                  </a:cubicBezTo>
                  <a:cubicBezTo>
                    <a:pt x="691793" y="8985"/>
                    <a:pt x="687415" y="7301"/>
                    <a:pt x="683037" y="7301"/>
                  </a:cubicBezTo>
                  <a:cubicBezTo>
                    <a:pt x="654414" y="6291"/>
                    <a:pt x="147283" y="3934"/>
                    <a:pt x="131793" y="903"/>
                  </a:cubicBezTo>
                  <a:cubicBezTo>
                    <a:pt x="122027" y="-1117"/>
                    <a:pt x="111588" y="-107"/>
                    <a:pt x="103506" y="7638"/>
                  </a:cubicBezTo>
                  <a:cubicBezTo>
                    <a:pt x="90710" y="21781"/>
                    <a:pt x="82965" y="38281"/>
                    <a:pt x="77241" y="55792"/>
                  </a:cubicBezTo>
                  <a:cubicBezTo>
                    <a:pt x="69159" y="80374"/>
                    <a:pt x="70169" y="105966"/>
                    <a:pt x="70843" y="130548"/>
                  </a:cubicBezTo>
                  <a:cubicBezTo>
                    <a:pt x="71853" y="167927"/>
                    <a:pt x="69159" y="205642"/>
                    <a:pt x="74884" y="242683"/>
                  </a:cubicBezTo>
                  <a:cubicBezTo>
                    <a:pt x="75894" y="248071"/>
                    <a:pt x="73536" y="270969"/>
                    <a:pt x="66128" y="271643"/>
                  </a:cubicBezTo>
                  <a:cubicBezTo>
                    <a:pt x="59393" y="272316"/>
                    <a:pt x="55689" y="268949"/>
                    <a:pt x="53332" y="263224"/>
                  </a:cubicBezTo>
                  <a:cubicBezTo>
                    <a:pt x="49291" y="254469"/>
                    <a:pt x="47271" y="245377"/>
                    <a:pt x="43567" y="236285"/>
                  </a:cubicBezTo>
                  <a:cubicBezTo>
                    <a:pt x="41209" y="230561"/>
                    <a:pt x="40536" y="222816"/>
                    <a:pt x="31781" y="221805"/>
                  </a:cubicBezTo>
                  <a:cubicBezTo>
                    <a:pt x="9219" y="220122"/>
                    <a:pt x="2821" y="223489"/>
                    <a:pt x="1474" y="240326"/>
                  </a:cubicBezTo>
                  <a:cubicBezTo>
                    <a:pt x="-3577" y="304980"/>
                    <a:pt x="3494" y="367614"/>
                    <a:pt x="36158" y="425197"/>
                  </a:cubicBezTo>
                  <a:cubicBezTo>
                    <a:pt x="42220" y="435972"/>
                    <a:pt x="47607" y="448095"/>
                    <a:pt x="59730" y="455167"/>
                  </a:cubicBezTo>
                  <a:cubicBezTo>
                    <a:pt x="87343" y="471330"/>
                    <a:pt x="100812" y="495239"/>
                    <a:pt x="102833" y="527903"/>
                  </a:cubicBezTo>
                  <a:cubicBezTo>
                    <a:pt x="105527" y="577404"/>
                    <a:pt x="122027" y="621853"/>
                    <a:pt x="162099" y="654180"/>
                  </a:cubicBezTo>
                  <a:cubicBezTo>
                    <a:pt x="168161" y="659232"/>
                    <a:pt x="170518" y="664956"/>
                    <a:pt x="170518" y="673038"/>
                  </a:cubicBezTo>
                  <a:cubicBezTo>
                    <a:pt x="170181" y="707722"/>
                    <a:pt x="170518" y="742407"/>
                    <a:pt x="170518" y="777428"/>
                  </a:cubicBezTo>
                  <a:cubicBezTo>
                    <a:pt x="180620" y="796285"/>
                    <a:pt x="367174" y="950512"/>
                    <a:pt x="385359" y="967349"/>
                  </a:cubicBezTo>
                  <a:cubicBezTo>
                    <a:pt x="393104" y="974421"/>
                    <a:pt x="399502" y="969707"/>
                    <a:pt x="405563" y="964319"/>
                  </a:cubicBezTo>
                  <a:cubicBezTo>
                    <a:pt x="428798" y="943441"/>
                    <a:pt x="615353" y="786520"/>
                    <a:pt x="620067" y="778101"/>
                  </a:cubicBezTo>
                  <a:cubicBezTo>
                    <a:pt x="620067" y="759580"/>
                    <a:pt x="621750" y="741060"/>
                    <a:pt x="619730" y="722539"/>
                  </a:cubicBezTo>
                  <a:cubicBezTo>
                    <a:pt x="616363" y="690885"/>
                    <a:pt x="624108" y="666640"/>
                    <a:pt x="650373" y="645425"/>
                  </a:cubicBezTo>
                  <a:cubicBezTo>
                    <a:pt x="676303" y="624547"/>
                    <a:pt x="695497" y="595251"/>
                    <a:pt x="694487" y="560230"/>
                  </a:cubicBezTo>
                  <a:cubicBezTo>
                    <a:pt x="693476" y="511739"/>
                    <a:pt x="714018" y="475371"/>
                    <a:pt x="750386" y="446075"/>
                  </a:cubicBezTo>
                  <a:cubicBezTo>
                    <a:pt x="761498" y="436983"/>
                    <a:pt x="769916" y="426207"/>
                    <a:pt x="775304" y="413074"/>
                  </a:cubicBezTo>
                  <a:cubicBezTo>
                    <a:pt x="796856" y="361216"/>
                    <a:pt x="803591" y="305990"/>
                    <a:pt x="801907" y="249755"/>
                  </a:cubicBezTo>
                  <a:close/>
                </a:path>
              </a:pathLst>
            </a:custGeom>
            <a:solidFill>
              <a:srgbClr val="FDC69A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17" name="Freeform: Shape 304">
              <a:extLst>
                <a:ext uri="{FF2B5EF4-FFF2-40B4-BE49-F238E27FC236}">
                  <a16:creationId xmlns:a16="http://schemas.microsoft.com/office/drawing/2014/main" id="{50809A0D-5392-427E-9B78-475B2A67D3F4}"/>
                </a:ext>
              </a:extLst>
            </p:cNvPr>
            <p:cNvSpPr/>
            <p:nvPr/>
          </p:nvSpPr>
          <p:spPr>
            <a:xfrm>
              <a:off x="6364930" y="4179741"/>
              <a:ext cx="2491221" cy="1440441"/>
            </a:xfrm>
            <a:custGeom>
              <a:avLst/>
              <a:gdLst>
                <a:gd name="connsiteX0" fmla="*/ 2431942 w 2491221"/>
                <a:gd name="connsiteY0" fmla="*/ 1045244 h 1440441"/>
                <a:gd name="connsiteX1" fmla="*/ 2260541 w 2491221"/>
                <a:gd name="connsiteY1" fmla="*/ 674829 h 1440441"/>
                <a:gd name="connsiteX2" fmla="*/ 1929188 w 2491221"/>
                <a:gd name="connsiteY2" fmla="*/ 130656 h 1440441"/>
                <a:gd name="connsiteX3" fmla="*/ 1903596 w 2491221"/>
                <a:gd name="connsiteY3" fmla="*/ 110788 h 1440441"/>
                <a:gd name="connsiteX4" fmla="*/ 1650030 w 2491221"/>
                <a:gd name="connsiteY4" fmla="*/ 31317 h 1440441"/>
                <a:gd name="connsiteX5" fmla="*/ 1526446 w 2491221"/>
                <a:gd name="connsiteY5" fmla="*/ 0 h 1440441"/>
                <a:gd name="connsiteX6" fmla="*/ 1534528 w 2491221"/>
                <a:gd name="connsiteY6" fmla="*/ 26603 h 1440441"/>
                <a:gd name="connsiteX7" fmla="*/ 1526109 w 2491221"/>
                <a:gd name="connsiteY7" fmla="*/ 44113 h 1440441"/>
                <a:gd name="connsiteX8" fmla="*/ 1442261 w 2491221"/>
                <a:gd name="connsiteY8" fmla="*/ 69032 h 1440441"/>
                <a:gd name="connsiteX9" fmla="*/ 1431149 w 2491221"/>
                <a:gd name="connsiteY9" fmla="*/ 72736 h 1440441"/>
                <a:gd name="connsiteX10" fmla="*/ 1421720 w 2491221"/>
                <a:gd name="connsiteY10" fmla="*/ 81491 h 1440441"/>
                <a:gd name="connsiteX11" fmla="*/ 1430475 w 2491221"/>
                <a:gd name="connsiteY11" fmla="*/ 90247 h 1440441"/>
                <a:gd name="connsiteX12" fmla="*/ 1443271 w 2491221"/>
                <a:gd name="connsiteY12" fmla="*/ 94287 h 1440441"/>
                <a:gd name="connsiteX13" fmla="*/ 1504895 w 2491221"/>
                <a:gd name="connsiteY13" fmla="*/ 111124 h 1440441"/>
                <a:gd name="connsiteX14" fmla="*/ 1509946 w 2491221"/>
                <a:gd name="connsiteY14" fmla="*/ 127625 h 1440441"/>
                <a:gd name="connsiteX15" fmla="*/ 1457414 w 2491221"/>
                <a:gd name="connsiteY15" fmla="*/ 188912 h 1440441"/>
                <a:gd name="connsiteX16" fmla="*/ 1154348 w 2491221"/>
                <a:gd name="connsiteY16" fmla="*/ 540469 h 1440441"/>
                <a:gd name="connsiteX17" fmla="*/ 1121347 w 2491221"/>
                <a:gd name="connsiteY17" fmla="*/ 541142 h 1440441"/>
                <a:gd name="connsiteX18" fmla="*/ 732411 w 2491221"/>
                <a:gd name="connsiteY18" fmla="*/ 127625 h 1440441"/>
                <a:gd name="connsiteX19" fmla="*/ 737462 w 2491221"/>
                <a:gd name="connsiteY19" fmla="*/ 109441 h 1440441"/>
                <a:gd name="connsiteX20" fmla="*/ 778208 w 2491221"/>
                <a:gd name="connsiteY20" fmla="*/ 94287 h 1440441"/>
                <a:gd name="connsiteX21" fmla="*/ 815923 w 2491221"/>
                <a:gd name="connsiteY21" fmla="*/ 78797 h 1440441"/>
                <a:gd name="connsiteX22" fmla="*/ 795382 w 2491221"/>
                <a:gd name="connsiteY22" fmla="*/ 69032 h 1440441"/>
                <a:gd name="connsiteX23" fmla="*/ 726687 w 2491221"/>
                <a:gd name="connsiteY23" fmla="*/ 46470 h 1440441"/>
                <a:gd name="connsiteX24" fmla="*/ 714901 w 2491221"/>
                <a:gd name="connsiteY24" fmla="*/ 18521 h 1440441"/>
                <a:gd name="connsiteX25" fmla="*/ 714564 w 2491221"/>
                <a:gd name="connsiteY25" fmla="*/ 7408 h 1440441"/>
                <a:gd name="connsiteX26" fmla="*/ 324618 w 2491221"/>
                <a:gd name="connsiteY26" fmla="*/ 119880 h 1440441"/>
                <a:gd name="connsiteX27" fmla="*/ 311148 w 2491221"/>
                <a:gd name="connsiteY27" fmla="*/ 131329 h 1440441"/>
                <a:gd name="connsiteX28" fmla="*/ 232688 w 2491221"/>
                <a:gd name="connsiteY28" fmla="*/ 320241 h 1440441"/>
                <a:gd name="connsiteX29" fmla="*/ 0 w 2491221"/>
                <a:gd name="connsiteY29" fmla="*/ 956344 h 1440441"/>
                <a:gd name="connsiteX30" fmla="*/ 1636897 w 2491221"/>
                <a:gd name="connsiteY30" fmla="*/ 966783 h 1440441"/>
                <a:gd name="connsiteX31" fmla="*/ 1636897 w 2491221"/>
                <a:gd name="connsiteY31" fmla="*/ 968467 h 1440441"/>
                <a:gd name="connsiteX32" fmla="*/ 1643295 w 2491221"/>
                <a:gd name="connsiteY32" fmla="*/ 1258064 h 1440441"/>
                <a:gd name="connsiteX33" fmla="*/ 1674275 w 2491221"/>
                <a:gd name="connsiteY33" fmla="*/ 1256717 h 1440441"/>
                <a:gd name="connsiteX34" fmla="*/ 1687072 w 2491221"/>
                <a:gd name="connsiteY34" fmla="*/ 1268503 h 1440441"/>
                <a:gd name="connsiteX35" fmla="*/ 1702898 w 2491221"/>
                <a:gd name="connsiteY35" fmla="*/ 1294769 h 1440441"/>
                <a:gd name="connsiteX36" fmla="*/ 1954781 w 2491221"/>
                <a:gd name="connsiteY36" fmla="*/ 1376597 h 1440441"/>
                <a:gd name="connsiteX37" fmla="*/ 2491209 w 2491221"/>
                <a:gd name="connsiteY37" fmla="*/ 1437884 h 1440441"/>
                <a:gd name="connsiteX38" fmla="*/ 2431942 w 2491221"/>
                <a:gd name="connsiteY38" fmla="*/ 1045244 h 1440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491221" h="1440441">
                  <a:moveTo>
                    <a:pt x="2431942" y="1045244"/>
                  </a:moveTo>
                  <a:cubicBezTo>
                    <a:pt x="2387156" y="916272"/>
                    <a:pt x="2325869" y="794709"/>
                    <a:pt x="2260541" y="674829"/>
                  </a:cubicBezTo>
                  <a:cubicBezTo>
                    <a:pt x="2158845" y="487937"/>
                    <a:pt x="2046711" y="307781"/>
                    <a:pt x="1929188" y="130656"/>
                  </a:cubicBezTo>
                  <a:cubicBezTo>
                    <a:pt x="1922453" y="120553"/>
                    <a:pt x="1914708" y="114829"/>
                    <a:pt x="1903596" y="110788"/>
                  </a:cubicBezTo>
                  <a:cubicBezTo>
                    <a:pt x="1819747" y="82165"/>
                    <a:pt x="1735562" y="54889"/>
                    <a:pt x="1650030" y="31317"/>
                  </a:cubicBezTo>
                  <a:cubicBezTo>
                    <a:pt x="1608948" y="19868"/>
                    <a:pt x="1568539" y="7072"/>
                    <a:pt x="1526446" y="0"/>
                  </a:cubicBezTo>
                  <a:cubicBezTo>
                    <a:pt x="1523415" y="10439"/>
                    <a:pt x="1530487" y="18184"/>
                    <a:pt x="1534528" y="26603"/>
                  </a:cubicBezTo>
                  <a:cubicBezTo>
                    <a:pt x="1539579" y="37041"/>
                    <a:pt x="1537559" y="41756"/>
                    <a:pt x="1526109" y="44113"/>
                  </a:cubicBezTo>
                  <a:cubicBezTo>
                    <a:pt x="1497486" y="50174"/>
                    <a:pt x="1470547" y="61624"/>
                    <a:pt x="1442261" y="69032"/>
                  </a:cubicBezTo>
                  <a:cubicBezTo>
                    <a:pt x="1438557" y="70042"/>
                    <a:pt x="1434516" y="71052"/>
                    <a:pt x="1431149" y="72736"/>
                  </a:cubicBezTo>
                  <a:cubicBezTo>
                    <a:pt x="1427108" y="74420"/>
                    <a:pt x="1422057" y="76777"/>
                    <a:pt x="1421720" y="81491"/>
                  </a:cubicBezTo>
                  <a:cubicBezTo>
                    <a:pt x="1421383" y="86879"/>
                    <a:pt x="1426434" y="88563"/>
                    <a:pt x="1430475" y="90247"/>
                  </a:cubicBezTo>
                  <a:cubicBezTo>
                    <a:pt x="1434516" y="91930"/>
                    <a:pt x="1438894" y="92940"/>
                    <a:pt x="1443271" y="94287"/>
                  </a:cubicBezTo>
                  <a:cubicBezTo>
                    <a:pt x="1463812" y="99339"/>
                    <a:pt x="1484017" y="107084"/>
                    <a:pt x="1504895" y="111124"/>
                  </a:cubicBezTo>
                  <a:cubicBezTo>
                    <a:pt x="1517691" y="113482"/>
                    <a:pt x="1517691" y="118533"/>
                    <a:pt x="1509946" y="127625"/>
                  </a:cubicBezTo>
                  <a:cubicBezTo>
                    <a:pt x="1492435" y="148166"/>
                    <a:pt x="1474925" y="168707"/>
                    <a:pt x="1457414" y="188912"/>
                  </a:cubicBezTo>
                  <a:cubicBezTo>
                    <a:pt x="1356729" y="306434"/>
                    <a:pt x="1254360" y="422610"/>
                    <a:pt x="1154348" y="540469"/>
                  </a:cubicBezTo>
                  <a:cubicBezTo>
                    <a:pt x="1138857" y="558653"/>
                    <a:pt x="1137847" y="558990"/>
                    <a:pt x="1121347" y="541142"/>
                  </a:cubicBezTo>
                  <a:cubicBezTo>
                    <a:pt x="1091040" y="507805"/>
                    <a:pt x="782922" y="181167"/>
                    <a:pt x="732411" y="127625"/>
                  </a:cubicBezTo>
                  <a:cubicBezTo>
                    <a:pt x="721972" y="116512"/>
                    <a:pt x="727023" y="113145"/>
                    <a:pt x="737462" y="109441"/>
                  </a:cubicBezTo>
                  <a:cubicBezTo>
                    <a:pt x="750932" y="104390"/>
                    <a:pt x="765075" y="100012"/>
                    <a:pt x="778208" y="94287"/>
                  </a:cubicBezTo>
                  <a:cubicBezTo>
                    <a:pt x="790331" y="88900"/>
                    <a:pt x="804811" y="88226"/>
                    <a:pt x="815923" y="78797"/>
                  </a:cubicBezTo>
                  <a:cubicBezTo>
                    <a:pt x="809188" y="73073"/>
                    <a:pt x="802117" y="71389"/>
                    <a:pt x="795382" y="69032"/>
                  </a:cubicBezTo>
                  <a:cubicBezTo>
                    <a:pt x="772483" y="61624"/>
                    <a:pt x="749585" y="54215"/>
                    <a:pt x="726687" y="46470"/>
                  </a:cubicBezTo>
                  <a:cubicBezTo>
                    <a:pt x="712207" y="41756"/>
                    <a:pt x="702105" y="35021"/>
                    <a:pt x="714901" y="18521"/>
                  </a:cubicBezTo>
                  <a:cubicBezTo>
                    <a:pt x="717595" y="15153"/>
                    <a:pt x="716921" y="11113"/>
                    <a:pt x="714564" y="7408"/>
                  </a:cubicBezTo>
                  <a:cubicBezTo>
                    <a:pt x="582898" y="39399"/>
                    <a:pt x="453253" y="78461"/>
                    <a:pt x="324618" y="119880"/>
                  </a:cubicBezTo>
                  <a:cubicBezTo>
                    <a:pt x="318557" y="121900"/>
                    <a:pt x="313842" y="124594"/>
                    <a:pt x="311148" y="131329"/>
                  </a:cubicBezTo>
                  <a:cubicBezTo>
                    <a:pt x="285220" y="194299"/>
                    <a:pt x="258954" y="257270"/>
                    <a:pt x="232688" y="320241"/>
                  </a:cubicBezTo>
                  <a:cubicBezTo>
                    <a:pt x="238413" y="325628"/>
                    <a:pt x="0" y="956344"/>
                    <a:pt x="0" y="956344"/>
                  </a:cubicBezTo>
                  <a:cubicBezTo>
                    <a:pt x="0" y="956344"/>
                    <a:pt x="1640938" y="943211"/>
                    <a:pt x="1636897" y="966783"/>
                  </a:cubicBezTo>
                  <a:cubicBezTo>
                    <a:pt x="1636897" y="967457"/>
                    <a:pt x="1636897" y="967793"/>
                    <a:pt x="1636897" y="968467"/>
                  </a:cubicBezTo>
                  <a:cubicBezTo>
                    <a:pt x="1636560" y="1046254"/>
                    <a:pt x="1634540" y="1252003"/>
                    <a:pt x="1643295" y="1258064"/>
                  </a:cubicBezTo>
                  <a:cubicBezTo>
                    <a:pt x="1651377" y="1263788"/>
                    <a:pt x="1663836" y="1258401"/>
                    <a:pt x="1674275" y="1256717"/>
                  </a:cubicBezTo>
                  <a:cubicBezTo>
                    <a:pt x="1684041" y="1255370"/>
                    <a:pt x="1688418" y="1259074"/>
                    <a:pt x="1687072" y="1268503"/>
                  </a:cubicBezTo>
                  <a:cubicBezTo>
                    <a:pt x="1685051" y="1281972"/>
                    <a:pt x="1692459" y="1289381"/>
                    <a:pt x="1702898" y="1294769"/>
                  </a:cubicBezTo>
                  <a:cubicBezTo>
                    <a:pt x="1713000" y="1299820"/>
                    <a:pt x="1879014" y="1359760"/>
                    <a:pt x="1954781" y="1376597"/>
                  </a:cubicBezTo>
                  <a:cubicBezTo>
                    <a:pt x="1997210" y="1386025"/>
                    <a:pt x="2489862" y="1454384"/>
                    <a:pt x="2491209" y="1437884"/>
                  </a:cubicBezTo>
                  <a:cubicBezTo>
                    <a:pt x="2492219" y="1430812"/>
                    <a:pt x="2433963" y="1050968"/>
                    <a:pt x="2431942" y="1045244"/>
                  </a:cubicBezTo>
                  <a:close/>
                </a:path>
              </a:pathLst>
            </a:custGeom>
            <a:solidFill>
              <a:srgbClr val="31363E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18" name="Freeform: Shape 305">
              <a:extLst>
                <a:ext uri="{FF2B5EF4-FFF2-40B4-BE49-F238E27FC236}">
                  <a16:creationId xmlns:a16="http://schemas.microsoft.com/office/drawing/2014/main" id="{8640A545-7D8A-4342-8C12-2FAAB0539F92}"/>
                </a:ext>
              </a:extLst>
            </p:cNvPr>
            <p:cNvSpPr/>
            <p:nvPr/>
          </p:nvSpPr>
          <p:spPr>
            <a:xfrm>
              <a:off x="7069518" y="4128591"/>
              <a:ext cx="842152" cy="613967"/>
            </a:xfrm>
            <a:custGeom>
              <a:avLst/>
              <a:gdLst>
                <a:gd name="connsiteX0" fmla="*/ 839705 w 842152"/>
                <a:gd name="connsiteY0" fmla="*/ 84823 h 613967"/>
                <a:gd name="connsiteX1" fmla="*/ 795592 w 842152"/>
                <a:gd name="connsiteY1" fmla="*/ 23537 h 613967"/>
                <a:gd name="connsiteX2" fmla="*/ 687162 w 842152"/>
                <a:gd name="connsiteY2" fmla="*/ 5353 h 613967"/>
                <a:gd name="connsiteX3" fmla="*/ 668641 w 842152"/>
                <a:gd name="connsiteY3" fmla="*/ 5016 h 613967"/>
                <a:gd name="connsiteX4" fmla="*/ 658875 w 842152"/>
                <a:gd name="connsiteY4" fmla="*/ 20506 h 613967"/>
                <a:gd name="connsiteX5" fmla="*/ 540006 w 842152"/>
                <a:gd name="connsiteY5" fmla="*/ 257908 h 613967"/>
                <a:gd name="connsiteX6" fmla="*/ 488148 w 842152"/>
                <a:gd name="connsiteY6" fmla="*/ 187866 h 613967"/>
                <a:gd name="connsiteX7" fmla="*/ 427198 w 842152"/>
                <a:gd name="connsiteY7" fmla="*/ 101997 h 613967"/>
                <a:gd name="connsiteX8" fmla="*/ 415075 w 842152"/>
                <a:gd name="connsiteY8" fmla="*/ 101997 h 613967"/>
                <a:gd name="connsiteX9" fmla="*/ 355135 w 842152"/>
                <a:gd name="connsiteY9" fmla="*/ 187530 h 613967"/>
                <a:gd name="connsiteX10" fmla="*/ 353788 w 842152"/>
                <a:gd name="connsiteY10" fmla="*/ 186519 h 613967"/>
                <a:gd name="connsiteX11" fmla="*/ 332910 w 842152"/>
                <a:gd name="connsiteY11" fmla="*/ 207397 h 613967"/>
                <a:gd name="connsiteX12" fmla="*/ 304287 w 842152"/>
                <a:gd name="connsiteY12" fmla="*/ 245449 h 613967"/>
                <a:gd name="connsiteX13" fmla="*/ 297889 w 842152"/>
                <a:gd name="connsiteY13" fmla="*/ 239051 h 613967"/>
                <a:gd name="connsiteX14" fmla="*/ 201918 w 842152"/>
                <a:gd name="connsiteY14" fmla="*/ 64282 h 613967"/>
                <a:gd name="connsiteX15" fmla="*/ 173969 w 842152"/>
                <a:gd name="connsiteY15" fmla="*/ 12761 h 613967"/>
                <a:gd name="connsiteX16" fmla="*/ 148040 w 842152"/>
                <a:gd name="connsiteY16" fmla="*/ 4006 h 613967"/>
                <a:gd name="connsiteX17" fmla="*/ 49374 w 842152"/>
                <a:gd name="connsiteY17" fmla="*/ 23200 h 613967"/>
                <a:gd name="connsiteX18" fmla="*/ 10313 w 842152"/>
                <a:gd name="connsiteY18" fmla="*/ 57884 h 613967"/>
                <a:gd name="connsiteX19" fmla="*/ 26476 w 842152"/>
                <a:gd name="connsiteY19" fmla="*/ 104355 h 613967"/>
                <a:gd name="connsiteX20" fmla="*/ 101906 w 842152"/>
                <a:gd name="connsiteY20" fmla="*/ 129273 h 613967"/>
                <a:gd name="connsiteX21" fmla="*/ 35905 w 842152"/>
                <a:gd name="connsiteY21" fmla="*/ 153182 h 613967"/>
                <a:gd name="connsiteX22" fmla="*/ 27823 w 842152"/>
                <a:gd name="connsiteY22" fmla="*/ 185846 h 613967"/>
                <a:gd name="connsiteX23" fmla="*/ 424504 w 842152"/>
                <a:gd name="connsiteY23" fmla="*/ 608119 h 613967"/>
                <a:gd name="connsiteX24" fmla="*/ 444708 w 842152"/>
                <a:gd name="connsiteY24" fmla="*/ 607109 h 613967"/>
                <a:gd name="connsiteX25" fmla="*/ 812766 w 842152"/>
                <a:gd name="connsiteY25" fmla="*/ 178438 h 613967"/>
                <a:gd name="connsiteX26" fmla="*/ 806705 w 842152"/>
                <a:gd name="connsiteY26" fmla="*/ 157560 h 613967"/>
                <a:gd name="connsiteX27" fmla="*/ 717468 w 842152"/>
                <a:gd name="connsiteY27" fmla="*/ 132977 h 613967"/>
                <a:gd name="connsiteX28" fmla="*/ 832970 w 842152"/>
                <a:gd name="connsiteY28" fmla="*/ 97956 h 613967"/>
                <a:gd name="connsiteX29" fmla="*/ 839705 w 842152"/>
                <a:gd name="connsiteY29" fmla="*/ 84823 h 613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842152" h="613967">
                  <a:moveTo>
                    <a:pt x="839705" y="84823"/>
                  </a:moveTo>
                  <a:cubicBezTo>
                    <a:pt x="833307" y="73711"/>
                    <a:pt x="811082" y="26231"/>
                    <a:pt x="795592" y="23537"/>
                  </a:cubicBezTo>
                  <a:cubicBezTo>
                    <a:pt x="759561" y="17475"/>
                    <a:pt x="723193" y="11414"/>
                    <a:pt x="687162" y="5353"/>
                  </a:cubicBezTo>
                  <a:cubicBezTo>
                    <a:pt x="681100" y="-2392"/>
                    <a:pt x="675039" y="-1045"/>
                    <a:pt x="668641" y="5016"/>
                  </a:cubicBezTo>
                  <a:cubicBezTo>
                    <a:pt x="664263" y="9394"/>
                    <a:pt x="661569" y="15118"/>
                    <a:pt x="658875" y="20506"/>
                  </a:cubicBezTo>
                  <a:cubicBezTo>
                    <a:pt x="618466" y="99303"/>
                    <a:pt x="578731" y="178438"/>
                    <a:pt x="540006" y="257908"/>
                  </a:cubicBezTo>
                  <a:cubicBezTo>
                    <a:pt x="522832" y="234673"/>
                    <a:pt x="505658" y="211438"/>
                    <a:pt x="488148" y="187866"/>
                  </a:cubicBezTo>
                  <a:cubicBezTo>
                    <a:pt x="467943" y="159243"/>
                    <a:pt x="447402" y="130620"/>
                    <a:pt x="427198" y="101997"/>
                  </a:cubicBezTo>
                  <a:cubicBezTo>
                    <a:pt x="422820" y="95599"/>
                    <a:pt x="419789" y="95262"/>
                    <a:pt x="415075" y="101997"/>
                  </a:cubicBezTo>
                  <a:cubicBezTo>
                    <a:pt x="395207" y="130620"/>
                    <a:pt x="375003" y="158906"/>
                    <a:pt x="355135" y="187530"/>
                  </a:cubicBezTo>
                  <a:cubicBezTo>
                    <a:pt x="354798" y="187193"/>
                    <a:pt x="354125" y="186856"/>
                    <a:pt x="353788" y="186519"/>
                  </a:cubicBezTo>
                  <a:cubicBezTo>
                    <a:pt x="343012" y="189550"/>
                    <a:pt x="338972" y="199652"/>
                    <a:pt x="332910" y="207397"/>
                  </a:cubicBezTo>
                  <a:cubicBezTo>
                    <a:pt x="323145" y="219857"/>
                    <a:pt x="315063" y="234000"/>
                    <a:pt x="304287" y="245449"/>
                  </a:cubicBezTo>
                  <a:cubicBezTo>
                    <a:pt x="300246" y="244102"/>
                    <a:pt x="299236" y="241408"/>
                    <a:pt x="297889" y="239051"/>
                  </a:cubicBezTo>
                  <a:cubicBezTo>
                    <a:pt x="265562" y="181131"/>
                    <a:pt x="234582" y="122202"/>
                    <a:pt x="201918" y="64282"/>
                  </a:cubicBezTo>
                  <a:cubicBezTo>
                    <a:pt x="192489" y="47109"/>
                    <a:pt x="183734" y="29598"/>
                    <a:pt x="173969" y="12761"/>
                  </a:cubicBezTo>
                  <a:cubicBezTo>
                    <a:pt x="166224" y="-1045"/>
                    <a:pt x="159825" y="-2729"/>
                    <a:pt x="148040" y="4006"/>
                  </a:cubicBezTo>
                  <a:cubicBezTo>
                    <a:pt x="115039" y="10404"/>
                    <a:pt x="82375" y="17475"/>
                    <a:pt x="49374" y="23200"/>
                  </a:cubicBezTo>
                  <a:cubicBezTo>
                    <a:pt x="39609" y="24884"/>
                    <a:pt x="17384" y="45762"/>
                    <a:pt x="10313" y="57884"/>
                  </a:cubicBezTo>
                  <a:cubicBezTo>
                    <a:pt x="-6524" y="86170"/>
                    <a:pt x="-3831" y="93579"/>
                    <a:pt x="26476" y="104355"/>
                  </a:cubicBezTo>
                  <a:cubicBezTo>
                    <a:pt x="30180" y="105701"/>
                    <a:pt x="78671" y="121192"/>
                    <a:pt x="101906" y="129273"/>
                  </a:cubicBezTo>
                  <a:cubicBezTo>
                    <a:pt x="77324" y="136345"/>
                    <a:pt x="56783" y="145437"/>
                    <a:pt x="35905" y="153182"/>
                  </a:cubicBezTo>
                  <a:cubicBezTo>
                    <a:pt x="14690" y="160927"/>
                    <a:pt x="13006" y="169009"/>
                    <a:pt x="27823" y="185846"/>
                  </a:cubicBezTo>
                  <a:cubicBezTo>
                    <a:pt x="72610" y="236357"/>
                    <a:pt x="387799" y="567373"/>
                    <a:pt x="424504" y="608119"/>
                  </a:cubicBezTo>
                  <a:cubicBezTo>
                    <a:pt x="432585" y="616874"/>
                    <a:pt x="438310" y="615190"/>
                    <a:pt x="444708" y="607109"/>
                  </a:cubicBezTo>
                  <a:cubicBezTo>
                    <a:pt x="454137" y="595323"/>
                    <a:pt x="747101" y="255214"/>
                    <a:pt x="812766" y="178438"/>
                  </a:cubicBezTo>
                  <a:cubicBezTo>
                    <a:pt x="826236" y="162611"/>
                    <a:pt x="826572" y="162947"/>
                    <a:pt x="806705" y="157560"/>
                  </a:cubicBezTo>
                  <a:cubicBezTo>
                    <a:pt x="777745" y="149815"/>
                    <a:pt x="749122" y="141733"/>
                    <a:pt x="717468" y="132977"/>
                  </a:cubicBezTo>
                  <a:cubicBezTo>
                    <a:pt x="722519" y="130284"/>
                    <a:pt x="797276" y="107385"/>
                    <a:pt x="832970" y="97956"/>
                  </a:cubicBezTo>
                  <a:cubicBezTo>
                    <a:pt x="842399" y="95599"/>
                    <a:pt x="844420" y="93242"/>
                    <a:pt x="839705" y="84823"/>
                  </a:cubicBezTo>
                  <a:close/>
                </a:path>
              </a:pathLst>
            </a:custGeom>
            <a:solidFill>
              <a:srgbClr val="000000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19" name="Freeform: Shape 306">
              <a:extLst>
                <a:ext uri="{FF2B5EF4-FFF2-40B4-BE49-F238E27FC236}">
                  <a16:creationId xmlns:a16="http://schemas.microsoft.com/office/drawing/2014/main" id="{1D02A92A-8FFE-4C92-BB2A-EE7BA57BA486}"/>
                </a:ext>
              </a:extLst>
            </p:cNvPr>
            <p:cNvSpPr/>
            <p:nvPr/>
          </p:nvSpPr>
          <p:spPr>
            <a:xfrm>
              <a:off x="5671917" y="4495014"/>
              <a:ext cx="1754756" cy="1067384"/>
            </a:xfrm>
            <a:custGeom>
              <a:avLst/>
              <a:gdLst>
                <a:gd name="connsiteX0" fmla="*/ 1677643 w 1754756"/>
                <a:gd name="connsiteY0" fmla="*/ 88142 h 1067384"/>
                <a:gd name="connsiteX1" fmla="*/ 1677306 w 1754756"/>
                <a:gd name="connsiteY1" fmla="*/ 496609 h 1067384"/>
                <a:gd name="connsiteX2" fmla="*/ 1676969 w 1754756"/>
                <a:gd name="connsiteY2" fmla="*/ 567324 h 1067384"/>
                <a:gd name="connsiteX3" fmla="*/ 1692796 w 1754756"/>
                <a:gd name="connsiteY3" fmla="*/ 583825 h 1067384"/>
                <a:gd name="connsiteX4" fmla="*/ 1754756 w 1754756"/>
                <a:gd name="connsiteY4" fmla="*/ 585845 h 1067384"/>
                <a:gd name="connsiteX5" fmla="*/ 1735562 w 1754756"/>
                <a:gd name="connsiteY5" fmla="*/ 593253 h 1067384"/>
                <a:gd name="connsiteX6" fmla="*/ 1698521 w 1754756"/>
                <a:gd name="connsiteY6" fmla="*/ 593590 h 1067384"/>
                <a:gd name="connsiteX7" fmla="*/ 1684378 w 1754756"/>
                <a:gd name="connsiteY7" fmla="*/ 608070 h 1067384"/>
                <a:gd name="connsiteX8" fmla="*/ 1684378 w 1754756"/>
                <a:gd name="connsiteY8" fmla="*/ 650162 h 1067384"/>
                <a:gd name="connsiteX9" fmla="*/ 1678316 w 1754756"/>
                <a:gd name="connsiteY9" fmla="*/ 670367 h 1067384"/>
                <a:gd name="connsiteX10" fmla="*/ 1677643 w 1754756"/>
                <a:gd name="connsiteY10" fmla="*/ 863993 h 1067384"/>
                <a:gd name="connsiteX11" fmla="*/ 1677643 w 1754756"/>
                <a:gd name="connsiteY11" fmla="*/ 1042465 h 1067384"/>
                <a:gd name="connsiteX12" fmla="*/ 1652387 w 1754756"/>
                <a:gd name="connsiteY12" fmla="*/ 1067384 h 1067384"/>
                <a:gd name="connsiteX13" fmla="*/ 1559783 w 1754756"/>
                <a:gd name="connsiteY13" fmla="*/ 1067384 h 1067384"/>
                <a:gd name="connsiteX14" fmla="*/ 460325 w 1754756"/>
                <a:gd name="connsiteY14" fmla="*/ 1067384 h 1067384"/>
                <a:gd name="connsiteX15" fmla="*/ 16164 w 1754756"/>
                <a:gd name="connsiteY15" fmla="*/ 1067384 h 1067384"/>
                <a:gd name="connsiteX16" fmla="*/ 0 w 1754756"/>
                <a:gd name="connsiteY16" fmla="*/ 1050211 h 1067384"/>
                <a:gd name="connsiteX17" fmla="*/ 0 w 1754756"/>
                <a:gd name="connsiteY17" fmla="*/ 960974 h 1067384"/>
                <a:gd name="connsiteX18" fmla="*/ 0 w 1754756"/>
                <a:gd name="connsiteY18" fmla="*/ 46723 h 1067384"/>
                <a:gd name="connsiteX19" fmla="*/ 39399 w 1754756"/>
                <a:gd name="connsiteY19" fmla="*/ 7324 h 1067384"/>
                <a:gd name="connsiteX20" fmla="*/ 901455 w 1754756"/>
                <a:gd name="connsiteY20" fmla="*/ 7324 h 1067384"/>
                <a:gd name="connsiteX21" fmla="*/ 926374 w 1754756"/>
                <a:gd name="connsiteY21" fmla="*/ 4293 h 1067384"/>
                <a:gd name="connsiteX22" fmla="*/ 949272 w 1754756"/>
                <a:gd name="connsiteY22" fmla="*/ 252 h 1067384"/>
                <a:gd name="connsiteX23" fmla="*/ 1579988 w 1754756"/>
                <a:gd name="connsiteY23" fmla="*/ 252 h 1067384"/>
                <a:gd name="connsiteX24" fmla="*/ 1603560 w 1754756"/>
                <a:gd name="connsiteY24" fmla="*/ 926 h 1067384"/>
                <a:gd name="connsiteX25" fmla="*/ 1660806 w 1754756"/>
                <a:gd name="connsiteY25" fmla="*/ 589 h 1067384"/>
                <a:gd name="connsiteX26" fmla="*/ 1684714 w 1754756"/>
                <a:gd name="connsiteY26" fmla="*/ 24161 h 1067384"/>
                <a:gd name="connsiteX27" fmla="*/ 1684714 w 1754756"/>
                <a:gd name="connsiteY27" fmla="*/ 71305 h 1067384"/>
                <a:gd name="connsiteX28" fmla="*/ 1677643 w 1754756"/>
                <a:gd name="connsiteY28" fmla="*/ 88142 h 1067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54756" h="1067384">
                  <a:moveTo>
                    <a:pt x="1677643" y="88142"/>
                  </a:moveTo>
                  <a:cubicBezTo>
                    <a:pt x="1677643" y="224185"/>
                    <a:pt x="1677306" y="360565"/>
                    <a:pt x="1677306" y="496609"/>
                  </a:cubicBezTo>
                  <a:cubicBezTo>
                    <a:pt x="1677306" y="520180"/>
                    <a:pt x="1677979" y="543752"/>
                    <a:pt x="1676969" y="567324"/>
                  </a:cubicBezTo>
                  <a:cubicBezTo>
                    <a:pt x="1676633" y="579447"/>
                    <a:pt x="1680000" y="583825"/>
                    <a:pt x="1692796" y="583825"/>
                  </a:cubicBezTo>
                  <a:cubicBezTo>
                    <a:pt x="1713337" y="583825"/>
                    <a:pt x="1734215" y="581467"/>
                    <a:pt x="1754756" y="585845"/>
                  </a:cubicBezTo>
                  <a:cubicBezTo>
                    <a:pt x="1750042" y="593253"/>
                    <a:pt x="1742634" y="593253"/>
                    <a:pt x="1735562" y="593253"/>
                  </a:cubicBezTo>
                  <a:cubicBezTo>
                    <a:pt x="1723103" y="593590"/>
                    <a:pt x="1710980" y="593253"/>
                    <a:pt x="1698521" y="593590"/>
                  </a:cubicBezTo>
                  <a:cubicBezTo>
                    <a:pt x="1688755" y="593590"/>
                    <a:pt x="1684378" y="598304"/>
                    <a:pt x="1684378" y="608070"/>
                  </a:cubicBezTo>
                  <a:cubicBezTo>
                    <a:pt x="1684378" y="622213"/>
                    <a:pt x="1684378" y="636019"/>
                    <a:pt x="1684378" y="650162"/>
                  </a:cubicBezTo>
                  <a:cubicBezTo>
                    <a:pt x="1684378" y="657571"/>
                    <a:pt x="1684041" y="664642"/>
                    <a:pt x="1678316" y="670367"/>
                  </a:cubicBezTo>
                  <a:cubicBezTo>
                    <a:pt x="1677979" y="735021"/>
                    <a:pt x="1677643" y="799339"/>
                    <a:pt x="1677643" y="863993"/>
                  </a:cubicBezTo>
                  <a:cubicBezTo>
                    <a:pt x="1677643" y="923596"/>
                    <a:pt x="1677643" y="982862"/>
                    <a:pt x="1677643" y="1042465"/>
                  </a:cubicBezTo>
                  <a:cubicBezTo>
                    <a:pt x="1677643" y="1064690"/>
                    <a:pt x="1675286" y="1067384"/>
                    <a:pt x="1652387" y="1067384"/>
                  </a:cubicBezTo>
                  <a:cubicBezTo>
                    <a:pt x="1621407" y="1067384"/>
                    <a:pt x="1590764" y="1067384"/>
                    <a:pt x="1559783" y="1067384"/>
                  </a:cubicBezTo>
                  <a:cubicBezTo>
                    <a:pt x="1193409" y="1067384"/>
                    <a:pt x="826699" y="1067384"/>
                    <a:pt x="460325" y="1067384"/>
                  </a:cubicBezTo>
                  <a:cubicBezTo>
                    <a:pt x="312159" y="1067384"/>
                    <a:pt x="164330" y="1067048"/>
                    <a:pt x="16164" y="1067384"/>
                  </a:cubicBezTo>
                  <a:cubicBezTo>
                    <a:pt x="3031" y="1067384"/>
                    <a:pt x="0" y="1061997"/>
                    <a:pt x="0" y="1050211"/>
                  </a:cubicBezTo>
                  <a:cubicBezTo>
                    <a:pt x="337" y="1020577"/>
                    <a:pt x="0" y="990607"/>
                    <a:pt x="0" y="960974"/>
                  </a:cubicBezTo>
                  <a:cubicBezTo>
                    <a:pt x="0" y="656224"/>
                    <a:pt x="0" y="351473"/>
                    <a:pt x="0" y="46723"/>
                  </a:cubicBezTo>
                  <a:cubicBezTo>
                    <a:pt x="0" y="7324"/>
                    <a:pt x="0" y="7324"/>
                    <a:pt x="39399" y="7324"/>
                  </a:cubicBezTo>
                  <a:cubicBezTo>
                    <a:pt x="326639" y="7324"/>
                    <a:pt x="614215" y="7324"/>
                    <a:pt x="901455" y="7324"/>
                  </a:cubicBezTo>
                  <a:cubicBezTo>
                    <a:pt x="909874" y="7324"/>
                    <a:pt x="918292" y="8334"/>
                    <a:pt x="926374" y="4293"/>
                  </a:cubicBezTo>
                  <a:cubicBezTo>
                    <a:pt x="933445" y="252"/>
                    <a:pt x="941527" y="252"/>
                    <a:pt x="949272" y="252"/>
                  </a:cubicBezTo>
                  <a:cubicBezTo>
                    <a:pt x="1159399" y="252"/>
                    <a:pt x="1369525" y="252"/>
                    <a:pt x="1579988" y="252"/>
                  </a:cubicBezTo>
                  <a:cubicBezTo>
                    <a:pt x="1587733" y="252"/>
                    <a:pt x="1595478" y="1936"/>
                    <a:pt x="1603560" y="926"/>
                  </a:cubicBezTo>
                  <a:cubicBezTo>
                    <a:pt x="1622754" y="-421"/>
                    <a:pt x="1641611" y="-84"/>
                    <a:pt x="1660806" y="589"/>
                  </a:cubicBezTo>
                  <a:cubicBezTo>
                    <a:pt x="1677979" y="1263"/>
                    <a:pt x="1683704" y="7324"/>
                    <a:pt x="1684714" y="24161"/>
                  </a:cubicBezTo>
                  <a:cubicBezTo>
                    <a:pt x="1685388" y="39988"/>
                    <a:pt x="1685051" y="55478"/>
                    <a:pt x="1684714" y="71305"/>
                  </a:cubicBezTo>
                  <a:cubicBezTo>
                    <a:pt x="1683704" y="77703"/>
                    <a:pt x="1683031" y="83764"/>
                    <a:pt x="1677643" y="88142"/>
                  </a:cubicBezTo>
                  <a:close/>
                </a:path>
              </a:pathLst>
            </a:custGeom>
            <a:solidFill>
              <a:srgbClr val="6F7173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0" name="Freeform: Shape 307">
              <a:extLst>
                <a:ext uri="{FF2B5EF4-FFF2-40B4-BE49-F238E27FC236}">
                  <a16:creationId xmlns:a16="http://schemas.microsoft.com/office/drawing/2014/main" id="{4304AF2A-FB1A-41DE-AD1E-D05671DC45B7}"/>
                </a:ext>
              </a:extLst>
            </p:cNvPr>
            <p:cNvSpPr/>
            <p:nvPr/>
          </p:nvSpPr>
          <p:spPr>
            <a:xfrm>
              <a:off x="7095530" y="3239693"/>
              <a:ext cx="414221" cy="800660"/>
            </a:xfrm>
            <a:custGeom>
              <a:avLst/>
              <a:gdLst>
                <a:gd name="connsiteX0" fmla="*/ 162099 w 414221"/>
                <a:gd name="connsiteY0" fmla="*/ 654491 h 800660"/>
                <a:gd name="connsiteX1" fmla="*/ 102833 w 414221"/>
                <a:gd name="connsiteY1" fmla="*/ 528213 h 800660"/>
                <a:gd name="connsiteX2" fmla="*/ 59730 w 414221"/>
                <a:gd name="connsiteY2" fmla="*/ 455477 h 800660"/>
                <a:gd name="connsiteX3" fmla="*/ 36158 w 414221"/>
                <a:gd name="connsiteY3" fmla="*/ 425507 h 800660"/>
                <a:gd name="connsiteX4" fmla="*/ 1474 w 414221"/>
                <a:gd name="connsiteY4" fmla="*/ 240637 h 800660"/>
                <a:gd name="connsiteX5" fmla="*/ 31781 w 414221"/>
                <a:gd name="connsiteY5" fmla="*/ 222116 h 800660"/>
                <a:gd name="connsiteX6" fmla="*/ 43567 w 414221"/>
                <a:gd name="connsiteY6" fmla="*/ 236596 h 800660"/>
                <a:gd name="connsiteX7" fmla="*/ 53332 w 414221"/>
                <a:gd name="connsiteY7" fmla="*/ 263535 h 800660"/>
                <a:gd name="connsiteX8" fmla="*/ 66128 w 414221"/>
                <a:gd name="connsiteY8" fmla="*/ 271954 h 800660"/>
                <a:gd name="connsiteX9" fmla="*/ 74884 w 414221"/>
                <a:gd name="connsiteY9" fmla="*/ 259831 h 800660"/>
                <a:gd name="connsiteX10" fmla="*/ 74884 w 414221"/>
                <a:gd name="connsiteY10" fmla="*/ 242994 h 800660"/>
                <a:gd name="connsiteX11" fmla="*/ 70843 w 414221"/>
                <a:gd name="connsiteY11" fmla="*/ 130859 h 800660"/>
                <a:gd name="connsiteX12" fmla="*/ 77241 w 414221"/>
                <a:gd name="connsiteY12" fmla="*/ 56103 h 800660"/>
                <a:gd name="connsiteX13" fmla="*/ 91721 w 414221"/>
                <a:gd name="connsiteY13" fmla="*/ 6939 h 800660"/>
                <a:gd name="connsiteX14" fmla="*/ 131793 w 414221"/>
                <a:gd name="connsiteY14" fmla="*/ 1214 h 800660"/>
                <a:gd name="connsiteX15" fmla="*/ 178600 w 414221"/>
                <a:gd name="connsiteY15" fmla="*/ 3571 h 800660"/>
                <a:gd name="connsiteX16" fmla="*/ 410614 w 414221"/>
                <a:gd name="connsiteY16" fmla="*/ 6939 h 800660"/>
                <a:gd name="connsiteX17" fmla="*/ 403543 w 414221"/>
                <a:gd name="connsiteY17" fmla="*/ 800300 h 800660"/>
                <a:gd name="connsiteX18" fmla="*/ 279622 w 414221"/>
                <a:gd name="connsiteY18" fmla="*/ 765279 h 800660"/>
                <a:gd name="connsiteX19" fmla="*/ 162099 w 414221"/>
                <a:gd name="connsiteY19" fmla="*/ 654491 h 80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4221" h="800660">
                  <a:moveTo>
                    <a:pt x="162099" y="654491"/>
                  </a:moveTo>
                  <a:cubicBezTo>
                    <a:pt x="122027" y="621827"/>
                    <a:pt x="105527" y="577714"/>
                    <a:pt x="102833" y="528213"/>
                  </a:cubicBezTo>
                  <a:cubicBezTo>
                    <a:pt x="100812" y="495550"/>
                    <a:pt x="87343" y="471641"/>
                    <a:pt x="59730" y="455477"/>
                  </a:cubicBezTo>
                  <a:cubicBezTo>
                    <a:pt x="47607" y="448406"/>
                    <a:pt x="42556" y="436283"/>
                    <a:pt x="36158" y="425507"/>
                  </a:cubicBezTo>
                  <a:cubicBezTo>
                    <a:pt x="3494" y="367925"/>
                    <a:pt x="-3577" y="305291"/>
                    <a:pt x="1474" y="240637"/>
                  </a:cubicBezTo>
                  <a:cubicBezTo>
                    <a:pt x="2821" y="223463"/>
                    <a:pt x="8882" y="220432"/>
                    <a:pt x="31781" y="222116"/>
                  </a:cubicBezTo>
                  <a:cubicBezTo>
                    <a:pt x="40536" y="222789"/>
                    <a:pt x="41209" y="230535"/>
                    <a:pt x="43567" y="236596"/>
                  </a:cubicBezTo>
                  <a:cubicBezTo>
                    <a:pt x="47271" y="245351"/>
                    <a:pt x="49291" y="254780"/>
                    <a:pt x="53332" y="263535"/>
                  </a:cubicBezTo>
                  <a:cubicBezTo>
                    <a:pt x="56026" y="269260"/>
                    <a:pt x="59730" y="272627"/>
                    <a:pt x="66128" y="271954"/>
                  </a:cubicBezTo>
                  <a:cubicBezTo>
                    <a:pt x="73537" y="271280"/>
                    <a:pt x="74547" y="265556"/>
                    <a:pt x="74884" y="259831"/>
                  </a:cubicBezTo>
                  <a:cubicBezTo>
                    <a:pt x="75220" y="254106"/>
                    <a:pt x="75557" y="248382"/>
                    <a:pt x="74884" y="242994"/>
                  </a:cubicBezTo>
                  <a:cubicBezTo>
                    <a:pt x="69159" y="205616"/>
                    <a:pt x="72190" y="168237"/>
                    <a:pt x="70843" y="130859"/>
                  </a:cubicBezTo>
                  <a:cubicBezTo>
                    <a:pt x="70169" y="105940"/>
                    <a:pt x="69159" y="80348"/>
                    <a:pt x="77241" y="56103"/>
                  </a:cubicBezTo>
                  <a:cubicBezTo>
                    <a:pt x="82965" y="38592"/>
                    <a:pt x="79261" y="20745"/>
                    <a:pt x="91721" y="6939"/>
                  </a:cubicBezTo>
                  <a:cubicBezTo>
                    <a:pt x="99802" y="-1143"/>
                    <a:pt x="121690" y="-806"/>
                    <a:pt x="131793" y="1214"/>
                  </a:cubicBezTo>
                  <a:cubicBezTo>
                    <a:pt x="147283" y="4245"/>
                    <a:pt x="163110" y="3571"/>
                    <a:pt x="178600" y="3571"/>
                  </a:cubicBezTo>
                  <a:cubicBezTo>
                    <a:pt x="304541" y="3571"/>
                    <a:pt x="416002" y="11316"/>
                    <a:pt x="410614" y="6939"/>
                  </a:cubicBezTo>
                  <a:cubicBezTo>
                    <a:pt x="419369" y="17378"/>
                    <a:pt x="410277" y="799290"/>
                    <a:pt x="403543" y="800300"/>
                  </a:cubicBezTo>
                  <a:cubicBezTo>
                    <a:pt x="346633" y="801984"/>
                    <a:pt x="312959" y="798953"/>
                    <a:pt x="279622" y="765279"/>
                  </a:cubicBezTo>
                  <a:cubicBezTo>
                    <a:pt x="256050" y="740023"/>
                    <a:pt x="168161" y="659542"/>
                    <a:pt x="162099" y="654491"/>
                  </a:cubicBezTo>
                  <a:close/>
                </a:path>
              </a:pathLst>
            </a:custGeom>
            <a:solidFill>
              <a:srgbClr val="EEC8AF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1" name="Freeform: Shape 308">
              <a:extLst>
                <a:ext uri="{FF2B5EF4-FFF2-40B4-BE49-F238E27FC236}">
                  <a16:creationId xmlns:a16="http://schemas.microsoft.com/office/drawing/2014/main" id="{1721D62D-648B-4200-B7BC-02BF3892F445}"/>
                </a:ext>
              </a:extLst>
            </p:cNvPr>
            <p:cNvSpPr/>
            <p:nvPr/>
          </p:nvSpPr>
          <p:spPr>
            <a:xfrm>
              <a:off x="7499073" y="3245568"/>
              <a:ext cx="398610" cy="793450"/>
            </a:xfrm>
            <a:custGeom>
              <a:avLst/>
              <a:gdLst>
                <a:gd name="connsiteX0" fmla="*/ 0 w 398610"/>
                <a:gd name="connsiteY0" fmla="*/ 793415 h 793450"/>
                <a:gd name="connsiteX1" fmla="*/ 7071 w 398610"/>
                <a:gd name="connsiteY1" fmla="*/ 54 h 793450"/>
                <a:gd name="connsiteX2" fmla="*/ 279495 w 398610"/>
                <a:gd name="connsiteY2" fmla="*/ 727 h 793450"/>
                <a:gd name="connsiteX3" fmla="*/ 291954 w 398610"/>
                <a:gd name="connsiteY3" fmla="*/ 5105 h 793450"/>
                <a:gd name="connsiteX4" fmla="*/ 324281 w 398610"/>
                <a:gd name="connsiteY4" fmla="*/ 99729 h 793450"/>
                <a:gd name="connsiteX5" fmla="*/ 318220 w 398610"/>
                <a:gd name="connsiteY5" fmla="*/ 243517 h 793450"/>
                <a:gd name="connsiteX6" fmla="*/ 317883 w 398610"/>
                <a:gd name="connsiteY6" fmla="*/ 251936 h 793450"/>
                <a:gd name="connsiteX7" fmla="*/ 325292 w 398610"/>
                <a:gd name="connsiteY7" fmla="*/ 265406 h 793450"/>
                <a:gd name="connsiteX8" fmla="*/ 341118 w 398610"/>
                <a:gd name="connsiteY8" fmla="*/ 256314 h 793450"/>
                <a:gd name="connsiteX9" fmla="*/ 351894 w 398610"/>
                <a:gd name="connsiteY9" fmla="*/ 224660 h 793450"/>
                <a:gd name="connsiteX10" fmla="*/ 364690 w 398610"/>
                <a:gd name="connsiteY10" fmla="*/ 209507 h 793450"/>
                <a:gd name="connsiteX11" fmla="*/ 398364 w 398610"/>
                <a:gd name="connsiteY11" fmla="*/ 243517 h 793450"/>
                <a:gd name="connsiteX12" fmla="*/ 371425 w 398610"/>
                <a:gd name="connsiteY12" fmla="*/ 407510 h 793450"/>
                <a:gd name="connsiteX13" fmla="*/ 346506 w 398610"/>
                <a:gd name="connsiteY13" fmla="*/ 440511 h 793450"/>
                <a:gd name="connsiteX14" fmla="*/ 290607 w 398610"/>
                <a:gd name="connsiteY14" fmla="*/ 554666 h 793450"/>
                <a:gd name="connsiteX15" fmla="*/ 246494 w 398610"/>
                <a:gd name="connsiteY15" fmla="*/ 639862 h 793450"/>
                <a:gd name="connsiteX16" fmla="*/ 143115 w 398610"/>
                <a:gd name="connsiteY16" fmla="*/ 735833 h 793450"/>
                <a:gd name="connsiteX17" fmla="*/ 77787 w 398610"/>
                <a:gd name="connsiteY17" fmla="*/ 783313 h 793450"/>
                <a:gd name="connsiteX18" fmla="*/ 0 w 398610"/>
                <a:gd name="connsiteY18" fmla="*/ 793415 h 79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8610" h="793450">
                  <a:moveTo>
                    <a:pt x="0" y="793415"/>
                  </a:moveTo>
                  <a:cubicBezTo>
                    <a:pt x="0" y="779946"/>
                    <a:pt x="9092" y="37769"/>
                    <a:pt x="7071" y="54"/>
                  </a:cubicBezTo>
                  <a:cubicBezTo>
                    <a:pt x="66338" y="54"/>
                    <a:pt x="251209" y="-283"/>
                    <a:pt x="279495" y="727"/>
                  </a:cubicBezTo>
                  <a:cubicBezTo>
                    <a:pt x="283872" y="727"/>
                    <a:pt x="288250" y="2411"/>
                    <a:pt x="291954" y="5105"/>
                  </a:cubicBezTo>
                  <a:cubicBezTo>
                    <a:pt x="316873" y="31708"/>
                    <a:pt x="322934" y="65382"/>
                    <a:pt x="324281" y="99729"/>
                  </a:cubicBezTo>
                  <a:cubicBezTo>
                    <a:pt x="325965" y="147883"/>
                    <a:pt x="321924" y="195700"/>
                    <a:pt x="318220" y="243517"/>
                  </a:cubicBezTo>
                  <a:cubicBezTo>
                    <a:pt x="317883" y="246211"/>
                    <a:pt x="317883" y="249242"/>
                    <a:pt x="317883" y="251936"/>
                  </a:cubicBezTo>
                  <a:cubicBezTo>
                    <a:pt x="318220" y="257661"/>
                    <a:pt x="317883" y="263722"/>
                    <a:pt x="325292" y="265406"/>
                  </a:cubicBezTo>
                  <a:cubicBezTo>
                    <a:pt x="333037" y="267089"/>
                    <a:pt x="338088" y="263385"/>
                    <a:pt x="341118" y="256314"/>
                  </a:cubicBezTo>
                  <a:cubicBezTo>
                    <a:pt x="345496" y="245875"/>
                    <a:pt x="348527" y="235099"/>
                    <a:pt x="351894" y="224660"/>
                  </a:cubicBezTo>
                  <a:cubicBezTo>
                    <a:pt x="354251" y="217925"/>
                    <a:pt x="355262" y="210180"/>
                    <a:pt x="364690" y="209507"/>
                  </a:cubicBezTo>
                  <a:cubicBezTo>
                    <a:pt x="389609" y="210854"/>
                    <a:pt x="397691" y="218599"/>
                    <a:pt x="398364" y="243517"/>
                  </a:cubicBezTo>
                  <a:cubicBezTo>
                    <a:pt x="400048" y="300090"/>
                    <a:pt x="393313" y="354979"/>
                    <a:pt x="371425" y="407510"/>
                  </a:cubicBezTo>
                  <a:cubicBezTo>
                    <a:pt x="366037" y="420643"/>
                    <a:pt x="357619" y="431419"/>
                    <a:pt x="346506" y="440511"/>
                  </a:cubicBezTo>
                  <a:cubicBezTo>
                    <a:pt x="310138" y="469807"/>
                    <a:pt x="289597" y="506175"/>
                    <a:pt x="290607" y="554666"/>
                  </a:cubicBezTo>
                  <a:cubicBezTo>
                    <a:pt x="291281" y="589687"/>
                    <a:pt x="272087" y="618984"/>
                    <a:pt x="246494" y="639862"/>
                  </a:cubicBezTo>
                  <a:cubicBezTo>
                    <a:pt x="220228" y="661076"/>
                    <a:pt x="154901" y="716638"/>
                    <a:pt x="143115" y="735833"/>
                  </a:cubicBezTo>
                  <a:cubicBezTo>
                    <a:pt x="126951" y="762098"/>
                    <a:pt x="105400" y="772537"/>
                    <a:pt x="77787" y="783313"/>
                  </a:cubicBezTo>
                  <a:cubicBezTo>
                    <a:pt x="55899" y="791732"/>
                    <a:pt x="28286" y="793752"/>
                    <a:pt x="0" y="793415"/>
                  </a:cubicBezTo>
                  <a:close/>
                </a:path>
              </a:pathLst>
            </a:custGeom>
            <a:solidFill>
              <a:srgbClr val="F8CEB2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2" name="Freeform: Shape 309">
              <a:extLst>
                <a:ext uri="{FF2B5EF4-FFF2-40B4-BE49-F238E27FC236}">
                  <a16:creationId xmlns:a16="http://schemas.microsoft.com/office/drawing/2014/main" id="{571E45F0-809F-45B0-B50A-32CB293BE580}"/>
                </a:ext>
              </a:extLst>
            </p:cNvPr>
            <p:cNvSpPr/>
            <p:nvPr/>
          </p:nvSpPr>
          <p:spPr>
            <a:xfrm>
              <a:off x="7216192" y="4017095"/>
              <a:ext cx="540487" cy="373108"/>
            </a:xfrm>
            <a:custGeom>
              <a:avLst/>
              <a:gdLst>
                <a:gd name="connsiteX0" fmla="*/ 155593 w 540487"/>
                <a:gd name="connsiteY0" fmla="*/ 371088 h 373108"/>
                <a:gd name="connsiteX1" fmla="*/ 21907 w 540487"/>
                <a:gd name="connsiteY1" fmla="*/ 125941 h 373108"/>
                <a:gd name="connsiteX2" fmla="*/ 1366 w 540487"/>
                <a:gd name="connsiteY2" fmla="*/ 115502 h 373108"/>
                <a:gd name="connsiteX3" fmla="*/ 5070 w 540487"/>
                <a:gd name="connsiteY3" fmla="*/ 97318 h 373108"/>
                <a:gd name="connsiteX4" fmla="*/ 49856 w 540487"/>
                <a:gd name="connsiteY4" fmla="*/ 0 h 373108"/>
                <a:gd name="connsiteX5" fmla="*/ 258299 w 540487"/>
                <a:gd name="connsiteY5" fmla="*/ 176452 h 373108"/>
                <a:gd name="connsiteX6" fmla="*/ 286922 w 540487"/>
                <a:gd name="connsiteY6" fmla="*/ 177126 h 373108"/>
                <a:gd name="connsiteX7" fmla="*/ 499405 w 540487"/>
                <a:gd name="connsiteY7" fmla="*/ 337 h 373108"/>
                <a:gd name="connsiteX8" fmla="*/ 540488 w 540487"/>
                <a:gd name="connsiteY8" fmla="*/ 116849 h 373108"/>
                <a:gd name="connsiteX9" fmla="*/ 520283 w 540487"/>
                <a:gd name="connsiteY9" fmla="*/ 129308 h 373108"/>
                <a:gd name="connsiteX10" fmla="*/ 442159 w 540487"/>
                <a:gd name="connsiteY10" fmla="*/ 284209 h 373108"/>
                <a:gd name="connsiteX11" fmla="*/ 399057 w 540487"/>
                <a:gd name="connsiteY11" fmla="*/ 372772 h 373108"/>
                <a:gd name="connsiteX12" fmla="*/ 395689 w 540487"/>
                <a:gd name="connsiteY12" fmla="*/ 373109 h 373108"/>
                <a:gd name="connsiteX13" fmla="*/ 285238 w 540487"/>
                <a:gd name="connsiteY13" fmla="*/ 231004 h 373108"/>
                <a:gd name="connsiteX14" fmla="*/ 264023 w 540487"/>
                <a:gd name="connsiteY14" fmla="*/ 230667 h 373108"/>
                <a:gd name="connsiteX15" fmla="*/ 155593 w 540487"/>
                <a:gd name="connsiteY15" fmla="*/ 371088 h 37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0487" h="373108">
                  <a:moveTo>
                    <a:pt x="155593" y="371088"/>
                  </a:moveTo>
                  <a:cubicBezTo>
                    <a:pt x="110470" y="288587"/>
                    <a:pt x="66020" y="207432"/>
                    <a:pt x="21907" y="125941"/>
                  </a:cubicBezTo>
                  <a:cubicBezTo>
                    <a:pt x="16856" y="116512"/>
                    <a:pt x="11805" y="111798"/>
                    <a:pt x="1366" y="115502"/>
                  </a:cubicBezTo>
                  <a:cubicBezTo>
                    <a:pt x="-2339" y="108430"/>
                    <a:pt x="2376" y="103043"/>
                    <a:pt x="5070" y="97318"/>
                  </a:cubicBezTo>
                  <a:cubicBezTo>
                    <a:pt x="19886" y="64991"/>
                    <a:pt x="34703" y="32327"/>
                    <a:pt x="49856" y="0"/>
                  </a:cubicBezTo>
                  <a:cubicBezTo>
                    <a:pt x="69724" y="12123"/>
                    <a:pt x="244492" y="161972"/>
                    <a:pt x="258299" y="176452"/>
                  </a:cubicBezTo>
                  <a:cubicBezTo>
                    <a:pt x="268064" y="186554"/>
                    <a:pt x="276483" y="186554"/>
                    <a:pt x="286922" y="177126"/>
                  </a:cubicBezTo>
                  <a:cubicBezTo>
                    <a:pt x="333392" y="135707"/>
                    <a:pt x="484925" y="3031"/>
                    <a:pt x="499405" y="337"/>
                  </a:cubicBezTo>
                  <a:cubicBezTo>
                    <a:pt x="513212" y="39062"/>
                    <a:pt x="526681" y="78124"/>
                    <a:pt x="540488" y="116849"/>
                  </a:cubicBezTo>
                  <a:cubicBezTo>
                    <a:pt x="526008" y="108767"/>
                    <a:pt x="524324" y="121563"/>
                    <a:pt x="520283" y="129308"/>
                  </a:cubicBezTo>
                  <a:cubicBezTo>
                    <a:pt x="494017" y="180830"/>
                    <a:pt x="468088" y="232351"/>
                    <a:pt x="442159" y="284209"/>
                  </a:cubicBezTo>
                  <a:cubicBezTo>
                    <a:pt x="427343" y="313506"/>
                    <a:pt x="410169" y="341792"/>
                    <a:pt x="399057" y="372772"/>
                  </a:cubicBezTo>
                  <a:cubicBezTo>
                    <a:pt x="399057" y="373109"/>
                    <a:pt x="397036" y="372772"/>
                    <a:pt x="395689" y="373109"/>
                  </a:cubicBezTo>
                  <a:cubicBezTo>
                    <a:pt x="386934" y="373109"/>
                    <a:pt x="302412" y="254913"/>
                    <a:pt x="285238" y="231004"/>
                  </a:cubicBezTo>
                  <a:cubicBezTo>
                    <a:pt x="275473" y="217198"/>
                    <a:pt x="274126" y="217535"/>
                    <a:pt x="264023" y="230667"/>
                  </a:cubicBezTo>
                  <a:cubicBezTo>
                    <a:pt x="250217" y="248515"/>
                    <a:pt x="173440" y="346843"/>
                    <a:pt x="155593" y="37108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3" name="Freeform: Shape 310">
              <a:extLst>
                <a:ext uri="{FF2B5EF4-FFF2-40B4-BE49-F238E27FC236}">
                  <a16:creationId xmlns:a16="http://schemas.microsoft.com/office/drawing/2014/main" id="{F56DBE6A-BC0B-4822-B646-F1108E6D6C31}"/>
                </a:ext>
              </a:extLst>
            </p:cNvPr>
            <p:cNvSpPr/>
            <p:nvPr/>
          </p:nvSpPr>
          <p:spPr>
            <a:xfrm>
              <a:off x="7101731" y="3246632"/>
              <a:ext cx="90667" cy="272678"/>
            </a:xfrm>
            <a:custGeom>
              <a:avLst/>
              <a:gdLst>
                <a:gd name="connsiteX0" fmla="*/ 6049 w 90667"/>
                <a:gd name="connsiteY0" fmla="*/ 59603 h 272678"/>
                <a:gd name="connsiteX1" fmla="*/ 1334 w 90667"/>
                <a:gd name="connsiteY1" fmla="*/ 14817 h 272678"/>
                <a:gd name="connsiteX2" fmla="*/ 5038 w 90667"/>
                <a:gd name="connsiteY2" fmla="*/ 0 h 272678"/>
                <a:gd name="connsiteX3" fmla="*/ 90234 w 90667"/>
                <a:gd name="connsiteY3" fmla="*/ 1010 h 272678"/>
                <a:gd name="connsiteX4" fmla="*/ 70703 w 90667"/>
                <a:gd name="connsiteY4" fmla="*/ 128298 h 272678"/>
                <a:gd name="connsiteX5" fmla="*/ 75754 w 90667"/>
                <a:gd name="connsiteY5" fmla="*/ 256260 h 272678"/>
                <a:gd name="connsiteX6" fmla="*/ 70703 w 90667"/>
                <a:gd name="connsiteY6" fmla="*/ 270740 h 272678"/>
                <a:gd name="connsiteX7" fmla="*/ 41743 w 90667"/>
                <a:gd name="connsiteY7" fmla="*/ 262995 h 272678"/>
                <a:gd name="connsiteX8" fmla="*/ 25580 w 90667"/>
                <a:gd name="connsiteY8" fmla="*/ 215514 h 272678"/>
                <a:gd name="connsiteX9" fmla="*/ 6049 w 90667"/>
                <a:gd name="connsiteY9" fmla="*/ 59603 h 27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667" h="272678">
                  <a:moveTo>
                    <a:pt x="6049" y="59603"/>
                  </a:moveTo>
                  <a:cubicBezTo>
                    <a:pt x="5038" y="37715"/>
                    <a:pt x="661" y="29633"/>
                    <a:pt x="1334" y="14817"/>
                  </a:cubicBezTo>
                  <a:cubicBezTo>
                    <a:pt x="1671" y="6061"/>
                    <a:pt x="-3717" y="337"/>
                    <a:pt x="5038" y="0"/>
                  </a:cubicBezTo>
                  <a:cubicBezTo>
                    <a:pt x="28274" y="0"/>
                    <a:pt x="66999" y="673"/>
                    <a:pt x="90234" y="1010"/>
                  </a:cubicBezTo>
                  <a:cubicBezTo>
                    <a:pt x="94275" y="1010"/>
                    <a:pt x="68682" y="84859"/>
                    <a:pt x="70703" y="128298"/>
                  </a:cubicBezTo>
                  <a:cubicBezTo>
                    <a:pt x="72723" y="170728"/>
                    <a:pt x="74407" y="213494"/>
                    <a:pt x="75754" y="256260"/>
                  </a:cubicBezTo>
                  <a:cubicBezTo>
                    <a:pt x="75754" y="261311"/>
                    <a:pt x="80805" y="271076"/>
                    <a:pt x="70703" y="270740"/>
                  </a:cubicBezTo>
                  <a:cubicBezTo>
                    <a:pt x="60937" y="270403"/>
                    <a:pt x="47468" y="278821"/>
                    <a:pt x="41743" y="262995"/>
                  </a:cubicBezTo>
                  <a:cubicBezTo>
                    <a:pt x="36019" y="247168"/>
                    <a:pt x="30967" y="231341"/>
                    <a:pt x="25580" y="215514"/>
                  </a:cubicBezTo>
                  <a:cubicBezTo>
                    <a:pt x="17835" y="169044"/>
                    <a:pt x="6385" y="65328"/>
                    <a:pt x="6049" y="59603"/>
                  </a:cubicBezTo>
                  <a:close/>
                </a:path>
              </a:pathLst>
            </a:custGeom>
            <a:solidFill>
              <a:srgbClr val="4F4B47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4" name="Freeform: Shape 311">
              <a:extLst>
                <a:ext uri="{FF2B5EF4-FFF2-40B4-BE49-F238E27FC236}">
                  <a16:creationId xmlns:a16="http://schemas.microsoft.com/office/drawing/2014/main" id="{D682DAEC-2614-4ACA-97E5-83CA07499A75}"/>
                </a:ext>
              </a:extLst>
            </p:cNvPr>
            <p:cNvSpPr/>
            <p:nvPr/>
          </p:nvSpPr>
          <p:spPr>
            <a:xfrm>
              <a:off x="7791027" y="3247183"/>
              <a:ext cx="93277" cy="268431"/>
            </a:xfrm>
            <a:custGeom>
              <a:avLst/>
              <a:gdLst>
                <a:gd name="connsiteX0" fmla="*/ 0 w 93277"/>
                <a:gd name="connsiteY0" fmla="*/ 459 h 268431"/>
                <a:gd name="connsiteX1" fmla="*/ 64654 w 93277"/>
                <a:gd name="connsiteY1" fmla="*/ 2479 h 268431"/>
                <a:gd name="connsiteX2" fmla="*/ 93277 w 93277"/>
                <a:gd name="connsiteY2" fmla="*/ 2479 h 268431"/>
                <a:gd name="connsiteX3" fmla="*/ 73746 w 93277"/>
                <a:gd name="connsiteY3" fmla="*/ 187687 h 268431"/>
                <a:gd name="connsiteX4" fmla="*/ 73073 w 93277"/>
                <a:gd name="connsiteY4" fmla="*/ 204524 h 268431"/>
                <a:gd name="connsiteX5" fmla="*/ 55562 w 93277"/>
                <a:gd name="connsiteY5" fmla="*/ 256719 h 268431"/>
                <a:gd name="connsiteX6" fmla="*/ 26266 w 93277"/>
                <a:gd name="connsiteY6" fmla="*/ 267158 h 268431"/>
                <a:gd name="connsiteX7" fmla="*/ 19868 w 93277"/>
                <a:gd name="connsiteY7" fmla="*/ 250657 h 268431"/>
                <a:gd name="connsiteX8" fmla="*/ 25592 w 93277"/>
                <a:gd name="connsiteY8" fmla="*/ 114951 h 268431"/>
                <a:gd name="connsiteX9" fmla="*/ 0 w 93277"/>
                <a:gd name="connsiteY9" fmla="*/ 459 h 26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277" h="268431">
                  <a:moveTo>
                    <a:pt x="0" y="459"/>
                  </a:moveTo>
                  <a:cubicBezTo>
                    <a:pt x="24919" y="-1562"/>
                    <a:pt x="42766" y="3826"/>
                    <a:pt x="64654" y="2479"/>
                  </a:cubicBezTo>
                  <a:cubicBezTo>
                    <a:pt x="74083" y="1806"/>
                    <a:pt x="83848" y="2479"/>
                    <a:pt x="93277" y="2479"/>
                  </a:cubicBezTo>
                  <a:cubicBezTo>
                    <a:pt x="91257" y="64776"/>
                    <a:pt x="87889" y="126737"/>
                    <a:pt x="73746" y="187687"/>
                  </a:cubicBezTo>
                  <a:cubicBezTo>
                    <a:pt x="72399" y="193075"/>
                    <a:pt x="73073" y="198799"/>
                    <a:pt x="73073" y="204524"/>
                  </a:cubicBezTo>
                  <a:cubicBezTo>
                    <a:pt x="63981" y="220687"/>
                    <a:pt x="61624" y="239208"/>
                    <a:pt x="55562" y="256719"/>
                  </a:cubicBezTo>
                  <a:cubicBezTo>
                    <a:pt x="49501" y="274229"/>
                    <a:pt x="36368" y="266821"/>
                    <a:pt x="26266" y="267158"/>
                  </a:cubicBezTo>
                  <a:cubicBezTo>
                    <a:pt x="13806" y="267158"/>
                    <a:pt x="19868" y="256045"/>
                    <a:pt x="19868" y="250657"/>
                  </a:cubicBezTo>
                  <a:cubicBezTo>
                    <a:pt x="21215" y="205534"/>
                    <a:pt x="23235" y="160074"/>
                    <a:pt x="25592" y="114951"/>
                  </a:cubicBezTo>
                  <a:cubicBezTo>
                    <a:pt x="27613" y="75552"/>
                    <a:pt x="21215" y="33796"/>
                    <a:pt x="0" y="459"/>
                  </a:cubicBezTo>
                  <a:close/>
                </a:path>
              </a:pathLst>
            </a:custGeom>
            <a:solidFill>
              <a:srgbClr val="4E4B47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5" name="Freeform: Shape 312">
              <a:extLst>
                <a:ext uri="{FF2B5EF4-FFF2-40B4-BE49-F238E27FC236}">
                  <a16:creationId xmlns:a16="http://schemas.microsoft.com/office/drawing/2014/main" id="{C1CF462C-8B91-458E-80D9-22E9027740FE}"/>
                </a:ext>
              </a:extLst>
            </p:cNvPr>
            <p:cNvSpPr/>
            <p:nvPr/>
          </p:nvSpPr>
          <p:spPr>
            <a:xfrm>
              <a:off x="7503435" y="2619681"/>
              <a:ext cx="146970" cy="78970"/>
            </a:xfrm>
            <a:custGeom>
              <a:avLst/>
              <a:gdLst>
                <a:gd name="connsiteX0" fmla="*/ 135385 w 146970"/>
                <a:gd name="connsiteY0" fmla="*/ 21154 h 78970"/>
                <a:gd name="connsiteX1" fmla="*/ 141783 w 146970"/>
                <a:gd name="connsiteY1" fmla="*/ 68298 h 78970"/>
                <a:gd name="connsiteX2" fmla="*/ 13485 w 146970"/>
                <a:gd name="connsiteY2" fmla="*/ 56849 h 78970"/>
                <a:gd name="connsiteX3" fmla="*/ 10117 w 146970"/>
                <a:gd name="connsiteY3" fmla="*/ 12736 h 78970"/>
                <a:gd name="connsiteX4" fmla="*/ 135385 w 146970"/>
                <a:gd name="connsiteY4" fmla="*/ 21154 h 78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970" h="78970">
                  <a:moveTo>
                    <a:pt x="135385" y="21154"/>
                  </a:moveTo>
                  <a:cubicBezTo>
                    <a:pt x="149528" y="44726"/>
                    <a:pt x="149528" y="59206"/>
                    <a:pt x="141783" y="68298"/>
                  </a:cubicBezTo>
                  <a:cubicBezTo>
                    <a:pt x="96997" y="85472"/>
                    <a:pt x="54230" y="82104"/>
                    <a:pt x="13485" y="56849"/>
                  </a:cubicBezTo>
                  <a:cubicBezTo>
                    <a:pt x="-3352" y="46410"/>
                    <a:pt x="-4362" y="24522"/>
                    <a:pt x="10117" y="12736"/>
                  </a:cubicBezTo>
                  <a:cubicBezTo>
                    <a:pt x="34363" y="-6795"/>
                    <a:pt x="117538" y="-3765"/>
                    <a:pt x="135385" y="21154"/>
                  </a:cubicBezTo>
                  <a:close/>
                </a:path>
              </a:pathLst>
            </a:custGeom>
            <a:solidFill>
              <a:srgbClr val="1A2125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6" name="Freeform: Shape 313">
              <a:extLst>
                <a:ext uri="{FF2B5EF4-FFF2-40B4-BE49-F238E27FC236}">
                  <a16:creationId xmlns:a16="http://schemas.microsoft.com/office/drawing/2014/main" id="{1DA736DB-0496-441A-A6DF-36EC448E3096}"/>
                </a:ext>
              </a:extLst>
            </p:cNvPr>
            <p:cNvSpPr/>
            <p:nvPr/>
          </p:nvSpPr>
          <p:spPr>
            <a:xfrm>
              <a:off x="5723102" y="4558911"/>
              <a:ext cx="1584365" cy="946241"/>
            </a:xfrm>
            <a:custGeom>
              <a:avLst/>
              <a:gdLst>
                <a:gd name="connsiteX0" fmla="*/ 792014 w 1584365"/>
                <a:gd name="connsiteY0" fmla="*/ 337 h 946241"/>
                <a:gd name="connsiteX1" fmla="*/ 1566518 w 1584365"/>
                <a:gd name="connsiteY1" fmla="*/ 0 h 946241"/>
                <a:gd name="connsiteX2" fmla="*/ 1584366 w 1584365"/>
                <a:gd name="connsiteY2" fmla="*/ 17174 h 946241"/>
                <a:gd name="connsiteX3" fmla="*/ 1584366 w 1584365"/>
                <a:gd name="connsiteY3" fmla="*/ 928058 h 946241"/>
                <a:gd name="connsiteX4" fmla="*/ 1567192 w 1584365"/>
                <a:gd name="connsiteY4" fmla="*/ 946242 h 946241"/>
                <a:gd name="connsiteX5" fmla="*/ 23572 w 1584365"/>
                <a:gd name="connsiteY5" fmla="*/ 945905 h 946241"/>
                <a:gd name="connsiteX6" fmla="*/ 337 w 1584365"/>
                <a:gd name="connsiteY6" fmla="*/ 923007 h 946241"/>
                <a:gd name="connsiteX7" fmla="*/ 0 w 1584365"/>
                <a:gd name="connsiteY7" fmla="*/ 20541 h 946241"/>
                <a:gd name="connsiteX8" fmla="*/ 21551 w 1584365"/>
                <a:gd name="connsiteY8" fmla="*/ 0 h 946241"/>
                <a:gd name="connsiteX9" fmla="*/ 792014 w 1584365"/>
                <a:gd name="connsiteY9" fmla="*/ 337 h 946241"/>
                <a:gd name="connsiteX10" fmla="*/ 792014 w 1584365"/>
                <a:gd name="connsiteY10" fmla="*/ 337 h 946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84365" h="946241">
                  <a:moveTo>
                    <a:pt x="792014" y="337"/>
                  </a:moveTo>
                  <a:cubicBezTo>
                    <a:pt x="1050295" y="337"/>
                    <a:pt x="1308238" y="337"/>
                    <a:pt x="1566518" y="0"/>
                  </a:cubicBezTo>
                  <a:cubicBezTo>
                    <a:pt x="1579988" y="0"/>
                    <a:pt x="1584366" y="2357"/>
                    <a:pt x="1584366" y="17174"/>
                  </a:cubicBezTo>
                  <a:cubicBezTo>
                    <a:pt x="1584029" y="320914"/>
                    <a:pt x="1584029" y="624318"/>
                    <a:pt x="1584366" y="928058"/>
                  </a:cubicBezTo>
                  <a:cubicBezTo>
                    <a:pt x="1584366" y="941191"/>
                    <a:pt x="1582008" y="946242"/>
                    <a:pt x="1567192" y="946242"/>
                  </a:cubicBezTo>
                  <a:cubicBezTo>
                    <a:pt x="1052652" y="945905"/>
                    <a:pt x="538112" y="945905"/>
                    <a:pt x="23572" y="945905"/>
                  </a:cubicBezTo>
                  <a:cubicBezTo>
                    <a:pt x="337" y="945905"/>
                    <a:pt x="337" y="945905"/>
                    <a:pt x="337" y="923007"/>
                  </a:cubicBezTo>
                  <a:cubicBezTo>
                    <a:pt x="337" y="622297"/>
                    <a:pt x="673" y="321588"/>
                    <a:pt x="0" y="20541"/>
                  </a:cubicBezTo>
                  <a:cubicBezTo>
                    <a:pt x="0" y="2694"/>
                    <a:pt x="5388" y="0"/>
                    <a:pt x="21551" y="0"/>
                  </a:cubicBezTo>
                  <a:cubicBezTo>
                    <a:pt x="278148" y="337"/>
                    <a:pt x="535081" y="337"/>
                    <a:pt x="792014" y="337"/>
                  </a:cubicBezTo>
                  <a:cubicBezTo>
                    <a:pt x="792014" y="337"/>
                    <a:pt x="792014" y="337"/>
                    <a:pt x="792014" y="337"/>
                  </a:cubicBezTo>
                  <a:close/>
                </a:path>
              </a:pathLst>
            </a:custGeom>
            <a:solidFill>
              <a:srgbClr val="FEFEFE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7" name="Freeform: Shape 314">
              <a:extLst>
                <a:ext uri="{FF2B5EF4-FFF2-40B4-BE49-F238E27FC236}">
                  <a16:creationId xmlns:a16="http://schemas.microsoft.com/office/drawing/2014/main" id="{39AD962C-8746-4470-AD78-44E43203C5C3}"/>
                </a:ext>
              </a:extLst>
            </p:cNvPr>
            <p:cNvSpPr/>
            <p:nvPr/>
          </p:nvSpPr>
          <p:spPr>
            <a:xfrm>
              <a:off x="7423980" y="4226460"/>
              <a:ext cx="134995" cy="392727"/>
            </a:xfrm>
            <a:custGeom>
              <a:avLst/>
              <a:gdLst>
                <a:gd name="connsiteX0" fmla="*/ 0 w 134995"/>
                <a:gd name="connsiteY0" fmla="*/ 91007 h 392727"/>
                <a:gd name="connsiteX1" fmla="*/ 60613 w 134995"/>
                <a:gd name="connsiteY1" fmla="*/ 4802 h 392727"/>
                <a:gd name="connsiteX2" fmla="*/ 72736 w 134995"/>
                <a:gd name="connsiteY2" fmla="*/ 4802 h 392727"/>
                <a:gd name="connsiteX3" fmla="*/ 133686 w 134995"/>
                <a:gd name="connsiteY3" fmla="*/ 90671 h 392727"/>
                <a:gd name="connsiteX4" fmla="*/ 122910 w 134995"/>
                <a:gd name="connsiteY4" fmla="*/ 123335 h 392727"/>
                <a:gd name="connsiteX5" fmla="*/ 115165 w 134995"/>
                <a:gd name="connsiteY5" fmla="*/ 171152 h 392727"/>
                <a:gd name="connsiteX6" fmla="*/ 132002 w 134995"/>
                <a:gd name="connsiteY6" fmla="*/ 237827 h 392727"/>
                <a:gd name="connsiteX7" fmla="*/ 134023 w 134995"/>
                <a:gd name="connsiteY7" fmla="*/ 269143 h 392727"/>
                <a:gd name="connsiteX8" fmla="*/ 73409 w 134995"/>
                <a:gd name="connsiteY8" fmla="*/ 392727 h 392727"/>
                <a:gd name="connsiteX9" fmla="*/ 20204 w 134995"/>
                <a:gd name="connsiteY9" fmla="*/ 296083 h 392727"/>
                <a:gd name="connsiteX10" fmla="*/ 13133 w 134995"/>
                <a:gd name="connsiteY10" fmla="*/ 197081 h 392727"/>
                <a:gd name="connsiteX11" fmla="*/ 6735 w 134995"/>
                <a:gd name="connsiteY11" fmla="*/ 106161 h 392727"/>
                <a:gd name="connsiteX12" fmla="*/ 0 w 134995"/>
                <a:gd name="connsiteY12" fmla="*/ 91007 h 3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995" h="392727">
                  <a:moveTo>
                    <a:pt x="0" y="91007"/>
                  </a:moveTo>
                  <a:cubicBezTo>
                    <a:pt x="20204" y="62385"/>
                    <a:pt x="40409" y="33762"/>
                    <a:pt x="60613" y="4802"/>
                  </a:cubicBezTo>
                  <a:cubicBezTo>
                    <a:pt x="65328" y="-1933"/>
                    <a:pt x="68358" y="-1259"/>
                    <a:pt x="72736" y="4802"/>
                  </a:cubicBezTo>
                  <a:cubicBezTo>
                    <a:pt x="92940" y="33425"/>
                    <a:pt x="113481" y="62048"/>
                    <a:pt x="133686" y="90671"/>
                  </a:cubicBezTo>
                  <a:cubicBezTo>
                    <a:pt x="136380" y="103467"/>
                    <a:pt x="129645" y="113569"/>
                    <a:pt x="122910" y="123335"/>
                  </a:cubicBezTo>
                  <a:cubicBezTo>
                    <a:pt x="112808" y="138151"/>
                    <a:pt x="110451" y="153641"/>
                    <a:pt x="115165" y="171152"/>
                  </a:cubicBezTo>
                  <a:cubicBezTo>
                    <a:pt x="120890" y="193377"/>
                    <a:pt x="126278" y="215602"/>
                    <a:pt x="132002" y="237827"/>
                  </a:cubicBezTo>
                  <a:cubicBezTo>
                    <a:pt x="134696" y="248265"/>
                    <a:pt x="136043" y="258704"/>
                    <a:pt x="134023" y="269143"/>
                  </a:cubicBezTo>
                  <a:cubicBezTo>
                    <a:pt x="116512" y="310226"/>
                    <a:pt x="94961" y="349288"/>
                    <a:pt x="73409" y="392727"/>
                  </a:cubicBezTo>
                  <a:cubicBezTo>
                    <a:pt x="54552" y="358043"/>
                    <a:pt x="40072" y="325379"/>
                    <a:pt x="20204" y="296083"/>
                  </a:cubicBezTo>
                  <a:cubicBezTo>
                    <a:pt x="-2357" y="263082"/>
                    <a:pt x="-5725" y="231765"/>
                    <a:pt x="13133" y="197081"/>
                  </a:cubicBezTo>
                  <a:cubicBezTo>
                    <a:pt x="30307" y="165764"/>
                    <a:pt x="31317" y="135121"/>
                    <a:pt x="6735" y="106161"/>
                  </a:cubicBezTo>
                  <a:cubicBezTo>
                    <a:pt x="3367" y="102120"/>
                    <a:pt x="2357" y="96059"/>
                    <a:pt x="0" y="91007"/>
                  </a:cubicBezTo>
                  <a:close/>
                </a:path>
              </a:pathLst>
            </a:custGeom>
            <a:solidFill>
              <a:schemeClr val="accent3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8" name="Freeform: Shape 315">
              <a:extLst>
                <a:ext uri="{FF2B5EF4-FFF2-40B4-BE49-F238E27FC236}">
                  <a16:creationId xmlns:a16="http://schemas.microsoft.com/office/drawing/2014/main" id="{9BEA6685-BC0B-4F6C-B0E4-0A58CAA7F7C3}"/>
                </a:ext>
              </a:extLst>
            </p:cNvPr>
            <p:cNvSpPr/>
            <p:nvPr/>
          </p:nvSpPr>
          <p:spPr>
            <a:xfrm>
              <a:off x="6738039" y="5135280"/>
              <a:ext cx="256933" cy="312963"/>
            </a:xfrm>
            <a:custGeom>
              <a:avLst/>
              <a:gdLst>
                <a:gd name="connsiteX0" fmla="*/ 256933 w 256933"/>
                <a:gd name="connsiteY0" fmla="*/ 280300 h 312963"/>
                <a:gd name="connsiteX1" fmla="*/ 235045 w 256933"/>
                <a:gd name="connsiteY1" fmla="*/ 272218 h 312963"/>
                <a:gd name="connsiteX2" fmla="*/ 203728 w 256933"/>
                <a:gd name="connsiteY2" fmla="*/ 290065 h 312963"/>
                <a:gd name="connsiteX3" fmla="*/ 199687 w 256933"/>
                <a:gd name="connsiteY3" fmla="*/ 310270 h 312963"/>
                <a:gd name="connsiteX4" fmla="*/ 177126 w 256933"/>
                <a:gd name="connsiteY4" fmla="*/ 266830 h 312963"/>
                <a:gd name="connsiteX5" fmla="*/ 153890 w 256933"/>
                <a:gd name="connsiteY5" fmla="*/ 216656 h 312963"/>
                <a:gd name="connsiteX6" fmla="*/ 125604 w 256933"/>
                <a:gd name="connsiteY6" fmla="*/ 198472 h 312963"/>
                <a:gd name="connsiteX7" fmla="*/ 104726 w 256933"/>
                <a:gd name="connsiteY7" fmla="*/ 212278 h 312963"/>
                <a:gd name="connsiteX8" fmla="*/ 57583 w 256933"/>
                <a:gd name="connsiteY8" fmla="*/ 312964 h 312963"/>
                <a:gd name="connsiteX9" fmla="*/ 49838 w 256933"/>
                <a:gd name="connsiteY9" fmla="*/ 275922 h 312963"/>
                <a:gd name="connsiteX10" fmla="*/ 33001 w 256933"/>
                <a:gd name="connsiteY10" fmla="*/ 267504 h 312963"/>
                <a:gd name="connsiteX11" fmla="*/ 0 w 256933"/>
                <a:gd name="connsiteY11" fmla="*/ 280973 h 312963"/>
                <a:gd name="connsiteX12" fmla="*/ 26603 w 256933"/>
                <a:gd name="connsiteY12" fmla="*/ 223391 h 312963"/>
                <a:gd name="connsiteX13" fmla="*/ 48491 w 256933"/>
                <a:gd name="connsiteY13" fmla="*/ 177931 h 312963"/>
                <a:gd name="connsiteX14" fmla="*/ 46807 w 256933"/>
                <a:gd name="connsiteY14" fmla="*/ 156716 h 312963"/>
                <a:gd name="connsiteX15" fmla="*/ 47144 w 256933"/>
                <a:gd name="connsiteY15" fmla="*/ 41887 h 312963"/>
                <a:gd name="connsiteX16" fmla="*/ 155574 w 256933"/>
                <a:gd name="connsiteY16" fmla="*/ 3499 h 312963"/>
                <a:gd name="connsiteX17" fmla="*/ 212147 w 256933"/>
                <a:gd name="connsiteY17" fmla="*/ 153349 h 312963"/>
                <a:gd name="connsiteX18" fmla="*/ 210126 w 256933"/>
                <a:gd name="connsiteY18" fmla="*/ 181972 h 312963"/>
                <a:gd name="connsiteX19" fmla="*/ 256933 w 256933"/>
                <a:gd name="connsiteY19" fmla="*/ 280300 h 312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6933" h="312963">
                  <a:moveTo>
                    <a:pt x="256933" y="280300"/>
                  </a:moveTo>
                  <a:cubicBezTo>
                    <a:pt x="247168" y="276933"/>
                    <a:pt x="241106" y="274575"/>
                    <a:pt x="235045" y="272218"/>
                  </a:cubicBezTo>
                  <a:cubicBezTo>
                    <a:pt x="208443" y="262116"/>
                    <a:pt x="208443" y="262116"/>
                    <a:pt x="203728" y="290065"/>
                  </a:cubicBezTo>
                  <a:cubicBezTo>
                    <a:pt x="202718" y="296127"/>
                    <a:pt x="201371" y="302188"/>
                    <a:pt x="199687" y="310270"/>
                  </a:cubicBezTo>
                  <a:cubicBezTo>
                    <a:pt x="188575" y="296463"/>
                    <a:pt x="184197" y="280973"/>
                    <a:pt x="177126" y="266830"/>
                  </a:cubicBezTo>
                  <a:cubicBezTo>
                    <a:pt x="168707" y="250330"/>
                    <a:pt x="160289" y="233830"/>
                    <a:pt x="153890" y="216656"/>
                  </a:cubicBezTo>
                  <a:cubicBezTo>
                    <a:pt x="148503" y="202176"/>
                    <a:pt x="141094" y="197462"/>
                    <a:pt x="125604" y="198472"/>
                  </a:cubicBezTo>
                  <a:cubicBezTo>
                    <a:pt x="114155" y="199145"/>
                    <a:pt x="109104" y="202513"/>
                    <a:pt x="104726" y="212278"/>
                  </a:cubicBezTo>
                  <a:cubicBezTo>
                    <a:pt x="89910" y="244605"/>
                    <a:pt x="74420" y="276596"/>
                    <a:pt x="57583" y="312964"/>
                  </a:cubicBezTo>
                  <a:cubicBezTo>
                    <a:pt x="54215" y="297810"/>
                    <a:pt x="50511" y="287035"/>
                    <a:pt x="49838" y="275922"/>
                  </a:cubicBezTo>
                  <a:cubicBezTo>
                    <a:pt x="48827" y="261779"/>
                    <a:pt x="42766" y="262789"/>
                    <a:pt x="33001" y="267504"/>
                  </a:cubicBezTo>
                  <a:cubicBezTo>
                    <a:pt x="23572" y="271881"/>
                    <a:pt x="13470" y="275586"/>
                    <a:pt x="0" y="280973"/>
                  </a:cubicBezTo>
                  <a:cubicBezTo>
                    <a:pt x="9765" y="260096"/>
                    <a:pt x="17847" y="241575"/>
                    <a:pt x="26603" y="223391"/>
                  </a:cubicBezTo>
                  <a:cubicBezTo>
                    <a:pt x="33674" y="208237"/>
                    <a:pt x="40746" y="193084"/>
                    <a:pt x="48491" y="177931"/>
                  </a:cubicBezTo>
                  <a:cubicBezTo>
                    <a:pt x="52531" y="170186"/>
                    <a:pt x="51858" y="164461"/>
                    <a:pt x="46807" y="156716"/>
                  </a:cubicBezTo>
                  <a:cubicBezTo>
                    <a:pt x="22225" y="119675"/>
                    <a:pt x="22898" y="76235"/>
                    <a:pt x="47144" y="41887"/>
                  </a:cubicBezTo>
                  <a:cubicBezTo>
                    <a:pt x="71726" y="7203"/>
                    <a:pt x="112808" y="-7277"/>
                    <a:pt x="155574" y="3499"/>
                  </a:cubicBezTo>
                  <a:cubicBezTo>
                    <a:pt x="219218" y="19326"/>
                    <a:pt x="248515" y="96439"/>
                    <a:pt x="212147" y="153349"/>
                  </a:cubicBezTo>
                  <a:cubicBezTo>
                    <a:pt x="205749" y="163451"/>
                    <a:pt x="204738" y="170859"/>
                    <a:pt x="210126" y="181972"/>
                  </a:cubicBezTo>
                  <a:cubicBezTo>
                    <a:pt x="225953" y="213288"/>
                    <a:pt x="240433" y="245279"/>
                    <a:pt x="256933" y="280300"/>
                  </a:cubicBezTo>
                  <a:close/>
                </a:path>
              </a:pathLst>
            </a:custGeom>
            <a:solidFill>
              <a:schemeClr val="accent4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9" name="Freeform: Shape 316">
              <a:extLst>
                <a:ext uri="{FF2B5EF4-FFF2-40B4-BE49-F238E27FC236}">
                  <a16:creationId xmlns:a16="http://schemas.microsoft.com/office/drawing/2014/main" id="{C607FA29-77D8-480D-A3B2-12937A08A5B1}"/>
                </a:ext>
              </a:extLst>
            </p:cNvPr>
            <p:cNvSpPr/>
            <p:nvPr/>
          </p:nvSpPr>
          <p:spPr>
            <a:xfrm>
              <a:off x="5856078" y="4777792"/>
              <a:ext cx="1302230" cy="33674"/>
            </a:xfrm>
            <a:custGeom>
              <a:avLst/>
              <a:gdLst>
                <a:gd name="connsiteX0" fmla="*/ 649273 w 1302230"/>
                <a:gd name="connsiteY0" fmla="*/ 33674 h 33674"/>
                <a:gd name="connsiteX1" fmla="*/ 19904 w 1302230"/>
                <a:gd name="connsiteY1" fmla="*/ 33674 h 33674"/>
                <a:gd name="connsiteX2" fmla="*/ 36 w 1302230"/>
                <a:gd name="connsiteY2" fmla="*/ 17174 h 33674"/>
                <a:gd name="connsiteX3" fmla="*/ 17547 w 1302230"/>
                <a:gd name="connsiteY3" fmla="*/ 0 h 33674"/>
                <a:gd name="connsiteX4" fmla="*/ 325665 w 1302230"/>
                <a:gd name="connsiteY4" fmla="*/ 337 h 33674"/>
                <a:gd name="connsiteX5" fmla="*/ 1281672 w 1302230"/>
                <a:gd name="connsiteY5" fmla="*/ 337 h 33674"/>
                <a:gd name="connsiteX6" fmla="*/ 1302213 w 1302230"/>
                <a:gd name="connsiteY6" fmla="*/ 13806 h 33674"/>
                <a:gd name="connsiteX7" fmla="*/ 1282345 w 1302230"/>
                <a:gd name="connsiteY7" fmla="*/ 33674 h 33674"/>
                <a:gd name="connsiteX8" fmla="*/ 649273 w 1302230"/>
                <a:gd name="connsiteY8" fmla="*/ 33674 h 3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2230" h="33674">
                  <a:moveTo>
                    <a:pt x="649273" y="33674"/>
                  </a:moveTo>
                  <a:cubicBezTo>
                    <a:pt x="439483" y="33674"/>
                    <a:pt x="229694" y="33674"/>
                    <a:pt x="19904" y="33674"/>
                  </a:cubicBezTo>
                  <a:cubicBezTo>
                    <a:pt x="8118" y="33674"/>
                    <a:pt x="-637" y="33674"/>
                    <a:pt x="36" y="17174"/>
                  </a:cubicBezTo>
                  <a:cubicBezTo>
                    <a:pt x="710" y="4378"/>
                    <a:pt x="3741" y="0"/>
                    <a:pt x="17547" y="0"/>
                  </a:cubicBezTo>
                  <a:cubicBezTo>
                    <a:pt x="120253" y="674"/>
                    <a:pt x="222959" y="337"/>
                    <a:pt x="325665" y="337"/>
                  </a:cubicBezTo>
                  <a:cubicBezTo>
                    <a:pt x="644222" y="337"/>
                    <a:pt x="962778" y="337"/>
                    <a:pt x="1281672" y="337"/>
                  </a:cubicBezTo>
                  <a:cubicBezTo>
                    <a:pt x="1291101" y="337"/>
                    <a:pt x="1301876" y="-3031"/>
                    <a:pt x="1302213" y="13806"/>
                  </a:cubicBezTo>
                  <a:cubicBezTo>
                    <a:pt x="1302550" y="29296"/>
                    <a:pt x="1298172" y="33674"/>
                    <a:pt x="1282345" y="33674"/>
                  </a:cubicBezTo>
                  <a:cubicBezTo>
                    <a:pt x="1071209" y="33674"/>
                    <a:pt x="860409" y="33674"/>
                    <a:pt x="649273" y="33674"/>
                  </a:cubicBezTo>
                  <a:close/>
                </a:path>
              </a:pathLst>
            </a:custGeom>
            <a:solidFill>
              <a:srgbClr val="BCBDC1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30" name="Freeform: Shape 317">
              <a:extLst>
                <a:ext uri="{FF2B5EF4-FFF2-40B4-BE49-F238E27FC236}">
                  <a16:creationId xmlns:a16="http://schemas.microsoft.com/office/drawing/2014/main" id="{FF755B70-BC7D-494D-A153-38485626542F}"/>
                </a:ext>
              </a:extLst>
            </p:cNvPr>
            <p:cNvSpPr/>
            <p:nvPr/>
          </p:nvSpPr>
          <p:spPr>
            <a:xfrm>
              <a:off x="5856321" y="4846151"/>
              <a:ext cx="1301979" cy="33674"/>
            </a:xfrm>
            <a:custGeom>
              <a:avLst/>
              <a:gdLst>
                <a:gd name="connsiteX0" fmla="*/ 649030 w 1301979"/>
                <a:gd name="connsiteY0" fmla="*/ 33337 h 33674"/>
                <a:gd name="connsiteX1" fmla="*/ 19661 w 1301979"/>
                <a:gd name="connsiteY1" fmla="*/ 33674 h 33674"/>
                <a:gd name="connsiteX2" fmla="*/ 130 w 1301979"/>
                <a:gd name="connsiteY2" fmla="*/ 13806 h 33674"/>
                <a:gd name="connsiteX3" fmla="*/ 14273 w 1301979"/>
                <a:gd name="connsiteY3" fmla="*/ 337 h 33674"/>
                <a:gd name="connsiteX4" fmla="*/ 19324 w 1301979"/>
                <a:gd name="connsiteY4" fmla="*/ 337 h 33674"/>
                <a:gd name="connsiteX5" fmla="*/ 1283113 w 1301979"/>
                <a:gd name="connsiteY5" fmla="*/ 0 h 33674"/>
                <a:gd name="connsiteX6" fmla="*/ 1301970 w 1301979"/>
                <a:gd name="connsiteY6" fmla="*/ 17511 h 33674"/>
                <a:gd name="connsiteX7" fmla="*/ 1281766 w 1301979"/>
                <a:gd name="connsiteY7" fmla="*/ 33674 h 33674"/>
                <a:gd name="connsiteX8" fmla="*/ 649030 w 1301979"/>
                <a:gd name="connsiteY8" fmla="*/ 33337 h 3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1979" h="33674">
                  <a:moveTo>
                    <a:pt x="649030" y="33337"/>
                  </a:moveTo>
                  <a:cubicBezTo>
                    <a:pt x="439240" y="33337"/>
                    <a:pt x="229451" y="33001"/>
                    <a:pt x="19661" y="33674"/>
                  </a:cubicBezTo>
                  <a:cubicBezTo>
                    <a:pt x="3834" y="33674"/>
                    <a:pt x="-880" y="28623"/>
                    <a:pt x="130" y="13806"/>
                  </a:cubicBezTo>
                  <a:cubicBezTo>
                    <a:pt x="804" y="3704"/>
                    <a:pt x="4171" y="-674"/>
                    <a:pt x="14273" y="337"/>
                  </a:cubicBezTo>
                  <a:cubicBezTo>
                    <a:pt x="15957" y="337"/>
                    <a:pt x="17641" y="337"/>
                    <a:pt x="19324" y="337"/>
                  </a:cubicBezTo>
                  <a:cubicBezTo>
                    <a:pt x="440587" y="337"/>
                    <a:pt x="861850" y="337"/>
                    <a:pt x="1283113" y="0"/>
                  </a:cubicBezTo>
                  <a:cubicBezTo>
                    <a:pt x="1296246" y="0"/>
                    <a:pt x="1301633" y="2694"/>
                    <a:pt x="1301970" y="17511"/>
                  </a:cubicBezTo>
                  <a:cubicBezTo>
                    <a:pt x="1302307" y="34011"/>
                    <a:pt x="1293552" y="33674"/>
                    <a:pt x="1281766" y="33674"/>
                  </a:cubicBezTo>
                  <a:cubicBezTo>
                    <a:pt x="1070966" y="33337"/>
                    <a:pt x="859830" y="33337"/>
                    <a:pt x="649030" y="33337"/>
                  </a:cubicBezTo>
                  <a:close/>
                </a:path>
              </a:pathLst>
            </a:custGeom>
            <a:solidFill>
              <a:srgbClr val="BBBDC0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31" name="Freeform: Shape 318">
              <a:extLst>
                <a:ext uri="{FF2B5EF4-FFF2-40B4-BE49-F238E27FC236}">
                  <a16:creationId xmlns:a16="http://schemas.microsoft.com/office/drawing/2014/main" id="{A8F1CC04-2CFB-46D1-8E96-D26FB0AC6B62}"/>
                </a:ext>
              </a:extLst>
            </p:cNvPr>
            <p:cNvSpPr/>
            <p:nvPr/>
          </p:nvSpPr>
          <p:spPr>
            <a:xfrm>
              <a:off x="5856095" y="4986908"/>
              <a:ext cx="1301522" cy="31490"/>
            </a:xfrm>
            <a:custGeom>
              <a:avLst/>
              <a:gdLst>
                <a:gd name="connsiteX0" fmla="*/ 649255 w 1301522"/>
                <a:gd name="connsiteY0" fmla="*/ 31317 h 31490"/>
                <a:gd name="connsiteX1" fmla="*/ 19550 w 1301522"/>
                <a:gd name="connsiteY1" fmla="*/ 31317 h 31490"/>
                <a:gd name="connsiteX2" fmla="*/ 19 w 1301522"/>
                <a:gd name="connsiteY2" fmla="*/ 18184 h 31490"/>
                <a:gd name="connsiteX3" fmla="*/ 17866 w 1301522"/>
                <a:gd name="connsiteY3" fmla="*/ 0 h 31490"/>
                <a:gd name="connsiteX4" fmla="*/ 1283675 w 1301522"/>
                <a:gd name="connsiteY4" fmla="*/ 0 h 31490"/>
                <a:gd name="connsiteX5" fmla="*/ 1301522 w 1301522"/>
                <a:gd name="connsiteY5" fmla="*/ 14817 h 31490"/>
                <a:gd name="connsiteX6" fmla="*/ 1283675 w 1301522"/>
                <a:gd name="connsiteY6" fmla="*/ 31317 h 31490"/>
                <a:gd name="connsiteX7" fmla="*/ 649255 w 1301522"/>
                <a:gd name="connsiteY7" fmla="*/ 31317 h 31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1522" h="31490">
                  <a:moveTo>
                    <a:pt x="649255" y="31317"/>
                  </a:moveTo>
                  <a:cubicBezTo>
                    <a:pt x="439466" y="31317"/>
                    <a:pt x="229676" y="31317"/>
                    <a:pt x="19550" y="31317"/>
                  </a:cubicBezTo>
                  <a:cubicBezTo>
                    <a:pt x="10458" y="31317"/>
                    <a:pt x="356" y="34011"/>
                    <a:pt x="19" y="18184"/>
                  </a:cubicBezTo>
                  <a:cubicBezTo>
                    <a:pt x="-318" y="4378"/>
                    <a:pt x="3723" y="0"/>
                    <a:pt x="17866" y="0"/>
                  </a:cubicBezTo>
                  <a:cubicBezTo>
                    <a:pt x="439803" y="337"/>
                    <a:pt x="861739" y="337"/>
                    <a:pt x="1283675" y="0"/>
                  </a:cubicBezTo>
                  <a:cubicBezTo>
                    <a:pt x="1294451" y="0"/>
                    <a:pt x="1301522" y="337"/>
                    <a:pt x="1301522" y="14817"/>
                  </a:cubicBezTo>
                  <a:cubicBezTo>
                    <a:pt x="1301522" y="28960"/>
                    <a:pt x="1295798" y="31317"/>
                    <a:pt x="1283675" y="31317"/>
                  </a:cubicBezTo>
                  <a:cubicBezTo>
                    <a:pt x="1072539" y="30980"/>
                    <a:pt x="860729" y="31317"/>
                    <a:pt x="649255" y="31317"/>
                  </a:cubicBezTo>
                  <a:close/>
                </a:path>
              </a:pathLst>
            </a:custGeom>
            <a:solidFill>
              <a:srgbClr val="BABCC0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32" name="Freeform: Shape 319">
              <a:extLst>
                <a:ext uri="{FF2B5EF4-FFF2-40B4-BE49-F238E27FC236}">
                  <a16:creationId xmlns:a16="http://schemas.microsoft.com/office/drawing/2014/main" id="{5AF4CF1C-E760-4CFE-AEE8-E1C93A573083}"/>
                </a:ext>
              </a:extLst>
            </p:cNvPr>
            <p:cNvSpPr/>
            <p:nvPr/>
          </p:nvSpPr>
          <p:spPr>
            <a:xfrm>
              <a:off x="5856097" y="5057624"/>
              <a:ext cx="1301842" cy="31058"/>
            </a:xfrm>
            <a:custGeom>
              <a:avLst/>
              <a:gdLst>
                <a:gd name="connsiteX0" fmla="*/ 649254 w 1301842"/>
                <a:gd name="connsiteY0" fmla="*/ 30644 h 31058"/>
                <a:gd name="connsiteX1" fmla="*/ 19549 w 1301842"/>
                <a:gd name="connsiteY1" fmla="*/ 30644 h 31058"/>
                <a:gd name="connsiteX2" fmla="*/ 18 w 1301842"/>
                <a:gd name="connsiteY2" fmla="*/ 17847 h 31058"/>
                <a:gd name="connsiteX3" fmla="*/ 18202 w 1301842"/>
                <a:gd name="connsiteY3" fmla="*/ 0 h 31058"/>
                <a:gd name="connsiteX4" fmla="*/ 1282327 w 1301842"/>
                <a:gd name="connsiteY4" fmla="*/ 0 h 31058"/>
                <a:gd name="connsiteX5" fmla="*/ 1301521 w 1301842"/>
                <a:gd name="connsiteY5" fmla="*/ 20204 h 31058"/>
                <a:gd name="connsiteX6" fmla="*/ 1290409 w 1301842"/>
                <a:gd name="connsiteY6" fmla="*/ 30980 h 31058"/>
                <a:gd name="connsiteX7" fmla="*/ 1275255 w 1301842"/>
                <a:gd name="connsiteY7" fmla="*/ 30980 h 31058"/>
                <a:gd name="connsiteX8" fmla="*/ 649254 w 1301842"/>
                <a:gd name="connsiteY8" fmla="*/ 30644 h 31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1842" h="31058">
                  <a:moveTo>
                    <a:pt x="649254" y="30644"/>
                  </a:moveTo>
                  <a:cubicBezTo>
                    <a:pt x="439465" y="30644"/>
                    <a:pt x="229675" y="30644"/>
                    <a:pt x="19549" y="30644"/>
                  </a:cubicBezTo>
                  <a:cubicBezTo>
                    <a:pt x="10457" y="30644"/>
                    <a:pt x="355" y="33674"/>
                    <a:pt x="18" y="17847"/>
                  </a:cubicBezTo>
                  <a:cubicBezTo>
                    <a:pt x="-319" y="4041"/>
                    <a:pt x="4059" y="0"/>
                    <a:pt x="18202" y="0"/>
                  </a:cubicBezTo>
                  <a:cubicBezTo>
                    <a:pt x="439465" y="337"/>
                    <a:pt x="861064" y="337"/>
                    <a:pt x="1282327" y="0"/>
                  </a:cubicBezTo>
                  <a:cubicBezTo>
                    <a:pt x="1298490" y="0"/>
                    <a:pt x="1303205" y="5051"/>
                    <a:pt x="1301521" y="20204"/>
                  </a:cubicBezTo>
                  <a:cubicBezTo>
                    <a:pt x="1300848" y="27950"/>
                    <a:pt x="1298490" y="31654"/>
                    <a:pt x="1290409" y="30980"/>
                  </a:cubicBezTo>
                  <a:cubicBezTo>
                    <a:pt x="1285358" y="30644"/>
                    <a:pt x="1280306" y="30980"/>
                    <a:pt x="1275255" y="30980"/>
                  </a:cubicBezTo>
                  <a:cubicBezTo>
                    <a:pt x="1066813" y="30644"/>
                    <a:pt x="858033" y="30644"/>
                    <a:pt x="649254" y="30644"/>
                  </a:cubicBezTo>
                  <a:close/>
                </a:path>
              </a:pathLst>
            </a:custGeom>
            <a:solidFill>
              <a:srgbClr val="BBBDBF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33" name="Freeform: Shape 320">
              <a:extLst>
                <a:ext uri="{FF2B5EF4-FFF2-40B4-BE49-F238E27FC236}">
                  <a16:creationId xmlns:a16="http://schemas.microsoft.com/office/drawing/2014/main" id="{C2453A77-6FB6-40C3-BEED-17078897F307}"/>
                </a:ext>
              </a:extLst>
            </p:cNvPr>
            <p:cNvSpPr/>
            <p:nvPr/>
          </p:nvSpPr>
          <p:spPr>
            <a:xfrm>
              <a:off x="5856143" y="4919172"/>
              <a:ext cx="1301948" cy="32042"/>
            </a:xfrm>
            <a:custGeom>
              <a:avLst/>
              <a:gdLst>
                <a:gd name="connsiteX0" fmla="*/ 649208 w 1301948"/>
                <a:gd name="connsiteY0" fmla="*/ 31369 h 32042"/>
                <a:gd name="connsiteX1" fmla="*/ 19502 w 1301948"/>
                <a:gd name="connsiteY1" fmla="*/ 31706 h 32042"/>
                <a:gd name="connsiteX2" fmla="*/ 308 w 1301948"/>
                <a:gd name="connsiteY2" fmla="*/ 11838 h 32042"/>
                <a:gd name="connsiteX3" fmla="*/ 11084 w 1301948"/>
                <a:gd name="connsiteY3" fmla="*/ 725 h 32042"/>
                <a:gd name="connsiteX4" fmla="*/ 31288 w 1301948"/>
                <a:gd name="connsiteY4" fmla="*/ 725 h 32042"/>
                <a:gd name="connsiteX5" fmla="*/ 1280597 w 1301948"/>
                <a:gd name="connsiteY5" fmla="*/ 1062 h 32042"/>
                <a:gd name="connsiteX6" fmla="*/ 1301811 w 1301948"/>
                <a:gd name="connsiteY6" fmla="*/ 11838 h 32042"/>
                <a:gd name="connsiteX7" fmla="*/ 1282617 w 1301948"/>
                <a:gd name="connsiteY7" fmla="*/ 32042 h 32042"/>
                <a:gd name="connsiteX8" fmla="*/ 649208 w 1301948"/>
                <a:gd name="connsiteY8" fmla="*/ 31369 h 32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1948" h="32042">
                  <a:moveTo>
                    <a:pt x="649208" y="31369"/>
                  </a:moveTo>
                  <a:cubicBezTo>
                    <a:pt x="439418" y="31369"/>
                    <a:pt x="229292" y="31032"/>
                    <a:pt x="19502" y="31706"/>
                  </a:cubicBezTo>
                  <a:cubicBezTo>
                    <a:pt x="3676" y="31706"/>
                    <a:pt x="-1375" y="26991"/>
                    <a:pt x="308" y="11838"/>
                  </a:cubicBezTo>
                  <a:cubicBezTo>
                    <a:pt x="982" y="4430"/>
                    <a:pt x="3002" y="389"/>
                    <a:pt x="11084" y="725"/>
                  </a:cubicBezTo>
                  <a:cubicBezTo>
                    <a:pt x="17819" y="1062"/>
                    <a:pt x="24554" y="725"/>
                    <a:pt x="31288" y="725"/>
                  </a:cubicBezTo>
                  <a:cubicBezTo>
                    <a:pt x="447837" y="725"/>
                    <a:pt x="864048" y="725"/>
                    <a:pt x="1280597" y="1062"/>
                  </a:cubicBezTo>
                  <a:cubicBezTo>
                    <a:pt x="1288342" y="1062"/>
                    <a:pt x="1300465" y="-4999"/>
                    <a:pt x="1301811" y="11838"/>
                  </a:cubicBezTo>
                  <a:cubicBezTo>
                    <a:pt x="1302822" y="26991"/>
                    <a:pt x="1298444" y="32042"/>
                    <a:pt x="1282617" y="32042"/>
                  </a:cubicBezTo>
                  <a:cubicBezTo>
                    <a:pt x="1071481" y="31032"/>
                    <a:pt x="860344" y="31369"/>
                    <a:pt x="649208" y="31369"/>
                  </a:cubicBezTo>
                  <a:close/>
                </a:path>
              </a:pathLst>
            </a:custGeom>
            <a:solidFill>
              <a:srgbClr val="BBBDBF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34" name="Freeform: Shape 321">
              <a:extLst>
                <a:ext uri="{FF2B5EF4-FFF2-40B4-BE49-F238E27FC236}">
                  <a16:creationId xmlns:a16="http://schemas.microsoft.com/office/drawing/2014/main" id="{FB2965D7-2AC8-43EF-BD03-BE2AF318569A}"/>
                </a:ext>
              </a:extLst>
            </p:cNvPr>
            <p:cNvSpPr/>
            <p:nvPr/>
          </p:nvSpPr>
          <p:spPr>
            <a:xfrm>
              <a:off x="7536451" y="2628189"/>
              <a:ext cx="638929" cy="515756"/>
            </a:xfrm>
            <a:custGeom>
              <a:avLst/>
              <a:gdLst>
                <a:gd name="connsiteX0" fmla="*/ 522958 w 638929"/>
                <a:gd name="connsiteY0" fmla="*/ 152730 h 515756"/>
                <a:gd name="connsiteX1" fmla="*/ 496019 w 638929"/>
                <a:gd name="connsiteY1" fmla="*/ 140271 h 515756"/>
                <a:gd name="connsiteX2" fmla="*/ 113818 w 638929"/>
                <a:gd name="connsiteY2" fmla="*/ 59790 h 515756"/>
                <a:gd name="connsiteX3" fmla="*/ 35021 w 638929"/>
                <a:gd name="connsiteY3" fmla="*/ 45983 h 515756"/>
                <a:gd name="connsiteX4" fmla="*/ 0 w 638929"/>
                <a:gd name="connsiteY4" fmla="*/ 20391 h 515756"/>
                <a:gd name="connsiteX5" fmla="*/ 40409 w 638929"/>
                <a:gd name="connsiteY5" fmla="*/ 523 h 515756"/>
                <a:gd name="connsiteX6" fmla="*/ 102369 w 638929"/>
                <a:gd name="connsiteY6" fmla="*/ 12309 h 515756"/>
                <a:gd name="connsiteX7" fmla="*/ 259627 w 638929"/>
                <a:gd name="connsiteY7" fmla="*/ 45310 h 515756"/>
                <a:gd name="connsiteX8" fmla="*/ 493999 w 638929"/>
                <a:gd name="connsiteY8" fmla="*/ 95821 h 515756"/>
                <a:gd name="connsiteX9" fmla="*/ 576500 w 638929"/>
                <a:gd name="connsiteY9" fmla="*/ 154414 h 515756"/>
                <a:gd name="connsiteX10" fmla="*/ 583909 w 638929"/>
                <a:gd name="connsiteY10" fmla="*/ 237252 h 515756"/>
                <a:gd name="connsiteX11" fmla="*/ 590307 w 638929"/>
                <a:gd name="connsiteY11" fmla="*/ 247354 h 515756"/>
                <a:gd name="connsiteX12" fmla="*/ 637450 w 638929"/>
                <a:gd name="connsiteY12" fmla="*/ 323794 h 515756"/>
                <a:gd name="connsiteX13" fmla="*/ 581215 w 638929"/>
                <a:gd name="connsiteY13" fmla="*/ 507992 h 515756"/>
                <a:gd name="connsiteX14" fmla="*/ 558990 w 638929"/>
                <a:gd name="connsiteY14" fmla="*/ 509339 h 515756"/>
                <a:gd name="connsiteX15" fmla="*/ 501070 w 638929"/>
                <a:gd name="connsiteY15" fmla="*/ 397204 h 515756"/>
                <a:gd name="connsiteX16" fmla="*/ 497030 w 638929"/>
                <a:gd name="connsiteY16" fmla="*/ 312345 h 515756"/>
                <a:gd name="connsiteX17" fmla="*/ 523969 w 638929"/>
                <a:gd name="connsiteY17" fmla="*/ 249711 h 515756"/>
                <a:gd name="connsiteX18" fmla="*/ 529693 w 638929"/>
                <a:gd name="connsiteY18" fmla="*/ 247017 h 515756"/>
                <a:gd name="connsiteX19" fmla="*/ 547541 w 638929"/>
                <a:gd name="connsiteY19" fmla="*/ 188425 h 515756"/>
                <a:gd name="connsiteX20" fmla="*/ 522958 w 638929"/>
                <a:gd name="connsiteY20" fmla="*/ 152730 h 51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8929" h="515756">
                  <a:moveTo>
                    <a:pt x="522958" y="152730"/>
                  </a:moveTo>
                  <a:cubicBezTo>
                    <a:pt x="515550" y="145322"/>
                    <a:pt x="505785" y="142291"/>
                    <a:pt x="496019" y="140271"/>
                  </a:cubicBezTo>
                  <a:cubicBezTo>
                    <a:pt x="368731" y="113331"/>
                    <a:pt x="241443" y="84372"/>
                    <a:pt x="113818" y="59790"/>
                  </a:cubicBezTo>
                  <a:cubicBezTo>
                    <a:pt x="69705" y="51371"/>
                    <a:pt x="63981" y="52044"/>
                    <a:pt x="35021" y="45983"/>
                  </a:cubicBezTo>
                  <a:cubicBezTo>
                    <a:pt x="20541" y="42952"/>
                    <a:pt x="0" y="37901"/>
                    <a:pt x="0" y="20391"/>
                  </a:cubicBezTo>
                  <a:cubicBezTo>
                    <a:pt x="0" y="186"/>
                    <a:pt x="25929" y="-1161"/>
                    <a:pt x="40409" y="523"/>
                  </a:cubicBezTo>
                  <a:cubicBezTo>
                    <a:pt x="76104" y="4564"/>
                    <a:pt x="69705" y="7595"/>
                    <a:pt x="102369" y="12309"/>
                  </a:cubicBezTo>
                  <a:cubicBezTo>
                    <a:pt x="154901" y="23422"/>
                    <a:pt x="207096" y="34197"/>
                    <a:pt x="259627" y="45310"/>
                  </a:cubicBezTo>
                  <a:cubicBezTo>
                    <a:pt x="337751" y="62147"/>
                    <a:pt x="415875" y="78984"/>
                    <a:pt x="493999" y="95821"/>
                  </a:cubicBezTo>
                  <a:cubicBezTo>
                    <a:pt x="530030" y="103566"/>
                    <a:pt x="558653" y="121413"/>
                    <a:pt x="576500" y="154414"/>
                  </a:cubicBezTo>
                  <a:cubicBezTo>
                    <a:pt x="581215" y="173945"/>
                    <a:pt x="586266" y="208966"/>
                    <a:pt x="583909" y="237252"/>
                  </a:cubicBezTo>
                  <a:cubicBezTo>
                    <a:pt x="583572" y="241630"/>
                    <a:pt x="585256" y="244660"/>
                    <a:pt x="590307" y="247354"/>
                  </a:cubicBezTo>
                  <a:cubicBezTo>
                    <a:pt x="621287" y="263181"/>
                    <a:pt x="633746" y="291467"/>
                    <a:pt x="637450" y="323794"/>
                  </a:cubicBezTo>
                  <a:cubicBezTo>
                    <a:pt x="645196" y="393163"/>
                    <a:pt x="621960" y="453440"/>
                    <a:pt x="581215" y="507992"/>
                  </a:cubicBezTo>
                  <a:cubicBezTo>
                    <a:pt x="573806" y="517757"/>
                    <a:pt x="567745" y="518431"/>
                    <a:pt x="558990" y="509339"/>
                  </a:cubicBezTo>
                  <a:cubicBezTo>
                    <a:pt x="528346" y="477685"/>
                    <a:pt x="509826" y="440980"/>
                    <a:pt x="501070" y="397204"/>
                  </a:cubicBezTo>
                  <a:cubicBezTo>
                    <a:pt x="495346" y="368581"/>
                    <a:pt x="495009" y="340631"/>
                    <a:pt x="497030" y="312345"/>
                  </a:cubicBezTo>
                  <a:cubicBezTo>
                    <a:pt x="498713" y="289447"/>
                    <a:pt x="503764" y="265538"/>
                    <a:pt x="523969" y="249711"/>
                  </a:cubicBezTo>
                  <a:cubicBezTo>
                    <a:pt x="525653" y="248364"/>
                    <a:pt x="528010" y="247691"/>
                    <a:pt x="529693" y="247017"/>
                  </a:cubicBezTo>
                  <a:cubicBezTo>
                    <a:pt x="547877" y="235568"/>
                    <a:pt x="550235" y="216037"/>
                    <a:pt x="547541" y="188425"/>
                  </a:cubicBezTo>
                  <a:cubicBezTo>
                    <a:pt x="546194" y="182026"/>
                    <a:pt x="542490" y="170241"/>
                    <a:pt x="522958" y="152730"/>
                  </a:cubicBezTo>
                  <a:close/>
                </a:path>
              </a:pathLst>
            </a:custGeom>
            <a:solidFill>
              <a:schemeClr val="accent1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35" name="Freeform: Shape 322">
              <a:extLst>
                <a:ext uri="{FF2B5EF4-FFF2-40B4-BE49-F238E27FC236}">
                  <a16:creationId xmlns:a16="http://schemas.microsoft.com/office/drawing/2014/main" id="{BB993272-3180-412B-95F8-B1067E3EF37D}"/>
                </a:ext>
              </a:extLst>
            </p:cNvPr>
            <p:cNvSpPr/>
            <p:nvPr/>
          </p:nvSpPr>
          <p:spPr>
            <a:xfrm>
              <a:off x="7274467" y="4971336"/>
              <a:ext cx="735707" cy="470971"/>
            </a:xfrm>
            <a:custGeom>
              <a:avLst/>
              <a:gdLst>
                <a:gd name="connsiteX0" fmla="*/ 75430 w 735707"/>
                <a:gd name="connsiteY0" fmla="*/ 194045 h 470971"/>
                <a:gd name="connsiteX1" fmla="*/ 0 w 735707"/>
                <a:gd name="connsiteY1" fmla="*/ 152289 h 470971"/>
                <a:gd name="connsiteX2" fmla="*/ 86879 w 735707"/>
                <a:gd name="connsiteY2" fmla="*/ 109860 h 470971"/>
                <a:gd name="connsiteX3" fmla="*/ 484570 w 735707"/>
                <a:gd name="connsiteY3" fmla="*/ 114574 h 470971"/>
                <a:gd name="connsiteX4" fmla="*/ 424967 w 735707"/>
                <a:gd name="connsiteY4" fmla="*/ 86288 h 470971"/>
                <a:gd name="connsiteX5" fmla="*/ 372772 w 735707"/>
                <a:gd name="connsiteY5" fmla="*/ 75512 h 470971"/>
                <a:gd name="connsiteX6" fmla="*/ 339435 w 735707"/>
                <a:gd name="connsiteY6" fmla="*/ 14899 h 470971"/>
                <a:gd name="connsiteX7" fmla="*/ 355935 w 735707"/>
                <a:gd name="connsiteY7" fmla="*/ 1092 h 470971"/>
                <a:gd name="connsiteX8" fmla="*/ 502080 w 735707"/>
                <a:gd name="connsiteY8" fmla="*/ 16582 h 470971"/>
                <a:gd name="connsiteX9" fmla="*/ 628695 w 735707"/>
                <a:gd name="connsiteY9" fmla="*/ 75175 h 470971"/>
                <a:gd name="connsiteX10" fmla="*/ 711197 w 735707"/>
                <a:gd name="connsiteY10" fmla="*/ 144207 h 470971"/>
                <a:gd name="connsiteX11" fmla="*/ 734432 w 735707"/>
                <a:gd name="connsiteY11" fmla="*/ 171146 h 470971"/>
                <a:gd name="connsiteX12" fmla="*/ 734432 w 735707"/>
                <a:gd name="connsiteY12" fmla="*/ 283281 h 470971"/>
                <a:gd name="connsiteX13" fmla="*/ 730054 w 735707"/>
                <a:gd name="connsiteY13" fmla="*/ 435825 h 470971"/>
                <a:gd name="connsiteX14" fmla="*/ 706819 w 735707"/>
                <a:gd name="connsiteY14" fmla="*/ 434141 h 470971"/>
                <a:gd name="connsiteX15" fmla="*/ 623644 w 735707"/>
                <a:gd name="connsiteY15" fmla="*/ 453672 h 470971"/>
                <a:gd name="connsiteX16" fmla="*/ 537102 w 735707"/>
                <a:gd name="connsiteY16" fmla="*/ 470509 h 470971"/>
                <a:gd name="connsiteX17" fmla="*/ 389272 w 735707"/>
                <a:gd name="connsiteY17" fmla="*/ 470846 h 470971"/>
                <a:gd name="connsiteX18" fmla="*/ 325965 w 735707"/>
                <a:gd name="connsiteY18" fmla="*/ 463101 h 470971"/>
                <a:gd name="connsiteX19" fmla="*/ 303403 w 735707"/>
                <a:gd name="connsiteY19" fmla="*/ 394742 h 470971"/>
                <a:gd name="connsiteX20" fmla="*/ 239760 w 735707"/>
                <a:gd name="connsiteY20" fmla="*/ 342211 h 470971"/>
                <a:gd name="connsiteX21" fmla="*/ 295658 w 735707"/>
                <a:gd name="connsiteY21" fmla="*/ 291363 h 470971"/>
                <a:gd name="connsiteX22" fmla="*/ 253566 w 735707"/>
                <a:gd name="connsiteY22" fmla="*/ 278903 h 470971"/>
                <a:gd name="connsiteX23" fmla="*/ 229657 w 735707"/>
                <a:gd name="connsiteY23" fmla="*/ 238831 h 470971"/>
                <a:gd name="connsiteX24" fmla="*/ 265015 w 735707"/>
                <a:gd name="connsiteY24" fmla="*/ 208188 h 470971"/>
                <a:gd name="connsiteX25" fmla="*/ 301383 w 735707"/>
                <a:gd name="connsiteY25" fmla="*/ 202127 h 470971"/>
                <a:gd name="connsiteX26" fmla="*/ 286903 w 735707"/>
                <a:gd name="connsiteY26" fmla="*/ 195055 h 470971"/>
                <a:gd name="connsiteX27" fmla="*/ 75430 w 735707"/>
                <a:gd name="connsiteY27" fmla="*/ 194045 h 47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35707" h="470971">
                  <a:moveTo>
                    <a:pt x="75430" y="194045"/>
                  </a:moveTo>
                  <a:cubicBezTo>
                    <a:pt x="24582" y="193708"/>
                    <a:pt x="0" y="176198"/>
                    <a:pt x="0" y="152289"/>
                  </a:cubicBezTo>
                  <a:cubicBezTo>
                    <a:pt x="0" y="126360"/>
                    <a:pt x="21215" y="110196"/>
                    <a:pt x="86879" y="109860"/>
                  </a:cubicBezTo>
                  <a:cubicBezTo>
                    <a:pt x="108767" y="110196"/>
                    <a:pt x="371425" y="112890"/>
                    <a:pt x="484570" y="114574"/>
                  </a:cubicBezTo>
                  <a:cubicBezTo>
                    <a:pt x="466049" y="96390"/>
                    <a:pt x="447529" y="86961"/>
                    <a:pt x="424967" y="86288"/>
                  </a:cubicBezTo>
                  <a:cubicBezTo>
                    <a:pt x="406783" y="85614"/>
                    <a:pt x="389272" y="83257"/>
                    <a:pt x="372772" y="75512"/>
                  </a:cubicBezTo>
                  <a:cubicBezTo>
                    <a:pt x="348863" y="64063"/>
                    <a:pt x="336404" y="40828"/>
                    <a:pt x="339435" y="14899"/>
                  </a:cubicBezTo>
                  <a:cubicBezTo>
                    <a:pt x="340782" y="4797"/>
                    <a:pt x="346506" y="-2949"/>
                    <a:pt x="355935" y="1092"/>
                  </a:cubicBezTo>
                  <a:cubicBezTo>
                    <a:pt x="403079" y="20960"/>
                    <a:pt x="453590" y="9511"/>
                    <a:pt x="502080" y="16582"/>
                  </a:cubicBezTo>
                  <a:cubicBezTo>
                    <a:pt x="550571" y="23654"/>
                    <a:pt x="590307" y="47226"/>
                    <a:pt x="628695" y="75175"/>
                  </a:cubicBezTo>
                  <a:cubicBezTo>
                    <a:pt x="657655" y="96390"/>
                    <a:pt x="684257" y="120299"/>
                    <a:pt x="711197" y="144207"/>
                  </a:cubicBezTo>
                  <a:cubicBezTo>
                    <a:pt x="731401" y="164412"/>
                    <a:pt x="729717" y="159697"/>
                    <a:pt x="734432" y="171146"/>
                  </a:cubicBezTo>
                  <a:cubicBezTo>
                    <a:pt x="737126" y="208525"/>
                    <a:pt x="734769" y="245903"/>
                    <a:pt x="734432" y="283281"/>
                  </a:cubicBezTo>
                  <a:cubicBezTo>
                    <a:pt x="733758" y="334129"/>
                    <a:pt x="731738" y="384977"/>
                    <a:pt x="730054" y="435825"/>
                  </a:cubicBezTo>
                  <a:cubicBezTo>
                    <a:pt x="722309" y="435488"/>
                    <a:pt x="714227" y="435488"/>
                    <a:pt x="706819" y="434141"/>
                  </a:cubicBezTo>
                  <a:cubicBezTo>
                    <a:pt x="676512" y="429763"/>
                    <a:pt x="650583" y="443906"/>
                    <a:pt x="623644" y="453672"/>
                  </a:cubicBezTo>
                  <a:cubicBezTo>
                    <a:pt x="595695" y="463774"/>
                    <a:pt x="566735" y="469836"/>
                    <a:pt x="537102" y="470509"/>
                  </a:cubicBezTo>
                  <a:cubicBezTo>
                    <a:pt x="487938" y="471519"/>
                    <a:pt x="438437" y="470509"/>
                    <a:pt x="389272" y="470846"/>
                  </a:cubicBezTo>
                  <a:cubicBezTo>
                    <a:pt x="367721" y="471183"/>
                    <a:pt x="346843" y="466468"/>
                    <a:pt x="325965" y="463101"/>
                  </a:cubicBezTo>
                  <a:cubicBezTo>
                    <a:pt x="292965" y="457376"/>
                    <a:pt x="282862" y="419324"/>
                    <a:pt x="303403" y="394742"/>
                  </a:cubicBezTo>
                  <a:cubicBezTo>
                    <a:pt x="274444" y="386324"/>
                    <a:pt x="239760" y="383630"/>
                    <a:pt x="239760" y="342211"/>
                  </a:cubicBezTo>
                  <a:cubicBezTo>
                    <a:pt x="239760" y="308874"/>
                    <a:pt x="267709" y="302139"/>
                    <a:pt x="295658" y="291363"/>
                  </a:cubicBezTo>
                  <a:cubicBezTo>
                    <a:pt x="278485" y="289006"/>
                    <a:pt x="265689" y="284965"/>
                    <a:pt x="253566" y="278903"/>
                  </a:cubicBezTo>
                  <a:cubicBezTo>
                    <a:pt x="235045" y="269475"/>
                    <a:pt x="226963" y="254995"/>
                    <a:pt x="229657" y="238831"/>
                  </a:cubicBezTo>
                  <a:cubicBezTo>
                    <a:pt x="232351" y="223005"/>
                    <a:pt x="245484" y="211555"/>
                    <a:pt x="265015" y="208188"/>
                  </a:cubicBezTo>
                  <a:cubicBezTo>
                    <a:pt x="267709" y="207851"/>
                    <a:pt x="292965" y="205494"/>
                    <a:pt x="301383" y="202127"/>
                  </a:cubicBezTo>
                  <a:cubicBezTo>
                    <a:pt x="297679" y="199433"/>
                    <a:pt x="292965" y="196065"/>
                    <a:pt x="286903" y="195055"/>
                  </a:cubicBezTo>
                  <a:cubicBezTo>
                    <a:pt x="216188" y="194382"/>
                    <a:pt x="145809" y="194382"/>
                    <a:pt x="75430" y="194045"/>
                  </a:cubicBezTo>
                  <a:close/>
                </a:path>
              </a:pathLst>
            </a:custGeom>
            <a:solidFill>
              <a:srgbClr val="FCC698"/>
            </a:solidFill>
            <a:ln w="3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38" name="TextBox 8">
            <a:extLst>
              <a:ext uri="{FF2B5EF4-FFF2-40B4-BE49-F238E27FC236}">
                <a16:creationId xmlns:a16="http://schemas.microsoft.com/office/drawing/2014/main" id="{79D270D0-5C26-4DBE-B5E9-F4D442424574}"/>
              </a:ext>
            </a:extLst>
          </p:cNvPr>
          <p:cNvSpPr txBox="1"/>
          <p:nvPr/>
        </p:nvSpPr>
        <p:spPr>
          <a:xfrm flipH="1">
            <a:off x="2296396" y="3680170"/>
            <a:ext cx="3420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Universidade</a:t>
            </a:r>
            <a:r>
              <a:rPr lang="en-US" altLang="ko-KR" sz="16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 de Coimbra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+mn-lt"/>
                <a:cs typeface="Arial" pitchFamily="34" charset="0"/>
              </a:rPr>
              <a:t>A UC é o </a:t>
            </a:r>
            <a:r>
              <a:rPr lang="en-US" altLang="ko-KR" sz="160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pontencial</a:t>
            </a:r>
            <a:r>
              <a:rPr lang="en-US" altLang="ko-KR" sz="160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cliente</a:t>
            </a:r>
            <a:r>
              <a:rPr lang="en-US" altLang="ko-KR" sz="1600" dirty="0">
                <a:solidFill>
                  <a:schemeClr val="bg1"/>
                </a:solidFill>
                <a:latin typeface="+mn-lt"/>
                <a:cs typeface="Arial" pitchFamily="34" charset="0"/>
              </a:rPr>
              <a:t> do </a:t>
            </a:r>
            <a:r>
              <a:rPr lang="en-US" altLang="ko-KR" sz="160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sistema</a:t>
            </a:r>
            <a:endParaRPr lang="ko-KR" altLang="en-US" sz="16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1" name="TextBox 20">
            <a:extLst>
              <a:ext uri="{FF2B5EF4-FFF2-40B4-BE49-F238E27FC236}">
                <a16:creationId xmlns:a16="http://schemas.microsoft.com/office/drawing/2014/main" id="{DB9A7AC9-56D1-4044-B058-FF6EF1EEA3F1}"/>
              </a:ext>
            </a:extLst>
          </p:cNvPr>
          <p:cNvSpPr txBox="1"/>
          <p:nvPr/>
        </p:nvSpPr>
        <p:spPr>
          <a:xfrm flipH="1">
            <a:off x="7757066" y="3412854"/>
            <a:ext cx="34204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Ministério</a:t>
            </a:r>
            <a:r>
              <a:rPr lang="en-US" altLang="ko-KR" sz="16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 de </a:t>
            </a:r>
            <a:r>
              <a:rPr lang="en-US" altLang="ko-KR" sz="16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Educação</a:t>
            </a:r>
            <a:endParaRPr lang="en-US" altLang="ko-KR" sz="16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r>
              <a:rPr lang="pt-PT" sz="1600" dirty="0">
                <a:solidFill>
                  <a:schemeClr val="bg1"/>
                </a:solidFill>
                <a:latin typeface="+mn-lt"/>
              </a:rPr>
              <a:t>O Ministério de Educação apoia iniciativas que auxiliem a educação em Portugal</a:t>
            </a:r>
          </a:p>
        </p:txBody>
      </p:sp>
      <p:sp>
        <p:nvSpPr>
          <p:cNvPr id="144" name="TextBox 20">
            <a:extLst>
              <a:ext uri="{FF2B5EF4-FFF2-40B4-BE49-F238E27FC236}">
                <a16:creationId xmlns:a16="http://schemas.microsoft.com/office/drawing/2014/main" id="{C363F030-D5FF-4AA6-9997-0AB54CBD537B}"/>
              </a:ext>
            </a:extLst>
          </p:cNvPr>
          <p:cNvSpPr txBox="1"/>
          <p:nvPr/>
        </p:nvSpPr>
        <p:spPr>
          <a:xfrm flipH="1">
            <a:off x="2296396" y="5154249"/>
            <a:ext cx="34204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Governo</a:t>
            </a:r>
            <a:endParaRPr lang="en-US" altLang="ko-KR" sz="16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r>
              <a:rPr lang="pt-PT" sz="1600" dirty="0">
                <a:solidFill>
                  <a:schemeClr val="bg1"/>
                </a:solidFill>
                <a:latin typeface="+mn-lt"/>
              </a:rPr>
              <a:t>O Governo tem grande interesse na parte económica e de prestígio que o sistema promete oferecer</a:t>
            </a:r>
          </a:p>
        </p:txBody>
      </p:sp>
      <p:pic>
        <p:nvPicPr>
          <p:cNvPr id="145" name="Gráfico 2" descr="Escola">
            <a:extLst>
              <a:ext uri="{FF2B5EF4-FFF2-40B4-BE49-F238E27FC236}">
                <a16:creationId xmlns:a16="http://schemas.microsoft.com/office/drawing/2014/main" id="{0707A2E1-60A4-4C6B-9DAC-1617404F08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057" y="3309502"/>
            <a:ext cx="1283922" cy="1283921"/>
          </a:xfrm>
          <a:prstGeom prst="rect">
            <a:avLst/>
          </a:prstGeom>
        </p:spPr>
      </p:pic>
      <p:pic>
        <p:nvPicPr>
          <p:cNvPr id="146" name="Gráfico 4" descr="Imposto">
            <a:extLst>
              <a:ext uri="{FF2B5EF4-FFF2-40B4-BE49-F238E27FC236}">
                <a16:creationId xmlns:a16="http://schemas.microsoft.com/office/drawing/2014/main" id="{E40BD271-2141-4178-A85B-C5777D4C2E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9952" y="5191341"/>
            <a:ext cx="1003033" cy="1003033"/>
          </a:xfrm>
          <a:prstGeom prst="rect">
            <a:avLst/>
          </a:prstGeom>
        </p:spPr>
      </p:pic>
      <p:pic>
        <p:nvPicPr>
          <p:cNvPr id="147" name="Picture 2">
            <a:extLst>
              <a:ext uri="{FF2B5EF4-FFF2-40B4-BE49-F238E27FC236}">
                <a16:creationId xmlns:a16="http://schemas.microsoft.com/office/drawing/2014/main" id="{92979658-5901-4706-8841-F848B9C4F9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95" b="26484"/>
          <a:stretch/>
        </p:blipFill>
        <p:spPr bwMode="auto">
          <a:xfrm>
            <a:off x="6535329" y="3265969"/>
            <a:ext cx="922597" cy="123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Gráfico 6" descr="Sala de Aulas">
            <a:extLst>
              <a:ext uri="{FF2B5EF4-FFF2-40B4-BE49-F238E27FC236}">
                <a16:creationId xmlns:a16="http://schemas.microsoft.com/office/drawing/2014/main" id="{E1E42BF3-D318-445A-BC5B-A74944AB38A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76185" y="1527154"/>
            <a:ext cx="1235367" cy="1235367"/>
          </a:xfrm>
          <a:prstGeom prst="rect">
            <a:avLst/>
          </a:prstGeom>
        </p:spPr>
      </p:pic>
      <p:sp>
        <p:nvSpPr>
          <p:cNvPr id="150" name="Google Shape;127;p2"/>
          <p:cNvSpPr txBox="1"/>
          <p:nvPr/>
        </p:nvSpPr>
        <p:spPr>
          <a:xfrm>
            <a:off x="0" y="376277"/>
            <a:ext cx="12192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</a:rPr>
              <a:t>Stakeholders</a:t>
            </a:r>
            <a:endParaRPr sz="4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Rectângulo 55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43867BCC-6577-4F80-AA83-2315E60E31A0}" type="slidenum">
              <a:rPr lang="en-US" b="1" smtClean="0">
                <a:solidFill>
                  <a:schemeClr val="lt1"/>
                </a:solidFill>
              </a:rPr>
              <a:t>5</a:t>
            </a:fld>
            <a:endParaRPr lang="en-US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00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/>
          <p:nvPr/>
        </p:nvSpPr>
        <p:spPr>
          <a:xfrm>
            <a:off x="5662469" y="2880527"/>
            <a:ext cx="638358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Drivers da </a:t>
            </a:r>
            <a:r>
              <a:rPr lang="en-US" sz="4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Arquitetura</a:t>
            </a:r>
            <a:endParaRPr sz="4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3"/>
          <p:cNvGrpSpPr/>
          <p:nvPr/>
        </p:nvGrpSpPr>
        <p:grpSpPr>
          <a:xfrm>
            <a:off x="3187877" y="2687889"/>
            <a:ext cx="1539374" cy="1482224"/>
            <a:chOff x="3507038" y="2754563"/>
            <a:chExt cx="1539374" cy="1482224"/>
          </a:xfrm>
        </p:grpSpPr>
        <p:grpSp>
          <p:nvGrpSpPr>
            <p:cNvPr id="163" name="Google Shape;163;p3"/>
            <p:cNvGrpSpPr/>
            <p:nvPr/>
          </p:nvGrpSpPr>
          <p:grpSpPr>
            <a:xfrm>
              <a:off x="3507038" y="2754563"/>
              <a:ext cx="1539374" cy="1482224"/>
              <a:chOff x="3554663" y="2792663"/>
              <a:chExt cx="1539374" cy="1482224"/>
            </a:xfrm>
          </p:grpSpPr>
          <p:sp>
            <p:nvSpPr>
              <p:cNvPr id="164" name="Google Shape;164;p3"/>
              <p:cNvSpPr/>
              <p:nvPr/>
            </p:nvSpPr>
            <p:spPr>
              <a:xfrm>
                <a:off x="3762375" y="2990850"/>
                <a:ext cx="1143000" cy="10858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3554663" y="2792663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 rot="10800000">
                <a:off x="4457700" y="3638550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7" name="Google Shape;167;p3"/>
            <p:cNvSpPr/>
            <p:nvPr/>
          </p:nvSpPr>
          <p:spPr>
            <a:xfrm rot="-5400000" flipH="1">
              <a:off x="3912677" y="3138178"/>
              <a:ext cx="747146" cy="703633"/>
            </a:xfrm>
            <a:custGeom>
              <a:avLst/>
              <a:gdLst/>
              <a:ahLst/>
              <a:cxnLst/>
              <a:rect l="l" t="t" r="r" b="b"/>
              <a:pathLst>
                <a:path w="2928608" h="2758049" extrusionOk="0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161;p3"/>
          <p:cNvSpPr txBox="1"/>
          <p:nvPr/>
        </p:nvSpPr>
        <p:spPr>
          <a:xfrm>
            <a:off x="5662408" y="3585577"/>
            <a:ext cx="6383511" cy="379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Requisitos</a:t>
            </a:r>
            <a:r>
              <a:rPr lang="en-US" sz="18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67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Funcionais</a:t>
            </a:r>
            <a:endParaRPr sz="18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Rectângulo 9"/>
          <p:cNvSpPr/>
          <p:nvPr/>
        </p:nvSpPr>
        <p:spPr>
          <a:xfrm>
            <a:off x="11665844" y="640671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</a:rPr>
              <a:t>6</a:t>
            </a:r>
          </a:p>
        </p:txBody>
      </p:sp>
      <p:sp>
        <p:nvSpPr>
          <p:cNvPr id="11" name="Rectângulo 10"/>
          <p:cNvSpPr/>
          <p:nvPr/>
        </p:nvSpPr>
        <p:spPr>
          <a:xfrm>
            <a:off x="11616151" y="6406719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fld id="{43867BCC-6577-4F80-AA83-2315E60E31A0}" type="slidenum">
              <a:rPr lang="en-US" b="1" smtClean="0">
                <a:solidFill>
                  <a:schemeClr val="lt1"/>
                </a:solidFill>
              </a:rPr>
              <a:t>6</a:t>
            </a:fld>
            <a:endParaRPr lang="en-US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32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ângulo 151"/>
          <p:cNvSpPr/>
          <p:nvPr/>
        </p:nvSpPr>
        <p:spPr>
          <a:xfrm>
            <a:off x="11665844" y="640671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</a:rPr>
              <a:t>7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872" y="1086241"/>
            <a:ext cx="5628255" cy="5628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Google Shape;127;p2"/>
          <p:cNvSpPr txBox="1"/>
          <p:nvPr/>
        </p:nvSpPr>
        <p:spPr>
          <a:xfrm>
            <a:off x="0" y="376277"/>
            <a:ext cx="12192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lt1"/>
                </a:solidFill>
              </a:rPr>
              <a:t>Diagrama</a:t>
            </a:r>
            <a:r>
              <a:rPr lang="en-US" sz="4000" dirty="0">
                <a:solidFill>
                  <a:schemeClr val="lt1"/>
                </a:solidFill>
              </a:rPr>
              <a:t> de Use Cases</a:t>
            </a:r>
            <a:endParaRPr sz="4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9735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ângulo 151"/>
          <p:cNvSpPr/>
          <p:nvPr/>
        </p:nvSpPr>
        <p:spPr>
          <a:xfrm>
            <a:off x="11665844" y="640671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</a:rPr>
              <a:t>8</a:t>
            </a:r>
          </a:p>
        </p:txBody>
      </p:sp>
      <p:sp>
        <p:nvSpPr>
          <p:cNvPr id="59" name="Google Shape;127;p2"/>
          <p:cNvSpPr txBox="1"/>
          <p:nvPr/>
        </p:nvSpPr>
        <p:spPr>
          <a:xfrm>
            <a:off x="0" y="376277"/>
            <a:ext cx="12192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lt1"/>
                </a:solidFill>
              </a:rPr>
              <a:t>Diagrama</a:t>
            </a:r>
            <a:r>
              <a:rPr lang="en-US" sz="4000" dirty="0">
                <a:solidFill>
                  <a:schemeClr val="lt1"/>
                </a:solidFill>
              </a:rPr>
              <a:t> de Use Cases</a:t>
            </a:r>
            <a:endParaRPr sz="4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820" y="1084123"/>
            <a:ext cx="8024359" cy="5601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544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ângulo 151"/>
          <p:cNvSpPr/>
          <p:nvPr/>
        </p:nvSpPr>
        <p:spPr>
          <a:xfrm>
            <a:off x="11665844" y="640671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</a:rPr>
              <a:t>9</a:t>
            </a:r>
          </a:p>
        </p:txBody>
      </p:sp>
      <p:sp>
        <p:nvSpPr>
          <p:cNvPr id="59" name="Google Shape;127;p2"/>
          <p:cNvSpPr txBox="1"/>
          <p:nvPr/>
        </p:nvSpPr>
        <p:spPr>
          <a:xfrm>
            <a:off x="0" y="376277"/>
            <a:ext cx="12192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lt1"/>
                </a:solidFill>
              </a:rPr>
              <a:t>Diagrama</a:t>
            </a:r>
            <a:r>
              <a:rPr lang="en-US" sz="4000" dirty="0">
                <a:solidFill>
                  <a:schemeClr val="lt1"/>
                </a:solidFill>
              </a:rPr>
              <a:t> de Use Cases</a:t>
            </a:r>
            <a:endParaRPr sz="4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496" y="1578881"/>
            <a:ext cx="9913007" cy="4183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981750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bstract0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ABSTRAC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9D155"/>
      </a:accent1>
      <a:accent2>
        <a:srgbClr val="A5A5A5"/>
      </a:accent2>
      <a:accent3>
        <a:srgbClr val="595959"/>
      </a:accent3>
      <a:accent4>
        <a:srgbClr val="568AD3"/>
      </a:accent4>
      <a:accent5>
        <a:srgbClr val="A5A5A5"/>
      </a:accent5>
      <a:accent6>
        <a:srgbClr val="595959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bstract0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1155</Words>
  <Application>Microsoft Office PowerPoint</Application>
  <PresentationFormat>Ecrã Panorâmico</PresentationFormat>
  <Paragraphs>285</Paragraphs>
  <Slides>42</Slides>
  <Notes>37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dos diapositivos</vt:lpstr>
      </vt:variant>
      <vt:variant>
        <vt:i4>42</vt:i4>
      </vt:variant>
    </vt:vector>
  </HeadingPairs>
  <TitlesOfParts>
    <vt:vector size="48" baseType="lpstr">
      <vt:lpstr>Meiryo</vt:lpstr>
      <vt:lpstr>Arial</vt:lpstr>
      <vt:lpstr>Times New Roman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Allppt.com;Googleslidesppt.com</dc:creator>
  <cp:lastModifiedBy>Ʀ†₵₳ Ʀ Đ0 ----</cp:lastModifiedBy>
  <cp:revision>47</cp:revision>
  <dcterms:created xsi:type="dcterms:W3CDTF">2018-04-24T17:14:44Z</dcterms:created>
  <dcterms:modified xsi:type="dcterms:W3CDTF">2021-06-18T21:17:36Z</dcterms:modified>
</cp:coreProperties>
</file>