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0963A-671F-44FC-BE9D-576C0444AF12}" v="3" dt="2023-09-20T05:26:4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1" d="100"/>
          <a:sy n="61" d="100"/>
        </p:scale>
        <p:origin x="225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록 이" userId="2230d7116141ff97" providerId="LiveId" clId="{6D90963A-671F-44FC-BE9D-576C0444AF12}"/>
    <pc:docChg chg="custSel addSld delSld modSld">
      <pc:chgData name="영록 이" userId="2230d7116141ff97" providerId="LiveId" clId="{6D90963A-671F-44FC-BE9D-576C0444AF12}" dt="2023-09-20T08:27:46.163" v="551" actId="20577"/>
      <pc:docMkLst>
        <pc:docMk/>
      </pc:docMkLst>
      <pc:sldChg chg="addSp modSp mod">
        <pc:chgData name="영록 이" userId="2230d7116141ff97" providerId="LiveId" clId="{6D90963A-671F-44FC-BE9D-576C0444AF12}" dt="2023-09-20T05:26:40.426" v="13" actId="1076"/>
        <pc:sldMkLst>
          <pc:docMk/>
          <pc:sldMk cId="4178308354" sldId="259"/>
        </pc:sldMkLst>
        <pc:spChg chg="add mod">
          <ac:chgData name="영록 이" userId="2230d7116141ff97" providerId="LiveId" clId="{6D90963A-671F-44FC-BE9D-576C0444AF12}" dt="2023-09-20T05:26:40.426" v="13" actId="1076"/>
          <ac:spMkLst>
            <pc:docMk/>
            <pc:sldMk cId="4178308354" sldId="259"/>
            <ac:spMk id="2" creationId="{59BD392C-D28A-8DEA-B73F-FAF14A512AB5}"/>
          </ac:spMkLst>
        </pc:spChg>
        <pc:spChg chg="mod">
          <ac:chgData name="영록 이" userId="2230d7116141ff97" providerId="LiveId" clId="{6D90963A-671F-44FC-BE9D-576C0444AF12}" dt="2023-09-20T05:26:38.184" v="12" actId="1076"/>
          <ac:spMkLst>
            <pc:docMk/>
            <pc:sldMk cId="4178308354" sldId="259"/>
            <ac:spMk id="5" creationId="{E4458AA4-0888-919D-0271-7D630F222BA9}"/>
          </ac:spMkLst>
        </pc:spChg>
        <pc:spChg chg="mod">
          <ac:chgData name="영록 이" userId="2230d7116141ff97" providerId="LiveId" clId="{6D90963A-671F-44FC-BE9D-576C0444AF12}" dt="2023-09-20T05:26:38.184" v="12" actId="1076"/>
          <ac:spMkLst>
            <pc:docMk/>
            <pc:sldMk cId="4178308354" sldId="259"/>
            <ac:spMk id="7" creationId="{E82CEC1E-ECBD-D22E-FFF5-040D1545CE16}"/>
          </ac:spMkLst>
        </pc:spChg>
        <pc:spChg chg="mod">
          <ac:chgData name="영록 이" userId="2230d7116141ff97" providerId="LiveId" clId="{6D90963A-671F-44FC-BE9D-576C0444AF12}" dt="2023-09-20T05:26:38.184" v="12" actId="1076"/>
          <ac:spMkLst>
            <pc:docMk/>
            <pc:sldMk cId="4178308354" sldId="259"/>
            <ac:spMk id="8" creationId="{9297F40E-BA77-4A4A-D201-074DA667E13A}"/>
          </ac:spMkLst>
        </pc:spChg>
        <pc:spChg chg="mod">
          <ac:chgData name="영록 이" userId="2230d7116141ff97" providerId="LiveId" clId="{6D90963A-671F-44FC-BE9D-576C0444AF12}" dt="2023-09-20T05:26:38.184" v="12" actId="1076"/>
          <ac:spMkLst>
            <pc:docMk/>
            <pc:sldMk cId="4178308354" sldId="259"/>
            <ac:spMk id="9" creationId="{B9C3412B-C352-6589-0281-74401D16714F}"/>
          </ac:spMkLst>
        </pc:spChg>
      </pc:sldChg>
      <pc:sldChg chg="modSp mod">
        <pc:chgData name="영록 이" userId="2230d7116141ff97" providerId="LiveId" clId="{6D90963A-671F-44FC-BE9D-576C0444AF12}" dt="2023-09-20T08:27:46.163" v="551" actId="20577"/>
        <pc:sldMkLst>
          <pc:docMk/>
          <pc:sldMk cId="291498670" sldId="263"/>
        </pc:sldMkLst>
        <pc:spChg chg="mod">
          <ac:chgData name="영록 이" userId="2230d7116141ff97" providerId="LiveId" clId="{6D90963A-671F-44FC-BE9D-576C0444AF12}" dt="2023-09-20T08:27:46.163" v="551" actId="20577"/>
          <ac:spMkLst>
            <pc:docMk/>
            <pc:sldMk cId="291498670" sldId="263"/>
            <ac:spMk id="6" creationId="{B96DE6C1-F28E-7587-A65B-F6A60E9B2CFE}"/>
          </ac:spMkLst>
        </pc:spChg>
        <pc:spChg chg="mod">
          <ac:chgData name="영록 이" userId="2230d7116141ff97" providerId="LiveId" clId="{6D90963A-671F-44FC-BE9D-576C0444AF12}" dt="2023-09-20T08:16:56.820" v="418" actId="20577"/>
          <ac:spMkLst>
            <pc:docMk/>
            <pc:sldMk cId="291498670" sldId="263"/>
            <ac:spMk id="9" creationId="{C03C9B68-E079-9873-0342-A64F5F908D63}"/>
          </ac:spMkLst>
        </pc:spChg>
        <pc:spChg chg="mod">
          <ac:chgData name="영록 이" userId="2230d7116141ff97" providerId="LiveId" clId="{6D90963A-671F-44FC-BE9D-576C0444AF12}" dt="2023-09-20T08:25:36.514" v="550" actId="20577"/>
          <ac:spMkLst>
            <pc:docMk/>
            <pc:sldMk cId="291498670" sldId="263"/>
            <ac:spMk id="12" creationId="{3BE986F2-AA70-3A1A-E78A-47C9184146FE}"/>
          </ac:spMkLst>
        </pc:spChg>
        <pc:picChg chg="mod">
          <ac:chgData name="영록 이" userId="2230d7116141ff97" providerId="LiveId" clId="{6D90963A-671F-44FC-BE9D-576C0444AF12}" dt="2023-09-20T08:23:43.884" v="419" actId="1076"/>
          <ac:picMkLst>
            <pc:docMk/>
            <pc:sldMk cId="291498670" sldId="263"/>
            <ac:picMk id="5" creationId="{F8B53827-7969-A2E3-2135-1617A7615ACD}"/>
          </ac:picMkLst>
        </pc:picChg>
      </pc:sldChg>
      <pc:sldChg chg="addSp delSp modSp mod">
        <pc:chgData name="영록 이" userId="2230d7116141ff97" providerId="LiveId" clId="{6D90963A-671F-44FC-BE9D-576C0444AF12}" dt="2023-09-20T05:29:30.294" v="282" actId="1076"/>
        <pc:sldMkLst>
          <pc:docMk/>
          <pc:sldMk cId="2790329111" sldId="264"/>
        </pc:sldMkLst>
        <pc:spChg chg="add mod">
          <ac:chgData name="영록 이" userId="2230d7116141ff97" providerId="LiveId" clId="{6D90963A-671F-44FC-BE9D-576C0444AF12}" dt="2023-09-20T05:29:30.294" v="282" actId="1076"/>
          <ac:spMkLst>
            <pc:docMk/>
            <pc:sldMk cId="2790329111" sldId="264"/>
            <ac:spMk id="7" creationId="{103C0CBE-2F06-C6D7-7454-3E9B7ED619E4}"/>
          </ac:spMkLst>
        </pc:spChg>
        <pc:spChg chg="del">
          <ac:chgData name="영록 이" userId="2230d7116141ff97" providerId="LiveId" clId="{6D90963A-671F-44FC-BE9D-576C0444AF12}" dt="2023-09-20T05:26:17.304" v="5" actId="21"/>
          <ac:spMkLst>
            <pc:docMk/>
            <pc:sldMk cId="2790329111" sldId="264"/>
            <ac:spMk id="9" creationId="{A0D5C024-34BD-0C38-C8D5-9A275404F314}"/>
          </ac:spMkLst>
        </pc:spChg>
        <pc:picChg chg="add mod">
          <ac:chgData name="영록 이" userId="2230d7116141ff97" providerId="LiveId" clId="{6D90963A-671F-44FC-BE9D-576C0444AF12}" dt="2023-09-20T05:29:24.659" v="279" actId="1076"/>
          <ac:picMkLst>
            <pc:docMk/>
            <pc:sldMk cId="2790329111" sldId="264"/>
            <ac:picMk id="3" creationId="{A0A2927A-7613-417D-DC3B-39DA0C2DC3F6}"/>
          </ac:picMkLst>
        </pc:picChg>
        <pc:picChg chg="mod">
          <ac:chgData name="영록 이" userId="2230d7116141ff97" providerId="LiveId" clId="{6D90963A-671F-44FC-BE9D-576C0444AF12}" dt="2023-09-20T05:29:19.421" v="276" actId="1076"/>
          <ac:picMkLst>
            <pc:docMk/>
            <pc:sldMk cId="2790329111" sldId="264"/>
            <ac:picMk id="5" creationId="{E0D21418-986D-2DC6-0004-C85B32FA9F8E}"/>
          </ac:picMkLst>
        </pc:picChg>
        <pc:picChg chg="add mod">
          <ac:chgData name="영록 이" userId="2230d7116141ff97" providerId="LiveId" clId="{6D90963A-671F-44FC-BE9D-576C0444AF12}" dt="2023-09-20T05:29:22.150" v="278" actId="1076"/>
          <ac:picMkLst>
            <pc:docMk/>
            <pc:sldMk cId="2790329111" sldId="264"/>
            <ac:picMk id="6" creationId="{16E59AC7-31FC-7DAE-D7DD-556E19AD41C0}"/>
          </ac:picMkLst>
        </pc:picChg>
        <pc:picChg chg="mod">
          <ac:chgData name="영록 이" userId="2230d7116141ff97" providerId="LiveId" clId="{6D90963A-671F-44FC-BE9D-576C0444AF12}" dt="2023-09-20T05:29:20.760" v="277" actId="1076"/>
          <ac:picMkLst>
            <pc:docMk/>
            <pc:sldMk cId="2790329111" sldId="264"/>
            <ac:picMk id="8" creationId="{5E7967C0-ED19-DDC2-A267-726261D452ED}"/>
          </ac:picMkLst>
        </pc:picChg>
        <pc:picChg chg="add mod">
          <ac:chgData name="영록 이" userId="2230d7116141ff97" providerId="LiveId" clId="{6D90963A-671F-44FC-BE9D-576C0444AF12}" dt="2023-09-20T05:29:26.695" v="280" actId="1076"/>
          <ac:picMkLst>
            <pc:docMk/>
            <pc:sldMk cId="2790329111" sldId="264"/>
            <ac:picMk id="11" creationId="{699C0DBB-48AA-EBCE-A48E-9AFFD0CD6E92}"/>
          </ac:picMkLst>
        </pc:picChg>
        <pc:picChg chg="add mod">
          <ac:chgData name="영록 이" userId="2230d7116141ff97" providerId="LiveId" clId="{6D90963A-671F-44FC-BE9D-576C0444AF12}" dt="2023-09-20T05:29:28.672" v="281" actId="1076"/>
          <ac:picMkLst>
            <pc:docMk/>
            <pc:sldMk cId="2790329111" sldId="264"/>
            <ac:picMk id="13" creationId="{B94EF406-4724-444C-B312-678FE397D37B}"/>
          </ac:picMkLst>
        </pc:picChg>
      </pc:sldChg>
      <pc:sldChg chg="addSp delSp modSp new del mod">
        <pc:chgData name="영록 이" userId="2230d7116141ff97" providerId="LiveId" clId="{6D90963A-671F-44FC-BE9D-576C0444AF12}" dt="2023-09-20T05:29:40.679" v="283" actId="47"/>
        <pc:sldMkLst>
          <pc:docMk/>
          <pc:sldMk cId="2029219828" sldId="265"/>
        </pc:sldMkLst>
        <pc:spChg chg="add del mod">
          <ac:chgData name="영록 이" userId="2230d7116141ff97" providerId="LiveId" clId="{6D90963A-671F-44FC-BE9D-576C0444AF12}" dt="2023-09-20T05:26:23.643" v="7" actId="21"/>
          <ac:spMkLst>
            <pc:docMk/>
            <pc:sldMk cId="2029219828" sldId="265"/>
            <ac:spMk id="4" creationId="{DDE1A8A1-55A1-E051-DEDF-D239CA4412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1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9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2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4667CC-ABCD-E353-4C1A-80FCB5B2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5" y="207404"/>
            <a:ext cx="5276889" cy="2500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1FF4C-1DA5-4F5A-B86C-76A8C0686B26}"/>
              </a:ext>
            </a:extLst>
          </p:cNvPr>
          <p:cNvSpPr txBox="1"/>
          <p:nvPr/>
        </p:nvSpPr>
        <p:spPr>
          <a:xfrm>
            <a:off x="1035050" y="3182878"/>
            <a:ext cx="485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첫번째야 당연히 </a:t>
            </a:r>
            <a:r>
              <a:rPr lang="ko-KR" altLang="en-US" dirty="0" err="1"/>
              <a:t>될것이고</a:t>
            </a:r>
            <a:r>
              <a:rPr lang="ko-KR" altLang="en-US" dirty="0"/>
              <a:t> 두번째는 </a:t>
            </a:r>
            <a:r>
              <a:rPr lang="en-US" altLang="ko-KR" dirty="0"/>
              <a:t>c</a:t>
            </a:r>
            <a:r>
              <a:rPr lang="ko-KR" altLang="en-US" dirty="0"/>
              <a:t>언어나 자바에서는 </a:t>
            </a:r>
            <a:r>
              <a:rPr lang="en-US" altLang="ko-KR" dirty="0"/>
              <a:t>int a=y=100;</a:t>
            </a:r>
            <a:r>
              <a:rPr lang="ko-KR" altLang="en-US" dirty="0"/>
              <a:t>이 되진 않는다 하지만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a,y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a=y=100;</a:t>
            </a:r>
          </a:p>
          <a:p>
            <a:r>
              <a:rPr lang="ko-KR" altLang="en-US" dirty="0"/>
              <a:t>은 가능하다 그렇기에 그냥 자바스크립트는 이게 가능 </a:t>
            </a:r>
            <a:r>
              <a:rPr lang="ko-KR" altLang="en-US" dirty="0" err="1"/>
              <a:t>하다라고</a:t>
            </a:r>
            <a:r>
              <a:rPr lang="ko-KR" altLang="en-US" dirty="0"/>
              <a:t> </a:t>
            </a:r>
            <a:r>
              <a:rPr lang="ko-KR" altLang="en-US" dirty="0" err="1"/>
              <a:t>외워둠</a:t>
            </a:r>
            <a:endParaRPr lang="en-US" altLang="ko-KR" dirty="0"/>
          </a:p>
          <a:p>
            <a:r>
              <a:rPr lang="ko-KR" altLang="en-US" dirty="0"/>
              <a:t>세번째도 </a:t>
            </a:r>
            <a:r>
              <a:rPr lang="en-US" altLang="ko-KR" dirty="0"/>
              <a:t>c</a:t>
            </a:r>
            <a:r>
              <a:rPr lang="ko-KR" altLang="en-US" dirty="0"/>
              <a:t>언어에서 안되는 방법이다</a:t>
            </a:r>
            <a:endParaRPr lang="en-US" altLang="ko-KR" dirty="0"/>
          </a:p>
          <a:p>
            <a:r>
              <a:rPr lang="en-US" altLang="ko-KR" dirty="0"/>
              <a:t>Int a=int b;</a:t>
            </a:r>
          </a:p>
          <a:p>
            <a:r>
              <a:rPr lang="ko-KR" altLang="en-US" dirty="0"/>
              <a:t>당연히 안된다고 생각하기에 안된다고 </a:t>
            </a:r>
            <a:r>
              <a:rPr lang="ko-KR" altLang="en-US" dirty="0" err="1"/>
              <a:t>외워둘뿐</a:t>
            </a:r>
            <a:r>
              <a:rPr lang="ko-KR" altLang="en-US" dirty="0"/>
              <a:t> 즉 세번째가 표현식이 틀리다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21E848-BFAB-C751-D887-99A46167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50" y="6543668"/>
            <a:ext cx="5033999" cy="1924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41217-C9D7-6607-63AE-AB8CE0F1E135}"/>
              </a:ext>
            </a:extLst>
          </p:cNvPr>
          <p:cNvSpPr txBox="1"/>
          <p:nvPr/>
        </p:nvSpPr>
        <p:spPr>
          <a:xfrm>
            <a:off x="1035050" y="8880231"/>
            <a:ext cx="485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자바스크립트다 숫자관련은 전부다 </a:t>
            </a:r>
            <a:r>
              <a:rPr lang="en-US" altLang="ko-KR" dirty="0"/>
              <a:t>number</a:t>
            </a:r>
            <a:r>
              <a:rPr lang="ko-KR" altLang="en-US" dirty="0"/>
              <a:t>로 보는 듯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5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B535FF-FE6D-F734-B311-1B195F67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7" y="0"/>
            <a:ext cx="5114962" cy="1519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FB06C0-A4E1-1900-2BB0-8DC1C1EDD746}"/>
              </a:ext>
            </a:extLst>
          </p:cNvPr>
          <p:cNvSpPr txBox="1"/>
          <p:nvPr/>
        </p:nvSpPr>
        <p:spPr>
          <a:xfrm>
            <a:off x="968357" y="1519249"/>
            <a:ext cx="485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정수와 실수의 데이터타입은 같고 나누기 값이 </a:t>
            </a:r>
            <a:r>
              <a:rPr lang="ko-KR" altLang="en-US" dirty="0" err="1"/>
              <a:t>소수든</a:t>
            </a:r>
            <a:r>
              <a:rPr lang="ko-KR" altLang="en-US" dirty="0"/>
              <a:t> </a:t>
            </a:r>
            <a:r>
              <a:rPr lang="ko-KR" altLang="en-US" dirty="0" err="1"/>
              <a:t>정수든</a:t>
            </a:r>
            <a:r>
              <a:rPr lang="ko-KR" altLang="en-US" dirty="0"/>
              <a:t> 상관없이 </a:t>
            </a:r>
            <a:r>
              <a:rPr lang="ko-KR" altLang="en-US" dirty="0" err="1"/>
              <a:t>잘나옴</a:t>
            </a:r>
            <a:r>
              <a:rPr lang="ko-KR" altLang="en-US" dirty="0"/>
              <a:t> 심지어 </a:t>
            </a:r>
            <a:r>
              <a:rPr lang="en-US" altLang="ko-KR" dirty="0"/>
              <a:t>; (</a:t>
            </a:r>
            <a:r>
              <a:rPr lang="ko-KR" altLang="en-US" dirty="0"/>
              <a:t>세미콜론</a:t>
            </a:r>
            <a:r>
              <a:rPr lang="en-US" altLang="ko-KR" dirty="0"/>
              <a:t>)</a:t>
            </a:r>
            <a:r>
              <a:rPr lang="ko-KR" altLang="en-US" dirty="0"/>
              <a:t>이 없어도 </a:t>
            </a:r>
            <a:r>
              <a:rPr lang="ko-KR" altLang="en-US" dirty="0" err="1"/>
              <a:t>잘나옴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6FD4F6-997C-0244-F776-E3BC498C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19" y="2378912"/>
            <a:ext cx="5067337" cy="1990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700792-0993-258B-61D4-2BF86A73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07" y="4369652"/>
            <a:ext cx="4948274" cy="14192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C96750-DCBF-4CA5-BF78-D1A66713A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07" y="5788887"/>
            <a:ext cx="5014949" cy="12811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F88BD3-5121-8050-4B61-97B9C1CC79B4}"/>
              </a:ext>
            </a:extLst>
          </p:cNvPr>
          <p:cNvSpPr txBox="1"/>
          <p:nvPr/>
        </p:nvSpPr>
        <p:spPr>
          <a:xfrm>
            <a:off x="858007" y="7070009"/>
            <a:ext cx="485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무한대는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1024</a:t>
            </a:r>
            <a:r>
              <a:rPr lang="ko-KR" altLang="en-US" dirty="0"/>
              <a:t>승 정도면 </a:t>
            </a:r>
            <a:r>
              <a:rPr lang="en-US" altLang="ko-KR" dirty="0"/>
              <a:t>infinity</a:t>
            </a:r>
            <a:r>
              <a:rPr lang="ko-KR" altLang="en-US" dirty="0"/>
              <a:t>로 인식하는듯 추가적인 계산결과 한번 </a:t>
            </a:r>
            <a:r>
              <a:rPr lang="en-US" altLang="ko-KR" dirty="0"/>
              <a:t>infinity</a:t>
            </a:r>
            <a:r>
              <a:rPr lang="ko-KR" altLang="en-US" dirty="0"/>
              <a:t>가 되면 계속 </a:t>
            </a:r>
            <a:r>
              <a:rPr lang="en-US" altLang="ko-KR" dirty="0"/>
              <a:t>infinity</a:t>
            </a:r>
            <a:r>
              <a:rPr lang="ko-KR" altLang="en-US" dirty="0" err="1"/>
              <a:t>인듯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8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5F2A1-4116-9CA1-F2AA-1477F5B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0" y="101600"/>
            <a:ext cx="5010187" cy="2090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247E4-8BF8-C374-5762-2438B05D2E5A}"/>
              </a:ext>
            </a:extLst>
          </p:cNvPr>
          <p:cNvSpPr txBox="1"/>
          <p:nvPr/>
        </p:nvSpPr>
        <p:spPr>
          <a:xfrm>
            <a:off x="654807" y="2459909"/>
            <a:ext cx="485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왜인진</a:t>
            </a:r>
            <a:r>
              <a:rPr lang="ko-KR" altLang="en-US" dirty="0"/>
              <a:t> 모르겠는데 </a:t>
            </a:r>
            <a:r>
              <a:rPr lang="ko-KR" altLang="en-US" dirty="0" err="1"/>
              <a:t>잘나온다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19E19-045F-DA61-80F3-43E1CF3E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11" y="2899754"/>
            <a:ext cx="3475373" cy="11769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36C5D8-E635-0E3D-6B93-963F14FF2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13" y="4255163"/>
            <a:ext cx="3475372" cy="2456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CE0A68-C696-A7CE-9DBE-E6E644C742F7}"/>
              </a:ext>
            </a:extLst>
          </p:cNvPr>
          <p:cNvSpPr txBox="1"/>
          <p:nvPr/>
        </p:nvSpPr>
        <p:spPr>
          <a:xfrm>
            <a:off x="654807" y="4075837"/>
            <a:ext cx="2202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 전부 문자열로 본다 애초에 </a:t>
            </a:r>
            <a:r>
              <a:rPr lang="en-US" altLang="ko-KR" dirty="0"/>
              <a:t>‘</a:t>
            </a:r>
            <a:r>
              <a:rPr lang="ko-KR" altLang="en-US" dirty="0"/>
              <a:t>문자</a:t>
            </a:r>
            <a:r>
              <a:rPr lang="en-US" altLang="ko-KR" dirty="0"/>
              <a:t>’</a:t>
            </a:r>
            <a:r>
              <a:rPr lang="ko-KR" altLang="en-US" dirty="0"/>
              <a:t>가 없는듯 </a:t>
            </a:r>
            <a:r>
              <a:rPr lang="en-US" altLang="ko-KR" dirty="0"/>
              <a:t>‘</a:t>
            </a:r>
            <a:r>
              <a:rPr lang="ko-KR" altLang="en-US" dirty="0"/>
              <a:t>문자열</a:t>
            </a:r>
            <a:r>
              <a:rPr lang="en-US" altLang="ko-KR" dirty="0"/>
              <a:t>＇</a:t>
            </a:r>
            <a:r>
              <a:rPr lang="ko-KR" altLang="en-US" dirty="0"/>
              <a:t>이 있는듯</a:t>
            </a:r>
            <a:endParaRPr lang="en-US" altLang="ko-KR" dirty="0"/>
          </a:p>
          <a:p>
            <a:r>
              <a:rPr lang="ko-KR" altLang="en-US" dirty="0"/>
              <a:t>그리곤 </a:t>
            </a:r>
            <a:r>
              <a:rPr lang="en-US" altLang="ko-KR" dirty="0"/>
              <a:t>‘’ “”</a:t>
            </a:r>
            <a:r>
              <a:rPr lang="ko-KR" altLang="en-US" dirty="0" err="1"/>
              <a:t>잘나온다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문자열로 보나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2C93C0-11CB-C3B0-71FD-AF8D7DA90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38" y="6969914"/>
            <a:ext cx="5043524" cy="1185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92783E-2EB5-C0AC-3480-20148030C8AD}"/>
              </a:ext>
            </a:extLst>
          </p:cNvPr>
          <p:cNvSpPr txBox="1"/>
          <p:nvPr/>
        </p:nvSpPr>
        <p:spPr>
          <a:xfrm>
            <a:off x="1054441" y="8476387"/>
            <a:ext cx="431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‘123’</a:t>
            </a:r>
            <a:r>
              <a:rPr lang="ko-KR" altLang="en-US" dirty="0"/>
              <a:t>은 </a:t>
            </a:r>
            <a:r>
              <a:rPr lang="ko-KR" altLang="en-US" dirty="0" err="1"/>
              <a:t>안에있는</a:t>
            </a:r>
            <a:r>
              <a:rPr lang="ko-KR" altLang="en-US" dirty="0"/>
              <a:t> </a:t>
            </a:r>
            <a:r>
              <a:rPr lang="ko-KR" altLang="en-US" dirty="0" err="1"/>
              <a:t>모든걸</a:t>
            </a:r>
            <a:r>
              <a:rPr lang="ko-KR" altLang="en-US" dirty="0"/>
              <a:t> 문자열로 </a:t>
            </a:r>
            <a:r>
              <a:rPr lang="ko-KR" altLang="en-US" dirty="0" err="1"/>
              <a:t>인식하는듯함</a:t>
            </a:r>
            <a:r>
              <a:rPr lang="ko-KR" altLang="en-US" dirty="0"/>
              <a:t> 하지만 </a:t>
            </a:r>
            <a:r>
              <a:rPr lang="en-US" altLang="ko-KR" dirty="0"/>
              <a:t>`123`</a:t>
            </a:r>
            <a:r>
              <a:rPr lang="ko-KR" altLang="en-US" dirty="0"/>
              <a:t>은 중간에 </a:t>
            </a:r>
            <a:r>
              <a:rPr lang="en-US" altLang="ko-KR" dirty="0"/>
              <a:t>${}</a:t>
            </a:r>
            <a:r>
              <a:rPr lang="ko-KR" altLang="en-US" dirty="0" err="1"/>
              <a:t>가있다면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/>
              <a:t>“%d”</a:t>
            </a:r>
            <a:r>
              <a:rPr lang="ko-KR" altLang="en-US" dirty="0"/>
              <a:t>같은 </a:t>
            </a:r>
            <a:r>
              <a:rPr lang="ko-KR" altLang="en-US" dirty="0" err="1"/>
              <a:t>느낌이랄까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29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4B4180-46FA-1316-F1E9-D499F0E2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673"/>
            <a:ext cx="6858000" cy="1080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13778-7ABC-2B83-A8A4-7681B576C87D}"/>
              </a:ext>
            </a:extLst>
          </p:cNvPr>
          <p:cNvSpPr txBox="1"/>
          <p:nvPr/>
        </p:nvSpPr>
        <p:spPr>
          <a:xfrm>
            <a:off x="2902291" y="933271"/>
            <a:ext cx="32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몰</a:t>
            </a:r>
            <a:r>
              <a:rPr lang="en-US" altLang="ko-KR" dirty="0"/>
              <a:t>?</a:t>
            </a:r>
            <a:r>
              <a:rPr lang="ko-KR" altLang="en-US" dirty="0"/>
              <a:t>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FDC636-69F2-7F23-E834-7A2B556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8376"/>
            <a:ext cx="6858000" cy="2248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828BD4-8708-D351-E1D8-BCD3B0DE5AA7}"/>
              </a:ext>
            </a:extLst>
          </p:cNvPr>
          <p:cNvSpPr txBox="1"/>
          <p:nvPr/>
        </p:nvSpPr>
        <p:spPr>
          <a:xfrm>
            <a:off x="1530350" y="4075838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이 맞다고 생각한다</a:t>
            </a:r>
            <a:endParaRPr lang="en-US" altLang="ko-KR" dirty="0"/>
          </a:p>
          <a:p>
            <a:r>
              <a:rPr lang="ko-KR" altLang="en-US" dirty="0"/>
              <a:t>일단 기본적으로 글자수가 짧다 그렇기에 실수할 확률도 </a:t>
            </a:r>
            <a:r>
              <a:rPr lang="ko-KR" altLang="en-US" dirty="0" err="1"/>
              <a:t>적을뿐더러</a:t>
            </a:r>
            <a:r>
              <a:rPr lang="ko-KR" altLang="en-US" dirty="0"/>
              <a:t> 전체적인 코드 </a:t>
            </a:r>
            <a:r>
              <a:rPr lang="en-US" altLang="ko-KR" dirty="0"/>
              <a:t>bite</a:t>
            </a:r>
            <a:r>
              <a:rPr lang="ko-KR" altLang="en-US" dirty="0"/>
              <a:t>가 작아서 뭔가 기분이 좋다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15E183-5C16-3BF3-8C23-78DAB29B3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59177"/>
            <a:ext cx="6805662" cy="9810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CED38D-5156-2D05-25B4-EDC71E943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646" y="7007987"/>
            <a:ext cx="2742246" cy="24218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5BF148-DD56-0024-FA29-3731B923E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21" y="7007987"/>
            <a:ext cx="2973484" cy="22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1C96A2-E0F4-6B7C-A2EF-51CF22C8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" y="203625"/>
            <a:ext cx="5843630" cy="833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5B044-9370-8004-8681-9ECF8D1A3C12}"/>
              </a:ext>
            </a:extLst>
          </p:cNvPr>
          <p:cNvSpPr txBox="1"/>
          <p:nvPr/>
        </p:nvSpPr>
        <p:spPr>
          <a:xfrm>
            <a:off x="1175128" y="1116201"/>
            <a:ext cx="431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컴파일러든</a:t>
            </a:r>
            <a:r>
              <a:rPr lang="ko-KR" altLang="en-US" dirty="0"/>
              <a:t> </a:t>
            </a:r>
            <a:r>
              <a:rPr lang="ko-KR" altLang="en-US" dirty="0" err="1"/>
              <a:t>인터프리터든</a:t>
            </a:r>
            <a:r>
              <a:rPr lang="ko-KR" altLang="en-US" dirty="0"/>
              <a:t> 변수나 </a:t>
            </a:r>
            <a:r>
              <a:rPr lang="ko-KR" altLang="en-US" dirty="0" err="1"/>
              <a:t>함수같은것을</a:t>
            </a:r>
            <a:r>
              <a:rPr lang="ko-KR" altLang="en-US" dirty="0"/>
              <a:t> 저장하는 데이터 구조다</a:t>
            </a:r>
            <a:endParaRPr lang="en-US" altLang="ko-KR" dirty="0"/>
          </a:p>
          <a:p>
            <a:r>
              <a:rPr lang="ko-KR" altLang="en-US" dirty="0"/>
              <a:t>이것이 컴파일러다 인터프리터를 </a:t>
            </a:r>
            <a:r>
              <a:rPr lang="ko-KR" altLang="en-US" dirty="0" err="1"/>
              <a:t>실행할때</a:t>
            </a:r>
            <a:r>
              <a:rPr lang="ko-KR" altLang="en-US" dirty="0"/>
              <a:t> 효율적으로 </a:t>
            </a:r>
            <a:r>
              <a:rPr lang="ko-KR" altLang="en-US" dirty="0" err="1"/>
              <a:t>실행시켜주는듯함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84636A-7435-AE0D-851B-0FBD1E18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31" y="2585613"/>
            <a:ext cx="5981744" cy="952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9D43C6-A32F-9ACA-DFFD-E019B5868372}"/>
              </a:ext>
            </a:extLst>
          </p:cNvPr>
          <p:cNvSpPr txBox="1"/>
          <p:nvPr/>
        </p:nvSpPr>
        <p:spPr>
          <a:xfrm>
            <a:off x="1413681" y="3666200"/>
            <a:ext cx="431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동적언어</a:t>
            </a:r>
            <a:r>
              <a:rPr lang="en-US" altLang="ko-KR" dirty="0"/>
              <a:t>:C,C++,</a:t>
            </a:r>
            <a:r>
              <a:rPr lang="en-US" altLang="ko-KR" dirty="0" err="1"/>
              <a:t>Java,Rust</a:t>
            </a:r>
            <a:endParaRPr lang="en-US" altLang="ko-KR" dirty="0"/>
          </a:p>
          <a:p>
            <a:r>
              <a:rPr lang="ko-KR" altLang="en-US" dirty="0"/>
              <a:t>정적언어</a:t>
            </a:r>
            <a:r>
              <a:rPr lang="en-US" altLang="ko-KR" dirty="0"/>
              <a:t>:</a:t>
            </a:r>
            <a:r>
              <a:rPr lang="ko-KR" altLang="en-US" dirty="0"/>
              <a:t>파이썬</a:t>
            </a:r>
            <a:r>
              <a:rPr lang="en-US" altLang="ko-KR" dirty="0"/>
              <a:t>,JavaScript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8ADB40-51C3-916D-62B1-FF0BCA0BC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7" y="4608291"/>
            <a:ext cx="4857786" cy="339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1C2181-0300-7EB1-4584-AC8088C513EE}"/>
              </a:ext>
            </a:extLst>
          </p:cNvPr>
          <p:cNvSpPr txBox="1"/>
          <p:nvPr/>
        </p:nvSpPr>
        <p:spPr>
          <a:xfrm>
            <a:off x="1167984" y="8191011"/>
            <a:ext cx="456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+a</a:t>
            </a:r>
            <a:r>
              <a:rPr lang="ko-KR" altLang="en-US" dirty="0"/>
              <a:t>는 </a:t>
            </a:r>
            <a:r>
              <a:rPr lang="ko-KR" altLang="en-US" dirty="0" err="1"/>
              <a:t>숫자고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문자열인게</a:t>
            </a:r>
            <a:r>
              <a:rPr lang="ko-KR" altLang="en-US" dirty="0"/>
              <a:t> 신기하네</a:t>
            </a:r>
            <a:endParaRPr lang="en-US" altLang="ko-KR" dirty="0"/>
          </a:p>
          <a:p>
            <a:r>
              <a:rPr lang="en-US" altLang="ko-KR" dirty="0"/>
              <a:t>‘1’</a:t>
            </a:r>
            <a:r>
              <a:rPr lang="ko-KR" altLang="en-US" dirty="0"/>
              <a:t>이렇게 문자열로 지정해도 </a:t>
            </a:r>
            <a:r>
              <a:rPr lang="en-US" altLang="ko-KR" dirty="0"/>
              <a:t>+</a:t>
            </a:r>
            <a:r>
              <a:rPr lang="ko-KR" altLang="en-US" dirty="0" err="1"/>
              <a:t>가붙으면</a:t>
            </a:r>
            <a:r>
              <a:rPr lang="ko-KR" altLang="en-US" dirty="0"/>
              <a:t> 넘버로 바뀌고 </a:t>
            </a:r>
            <a:r>
              <a:rPr lang="ko-KR" altLang="en-US" dirty="0" err="1"/>
              <a:t>안붙으면</a:t>
            </a:r>
            <a:r>
              <a:rPr lang="ko-KR" altLang="en-US" dirty="0"/>
              <a:t> 계속 문자열인가 봄</a:t>
            </a:r>
          </a:p>
        </p:txBody>
      </p:sp>
    </p:spTree>
    <p:extLst>
      <p:ext uri="{BB962C8B-B14F-4D97-AF65-F5344CB8AC3E}">
        <p14:creationId xmlns:p14="http://schemas.microsoft.com/office/powerpoint/2010/main" val="245147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7CEC0C-E977-8DE6-1682-245BE593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8" y="57574"/>
            <a:ext cx="5529303" cy="719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9DE9A6-C077-A9D6-63C7-06F4EF480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01" y="776717"/>
            <a:ext cx="3413950" cy="1638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ABDCF-5887-D398-9B23-B7E24DBA3A8B}"/>
              </a:ext>
            </a:extLst>
          </p:cNvPr>
          <p:cNvSpPr txBox="1"/>
          <p:nvPr/>
        </p:nvSpPr>
        <p:spPr>
          <a:xfrm>
            <a:off x="308291" y="776717"/>
            <a:ext cx="232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연산을 </a:t>
            </a:r>
            <a:r>
              <a:rPr lang="ko-KR" altLang="en-US" dirty="0" err="1"/>
              <a:t>할때</a:t>
            </a:r>
            <a:r>
              <a:rPr lang="ko-KR" altLang="en-US" dirty="0"/>
              <a:t> 문자열이 있으면 무조건 문자열로 인식하는듯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*/</a:t>
            </a:r>
            <a:r>
              <a:rPr lang="ko-KR" altLang="en-US" dirty="0"/>
              <a:t>는 문자열이 있어도 숫자로 인식함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암묵적 타입변환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E799E5-D6A9-D184-2B09-E26113220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47" y="3242471"/>
            <a:ext cx="3552221" cy="3159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E61C1-C521-A82A-5BA2-7EB550642B1E}"/>
              </a:ext>
            </a:extLst>
          </p:cNvPr>
          <p:cNvSpPr txBox="1"/>
          <p:nvPr/>
        </p:nvSpPr>
        <p:spPr>
          <a:xfrm>
            <a:off x="3960445" y="3766102"/>
            <a:ext cx="2325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Number(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  <a:r>
              <a:rPr lang="ko-KR" altLang="en-US" dirty="0" err="1"/>
              <a:t>을하면</a:t>
            </a:r>
            <a:r>
              <a:rPr lang="ko-KR" altLang="en-US" dirty="0"/>
              <a:t> 타입을 강제로 </a:t>
            </a:r>
            <a:r>
              <a:rPr lang="ko-KR" altLang="en-US" dirty="0" err="1"/>
              <a:t>변환할수</a:t>
            </a:r>
            <a:r>
              <a:rPr lang="ko-KR" altLang="en-US" dirty="0"/>
              <a:t> 있는듯 하다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타입 강제 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037DB9-3782-E416-4AA2-2465BDCC7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531" y="6878352"/>
            <a:ext cx="1953321" cy="30276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A66DBD-060C-9403-2BAE-9194AE0807DA}"/>
              </a:ext>
            </a:extLst>
          </p:cNvPr>
          <p:cNvSpPr txBox="1"/>
          <p:nvPr/>
        </p:nvSpPr>
        <p:spPr>
          <a:xfrm>
            <a:off x="308291" y="7122810"/>
            <a:ext cx="2325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5==‘5’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인건 </a:t>
            </a:r>
            <a:r>
              <a:rPr lang="ko-KR" altLang="en-US" dirty="0" err="1"/>
              <a:t>좀특이하다</a:t>
            </a:r>
            <a:r>
              <a:rPr lang="ko-KR" altLang="en-US" dirty="0"/>
              <a:t> 암묵적 타입 변환인가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쨋든</a:t>
            </a:r>
            <a:r>
              <a:rPr lang="ko-KR" altLang="en-US" dirty="0"/>
              <a:t> </a:t>
            </a:r>
            <a:r>
              <a:rPr lang="en-US" altLang="ko-KR" dirty="0"/>
              <a:t>5===‘5’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인건 당연히 타입이 다르기에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8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B53827-7969-A2E3-2135-1617A761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6" y="176388"/>
            <a:ext cx="2885051" cy="3684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6DE6C1-F28E-7587-A65B-F6A60E9B2CFE}"/>
              </a:ext>
            </a:extLst>
          </p:cNvPr>
          <p:cNvSpPr txBox="1"/>
          <p:nvPr/>
        </p:nvSpPr>
        <p:spPr>
          <a:xfrm>
            <a:off x="3501292" y="550071"/>
            <a:ext cx="3040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‘0’==‘’</a:t>
            </a:r>
            <a:r>
              <a:rPr lang="ko-KR" altLang="en-US" dirty="0"/>
              <a:t>이 </a:t>
            </a:r>
            <a:r>
              <a:rPr lang="ko-KR" altLang="en-US" dirty="0" err="1"/>
              <a:t>틀린건</a:t>
            </a:r>
            <a:r>
              <a:rPr lang="ko-KR" altLang="en-US" dirty="0"/>
              <a:t> 당연하다고 생각하고 있는데</a:t>
            </a:r>
            <a:r>
              <a:rPr lang="en-US" altLang="ko-KR" dirty="0"/>
              <a:t>0==‘’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인걸 보고 놀랐다 이게 </a:t>
            </a:r>
            <a:r>
              <a:rPr lang="ko-KR" altLang="en-US" dirty="0" err="1"/>
              <a:t>왜맞지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0==‘’==‘0’</a:t>
            </a:r>
            <a:r>
              <a:rPr lang="ko-KR" altLang="en-US" dirty="0"/>
              <a:t>이 되어야 </a:t>
            </a:r>
            <a:r>
              <a:rPr lang="ko-KR" altLang="en-US" dirty="0" err="1"/>
              <a:t>하는게</a:t>
            </a:r>
            <a:r>
              <a:rPr lang="ko-KR" altLang="en-US" dirty="0"/>
              <a:t> 아닌가</a:t>
            </a:r>
            <a:r>
              <a:rPr lang="en-US" altLang="ko-KR" dirty="0"/>
              <a:t>? </a:t>
            </a:r>
            <a:r>
              <a:rPr lang="ko-KR" altLang="en-US" dirty="0" err="1"/>
              <a:t>이해할수</a:t>
            </a:r>
            <a:r>
              <a:rPr lang="ko-KR" altLang="en-US" dirty="0"/>
              <a:t> 없다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‘false’</a:t>
            </a:r>
            <a:r>
              <a:rPr lang="ko-KR" altLang="en-US"/>
              <a:t>가 정의하고 </a:t>
            </a:r>
            <a:r>
              <a:rPr lang="ko-KR" altLang="en-US" dirty="0" err="1"/>
              <a:t>있는건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인걸 알기에 납득이 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746E07-FD51-6487-652A-6BBDEE2A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509108"/>
            <a:ext cx="3078423" cy="3274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3C9B68-E079-9873-0342-A64F5F908D63}"/>
              </a:ext>
            </a:extLst>
          </p:cNvPr>
          <p:cNvSpPr txBox="1"/>
          <p:nvPr/>
        </p:nvSpPr>
        <p:spPr>
          <a:xfrm>
            <a:off x="303432" y="4031824"/>
            <a:ext cx="3040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-0</a:t>
            </a:r>
            <a:r>
              <a:rPr lang="ko-KR" altLang="en-US" dirty="0"/>
              <a:t>이나 당연히 </a:t>
            </a:r>
            <a:r>
              <a:rPr lang="ko-KR" altLang="en-US" dirty="0" err="1"/>
              <a:t>같겟지</a:t>
            </a:r>
            <a:r>
              <a:rPr lang="ko-KR" altLang="en-US" dirty="0"/>
              <a:t> 생각은 하는데 </a:t>
            </a:r>
            <a:r>
              <a:rPr lang="en-US" altLang="ko-KR" dirty="0" err="1"/>
              <a:t>NaN</a:t>
            </a:r>
            <a:r>
              <a:rPr lang="en-US" altLang="ko-KR" dirty="0"/>
              <a:t>===</a:t>
            </a:r>
            <a:r>
              <a:rPr lang="en-US" altLang="ko-KR" dirty="0" err="1"/>
              <a:t>NaN</a:t>
            </a:r>
            <a:r>
              <a:rPr lang="ko-KR" altLang="en-US" dirty="0"/>
              <a:t>은 왜</a:t>
            </a:r>
            <a:r>
              <a:rPr lang="en-US" altLang="ko-KR" dirty="0"/>
              <a:t>false</a:t>
            </a:r>
            <a:r>
              <a:rPr lang="ko-KR" altLang="en-US" dirty="0"/>
              <a:t>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NAN</a:t>
            </a:r>
            <a:r>
              <a:rPr lang="ko-KR" altLang="en-US" dirty="0"/>
              <a:t>은 다른 어떤 </a:t>
            </a:r>
            <a:r>
              <a:rPr lang="ko-KR" altLang="en-US" dirty="0" err="1"/>
              <a:t>값과도</a:t>
            </a:r>
            <a:r>
              <a:rPr lang="en-US" altLang="ko-KR" dirty="0"/>
              <a:t>(</a:t>
            </a:r>
            <a:r>
              <a:rPr lang="ko-KR" altLang="en-US" dirty="0"/>
              <a:t>자기 자신 포함</a:t>
            </a:r>
            <a:r>
              <a:rPr lang="en-US" altLang="ko-KR" dirty="0"/>
              <a:t>)</a:t>
            </a:r>
            <a:r>
              <a:rPr lang="ko-KR" altLang="en-US" dirty="0"/>
              <a:t>같지 </a:t>
            </a:r>
            <a:r>
              <a:rPr lang="ko-KR" altLang="en-US" dirty="0" err="1"/>
              <a:t>않기때문임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D8B918-1561-4050-886E-3B9DAA52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77" y="5764011"/>
            <a:ext cx="2563446" cy="3965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E986F2-AA70-3A1A-E78A-47C9184146FE}"/>
              </a:ext>
            </a:extLst>
          </p:cNvPr>
          <p:cNvSpPr txBox="1"/>
          <p:nvPr/>
        </p:nvSpPr>
        <p:spPr>
          <a:xfrm>
            <a:off x="3429000" y="7154071"/>
            <a:ext cx="3040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-0==0</a:t>
            </a:r>
            <a:r>
              <a:rPr lang="ko-KR" altLang="en-US" dirty="0"/>
              <a:t>도 </a:t>
            </a:r>
            <a:r>
              <a:rPr lang="en-US" altLang="ko-KR" dirty="0"/>
              <a:t>true</a:t>
            </a:r>
            <a:r>
              <a:rPr lang="ko-KR" altLang="en-US" dirty="0"/>
              <a:t>긴한데</a:t>
            </a:r>
            <a:endParaRPr lang="en-US" altLang="ko-KR" dirty="0"/>
          </a:p>
          <a:p>
            <a:r>
              <a:rPr lang="ko-KR" altLang="en-US" dirty="0"/>
              <a:t>저 </a:t>
            </a:r>
            <a:r>
              <a:rPr lang="en-US" altLang="ko-KR" dirty="0"/>
              <a:t>object</a:t>
            </a:r>
            <a:r>
              <a:rPr lang="ko-KR" altLang="en-US" dirty="0"/>
              <a:t>는 </a:t>
            </a:r>
            <a:r>
              <a:rPr lang="en-US" altLang="ko-KR" dirty="0"/>
              <a:t>-0</a:t>
            </a:r>
            <a:r>
              <a:rPr lang="ko-KR" altLang="en-US" dirty="0"/>
              <a:t>이나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false</a:t>
            </a:r>
            <a:r>
              <a:rPr lang="ko-KR" altLang="en-US" dirty="0"/>
              <a:t>로 보나보다 </a:t>
            </a:r>
            <a:r>
              <a:rPr lang="ko-KR" altLang="en-US" dirty="0" err="1"/>
              <a:t>왜지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음수와 양수를 구분하는듯하다</a:t>
            </a:r>
            <a:endParaRPr lang="en-US" altLang="ko-KR" dirty="0"/>
          </a:p>
          <a:p>
            <a:r>
              <a:rPr lang="en-US" altLang="ko-KR" dirty="0"/>
              <a:t>NAN</a:t>
            </a:r>
            <a:r>
              <a:rPr lang="ko-KR" altLang="en-US" dirty="0"/>
              <a:t>은 왜 같다고 뜨는데 왜 타입은 다른데 </a:t>
            </a:r>
            <a:r>
              <a:rPr lang="en-US" altLang="ko-KR" dirty="0"/>
              <a:t>NAN</a:t>
            </a:r>
            <a:r>
              <a:rPr lang="ko-KR" altLang="en-US" dirty="0"/>
              <a:t>이라 </a:t>
            </a:r>
            <a:r>
              <a:rPr lang="ko-KR" altLang="en-US" dirty="0" err="1"/>
              <a:t>그런가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.</a:t>
            </a:r>
            <a:endParaRPr lang="ko-KR" altLang="en-US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D21418-986D-2DC6-0004-C85B32FA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" y="-49396"/>
            <a:ext cx="3369576" cy="42625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7967C0-ED19-DDC2-A267-726261D4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91" y="209165"/>
            <a:ext cx="3387659" cy="24696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A2927A-7613-417D-DC3B-39DA0C2D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1583"/>
            <a:ext cx="6858000" cy="173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E59AC7-31FC-7DAE-D7DD-556E19AD4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454" y="3760999"/>
            <a:ext cx="2576531" cy="371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C0CBE-2F06-C6D7-7454-3E9B7ED619E4}"/>
              </a:ext>
            </a:extLst>
          </p:cNvPr>
          <p:cNvSpPr txBox="1"/>
          <p:nvPr/>
        </p:nvSpPr>
        <p:spPr>
          <a:xfrm>
            <a:off x="972598" y="6057455"/>
            <a:ext cx="2325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간단한건</a:t>
            </a:r>
            <a:r>
              <a:rPr lang="ko-KR" altLang="en-US" dirty="0"/>
              <a:t> 잘되는데</a:t>
            </a:r>
            <a:endParaRPr lang="en-US" altLang="ko-KR" dirty="0"/>
          </a:p>
          <a:p>
            <a:r>
              <a:rPr lang="ko-KR" altLang="en-US" dirty="0"/>
              <a:t>조금만 </a:t>
            </a:r>
            <a:r>
              <a:rPr lang="ko-KR" altLang="en-US" dirty="0" err="1"/>
              <a:t>복잡해져도</a:t>
            </a:r>
            <a:r>
              <a:rPr lang="ko-KR" altLang="en-US" dirty="0"/>
              <a:t> 틀렸다가 뜬다 </a:t>
            </a:r>
            <a:r>
              <a:rPr lang="ko-KR" altLang="en-US" dirty="0" err="1"/>
              <a:t>왜지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한테 맡겨서 바꿔보면 또 맡다고 뜨는데 </a:t>
            </a:r>
            <a:r>
              <a:rPr lang="ko-KR" altLang="en-US" dirty="0" err="1"/>
              <a:t>백준에</a:t>
            </a:r>
            <a:r>
              <a:rPr lang="ko-KR" altLang="en-US" dirty="0"/>
              <a:t> 올려서 </a:t>
            </a:r>
            <a:r>
              <a:rPr lang="ko-KR" altLang="en-US" dirty="0" err="1"/>
              <a:t>맞출려면</a:t>
            </a:r>
            <a:r>
              <a:rPr lang="ko-KR" altLang="en-US" dirty="0"/>
              <a:t> </a:t>
            </a:r>
            <a:r>
              <a:rPr lang="ko-KR" altLang="en-US" dirty="0" err="1"/>
              <a:t>뭔갈</a:t>
            </a:r>
            <a:r>
              <a:rPr lang="ko-KR" altLang="en-US" dirty="0"/>
              <a:t> 더 </a:t>
            </a:r>
            <a:r>
              <a:rPr lang="ko-KR" altLang="en-US" dirty="0" err="1"/>
              <a:t>써넣어야하나</a:t>
            </a:r>
            <a:r>
              <a:rPr lang="en-US" altLang="ko-KR" dirty="0"/>
              <a:t>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9C0DBB-48AA-EBCE-A48E-9AFFD0CD6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18523"/>
            <a:ext cx="6858000" cy="154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4EF406-4724-444C-B312-678FE397D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261" y="4737312"/>
            <a:ext cx="2157046" cy="51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458AA4-0888-919D-0271-7D630F222BA9}"/>
              </a:ext>
            </a:extLst>
          </p:cNvPr>
          <p:cNvSpPr txBox="1"/>
          <p:nvPr/>
        </p:nvSpPr>
        <p:spPr>
          <a:xfrm>
            <a:off x="305045" y="1729779"/>
            <a:ext cx="55816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gg sans"/>
              </a:rPr>
              <a:t>#include&lt;stdio.h&gt;</a:t>
            </a:r>
          </a:p>
          <a:p>
            <a:r>
              <a:rPr lang="en-US" altLang="ko-KR" i="0" dirty="0">
                <a:effectLst/>
                <a:latin typeface="gg sans"/>
              </a:rPr>
              <a:t> int n;</a:t>
            </a:r>
          </a:p>
          <a:p>
            <a:r>
              <a:rPr lang="en-US" altLang="ko-KR" i="0" dirty="0">
                <a:effectLst/>
                <a:latin typeface="gg sans"/>
              </a:rPr>
              <a:t> int main()</a:t>
            </a:r>
          </a:p>
          <a:p>
            <a:r>
              <a:rPr lang="en-US" altLang="ko-KR" i="0" dirty="0">
                <a:effectLst/>
                <a:latin typeface="gg sans"/>
              </a:rPr>
              <a:t> {</a:t>
            </a:r>
          </a:p>
          <a:p>
            <a:r>
              <a:rPr lang="en-US" altLang="ko-KR" i="0" dirty="0">
                <a:effectLst/>
                <a:latin typeface="gg sans"/>
              </a:rPr>
              <a:t> </a:t>
            </a:r>
            <a:r>
              <a:rPr lang="en-US" altLang="ko-KR" i="0" dirty="0" err="1">
                <a:effectLst/>
                <a:latin typeface="gg sans"/>
              </a:rPr>
              <a:t>scanf</a:t>
            </a:r>
            <a:r>
              <a:rPr lang="en-US" altLang="ko-KR" i="0" dirty="0">
                <a:effectLst/>
                <a:latin typeface="gg sans"/>
              </a:rPr>
              <a:t>("%d", &amp;n);</a:t>
            </a:r>
          </a:p>
          <a:p>
            <a:r>
              <a:rPr lang="en-US" altLang="ko-KR" i="0" dirty="0">
                <a:effectLst/>
                <a:latin typeface="gg sans"/>
              </a:rPr>
              <a:t> </a:t>
            </a:r>
            <a:r>
              <a:rPr lang="en-US" altLang="ko-KR" i="0" dirty="0" err="1">
                <a:effectLst/>
                <a:latin typeface="gg sans"/>
              </a:rPr>
              <a:t>printf</a:t>
            </a:r>
            <a:r>
              <a:rPr lang="en-US" altLang="ko-KR" i="0" dirty="0">
                <a:effectLst/>
                <a:latin typeface="gg sans"/>
              </a:rPr>
              <a:t>("console.log(2</a:t>
            </a:r>
            <a:r>
              <a:rPr lang="en-US" altLang="ko-KR" i="0" dirty="0">
                <a:effectLst/>
                <a:latin typeface="inherit"/>
              </a:rPr>
              <a:t>1023"); </a:t>
            </a:r>
          </a:p>
          <a:p>
            <a:r>
              <a:rPr lang="en-US" altLang="ko-KR" i="0" dirty="0">
                <a:effectLst/>
                <a:latin typeface="inherit"/>
              </a:rPr>
              <a:t>for (int </a:t>
            </a:r>
            <a:r>
              <a:rPr lang="en-US" altLang="ko-KR" i="0" dirty="0" err="1">
                <a:effectLst/>
                <a:latin typeface="inherit"/>
              </a:rPr>
              <a:t>i</a:t>
            </a:r>
            <a:r>
              <a:rPr lang="en-US" altLang="ko-KR" i="0" dirty="0">
                <a:effectLst/>
                <a:latin typeface="inherit"/>
              </a:rPr>
              <a:t> = 1; </a:t>
            </a:r>
            <a:r>
              <a:rPr lang="en-US" altLang="ko-KR" i="0" dirty="0" err="1">
                <a:effectLst/>
                <a:latin typeface="inherit"/>
              </a:rPr>
              <a:t>i</a:t>
            </a:r>
            <a:r>
              <a:rPr lang="en-US" altLang="ko-KR" i="0" dirty="0">
                <a:effectLst/>
                <a:latin typeface="inherit"/>
              </a:rPr>
              <a:t> &lt;= 53; </a:t>
            </a:r>
            <a:r>
              <a:rPr lang="en-US" altLang="ko-KR" i="0" dirty="0" err="1">
                <a:effectLst/>
                <a:latin typeface="inherit"/>
              </a:rPr>
              <a:t>i</a:t>
            </a:r>
            <a:r>
              <a:rPr lang="en-US" altLang="ko-KR" i="0" dirty="0">
                <a:effectLst/>
                <a:latin typeface="inherit"/>
              </a:rPr>
              <a:t>++)</a:t>
            </a:r>
          </a:p>
          <a:p>
            <a:r>
              <a:rPr lang="en-US" altLang="ko-KR" i="0" dirty="0">
                <a:effectLst/>
                <a:latin typeface="inherit"/>
              </a:rPr>
              <a:t> { </a:t>
            </a:r>
          </a:p>
          <a:p>
            <a:r>
              <a:rPr lang="en-US" altLang="ko-KR" dirty="0">
                <a:latin typeface="inherit"/>
              </a:rPr>
              <a:t>	</a:t>
            </a:r>
            <a:r>
              <a:rPr lang="en-US" altLang="ko-KR" i="0" dirty="0" err="1">
                <a:effectLst/>
                <a:latin typeface="inherit"/>
              </a:rPr>
              <a:t>printf</a:t>
            </a:r>
            <a:r>
              <a:rPr lang="en-US" altLang="ko-KR" i="0" dirty="0">
                <a:effectLst/>
                <a:latin typeface="inherit"/>
              </a:rPr>
              <a:t>("+2</a:t>
            </a:r>
            <a:r>
              <a:rPr lang="en-US" altLang="ko-KR" i="0" dirty="0">
                <a:effectLst/>
                <a:latin typeface="gg sans"/>
              </a:rPr>
              <a:t>%d",1023 -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);</a:t>
            </a:r>
          </a:p>
          <a:p>
            <a:r>
              <a:rPr lang="en-US" altLang="ko-KR" i="0" dirty="0">
                <a:effectLst/>
                <a:latin typeface="gg sans"/>
              </a:rPr>
              <a:t> } </a:t>
            </a:r>
          </a:p>
          <a:p>
            <a:r>
              <a:rPr lang="en-US" altLang="ko-KR" i="0" dirty="0">
                <a:effectLst/>
                <a:latin typeface="gg sans"/>
              </a:rPr>
              <a:t>//for (int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 = 54;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 &lt;= n;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++)</a:t>
            </a:r>
          </a:p>
          <a:p>
            <a:r>
              <a:rPr lang="en-US" altLang="ko-KR" i="0" dirty="0">
                <a:effectLst/>
                <a:latin typeface="gg sans"/>
              </a:rPr>
              <a:t> //{</a:t>
            </a:r>
          </a:p>
          <a:p>
            <a:r>
              <a:rPr lang="en-US" altLang="ko-KR" i="0" dirty="0">
                <a:effectLst/>
                <a:latin typeface="gg sans"/>
              </a:rPr>
              <a:t> //	</a:t>
            </a:r>
            <a:r>
              <a:rPr lang="en-US" altLang="ko-KR" i="0" dirty="0" err="1">
                <a:effectLst/>
                <a:latin typeface="gg sans"/>
              </a:rPr>
              <a:t>printf</a:t>
            </a:r>
            <a:r>
              <a:rPr lang="en-US" altLang="ko-KR" i="0" dirty="0">
                <a:effectLst/>
                <a:latin typeface="gg sans"/>
              </a:rPr>
              <a:t>("+2**%d", 1023 -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); </a:t>
            </a:r>
          </a:p>
          <a:p>
            <a:r>
              <a:rPr lang="en-US" altLang="ko-KR" i="0" dirty="0">
                <a:effectLst/>
                <a:latin typeface="gg sans"/>
              </a:rPr>
              <a:t>//} </a:t>
            </a:r>
          </a:p>
          <a:p>
            <a:r>
              <a:rPr lang="en-US" altLang="ko-KR" i="0" dirty="0" err="1">
                <a:effectLst/>
                <a:latin typeface="gg sans"/>
              </a:rPr>
              <a:t>printf</a:t>
            </a:r>
            <a:r>
              <a:rPr lang="en-US" altLang="ko-KR" i="0" dirty="0">
                <a:effectLst/>
                <a:latin typeface="gg sans"/>
              </a:rPr>
              <a:t>(")");</a:t>
            </a:r>
          </a:p>
          <a:p>
            <a:r>
              <a:rPr lang="en-US" altLang="ko-KR" i="0" dirty="0">
                <a:effectLst/>
                <a:latin typeface="gg sans"/>
              </a:rPr>
              <a:t> return 0;</a:t>
            </a:r>
          </a:p>
          <a:p>
            <a:r>
              <a:rPr lang="en-US" altLang="ko-KR" i="0" dirty="0">
                <a:effectLst/>
                <a:latin typeface="gg sans"/>
              </a:rPr>
              <a:t> 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EC1E-ECBD-D22E-FFF5-040D1545CE16}"/>
              </a:ext>
            </a:extLst>
          </p:cNvPr>
          <p:cNvSpPr txBox="1"/>
          <p:nvPr/>
        </p:nvSpPr>
        <p:spPr>
          <a:xfrm>
            <a:off x="38100" y="7023297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g sans"/>
              </a:rPr>
              <a:t>9.979201547673599 " 0 " 582818635651842e+291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7F40E-BA77-4A4A-D201-074DA667E13A}"/>
              </a:ext>
            </a:extLst>
          </p:cNvPr>
          <p:cNvSpPr txBox="1"/>
          <p:nvPr/>
        </p:nvSpPr>
        <p:spPr>
          <a:xfrm>
            <a:off x="88900" y="7823397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이숫자부터</a:t>
            </a:r>
            <a:r>
              <a:rPr lang="ko-KR" altLang="en-US" dirty="0"/>
              <a:t> 저 </a:t>
            </a:r>
            <a:r>
              <a:rPr lang="en-US" altLang="ko-KR" dirty="0"/>
              <a:t>0</a:t>
            </a:r>
            <a:r>
              <a:rPr lang="ko-KR" altLang="en-US" dirty="0"/>
              <a:t>부분을 </a:t>
            </a:r>
            <a:r>
              <a:rPr lang="ko-KR" altLang="en-US" dirty="0" err="1"/>
              <a:t>줄이려고하면</a:t>
            </a:r>
            <a:r>
              <a:rPr lang="ko-KR" altLang="en-US" dirty="0"/>
              <a:t> </a:t>
            </a:r>
            <a:r>
              <a:rPr lang="ko-KR" altLang="en-US" dirty="0" err="1"/>
              <a:t>안줄어듬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3412B-C352-6589-0281-74401D16714F}"/>
              </a:ext>
            </a:extLst>
          </p:cNvPr>
          <p:cNvSpPr txBox="1"/>
          <p:nvPr/>
        </p:nvSpPr>
        <p:spPr>
          <a:xfrm>
            <a:off x="0" y="6592529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53</a:t>
            </a:r>
            <a:r>
              <a:rPr lang="ko-KR" altLang="en-US" dirty="0"/>
              <a:t>부터 </a:t>
            </a:r>
            <a:r>
              <a:rPr lang="ko-KR" altLang="en-US" dirty="0" err="1"/>
              <a:t>터지는걸</a:t>
            </a:r>
            <a:r>
              <a:rPr lang="ko-KR" altLang="en-US" dirty="0"/>
              <a:t> </a:t>
            </a:r>
            <a:r>
              <a:rPr lang="ko-KR" altLang="en-US" dirty="0" err="1"/>
              <a:t>알수있음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D392C-D28A-8DEA-B73F-FAF14A512AB5}"/>
              </a:ext>
            </a:extLst>
          </p:cNvPr>
          <p:cNvSpPr txBox="1"/>
          <p:nvPr/>
        </p:nvSpPr>
        <p:spPr>
          <a:xfrm>
            <a:off x="305045" y="129400"/>
            <a:ext cx="304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밑에는 </a:t>
            </a:r>
            <a:r>
              <a:rPr lang="en-US" altLang="ko-KR" dirty="0"/>
              <a:t>infinity</a:t>
            </a:r>
            <a:r>
              <a:rPr lang="ko-KR" altLang="en-US" dirty="0"/>
              <a:t>가 어디서부터 터지는지 </a:t>
            </a:r>
            <a:r>
              <a:rPr lang="ko-KR" altLang="en-US" dirty="0" err="1"/>
              <a:t>실험한거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83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2593</TotalTime>
  <Words>534</Words>
  <Application>Microsoft Office PowerPoint</Application>
  <PresentationFormat>A4 용지(210x297mm)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gg sans</vt:lpstr>
      <vt:lpstr>inherit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영록 이</dc:creator>
  <cp:lastModifiedBy>영록 이</cp:lastModifiedBy>
  <cp:revision>1</cp:revision>
  <dcterms:created xsi:type="dcterms:W3CDTF">2023-09-18T10:14:23Z</dcterms:created>
  <dcterms:modified xsi:type="dcterms:W3CDTF">2023-09-20T08:27:55Z</dcterms:modified>
</cp:coreProperties>
</file>