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1950" y="-8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8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0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1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5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7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6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9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7EB-8659-46D2-BDBA-9953C2EAC40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7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647EB-8659-46D2-BDBA-9953C2EAC40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F6FBA-6C05-4F07-B76C-A45B88C38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07AE4F4-7FE2-EFC7-CA5F-D779AAB6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" y="64291"/>
            <a:ext cx="6824712" cy="7096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C072C8-F628-8F55-A083-EC67E19373D8}"/>
              </a:ext>
            </a:extLst>
          </p:cNvPr>
          <p:cNvSpPr txBox="1"/>
          <p:nvPr/>
        </p:nvSpPr>
        <p:spPr>
          <a:xfrm>
            <a:off x="3837372" y="773909"/>
            <a:ext cx="28408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독학하면서 배운 </a:t>
            </a:r>
            <a:r>
              <a:rPr lang="ko-KR" altLang="en-US" dirty="0" err="1"/>
              <a:t>얕은복사라</a:t>
            </a:r>
            <a:r>
              <a:rPr lang="ko-KR" altLang="en-US" dirty="0"/>
              <a:t> 하면</a:t>
            </a:r>
            <a:endParaRPr lang="en-US" altLang="ko-KR" dirty="0"/>
          </a:p>
          <a:p>
            <a:r>
              <a:rPr lang="ko-KR" altLang="en-US" dirty="0" err="1"/>
              <a:t>얕은복사는</a:t>
            </a:r>
            <a:r>
              <a:rPr lang="ko-KR" altLang="en-US" dirty="0"/>
              <a:t> </a:t>
            </a:r>
            <a:r>
              <a:rPr lang="ko-KR" altLang="en-US" dirty="0" err="1"/>
              <a:t>주소값이</a:t>
            </a:r>
            <a:r>
              <a:rPr lang="ko-KR" altLang="en-US" dirty="0"/>
              <a:t> 같기에 메모리가 </a:t>
            </a:r>
            <a:r>
              <a:rPr lang="ko-KR" altLang="en-US" dirty="0" err="1"/>
              <a:t>적게들고</a:t>
            </a:r>
            <a:r>
              <a:rPr lang="ko-KR" altLang="en-US" dirty="0"/>
              <a:t> </a:t>
            </a:r>
            <a:r>
              <a:rPr lang="ko-KR" altLang="en-US" dirty="0" err="1"/>
              <a:t>깊은복사는</a:t>
            </a:r>
            <a:r>
              <a:rPr lang="ko-KR" altLang="en-US" dirty="0"/>
              <a:t> </a:t>
            </a:r>
            <a:r>
              <a:rPr lang="ko-KR" altLang="en-US" dirty="0" err="1"/>
              <a:t>주소값이</a:t>
            </a:r>
            <a:r>
              <a:rPr lang="ko-KR" altLang="en-US" dirty="0"/>
              <a:t> 다르기에 메모리가 </a:t>
            </a:r>
            <a:r>
              <a:rPr lang="ko-KR" altLang="en-US" dirty="0" err="1"/>
              <a:t>더든다</a:t>
            </a:r>
            <a:r>
              <a:rPr lang="ko-KR" altLang="en-US" dirty="0"/>
              <a:t> 정도로 알고있다</a:t>
            </a:r>
            <a:endParaRPr lang="en-US" altLang="ko-KR" dirty="0"/>
          </a:p>
          <a:p>
            <a:r>
              <a:rPr lang="en-US" altLang="ko-KR" dirty="0"/>
              <a:t>.slice()</a:t>
            </a:r>
            <a:r>
              <a:rPr lang="ko-KR" altLang="en-US" dirty="0"/>
              <a:t>는 </a:t>
            </a:r>
            <a:r>
              <a:rPr lang="ko-KR" altLang="en-US" dirty="0" err="1"/>
              <a:t>얕은복사</a:t>
            </a:r>
            <a:endParaRPr lang="en-US" altLang="ko-KR" dirty="0"/>
          </a:p>
          <a:p>
            <a:r>
              <a:rPr lang="ko-KR" altLang="en-US" dirty="0"/>
              <a:t>다시 정의를 </a:t>
            </a:r>
            <a:r>
              <a:rPr lang="ko-KR" altLang="en-US" dirty="0" err="1"/>
              <a:t>안해주더라도</a:t>
            </a:r>
            <a:r>
              <a:rPr lang="ko-KR" altLang="en-US" dirty="0"/>
              <a:t> 같은 </a:t>
            </a:r>
            <a:r>
              <a:rPr lang="ko-KR" altLang="en-US" dirty="0" err="1"/>
              <a:t>주소값을</a:t>
            </a:r>
            <a:r>
              <a:rPr lang="ko-KR" altLang="en-US" dirty="0"/>
              <a:t> 공유하고 있기에 같이 변하는 모습 </a:t>
            </a:r>
            <a:endParaRPr lang="en-US" altLang="ko-KR" dirty="0"/>
          </a:p>
          <a:p>
            <a:r>
              <a:rPr lang="ko-KR" altLang="en-US" dirty="0"/>
              <a:t>그나저나 배열에 </a:t>
            </a:r>
            <a:r>
              <a:rPr lang="ko-KR" altLang="en-US" dirty="0" err="1"/>
              <a:t>숫자랑</a:t>
            </a:r>
            <a:r>
              <a:rPr lang="ko-KR" altLang="en-US" dirty="0"/>
              <a:t> 문자열 </a:t>
            </a:r>
            <a:r>
              <a:rPr lang="ko-KR" altLang="en-US" dirty="0" err="1"/>
              <a:t>들어가는거</a:t>
            </a:r>
            <a:r>
              <a:rPr lang="ko-KR" altLang="en-US" dirty="0"/>
              <a:t> 재밌네 </a:t>
            </a:r>
            <a:r>
              <a:rPr lang="ko-KR" altLang="en-US" dirty="0" err="1"/>
              <a:t>ㅋㅋ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40F311-0EBE-7825-2708-335D61725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8" y="891079"/>
            <a:ext cx="3724302" cy="491017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C44960F-2AB9-A631-BF77-6E2AFEC19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002" y="6818053"/>
            <a:ext cx="3306998" cy="29789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B57B3D-7EA8-3CF0-DACD-F9C85FF469C3}"/>
              </a:ext>
            </a:extLst>
          </p:cNvPr>
          <p:cNvSpPr txBox="1"/>
          <p:nvPr/>
        </p:nvSpPr>
        <p:spPr>
          <a:xfrm>
            <a:off x="475024" y="6131498"/>
            <a:ext cx="284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신기하다 </a:t>
            </a:r>
            <a:r>
              <a:rPr lang="en-US" altLang="ko-KR" dirty="0"/>
              <a:t>1</a:t>
            </a:r>
            <a:r>
              <a:rPr lang="ko-KR" altLang="en-US" dirty="0"/>
              <a:t>차원에서는 </a:t>
            </a:r>
            <a:r>
              <a:rPr lang="ko-KR" altLang="en-US" dirty="0" err="1"/>
              <a:t>깊은복사가</a:t>
            </a:r>
            <a:endParaRPr lang="en-US" altLang="ko-KR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0F23570-42D8-2A3B-61D1-9028E5AF5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783" y="4744227"/>
            <a:ext cx="2948009" cy="20336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D575E8-4B26-FCCC-FD73-8899AD1288ED}"/>
              </a:ext>
            </a:extLst>
          </p:cNvPr>
          <p:cNvSpPr txBox="1"/>
          <p:nvPr/>
        </p:nvSpPr>
        <p:spPr>
          <a:xfrm>
            <a:off x="33288" y="6777829"/>
            <a:ext cx="35088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차원에서는 </a:t>
            </a:r>
            <a:r>
              <a:rPr lang="ko-KR" altLang="en-US" dirty="0" err="1"/>
              <a:t>얕은복사가</a:t>
            </a:r>
            <a:r>
              <a:rPr lang="ko-KR" altLang="en-US" dirty="0"/>
              <a:t> 일어나다니 내가 이해한바로는 객체 안에 숫자나 문자열이 있으면 이 숫자나 문자열을 가져오기에 숫자나 문자열을 바꾸면 같이 </a:t>
            </a:r>
            <a:r>
              <a:rPr lang="ko-KR" altLang="en-US" dirty="0" err="1"/>
              <a:t>안바뀐다</a:t>
            </a:r>
            <a:r>
              <a:rPr lang="ko-KR" altLang="en-US" dirty="0"/>
              <a:t> 하지만 객체안에 객체가 </a:t>
            </a:r>
            <a:r>
              <a:rPr lang="ko-KR" altLang="en-US" dirty="0" err="1"/>
              <a:t>들어가있다면</a:t>
            </a:r>
            <a:r>
              <a:rPr lang="ko-KR" altLang="en-US" dirty="0"/>
              <a:t>  </a:t>
            </a:r>
            <a:r>
              <a:rPr lang="ko-KR" altLang="en-US" dirty="0" err="1"/>
              <a:t>그안에</a:t>
            </a:r>
            <a:r>
              <a:rPr lang="ko-KR" altLang="en-US" dirty="0"/>
              <a:t> 숫자를 복사하기위해 객체를 복사 하기에 위의경우는 </a:t>
            </a:r>
            <a:r>
              <a:rPr lang="en-US" altLang="ko-KR" dirty="0"/>
              <a:t>false </a:t>
            </a:r>
            <a:r>
              <a:rPr lang="ko-KR" altLang="en-US" dirty="0"/>
              <a:t>아래의 경우는 같이 바뀌기에 </a:t>
            </a:r>
            <a:r>
              <a:rPr lang="en-US" altLang="ko-KR" dirty="0"/>
              <a:t>true</a:t>
            </a:r>
            <a:r>
              <a:rPr lang="ko-KR" altLang="en-US" dirty="0"/>
              <a:t>가 나오는듯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340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48291D-FFB9-F165-5A7D-A30C8D625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7" y="149210"/>
            <a:ext cx="2805133" cy="3943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5D938-9CE0-1663-1758-9554AC6448BB}"/>
              </a:ext>
            </a:extLst>
          </p:cNvPr>
          <p:cNvSpPr txBox="1"/>
          <p:nvPr/>
        </p:nvSpPr>
        <p:spPr>
          <a:xfrm>
            <a:off x="3321050" y="526259"/>
            <a:ext cx="3249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방금것과</a:t>
            </a:r>
            <a:r>
              <a:rPr lang="ko-KR" altLang="en-US" dirty="0"/>
              <a:t> </a:t>
            </a:r>
            <a:r>
              <a:rPr lang="ko-KR" altLang="en-US" dirty="0" err="1"/>
              <a:t>다른점이라면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Const </a:t>
            </a:r>
            <a:r>
              <a:rPr lang="en-US" altLang="ko-KR" dirty="0" err="1"/>
              <a:t>newObj</a:t>
            </a:r>
            <a:r>
              <a:rPr lang="en-US" altLang="ko-KR" dirty="0"/>
              <a:t> = { . . .</a:t>
            </a:r>
            <a:r>
              <a:rPr lang="en-US" altLang="ko-KR" dirty="0" err="1"/>
              <a:t>oobj</a:t>
            </a:r>
            <a:r>
              <a:rPr lang="en-US" altLang="ko-KR" dirty="0"/>
              <a:t>};</a:t>
            </a:r>
            <a:r>
              <a:rPr lang="ko-KR" altLang="en-US" dirty="0"/>
              <a:t>인데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연산자가 </a:t>
            </a:r>
            <a:r>
              <a:rPr lang="ko-KR" altLang="en-US" dirty="0" err="1"/>
              <a:t>편해보이긴</a:t>
            </a:r>
            <a:r>
              <a:rPr lang="ko-KR" altLang="en-US" dirty="0"/>
              <a:t> 한다</a:t>
            </a:r>
            <a:endParaRPr lang="en-US" altLang="ko-KR" dirty="0"/>
          </a:p>
          <a:p>
            <a:r>
              <a:rPr lang="ko-KR" altLang="en-US" dirty="0" err="1"/>
              <a:t>앞에서해온</a:t>
            </a:r>
            <a:r>
              <a:rPr lang="ko-KR" altLang="en-US" dirty="0"/>
              <a:t> 방법과 차이점이 있나</a:t>
            </a:r>
            <a:r>
              <a:rPr lang="en-US" altLang="ko-KR" dirty="0"/>
              <a:t>? </a:t>
            </a:r>
            <a:r>
              <a:rPr lang="ko-KR" altLang="en-US" dirty="0"/>
              <a:t>지금까진 없는듯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8531F-AA36-3B4C-1615-9E5F756A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700" y="3039251"/>
            <a:ext cx="3571901" cy="4805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7748F6-5043-8B0B-0387-6D23E63B5E38}"/>
              </a:ext>
            </a:extLst>
          </p:cNvPr>
          <p:cNvSpPr txBox="1"/>
          <p:nvPr/>
        </p:nvSpPr>
        <p:spPr>
          <a:xfrm>
            <a:off x="0" y="4389589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깊은복사랑</a:t>
            </a:r>
            <a:r>
              <a:rPr lang="ko-KR" altLang="en-US" dirty="0"/>
              <a:t> 뭐가 </a:t>
            </a:r>
            <a:r>
              <a:rPr lang="ko-KR" altLang="en-US" dirty="0" err="1"/>
              <a:t>다른거지</a:t>
            </a:r>
            <a:r>
              <a:rPr lang="en-US" altLang="ko-KR" dirty="0"/>
              <a:t>? </a:t>
            </a:r>
            <a:r>
              <a:rPr lang="ko-KR" altLang="en-US" dirty="0" err="1"/>
              <a:t>깊은복사를</a:t>
            </a:r>
            <a:r>
              <a:rPr lang="ko-KR" altLang="en-US" dirty="0"/>
              <a:t> 직접 </a:t>
            </a:r>
            <a:r>
              <a:rPr lang="ko-KR" altLang="en-US" dirty="0" err="1"/>
              <a:t>만들어낸건가</a:t>
            </a:r>
            <a:r>
              <a:rPr lang="en-US" altLang="ko-KR" dirty="0"/>
              <a:t>? </a:t>
            </a:r>
            <a:r>
              <a:rPr lang="ko-KR" altLang="en-US" dirty="0"/>
              <a:t>객체를 계속해서 복사해내는데 객체가 </a:t>
            </a:r>
            <a:r>
              <a:rPr lang="ko-KR" altLang="en-US" dirty="0" err="1"/>
              <a:t>아닐때까지</a:t>
            </a:r>
            <a:r>
              <a:rPr lang="ko-KR" altLang="en-US" dirty="0"/>
              <a:t> 복사하네</a:t>
            </a:r>
            <a:endParaRPr lang="en-US" altLang="ko-KR" dirty="0"/>
          </a:p>
          <a:p>
            <a:r>
              <a:rPr lang="ko-KR" altLang="en-US" dirty="0" err="1"/>
              <a:t>깊은복사랑</a:t>
            </a:r>
            <a:r>
              <a:rPr lang="ko-KR" altLang="en-US" dirty="0"/>
              <a:t> 완전히 </a:t>
            </a:r>
            <a:r>
              <a:rPr lang="ko-KR" altLang="en-US" dirty="0" err="1"/>
              <a:t>같은성능일까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5939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F65A35-3415-F622-5E69-956CCABC7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8" y="103177"/>
            <a:ext cx="4891123" cy="2676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56393-88FD-81AF-3AEC-B7A89DC93632}"/>
              </a:ext>
            </a:extLst>
          </p:cNvPr>
          <p:cNvSpPr txBox="1"/>
          <p:nvPr/>
        </p:nvSpPr>
        <p:spPr>
          <a:xfrm>
            <a:off x="133350" y="2779722"/>
            <a:ext cx="3249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크롬에서 </a:t>
            </a:r>
            <a:r>
              <a:rPr lang="en-US" altLang="ko-KR" dirty="0"/>
              <a:t>f12</a:t>
            </a:r>
            <a:r>
              <a:rPr lang="ko-KR" altLang="en-US" dirty="0"/>
              <a:t>눌러서 치면 </a:t>
            </a:r>
            <a:r>
              <a:rPr lang="ko-KR" altLang="en-US" dirty="0" err="1"/>
              <a:t>안나오니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의 힘을 빌려서 알아보았다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6B148C-3C8E-7B48-EEDC-2E971168E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38" y="3644892"/>
            <a:ext cx="4010054" cy="11430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A91A35-1B91-6DB9-4E08-814548994C83}"/>
              </a:ext>
            </a:extLst>
          </p:cNvPr>
          <p:cNvSpPr txBox="1"/>
          <p:nvPr/>
        </p:nvSpPr>
        <p:spPr>
          <a:xfrm>
            <a:off x="133350" y="4994602"/>
            <a:ext cx="4072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여기선 </a:t>
            </a:r>
            <a:r>
              <a:rPr lang="en-US" altLang="ko-KR" dirty="0" err="1"/>
              <a:t>newObj</a:t>
            </a:r>
            <a:r>
              <a:rPr lang="ko-KR" altLang="en-US" dirty="0"/>
              <a:t>도 출력해준다 </a:t>
            </a:r>
            <a:r>
              <a:rPr lang="en-US" altLang="ko-KR" dirty="0"/>
              <a:t>c</a:t>
            </a:r>
            <a:r>
              <a:rPr lang="ko-KR" altLang="en-US" dirty="0"/>
              <a:t>부분이 차이가 </a:t>
            </a:r>
            <a:r>
              <a:rPr lang="ko-KR" altLang="en-US" dirty="0" err="1"/>
              <a:t>나는걸로보아</a:t>
            </a:r>
            <a:r>
              <a:rPr lang="ko-KR" altLang="en-US" dirty="0"/>
              <a:t> 올바르게 </a:t>
            </a:r>
            <a:r>
              <a:rPr lang="ko-KR" altLang="en-US" dirty="0" err="1"/>
              <a:t>나온듯</a:t>
            </a:r>
            <a:r>
              <a:rPr lang="ko-KR" altLang="en-US" dirty="0"/>
              <a:t> 하다 </a:t>
            </a:r>
            <a:r>
              <a:rPr lang="en-US" altLang="ko-KR" dirty="0" err="1"/>
              <a:t>cloneDeep</a:t>
            </a:r>
            <a:r>
              <a:rPr lang="ko-KR" altLang="en-US" dirty="0"/>
              <a:t>메서드는 </a:t>
            </a:r>
            <a:r>
              <a:rPr lang="en-US" altLang="ko-KR" dirty="0" err="1"/>
              <a:t>Lodash</a:t>
            </a:r>
            <a:r>
              <a:rPr lang="ko-KR" altLang="en-US" dirty="0"/>
              <a:t>라이브러리에 </a:t>
            </a:r>
            <a:r>
              <a:rPr lang="ko-KR" altLang="en-US" dirty="0" err="1"/>
              <a:t>포함된것으로</a:t>
            </a:r>
            <a:r>
              <a:rPr lang="ko-KR" altLang="en-US" dirty="0"/>
              <a:t> </a:t>
            </a:r>
            <a:r>
              <a:rPr lang="ko-KR" altLang="en-US" dirty="0" err="1"/>
              <a:t>깊은복사를</a:t>
            </a:r>
            <a:r>
              <a:rPr lang="ko-KR" altLang="en-US" dirty="0"/>
              <a:t> 해주는 함수라고 하는데</a:t>
            </a:r>
            <a:endParaRPr lang="en-US" altLang="ko-KR" dirty="0"/>
          </a:p>
          <a:p>
            <a:r>
              <a:rPr lang="ko-KR" altLang="en-US" dirty="0"/>
              <a:t>중첩된 객체나 배열내부의 것을 재귀적으로 복사하는 방법이라고 </a:t>
            </a:r>
            <a:r>
              <a:rPr lang="ko-KR" altLang="en-US" dirty="0" err="1"/>
              <a:t>하는듯함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49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466335-8C22-90BE-744A-F782E2BE07A7}"/>
              </a:ext>
            </a:extLst>
          </p:cNvPr>
          <p:cNvSpPr txBox="1"/>
          <p:nvPr/>
        </p:nvSpPr>
        <p:spPr>
          <a:xfrm>
            <a:off x="19050" y="1406852"/>
            <a:ext cx="54102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deepcopy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data;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크기를 받아서 배열을 할당하고 초기화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deepcopy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 size(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[size];</a:t>
            </a:r>
          </a:p>
          <a:p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size; i++)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배열원소에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부터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size-1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까지의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ㅏ값을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저장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 생성자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객체를 복사해 새 객체를 생성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deepcopy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deepcopy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:size(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[size];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memcpy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(data,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size *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deepcopy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delete[]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size; i++)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deepcopy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original(5);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original.printdata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deepcopy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copy = original;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copy.printdata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8D0D2-25A3-F55D-AA66-3202BD5AA8A9}"/>
              </a:ext>
            </a:extLst>
          </p:cNvPr>
          <p:cNvSpPr txBox="1"/>
          <p:nvPr/>
        </p:nvSpPr>
        <p:spPr>
          <a:xfrm>
            <a:off x="165100" y="200352"/>
            <a:ext cx="464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옛날에 </a:t>
            </a:r>
            <a:r>
              <a:rPr lang="en-US" altLang="ko-KR" dirty="0"/>
              <a:t>C++</a:t>
            </a:r>
            <a:r>
              <a:rPr lang="ko-KR" altLang="en-US" dirty="0"/>
              <a:t>독학하면서 </a:t>
            </a:r>
            <a:r>
              <a:rPr lang="ko-KR" altLang="en-US" dirty="0" err="1"/>
              <a:t>깊은복사를</a:t>
            </a:r>
            <a:r>
              <a:rPr lang="ko-KR" altLang="en-US" dirty="0"/>
              <a:t> </a:t>
            </a:r>
            <a:r>
              <a:rPr lang="ko-KR" altLang="en-US" dirty="0" err="1"/>
              <a:t>한것이다</a:t>
            </a:r>
            <a:endParaRPr lang="en-US" altLang="ko-KR" dirty="0"/>
          </a:p>
          <a:p>
            <a:r>
              <a:rPr lang="ko-KR" altLang="en-US" dirty="0"/>
              <a:t>쓰는 방법은 가물가물해도 </a:t>
            </a:r>
            <a:r>
              <a:rPr lang="ko-KR" altLang="en-US" dirty="0" err="1"/>
              <a:t>어떤역할을</a:t>
            </a:r>
            <a:r>
              <a:rPr lang="ko-KR" altLang="en-US" dirty="0"/>
              <a:t> 하는지는 기억한다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36CD7-EADD-A403-10FA-9E64EA24DF70}"/>
              </a:ext>
            </a:extLst>
          </p:cNvPr>
          <p:cNvSpPr txBox="1"/>
          <p:nvPr/>
        </p:nvSpPr>
        <p:spPr>
          <a:xfrm>
            <a:off x="1936750" y="1324302"/>
            <a:ext cx="2984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옛날에 </a:t>
            </a:r>
            <a:r>
              <a:rPr lang="en-US" altLang="ko-KR" dirty="0"/>
              <a:t>C++</a:t>
            </a:r>
            <a:r>
              <a:rPr lang="ko-KR" altLang="en-US" dirty="0"/>
              <a:t>독학하면서 </a:t>
            </a:r>
            <a:r>
              <a:rPr lang="ko-KR" altLang="en-US" dirty="0" err="1"/>
              <a:t>깊은복사를</a:t>
            </a:r>
            <a:r>
              <a:rPr lang="ko-KR" altLang="en-US" dirty="0"/>
              <a:t> </a:t>
            </a:r>
            <a:r>
              <a:rPr lang="ko-KR" altLang="en-US" dirty="0" err="1"/>
              <a:t>한것이다</a:t>
            </a:r>
            <a:endParaRPr lang="en-US" altLang="ko-KR" dirty="0"/>
          </a:p>
          <a:p>
            <a:r>
              <a:rPr lang="ko-KR" altLang="en-US" dirty="0"/>
              <a:t>쓰는 방법은 가물가물해도 </a:t>
            </a:r>
            <a:r>
              <a:rPr lang="ko-KR" altLang="en-US" dirty="0" err="1"/>
              <a:t>어떤역할을</a:t>
            </a:r>
            <a:r>
              <a:rPr lang="ko-KR" altLang="en-US" dirty="0"/>
              <a:t> 하는지는 기억한다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31ADE-8BB3-5A41-DC32-A25A68CC480F}"/>
              </a:ext>
            </a:extLst>
          </p:cNvPr>
          <p:cNvSpPr txBox="1"/>
          <p:nvPr/>
        </p:nvSpPr>
        <p:spPr>
          <a:xfrm>
            <a:off x="2876550" y="5642302"/>
            <a:ext cx="2984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</a:t>
            </a:r>
            <a:r>
              <a:rPr lang="ko-KR" altLang="en-US" dirty="0" err="1"/>
              <a:t>내가한것은</a:t>
            </a:r>
            <a:r>
              <a:rPr lang="ko-KR" altLang="en-US" dirty="0"/>
              <a:t> </a:t>
            </a:r>
            <a:r>
              <a:rPr lang="ko-KR" altLang="en-US" dirty="0" err="1"/>
              <a:t>깊은복사로</a:t>
            </a:r>
            <a:r>
              <a:rPr lang="ko-KR" altLang="en-US" dirty="0"/>
              <a:t> 그냥 </a:t>
            </a:r>
            <a:r>
              <a:rPr lang="ko-KR" altLang="en-US" dirty="0" err="1"/>
              <a:t>깊은복사만</a:t>
            </a:r>
            <a:r>
              <a:rPr lang="ko-KR" altLang="en-US" dirty="0"/>
              <a:t> 하였다 형이 만든 </a:t>
            </a:r>
            <a:r>
              <a:rPr lang="ko-KR" altLang="en-US" dirty="0" err="1"/>
              <a:t>다른예시를</a:t>
            </a:r>
            <a:r>
              <a:rPr lang="ko-KR" altLang="en-US" dirty="0"/>
              <a:t> 만들려면</a:t>
            </a:r>
            <a:endParaRPr lang="en-US" altLang="ko-KR" dirty="0"/>
          </a:p>
          <a:p>
            <a:r>
              <a:rPr lang="ko-KR" altLang="en-US" dirty="0"/>
              <a:t>원본을 따로 설정을 </a:t>
            </a:r>
            <a:r>
              <a:rPr lang="ko-KR" altLang="en-US" dirty="0" err="1"/>
              <a:t>해줘야하는데</a:t>
            </a:r>
            <a:endParaRPr lang="en-US" altLang="ko-KR" dirty="0"/>
          </a:p>
          <a:p>
            <a:r>
              <a:rPr lang="en-US" altLang="ko-KR" dirty="0"/>
              <a:t>&lt;-</a:t>
            </a:r>
            <a:r>
              <a:rPr lang="ko-KR" altLang="en-US" dirty="0"/>
              <a:t>이쯤에 새로운 함수로</a:t>
            </a:r>
            <a:endParaRPr lang="en-US" altLang="ko-KR" dirty="0"/>
          </a:p>
          <a:p>
            <a:r>
              <a:rPr lang="en-US" altLang="ko-KR" dirty="0" err="1"/>
              <a:t>SetData</a:t>
            </a:r>
            <a:r>
              <a:rPr lang="en-US" altLang="ko-KR" dirty="0"/>
              <a:t>(int index int value){</a:t>
            </a:r>
          </a:p>
          <a:p>
            <a:r>
              <a:rPr lang="en-US" altLang="ko-KR" b="0" i="0" dirty="0">
                <a:effectLst/>
                <a:latin typeface="Söhne Mono"/>
              </a:rPr>
              <a:t>data[index] = value;</a:t>
            </a:r>
            <a:endParaRPr lang="en-US" altLang="ko-KR" dirty="0"/>
          </a:p>
          <a:p>
            <a:r>
              <a:rPr lang="en-US" altLang="ko-KR" dirty="0"/>
              <a:t>}</a:t>
            </a:r>
            <a:br>
              <a:rPr lang="en-US" altLang="ko-KR" dirty="0"/>
            </a:br>
            <a:r>
              <a:rPr lang="ko-KR" altLang="en-US" dirty="0"/>
              <a:t>이렇게 하면 값을 </a:t>
            </a:r>
            <a:r>
              <a:rPr lang="ko-KR" altLang="en-US" dirty="0" err="1"/>
              <a:t>바꿀수</a:t>
            </a:r>
            <a:r>
              <a:rPr lang="ko-KR" altLang="en-US" dirty="0"/>
              <a:t> </a:t>
            </a:r>
            <a:r>
              <a:rPr lang="ko-KR" altLang="en-US" dirty="0" err="1"/>
              <a:t>있을듯</a:t>
            </a:r>
            <a:endParaRPr lang="en-US" altLang="ko-KR" dirty="0"/>
          </a:p>
          <a:p>
            <a:r>
              <a:rPr lang="en-US" altLang="ko-KR" dirty="0"/>
              <a:t>Main</a:t>
            </a:r>
            <a:r>
              <a:rPr lang="ko-KR" altLang="en-US" dirty="0"/>
              <a:t>에다가 </a:t>
            </a:r>
            <a:r>
              <a:rPr lang="en-US" altLang="ko-KR" dirty="0" err="1"/>
              <a:t>original.SetData</a:t>
            </a:r>
            <a:r>
              <a:rPr lang="en-US" altLang="ko-KR" dirty="0"/>
              <a:t>(2,10)</a:t>
            </a:r>
            <a:r>
              <a:rPr lang="ko-KR" altLang="en-US" dirty="0"/>
              <a:t>하면 원본만 값이 </a:t>
            </a:r>
            <a:r>
              <a:rPr lang="ko-KR" altLang="en-US" dirty="0" err="1"/>
              <a:t>바뀔듯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577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858</TotalTime>
  <Words>432</Words>
  <Application>Microsoft Office PowerPoint</Application>
  <PresentationFormat>A4 용지(210x297mm)</PresentationFormat>
  <Paragraphs>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Söhne Mono</vt:lpstr>
      <vt:lpstr>돋움체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영록 이</dc:creator>
  <cp:lastModifiedBy>영록 이</cp:lastModifiedBy>
  <cp:revision>1</cp:revision>
  <dcterms:created xsi:type="dcterms:W3CDTF">2023-09-26T16:05:03Z</dcterms:created>
  <dcterms:modified xsi:type="dcterms:W3CDTF">2023-09-27T06:23:48Z</dcterms:modified>
</cp:coreProperties>
</file>