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3D69A4-6799-4B17-9FAB-5A5673F569BC}" v="169" dt="2023-10-06T09:45:11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56" d="100"/>
          <a:sy n="56" d="100"/>
        </p:scale>
        <p:origin x="387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영록 이" userId="2230d7116141ff97" providerId="LiveId" clId="{C63D69A4-6799-4B17-9FAB-5A5673F569BC}"/>
    <pc:docChg chg="undo custSel addSld delSld modSld">
      <pc:chgData name="영록 이" userId="2230d7116141ff97" providerId="LiveId" clId="{C63D69A4-6799-4B17-9FAB-5A5673F569BC}" dt="2023-10-06T10:00:08.524" v="5790" actId="20577"/>
      <pc:docMkLst>
        <pc:docMk/>
      </pc:docMkLst>
      <pc:sldChg chg="addSp delSp modSp new mod">
        <pc:chgData name="영록 이" userId="2230d7116141ff97" providerId="LiveId" clId="{C63D69A4-6799-4B17-9FAB-5A5673F569BC}" dt="2023-10-05T04:31:07.325" v="2392" actId="20577"/>
        <pc:sldMkLst>
          <pc:docMk/>
          <pc:sldMk cId="177942814" sldId="256"/>
        </pc:sldMkLst>
        <pc:spChg chg="del">
          <ac:chgData name="영록 이" userId="2230d7116141ff97" providerId="LiveId" clId="{C63D69A4-6799-4B17-9FAB-5A5673F569BC}" dt="2023-10-05T03:39:36.449" v="5" actId="478"/>
          <ac:spMkLst>
            <pc:docMk/>
            <pc:sldMk cId="177942814" sldId="256"/>
            <ac:spMk id="2" creationId="{D166A429-0293-8A31-F4E3-0CC82E3E0200}"/>
          </ac:spMkLst>
        </pc:spChg>
        <pc:spChg chg="del">
          <ac:chgData name="영록 이" userId="2230d7116141ff97" providerId="LiveId" clId="{C63D69A4-6799-4B17-9FAB-5A5673F569BC}" dt="2023-10-05T03:39:39.370" v="6" actId="478"/>
          <ac:spMkLst>
            <pc:docMk/>
            <pc:sldMk cId="177942814" sldId="256"/>
            <ac:spMk id="3" creationId="{10B3E696-8078-550B-C7BD-7F44DA816C3A}"/>
          </ac:spMkLst>
        </pc:spChg>
        <pc:spChg chg="add mod">
          <ac:chgData name="영록 이" userId="2230d7116141ff97" providerId="LiveId" clId="{C63D69A4-6799-4B17-9FAB-5A5673F569BC}" dt="2023-10-05T03:42:48.955" v="203" actId="1076"/>
          <ac:spMkLst>
            <pc:docMk/>
            <pc:sldMk cId="177942814" sldId="256"/>
            <ac:spMk id="6" creationId="{EC082C46-5F3B-C997-834C-E9346C2B9B80}"/>
          </ac:spMkLst>
        </pc:spChg>
        <pc:spChg chg="add mod">
          <ac:chgData name="영록 이" userId="2230d7116141ff97" providerId="LiveId" clId="{C63D69A4-6799-4B17-9FAB-5A5673F569BC}" dt="2023-10-05T03:45:24.227" v="618" actId="20577"/>
          <ac:spMkLst>
            <pc:docMk/>
            <pc:sldMk cId="177942814" sldId="256"/>
            <ac:spMk id="9" creationId="{6F5D9888-CB5D-E120-2C98-AF7C7CE02111}"/>
          </ac:spMkLst>
        </pc:spChg>
        <pc:spChg chg="add mod">
          <ac:chgData name="영록 이" userId="2230d7116141ff97" providerId="LiveId" clId="{C63D69A4-6799-4B17-9FAB-5A5673F569BC}" dt="2023-10-05T03:52:09.355" v="750" actId="20577"/>
          <ac:spMkLst>
            <pc:docMk/>
            <pc:sldMk cId="177942814" sldId="256"/>
            <ac:spMk id="12" creationId="{633841AD-0401-EEB4-156C-CB65C729B94D}"/>
          </ac:spMkLst>
        </pc:spChg>
        <pc:spChg chg="add mod">
          <ac:chgData name="영록 이" userId="2230d7116141ff97" providerId="LiveId" clId="{C63D69A4-6799-4B17-9FAB-5A5673F569BC}" dt="2023-10-05T04:31:07.325" v="2392" actId="20577"/>
          <ac:spMkLst>
            <pc:docMk/>
            <pc:sldMk cId="177942814" sldId="256"/>
            <ac:spMk id="15" creationId="{465CC302-FD3C-9EFE-870E-179923694004}"/>
          </ac:spMkLst>
        </pc:spChg>
        <pc:picChg chg="add mod">
          <ac:chgData name="영록 이" userId="2230d7116141ff97" providerId="LiveId" clId="{C63D69A4-6799-4B17-9FAB-5A5673F569BC}" dt="2023-10-05T03:40:41.838" v="10" actId="1076"/>
          <ac:picMkLst>
            <pc:docMk/>
            <pc:sldMk cId="177942814" sldId="256"/>
            <ac:picMk id="5" creationId="{B2A3131D-B3FF-6109-EDEA-8CDEA77927BE}"/>
          </ac:picMkLst>
        </pc:picChg>
        <pc:picChg chg="add mod">
          <ac:chgData name="영록 이" userId="2230d7116141ff97" providerId="LiveId" clId="{C63D69A4-6799-4B17-9FAB-5A5673F569BC}" dt="2023-10-05T03:43:26.334" v="207" actId="1076"/>
          <ac:picMkLst>
            <pc:docMk/>
            <pc:sldMk cId="177942814" sldId="256"/>
            <ac:picMk id="8" creationId="{6FE22E10-B360-C798-0BAB-5D10FE7157FA}"/>
          </ac:picMkLst>
        </pc:picChg>
        <pc:picChg chg="add mod">
          <ac:chgData name="영록 이" userId="2230d7116141ff97" providerId="LiveId" clId="{C63D69A4-6799-4B17-9FAB-5A5673F569BC}" dt="2023-10-05T03:50:54.904" v="624" actId="1076"/>
          <ac:picMkLst>
            <pc:docMk/>
            <pc:sldMk cId="177942814" sldId="256"/>
            <ac:picMk id="11" creationId="{FEE912F7-D717-8144-41E7-B858F000C69F}"/>
          </ac:picMkLst>
        </pc:picChg>
        <pc:picChg chg="add mod">
          <ac:chgData name="영록 이" userId="2230d7116141ff97" providerId="LiveId" clId="{C63D69A4-6799-4B17-9FAB-5A5673F569BC}" dt="2023-10-05T03:53:15.250" v="754" actId="1076"/>
          <ac:picMkLst>
            <pc:docMk/>
            <pc:sldMk cId="177942814" sldId="256"/>
            <ac:picMk id="14" creationId="{9D26F984-9B12-56B4-D1FE-478BB70147D3}"/>
          </ac:picMkLst>
        </pc:picChg>
      </pc:sldChg>
      <pc:sldChg chg="del">
        <pc:chgData name="영록 이" userId="2230d7116141ff97" providerId="LiveId" clId="{C63D69A4-6799-4B17-9FAB-5A5673F569BC}" dt="2023-10-05T03:39:33.294" v="0" actId="47"/>
        <pc:sldMkLst>
          <pc:docMk/>
          <pc:sldMk cId="2783404733" sldId="256"/>
        </pc:sldMkLst>
      </pc:sldChg>
      <pc:sldChg chg="addSp delSp modSp new mod">
        <pc:chgData name="영록 이" userId="2230d7116141ff97" providerId="LiveId" clId="{C63D69A4-6799-4B17-9FAB-5A5673F569BC}" dt="2023-10-05T04:17:58.356" v="1657"/>
        <pc:sldMkLst>
          <pc:docMk/>
          <pc:sldMk cId="942020769" sldId="257"/>
        </pc:sldMkLst>
        <pc:spChg chg="del">
          <ac:chgData name="영록 이" userId="2230d7116141ff97" providerId="LiveId" clId="{C63D69A4-6799-4B17-9FAB-5A5673F569BC}" dt="2023-10-05T03:54:17.406" v="1026" actId="478"/>
          <ac:spMkLst>
            <pc:docMk/>
            <pc:sldMk cId="942020769" sldId="257"/>
            <ac:spMk id="2" creationId="{CEBCCFD5-8D84-C650-246A-EF8F1C1E3E38}"/>
          </ac:spMkLst>
        </pc:spChg>
        <pc:spChg chg="del">
          <ac:chgData name="영록 이" userId="2230d7116141ff97" providerId="LiveId" clId="{C63D69A4-6799-4B17-9FAB-5A5673F569BC}" dt="2023-10-05T03:54:18.694" v="1027" actId="478"/>
          <ac:spMkLst>
            <pc:docMk/>
            <pc:sldMk cId="942020769" sldId="257"/>
            <ac:spMk id="3" creationId="{5E0D77F6-9528-E47A-577B-5D62520DE3C3}"/>
          </ac:spMkLst>
        </pc:spChg>
        <pc:spChg chg="add del mod">
          <ac:chgData name="영록 이" userId="2230d7116141ff97" providerId="LiveId" clId="{C63D69A4-6799-4B17-9FAB-5A5673F569BC}" dt="2023-10-05T04:12:18.586" v="1174" actId="20577"/>
          <ac:spMkLst>
            <pc:docMk/>
            <pc:sldMk cId="942020769" sldId="257"/>
            <ac:spMk id="4" creationId="{34AC548E-F293-C285-07F6-57261AB5BEE5}"/>
          </ac:spMkLst>
        </pc:spChg>
        <pc:spChg chg="add mod">
          <ac:chgData name="영록 이" userId="2230d7116141ff97" providerId="LiveId" clId="{C63D69A4-6799-4B17-9FAB-5A5673F569BC}" dt="2023-10-05T04:15:38.097" v="1412"/>
          <ac:spMkLst>
            <pc:docMk/>
            <pc:sldMk cId="942020769" sldId="257"/>
            <ac:spMk id="11" creationId="{AE7197ED-7C5E-ED9F-29DA-267632F560A8}"/>
          </ac:spMkLst>
        </pc:spChg>
        <pc:spChg chg="add mod">
          <ac:chgData name="영록 이" userId="2230d7116141ff97" providerId="LiveId" clId="{C63D69A4-6799-4B17-9FAB-5A5673F569BC}" dt="2023-10-05T04:17:58.356" v="1657"/>
          <ac:spMkLst>
            <pc:docMk/>
            <pc:sldMk cId="942020769" sldId="257"/>
            <ac:spMk id="14" creationId="{BEF72A87-92C4-1C1F-AFC1-6A30C2A55A54}"/>
          </ac:spMkLst>
        </pc:spChg>
        <pc:picChg chg="add mod">
          <ac:chgData name="영록 이" userId="2230d7116141ff97" providerId="LiveId" clId="{C63D69A4-6799-4B17-9FAB-5A5673F569BC}" dt="2023-10-05T04:12:08.241" v="1172" actId="1076"/>
          <ac:picMkLst>
            <pc:docMk/>
            <pc:sldMk cId="942020769" sldId="257"/>
            <ac:picMk id="6" creationId="{8C097CA2-2E6D-EDE2-7C44-A64A86D70B1F}"/>
          </ac:picMkLst>
        </pc:picChg>
        <pc:picChg chg="add mod">
          <ac:chgData name="영록 이" userId="2230d7116141ff97" providerId="LiveId" clId="{C63D69A4-6799-4B17-9FAB-5A5673F569BC}" dt="2023-10-05T04:12:00.568" v="1170" actId="1076"/>
          <ac:picMkLst>
            <pc:docMk/>
            <pc:sldMk cId="942020769" sldId="257"/>
            <ac:picMk id="8" creationId="{9A3F2FA4-E2E6-FEE8-F2C4-C5177BC4DD70}"/>
          </ac:picMkLst>
        </pc:picChg>
        <pc:picChg chg="add mod">
          <ac:chgData name="영록 이" userId="2230d7116141ff97" providerId="LiveId" clId="{C63D69A4-6799-4B17-9FAB-5A5673F569BC}" dt="2023-10-05T04:13:34.552" v="1176" actId="1076"/>
          <ac:picMkLst>
            <pc:docMk/>
            <pc:sldMk cId="942020769" sldId="257"/>
            <ac:picMk id="10" creationId="{30901BAD-A8C7-B5BE-BDF8-FB235A5C48D2}"/>
          </ac:picMkLst>
        </pc:picChg>
        <pc:picChg chg="add mod">
          <ac:chgData name="영록 이" userId="2230d7116141ff97" providerId="LiveId" clId="{C63D69A4-6799-4B17-9FAB-5A5673F569BC}" dt="2023-10-05T04:16:21.748" v="1418" actId="1076"/>
          <ac:picMkLst>
            <pc:docMk/>
            <pc:sldMk cId="942020769" sldId="257"/>
            <ac:picMk id="13" creationId="{9C02B305-7313-E7F3-3EBA-A211B5724924}"/>
          </ac:picMkLst>
        </pc:picChg>
      </pc:sldChg>
      <pc:sldChg chg="del">
        <pc:chgData name="영록 이" userId="2230d7116141ff97" providerId="LiveId" clId="{C63D69A4-6799-4B17-9FAB-5A5673F569BC}" dt="2023-10-05T03:39:33.679" v="1" actId="47"/>
        <pc:sldMkLst>
          <pc:docMk/>
          <pc:sldMk cId="3959398569" sldId="257"/>
        </pc:sldMkLst>
      </pc:sldChg>
      <pc:sldChg chg="del">
        <pc:chgData name="영록 이" userId="2230d7116141ff97" providerId="LiveId" clId="{C63D69A4-6799-4B17-9FAB-5A5673F569BC}" dt="2023-10-05T03:39:34.070" v="2" actId="47"/>
        <pc:sldMkLst>
          <pc:docMk/>
          <pc:sldMk cId="124496943" sldId="258"/>
        </pc:sldMkLst>
      </pc:sldChg>
      <pc:sldChg chg="addSp delSp modSp new mod">
        <pc:chgData name="영록 이" userId="2230d7116141ff97" providerId="LiveId" clId="{C63D69A4-6799-4B17-9FAB-5A5673F569BC}" dt="2023-10-05T08:40:34.382" v="3027" actId="20577"/>
        <pc:sldMkLst>
          <pc:docMk/>
          <pc:sldMk cId="4274263704" sldId="258"/>
        </pc:sldMkLst>
        <pc:spChg chg="del">
          <ac:chgData name="영록 이" userId="2230d7116141ff97" providerId="LiveId" clId="{C63D69A4-6799-4B17-9FAB-5A5673F569BC}" dt="2023-10-05T04:25:37.876" v="1659" actId="478"/>
          <ac:spMkLst>
            <pc:docMk/>
            <pc:sldMk cId="4274263704" sldId="258"/>
            <ac:spMk id="2" creationId="{10AF0FC6-AF1A-5AC8-C317-C02941388EFB}"/>
          </ac:spMkLst>
        </pc:spChg>
        <pc:spChg chg="add mod">
          <ac:chgData name="영록 이" userId="2230d7116141ff97" providerId="LiveId" clId="{C63D69A4-6799-4B17-9FAB-5A5673F569BC}" dt="2023-10-05T08:35:52.579" v="2816" actId="20577"/>
          <ac:spMkLst>
            <pc:docMk/>
            <pc:sldMk cId="4274263704" sldId="258"/>
            <ac:spMk id="2" creationId="{3E067A72-FBCB-8FF5-C414-379E14E81688}"/>
          </ac:spMkLst>
        </pc:spChg>
        <pc:spChg chg="del">
          <ac:chgData name="영록 이" userId="2230d7116141ff97" providerId="LiveId" clId="{C63D69A4-6799-4B17-9FAB-5A5673F569BC}" dt="2023-10-05T04:25:39.167" v="1660" actId="478"/>
          <ac:spMkLst>
            <pc:docMk/>
            <pc:sldMk cId="4274263704" sldId="258"/>
            <ac:spMk id="3" creationId="{250BF77B-088F-9D30-CE8B-184CB44EEAB8}"/>
          </ac:spMkLst>
        </pc:spChg>
        <pc:spChg chg="add del mod">
          <ac:chgData name="영록 이" userId="2230d7116141ff97" providerId="LiveId" clId="{C63D69A4-6799-4B17-9FAB-5A5673F569BC}" dt="2023-10-05T08:06:07.359" v="2410"/>
          <ac:spMkLst>
            <pc:docMk/>
            <pc:sldMk cId="4274263704" sldId="258"/>
            <ac:spMk id="3" creationId="{2FFB2C2B-E65C-C2A1-F1B5-69E1DCF4DB4D}"/>
          </ac:spMkLst>
        </pc:spChg>
        <pc:spChg chg="add del mod">
          <ac:chgData name="영록 이" userId="2230d7116141ff97" providerId="LiveId" clId="{C63D69A4-6799-4B17-9FAB-5A5673F569BC}" dt="2023-10-05T04:27:34.831" v="2017"/>
          <ac:spMkLst>
            <pc:docMk/>
            <pc:sldMk cId="4274263704" sldId="258"/>
            <ac:spMk id="6" creationId="{EA571183-3ADD-3137-82F4-BA1D96F71F23}"/>
          </ac:spMkLst>
        </pc:spChg>
        <pc:spChg chg="add mod">
          <ac:chgData name="영록 이" userId="2230d7116141ff97" providerId="LiveId" clId="{C63D69A4-6799-4B17-9FAB-5A5673F569BC}" dt="2023-10-05T08:40:34.382" v="3027" actId="20577"/>
          <ac:spMkLst>
            <pc:docMk/>
            <pc:sldMk cId="4274263704" sldId="258"/>
            <ac:spMk id="10" creationId="{DA892992-B8DE-9AEE-D39F-887BFCEC302D}"/>
          </ac:spMkLst>
        </pc:spChg>
        <pc:picChg chg="add mod">
          <ac:chgData name="영록 이" userId="2230d7116141ff97" providerId="LiveId" clId="{C63D69A4-6799-4B17-9FAB-5A5673F569BC}" dt="2023-10-05T04:25:42.719" v="1662" actId="1076"/>
          <ac:picMkLst>
            <pc:docMk/>
            <pc:sldMk cId="4274263704" sldId="258"/>
            <ac:picMk id="5" creationId="{C851608C-AAB2-EA1D-01CE-2C1CAE90427F}"/>
          </ac:picMkLst>
        </pc:picChg>
        <pc:picChg chg="add mod">
          <ac:chgData name="영록 이" userId="2230d7116141ff97" providerId="LiveId" clId="{C63D69A4-6799-4B17-9FAB-5A5673F569BC}" dt="2023-10-05T08:38:23.451" v="2823" actId="1076"/>
          <ac:picMkLst>
            <pc:docMk/>
            <pc:sldMk cId="4274263704" sldId="258"/>
            <ac:picMk id="7" creationId="{31DFD941-54B5-F404-9C02-DF3ED1A746F9}"/>
          </ac:picMkLst>
        </pc:picChg>
        <pc:picChg chg="add mod">
          <ac:chgData name="영록 이" userId="2230d7116141ff97" providerId="LiveId" clId="{C63D69A4-6799-4B17-9FAB-5A5673F569BC}" dt="2023-10-05T08:38:22.194" v="2822" actId="1076"/>
          <ac:picMkLst>
            <pc:docMk/>
            <pc:sldMk cId="4274263704" sldId="258"/>
            <ac:picMk id="9" creationId="{C2B0FFAA-2475-5860-2752-1D3A76A28068}"/>
          </ac:picMkLst>
        </pc:picChg>
      </pc:sldChg>
      <pc:sldChg chg="del">
        <pc:chgData name="영록 이" userId="2230d7116141ff97" providerId="LiveId" clId="{C63D69A4-6799-4B17-9FAB-5A5673F569BC}" dt="2023-10-05T03:39:34.608" v="3" actId="47"/>
        <pc:sldMkLst>
          <pc:docMk/>
          <pc:sldMk cId="2785773468" sldId="259"/>
        </pc:sldMkLst>
      </pc:sldChg>
      <pc:sldChg chg="addSp delSp modSp new mod">
        <pc:chgData name="영록 이" userId="2230d7116141ff97" providerId="LiveId" clId="{C63D69A4-6799-4B17-9FAB-5A5673F569BC}" dt="2023-10-05T09:06:04.954" v="3689" actId="1076"/>
        <pc:sldMkLst>
          <pc:docMk/>
          <pc:sldMk cId="2997454690" sldId="259"/>
        </pc:sldMkLst>
        <pc:spChg chg="del">
          <ac:chgData name="영록 이" userId="2230d7116141ff97" providerId="LiveId" clId="{C63D69A4-6799-4B17-9FAB-5A5673F569BC}" dt="2023-10-05T08:56:10.418" v="3029" actId="478"/>
          <ac:spMkLst>
            <pc:docMk/>
            <pc:sldMk cId="2997454690" sldId="259"/>
            <ac:spMk id="2" creationId="{889D4BDD-C520-B113-C4C5-51AB1F187F57}"/>
          </ac:spMkLst>
        </pc:spChg>
        <pc:spChg chg="del">
          <ac:chgData name="영록 이" userId="2230d7116141ff97" providerId="LiveId" clId="{C63D69A4-6799-4B17-9FAB-5A5673F569BC}" dt="2023-10-05T08:56:11.577" v="3030" actId="478"/>
          <ac:spMkLst>
            <pc:docMk/>
            <pc:sldMk cId="2997454690" sldId="259"/>
            <ac:spMk id="3" creationId="{8479997D-FC27-8584-FB95-1DA702B8AEF9}"/>
          </ac:spMkLst>
        </pc:spChg>
        <pc:spChg chg="add mod">
          <ac:chgData name="영록 이" userId="2230d7116141ff97" providerId="LiveId" clId="{C63D69A4-6799-4B17-9FAB-5A5673F569BC}" dt="2023-10-05T09:05:56.236" v="3683" actId="1076"/>
          <ac:spMkLst>
            <pc:docMk/>
            <pc:sldMk cId="2997454690" sldId="259"/>
            <ac:spMk id="6" creationId="{6275D0F8-FD26-3EFD-0719-B3981418ED0C}"/>
          </ac:spMkLst>
        </pc:spChg>
        <pc:picChg chg="add del mod">
          <ac:chgData name="영록 이" userId="2230d7116141ff97" providerId="LiveId" clId="{C63D69A4-6799-4B17-9FAB-5A5673F569BC}" dt="2023-10-05T08:57:56.499" v="3112" actId="478"/>
          <ac:picMkLst>
            <pc:docMk/>
            <pc:sldMk cId="2997454690" sldId="259"/>
            <ac:picMk id="5" creationId="{CF99755C-A1D9-C0D4-6A69-2B55D93B1564}"/>
          </ac:picMkLst>
        </pc:picChg>
        <pc:picChg chg="add mod">
          <ac:chgData name="영록 이" userId="2230d7116141ff97" providerId="LiveId" clId="{C63D69A4-6799-4B17-9FAB-5A5673F569BC}" dt="2023-10-05T09:05:57.496" v="3684" actId="1076"/>
          <ac:picMkLst>
            <pc:docMk/>
            <pc:sldMk cId="2997454690" sldId="259"/>
            <ac:picMk id="8" creationId="{0322BEAF-1F03-8591-4095-FF625F6BADB2}"/>
          </ac:picMkLst>
        </pc:picChg>
        <pc:picChg chg="add mod">
          <ac:chgData name="영록 이" userId="2230d7116141ff97" providerId="LiveId" clId="{C63D69A4-6799-4B17-9FAB-5A5673F569BC}" dt="2023-10-05T09:06:04.954" v="3689" actId="1076"/>
          <ac:picMkLst>
            <pc:docMk/>
            <pc:sldMk cId="2997454690" sldId="259"/>
            <ac:picMk id="10" creationId="{0DC25468-AB9D-9D86-4551-48E481CB24F2}"/>
          </ac:picMkLst>
        </pc:picChg>
      </pc:sldChg>
      <pc:sldChg chg="addSp delSp modSp new mod">
        <pc:chgData name="영록 이" userId="2230d7116141ff97" providerId="LiveId" clId="{C63D69A4-6799-4B17-9FAB-5A5673F569BC}" dt="2023-10-05T09:18:25.753" v="5017" actId="20577"/>
        <pc:sldMkLst>
          <pc:docMk/>
          <pc:sldMk cId="125654937" sldId="260"/>
        </pc:sldMkLst>
        <pc:spChg chg="del">
          <ac:chgData name="영록 이" userId="2230d7116141ff97" providerId="LiveId" clId="{C63D69A4-6799-4B17-9FAB-5A5673F569BC}" dt="2023-10-05T09:05:37.483" v="3680" actId="478"/>
          <ac:spMkLst>
            <pc:docMk/>
            <pc:sldMk cId="125654937" sldId="260"/>
            <ac:spMk id="2" creationId="{5BB77FA2-2DE1-ED95-1E6B-8457D399BE20}"/>
          </ac:spMkLst>
        </pc:spChg>
        <pc:spChg chg="del">
          <ac:chgData name="영록 이" userId="2230d7116141ff97" providerId="LiveId" clId="{C63D69A4-6799-4B17-9FAB-5A5673F569BC}" dt="2023-10-05T09:05:36.335" v="3679" actId="478"/>
          <ac:spMkLst>
            <pc:docMk/>
            <pc:sldMk cId="125654937" sldId="260"/>
            <ac:spMk id="3" creationId="{EA3DC5D7-C176-D464-554F-993CA6085FFF}"/>
          </ac:spMkLst>
        </pc:spChg>
        <pc:spChg chg="add mod">
          <ac:chgData name="영록 이" userId="2230d7116141ff97" providerId="LiveId" clId="{C63D69A4-6799-4B17-9FAB-5A5673F569BC}" dt="2023-10-05T09:09:21.779" v="3836" actId="20577"/>
          <ac:spMkLst>
            <pc:docMk/>
            <pc:sldMk cId="125654937" sldId="260"/>
            <ac:spMk id="10" creationId="{EBEEF790-C02F-F60B-6BC2-FD34F8DCEDD6}"/>
          </ac:spMkLst>
        </pc:spChg>
        <pc:spChg chg="add mod">
          <ac:chgData name="영록 이" userId="2230d7116141ff97" providerId="LiveId" clId="{C63D69A4-6799-4B17-9FAB-5A5673F569BC}" dt="2023-10-05T09:10:46.794" v="4088" actId="1076"/>
          <ac:spMkLst>
            <pc:docMk/>
            <pc:sldMk cId="125654937" sldId="260"/>
            <ac:spMk id="11" creationId="{ADBAABA5-5C16-D100-57DC-E53F61F36A1D}"/>
          </ac:spMkLst>
        </pc:spChg>
        <pc:spChg chg="add mod">
          <ac:chgData name="영록 이" userId="2230d7116141ff97" providerId="LiveId" clId="{C63D69A4-6799-4B17-9FAB-5A5673F569BC}" dt="2023-10-05T09:12:52.951" v="4103" actId="1076"/>
          <ac:spMkLst>
            <pc:docMk/>
            <pc:sldMk cId="125654937" sldId="260"/>
            <ac:spMk id="12" creationId="{5D3F16C9-BEC8-4E70-6606-C37677119006}"/>
          </ac:spMkLst>
        </pc:spChg>
        <pc:spChg chg="add mod">
          <ac:chgData name="영록 이" userId="2230d7116141ff97" providerId="LiveId" clId="{C63D69A4-6799-4B17-9FAB-5A5673F569BC}" dt="2023-10-05T09:18:25.753" v="5017" actId="20577"/>
          <ac:spMkLst>
            <pc:docMk/>
            <pc:sldMk cId="125654937" sldId="260"/>
            <ac:spMk id="13" creationId="{1F47DDA7-8BCA-C206-17EC-3F9E21980E13}"/>
          </ac:spMkLst>
        </pc:spChg>
        <pc:picChg chg="add mod">
          <ac:chgData name="영록 이" userId="2230d7116141ff97" providerId="LiveId" clId="{C63D69A4-6799-4B17-9FAB-5A5673F569BC}" dt="2023-10-05T09:06:12.920" v="3690" actId="1076"/>
          <ac:picMkLst>
            <pc:docMk/>
            <pc:sldMk cId="125654937" sldId="260"/>
            <ac:picMk id="5" creationId="{4766377F-CE0B-3848-67DD-B0A00DB3B6DF}"/>
          </ac:picMkLst>
        </pc:picChg>
        <pc:picChg chg="add mod">
          <ac:chgData name="영록 이" userId="2230d7116141ff97" providerId="LiveId" clId="{C63D69A4-6799-4B17-9FAB-5A5673F569BC}" dt="2023-10-05T09:10:43.405" v="4086" actId="1076"/>
          <ac:picMkLst>
            <pc:docMk/>
            <pc:sldMk cId="125654937" sldId="260"/>
            <ac:picMk id="7" creationId="{5448ABDA-F6D4-ED65-C8F0-CAE2CAEA8779}"/>
          </ac:picMkLst>
        </pc:picChg>
        <pc:picChg chg="add mod">
          <ac:chgData name="영록 이" userId="2230d7116141ff97" providerId="LiveId" clId="{C63D69A4-6799-4B17-9FAB-5A5673F569BC}" dt="2023-10-05T09:10:44.786" v="4087" actId="1076"/>
          <ac:picMkLst>
            <pc:docMk/>
            <pc:sldMk cId="125654937" sldId="260"/>
            <ac:picMk id="9" creationId="{5B654863-020B-D3C7-6E62-BAE1E43CFE6B}"/>
          </ac:picMkLst>
        </pc:picChg>
      </pc:sldChg>
      <pc:sldChg chg="addSp delSp modSp new mod">
        <pc:chgData name="영록 이" userId="2230d7116141ff97" providerId="LiveId" clId="{C63D69A4-6799-4B17-9FAB-5A5673F569BC}" dt="2023-10-06T09:44:59.184" v="5592" actId="20577"/>
        <pc:sldMkLst>
          <pc:docMk/>
          <pc:sldMk cId="2776890718" sldId="261"/>
        </pc:sldMkLst>
        <pc:spChg chg="del">
          <ac:chgData name="영록 이" userId="2230d7116141ff97" providerId="LiveId" clId="{C63D69A4-6799-4B17-9FAB-5A5673F569BC}" dt="2023-10-05T09:20:27.621" v="5020" actId="478"/>
          <ac:spMkLst>
            <pc:docMk/>
            <pc:sldMk cId="2776890718" sldId="261"/>
            <ac:spMk id="2" creationId="{7094DCB2-3044-B102-C6B3-FA607DEADE92}"/>
          </ac:spMkLst>
        </pc:spChg>
        <pc:spChg chg="del">
          <ac:chgData name="영록 이" userId="2230d7116141ff97" providerId="LiveId" clId="{C63D69A4-6799-4B17-9FAB-5A5673F569BC}" dt="2023-10-05T09:20:25.828" v="5019" actId="478"/>
          <ac:spMkLst>
            <pc:docMk/>
            <pc:sldMk cId="2776890718" sldId="261"/>
            <ac:spMk id="3" creationId="{1F3D6865-40C2-C8F5-773E-A982333B6A52}"/>
          </ac:spMkLst>
        </pc:spChg>
        <pc:spChg chg="add mod">
          <ac:chgData name="영록 이" userId="2230d7116141ff97" providerId="LiveId" clId="{C63D69A4-6799-4B17-9FAB-5A5673F569BC}" dt="2023-10-05T09:20:52.691" v="5025" actId="207"/>
          <ac:spMkLst>
            <pc:docMk/>
            <pc:sldMk cId="2776890718" sldId="261"/>
            <ac:spMk id="4" creationId="{D684F044-CA83-9BBC-DBB0-853FEBC6405F}"/>
          </ac:spMkLst>
        </pc:spChg>
        <pc:spChg chg="add mod">
          <ac:chgData name="영록 이" userId="2230d7116141ff97" providerId="LiveId" clId="{C63D69A4-6799-4B17-9FAB-5A5673F569BC}" dt="2023-10-05T09:29:18.728" v="5495" actId="20577"/>
          <ac:spMkLst>
            <pc:docMk/>
            <pc:sldMk cId="2776890718" sldId="261"/>
            <ac:spMk id="5" creationId="{73E4FF29-CA20-CDC9-B1F7-483A1AAEC627}"/>
          </ac:spMkLst>
        </pc:spChg>
        <pc:spChg chg="add mod">
          <ac:chgData name="영록 이" userId="2230d7116141ff97" providerId="LiveId" clId="{C63D69A4-6799-4B17-9FAB-5A5673F569BC}" dt="2023-10-05T09:38:23.297" v="5506" actId="14100"/>
          <ac:spMkLst>
            <pc:docMk/>
            <pc:sldMk cId="2776890718" sldId="261"/>
            <ac:spMk id="7" creationId="{6881D09D-8369-53DE-5492-66589371D948}"/>
          </ac:spMkLst>
        </pc:spChg>
        <pc:spChg chg="add del mod">
          <ac:chgData name="영록 이" userId="2230d7116141ff97" providerId="LiveId" clId="{C63D69A4-6799-4B17-9FAB-5A5673F569BC}" dt="2023-10-05T09:38:11.864" v="5502" actId="478"/>
          <ac:spMkLst>
            <pc:docMk/>
            <pc:sldMk cId="2776890718" sldId="261"/>
            <ac:spMk id="8" creationId="{0ABA317F-7BBD-1F5D-E58B-5F0785E1745A}"/>
          </ac:spMkLst>
        </pc:spChg>
        <pc:spChg chg="add mod">
          <ac:chgData name="영록 이" userId="2230d7116141ff97" providerId="LiveId" clId="{C63D69A4-6799-4B17-9FAB-5A5673F569BC}" dt="2023-10-06T09:44:59.184" v="5592" actId="20577"/>
          <ac:spMkLst>
            <pc:docMk/>
            <pc:sldMk cId="2776890718" sldId="261"/>
            <ac:spMk id="9" creationId="{C4E0FF39-85E0-06BB-EF25-9D44E57FFF40}"/>
          </ac:spMkLst>
        </pc:spChg>
      </pc:sldChg>
      <pc:sldChg chg="addSp delSp modSp new mod">
        <pc:chgData name="영록 이" userId="2230d7116141ff97" providerId="LiveId" clId="{C63D69A4-6799-4B17-9FAB-5A5673F569BC}" dt="2023-10-06T09:54:31.106" v="5788" actId="20577"/>
        <pc:sldMkLst>
          <pc:docMk/>
          <pc:sldMk cId="1738115701" sldId="262"/>
        </pc:sldMkLst>
        <pc:spChg chg="del">
          <ac:chgData name="영록 이" userId="2230d7116141ff97" providerId="LiveId" clId="{C63D69A4-6799-4B17-9FAB-5A5673F569BC}" dt="2023-10-06T09:45:03.476" v="5594" actId="478"/>
          <ac:spMkLst>
            <pc:docMk/>
            <pc:sldMk cId="1738115701" sldId="262"/>
            <ac:spMk id="2" creationId="{1CDDF9BF-53F1-5038-92B5-22103E7F3668}"/>
          </ac:spMkLst>
        </pc:spChg>
        <pc:spChg chg="del">
          <ac:chgData name="영록 이" userId="2230d7116141ff97" providerId="LiveId" clId="{C63D69A4-6799-4B17-9FAB-5A5673F569BC}" dt="2023-10-06T09:45:04.815" v="5595" actId="478"/>
          <ac:spMkLst>
            <pc:docMk/>
            <pc:sldMk cId="1738115701" sldId="262"/>
            <ac:spMk id="3" creationId="{893E5971-DBED-579B-DA8F-8063F929CB57}"/>
          </ac:spMkLst>
        </pc:spChg>
        <pc:spChg chg="add mod">
          <ac:chgData name="영록 이" userId="2230d7116141ff97" providerId="LiveId" clId="{C63D69A4-6799-4B17-9FAB-5A5673F569BC}" dt="2023-10-06T09:54:31.106" v="5788" actId="20577"/>
          <ac:spMkLst>
            <pc:docMk/>
            <pc:sldMk cId="1738115701" sldId="262"/>
            <ac:spMk id="4" creationId="{D86281E9-A56F-5151-E4FA-CBF34C5D599F}"/>
          </ac:spMkLst>
        </pc:spChg>
      </pc:sldChg>
      <pc:sldChg chg="addSp delSp modSp new mod">
        <pc:chgData name="영록 이" userId="2230d7116141ff97" providerId="LiveId" clId="{C63D69A4-6799-4B17-9FAB-5A5673F569BC}" dt="2023-10-06T10:00:08.524" v="5790" actId="20577"/>
        <pc:sldMkLst>
          <pc:docMk/>
          <pc:sldMk cId="3371741288" sldId="263"/>
        </pc:sldMkLst>
        <pc:spChg chg="del">
          <ac:chgData name="영록 이" userId="2230d7116141ff97" providerId="LiveId" clId="{C63D69A4-6799-4B17-9FAB-5A5673F569BC}" dt="2023-10-06T09:51:05.248" v="5621" actId="478"/>
          <ac:spMkLst>
            <pc:docMk/>
            <pc:sldMk cId="3371741288" sldId="263"/>
            <ac:spMk id="2" creationId="{1627D6B2-461D-F7E0-9E84-45C28365AD6E}"/>
          </ac:spMkLst>
        </pc:spChg>
        <pc:spChg chg="del">
          <ac:chgData name="영록 이" userId="2230d7116141ff97" providerId="LiveId" clId="{C63D69A4-6799-4B17-9FAB-5A5673F569BC}" dt="2023-10-06T09:51:05.996" v="5622" actId="478"/>
          <ac:spMkLst>
            <pc:docMk/>
            <pc:sldMk cId="3371741288" sldId="263"/>
            <ac:spMk id="3" creationId="{24B93084-21A6-DF29-DB30-7AFC649B3F86}"/>
          </ac:spMkLst>
        </pc:spChg>
        <pc:spChg chg="add mod">
          <ac:chgData name="영록 이" userId="2230d7116141ff97" providerId="LiveId" clId="{C63D69A4-6799-4B17-9FAB-5A5673F569BC}" dt="2023-10-06T10:00:08.524" v="5790" actId="20577"/>
          <ac:spMkLst>
            <pc:docMk/>
            <pc:sldMk cId="3371741288" sldId="263"/>
            <ac:spMk id="5" creationId="{85AD5CF8-A4CB-6EE4-7A81-D2AE52D6CCC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7EB-8659-46D2-BDBA-9953C2EAC40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8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7EB-8659-46D2-BDBA-9953C2EAC40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5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7EB-8659-46D2-BDBA-9953C2EAC40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50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7EB-8659-46D2-BDBA-9953C2EAC40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21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7EB-8659-46D2-BDBA-9953C2EAC40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75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7EB-8659-46D2-BDBA-9953C2EAC40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9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7EB-8659-46D2-BDBA-9953C2EAC40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7EB-8659-46D2-BDBA-9953C2EAC40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37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7EB-8659-46D2-BDBA-9953C2EAC40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36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7EB-8659-46D2-BDBA-9953C2EAC40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79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7EB-8659-46D2-BDBA-9953C2EAC40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07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647EB-8659-46D2-BDBA-9953C2EAC40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1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2A3131D-B3FF-6109-EDEA-8CDEA7792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29" y="156307"/>
            <a:ext cx="6017342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082C46-5F3B-C997-834C-E9346C2B9B80}"/>
              </a:ext>
            </a:extLst>
          </p:cNvPr>
          <p:cNvSpPr txBox="1"/>
          <p:nvPr/>
        </p:nvSpPr>
        <p:spPr>
          <a:xfrm>
            <a:off x="1385277" y="1985107"/>
            <a:ext cx="4087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위의 함수를 </a:t>
            </a:r>
            <a:r>
              <a:rPr lang="ko-KR" altLang="en-US" dirty="0" err="1"/>
              <a:t>정의할때</a:t>
            </a:r>
            <a:r>
              <a:rPr lang="ko-KR" altLang="en-US" dirty="0"/>
              <a:t> </a:t>
            </a:r>
            <a:r>
              <a:rPr lang="en-US" altLang="ko-KR" dirty="0" err="1"/>
              <a:t>x,y</a:t>
            </a:r>
            <a:r>
              <a:rPr lang="ko-KR" altLang="en-US" dirty="0"/>
              <a:t>를 매개변수라고 한다 그리고 </a:t>
            </a:r>
            <a:r>
              <a:rPr lang="ko-KR" altLang="en-US" dirty="0" err="1"/>
              <a:t>아래에있는</a:t>
            </a:r>
            <a:endParaRPr lang="en-US" altLang="ko-KR" dirty="0"/>
          </a:p>
          <a:p>
            <a:r>
              <a:rPr lang="en-US" altLang="ko-KR" dirty="0"/>
              <a:t>2,5</a:t>
            </a:r>
            <a:r>
              <a:rPr lang="ko-KR" altLang="en-US" dirty="0"/>
              <a:t>를 보고는 인수라고 한다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E22E10-B360-C798-0BAB-5D10FE715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74" y="3033483"/>
            <a:ext cx="5876251" cy="9233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5D9888-CB5D-E120-2C98-AF7C7CE02111}"/>
              </a:ext>
            </a:extLst>
          </p:cNvPr>
          <p:cNvSpPr txBox="1"/>
          <p:nvPr/>
        </p:nvSpPr>
        <p:spPr>
          <a:xfrm>
            <a:off x="1385277" y="4177322"/>
            <a:ext cx="40874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이상적인 개발자란 유저들이 좋아할만한 게임을 </a:t>
            </a:r>
            <a:r>
              <a:rPr lang="ko-KR" altLang="en-US" dirty="0" err="1"/>
              <a:t>만드는것이고</a:t>
            </a:r>
            <a:r>
              <a:rPr lang="ko-KR" altLang="en-US" dirty="0"/>
              <a:t> </a:t>
            </a:r>
            <a:r>
              <a:rPr lang="ko-KR" altLang="en-US" dirty="0" err="1"/>
              <a:t>그게임을</a:t>
            </a:r>
            <a:r>
              <a:rPr lang="ko-KR" altLang="en-US" dirty="0"/>
              <a:t> 유저들이 오랫동안 </a:t>
            </a:r>
            <a:r>
              <a:rPr lang="ko-KR" altLang="en-US" dirty="0" err="1"/>
              <a:t>좋아할수있도록</a:t>
            </a:r>
            <a:r>
              <a:rPr lang="ko-KR" altLang="en-US" dirty="0"/>
              <a:t> 유지보수 할 수 있는 그런 개발자라고 생각함</a:t>
            </a:r>
            <a:r>
              <a:rPr lang="en-US" altLang="ko-KR" dirty="0"/>
              <a:t>(</a:t>
            </a:r>
            <a:r>
              <a:rPr lang="ko-KR" altLang="en-US" dirty="0" err="1"/>
              <a:t>게임쪽에서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E912F7-D717-8144-41E7-B858F000C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74" y="5654650"/>
            <a:ext cx="5457218" cy="6211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3841AD-0401-EEB4-156C-CB65C729B94D}"/>
              </a:ext>
            </a:extLst>
          </p:cNvPr>
          <p:cNvSpPr txBox="1"/>
          <p:nvPr/>
        </p:nvSpPr>
        <p:spPr>
          <a:xfrm>
            <a:off x="1385277" y="6443565"/>
            <a:ext cx="4087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함수이름을 안정하면 함수를 어떻게 호출한다는 것인가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D26F984-9B12-56B4-D1FE-478BB7014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772" y="7442530"/>
            <a:ext cx="5929240" cy="6211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65CC302-FD3C-9EFE-870E-179923694004}"/>
              </a:ext>
            </a:extLst>
          </p:cNvPr>
          <p:cNvSpPr txBox="1"/>
          <p:nvPr/>
        </p:nvSpPr>
        <p:spPr>
          <a:xfrm>
            <a:off x="1175760" y="8323998"/>
            <a:ext cx="4087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? </a:t>
            </a:r>
            <a:r>
              <a:rPr lang="ko-KR" altLang="en-US" dirty="0" err="1"/>
              <a:t>둘다</a:t>
            </a:r>
            <a:r>
              <a:rPr lang="ko-KR" altLang="en-US" dirty="0"/>
              <a:t> </a:t>
            </a:r>
            <a:r>
              <a:rPr lang="ko-KR" altLang="en-US" dirty="0" err="1"/>
              <a:t>가능한것이</a:t>
            </a:r>
            <a:r>
              <a:rPr lang="ko-KR" altLang="en-US" dirty="0"/>
              <a:t> 아닌가 </a:t>
            </a:r>
            <a:r>
              <a:rPr lang="en-US" altLang="ko-KR" dirty="0"/>
              <a:t>if for </a:t>
            </a:r>
            <a:r>
              <a:rPr lang="ko-KR" altLang="en-US" dirty="0" err="1"/>
              <a:t>같은부분을</a:t>
            </a:r>
            <a:r>
              <a:rPr lang="ko-KR" altLang="en-US" dirty="0"/>
              <a:t> 본다면 </a:t>
            </a:r>
            <a:r>
              <a:rPr lang="ko-KR" altLang="en-US" dirty="0" err="1"/>
              <a:t>블록문일것이고</a:t>
            </a:r>
            <a:r>
              <a:rPr lang="ko-KR" altLang="en-US" dirty="0"/>
              <a:t> </a:t>
            </a:r>
            <a:r>
              <a:rPr lang="ko-KR" altLang="en-US" dirty="0" err="1"/>
              <a:t>함수같은것을</a:t>
            </a:r>
            <a:r>
              <a:rPr lang="ko-KR" altLang="en-US" dirty="0"/>
              <a:t> </a:t>
            </a:r>
            <a:r>
              <a:rPr lang="ko-KR" altLang="en-US" dirty="0" err="1"/>
              <a:t>호출할때는</a:t>
            </a:r>
            <a:r>
              <a:rPr lang="ko-KR" altLang="en-US" dirty="0"/>
              <a:t> 객체 </a:t>
            </a:r>
            <a:r>
              <a:rPr lang="ko-KR" altLang="en-US" dirty="0" err="1"/>
              <a:t>리터럴인것이</a:t>
            </a:r>
            <a:r>
              <a:rPr lang="ko-KR" altLang="en-US" dirty="0"/>
              <a:t> 아닌가</a:t>
            </a:r>
            <a:r>
              <a:rPr lang="en-US" altLang="ko-KR"/>
              <a:t>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94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AC548E-F293-C285-07F6-57261AB5BEE5}"/>
              </a:ext>
            </a:extLst>
          </p:cNvPr>
          <p:cNvSpPr txBox="1"/>
          <p:nvPr/>
        </p:nvSpPr>
        <p:spPr>
          <a:xfrm>
            <a:off x="1236784" y="3387749"/>
            <a:ext cx="4087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'return x + y + a;’</a:t>
            </a:r>
            <a:r>
              <a:rPr lang="ko-KR" altLang="en-US" dirty="0"/>
              <a:t>를 </a:t>
            </a:r>
            <a:r>
              <a:rPr lang="en-US" altLang="ko-KR" dirty="0"/>
              <a:t>‘  ’</a:t>
            </a:r>
            <a:r>
              <a:rPr lang="ko-KR" altLang="en-US" dirty="0"/>
              <a:t>이렇게 가져왔는데 어떻게 </a:t>
            </a:r>
            <a:r>
              <a:rPr lang="en-US" altLang="ko-KR" dirty="0" err="1"/>
              <a:t>x,y,a</a:t>
            </a:r>
            <a:r>
              <a:rPr lang="ko-KR" altLang="en-US" dirty="0"/>
              <a:t>를 구분하겠는가 문자열로 </a:t>
            </a:r>
            <a:r>
              <a:rPr lang="ko-KR" altLang="en-US" dirty="0" err="1"/>
              <a:t>인식할텐데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097CA2-2E6D-EDE2-7C44-A64A86D70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74" y="88738"/>
            <a:ext cx="5477466" cy="33162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3F2FA4-E2E6-FEE8-F2C4-C5177BC4D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9" y="4341515"/>
            <a:ext cx="5827221" cy="4377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901BAD-A8C7-B5BE-BDF8-FB235A5C4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89" y="4953000"/>
            <a:ext cx="3371875" cy="16144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7197ED-7C5E-ED9F-29DA-267632F560A8}"/>
              </a:ext>
            </a:extLst>
          </p:cNvPr>
          <p:cNvSpPr txBox="1"/>
          <p:nvPr/>
        </p:nvSpPr>
        <p:spPr>
          <a:xfrm>
            <a:off x="3922285" y="5021585"/>
            <a:ext cx="2803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젤밑에있는</a:t>
            </a:r>
            <a:r>
              <a:rPr lang="ko-KR" altLang="en-US" dirty="0"/>
              <a:t> </a:t>
            </a:r>
            <a:r>
              <a:rPr lang="en-US" altLang="ko-KR" dirty="0"/>
              <a:t>console.log(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  <a:r>
              <a:rPr lang="ko-KR" altLang="en-US" dirty="0" err="1"/>
              <a:t>부분을보면</a:t>
            </a:r>
            <a:endParaRPr lang="en-US" altLang="ko-KR" dirty="0"/>
          </a:p>
          <a:p>
            <a:r>
              <a:rPr lang="en-US" altLang="ko-KR" dirty="0" err="1"/>
              <a:t>x,y</a:t>
            </a:r>
            <a:r>
              <a:rPr lang="ko-KR" altLang="en-US" dirty="0"/>
              <a:t>가 </a:t>
            </a:r>
            <a:r>
              <a:rPr lang="ko-KR" altLang="en-US" dirty="0" err="1"/>
              <a:t>정의되지않았는데</a:t>
            </a:r>
            <a:r>
              <a:rPr lang="ko-KR" altLang="en-US" dirty="0"/>
              <a:t> 출력하라고 하니 에러가 </a:t>
            </a:r>
            <a:r>
              <a:rPr lang="ko-KR" altLang="en-US" dirty="0" err="1"/>
              <a:t>나는것일듯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C02B305-7313-E7F3-3EBA-A211B5724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2285" y="6812371"/>
            <a:ext cx="2647599" cy="18293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F72A87-92C4-1C1F-AFC1-6A30C2A55A54}"/>
              </a:ext>
            </a:extLst>
          </p:cNvPr>
          <p:cNvSpPr txBox="1"/>
          <p:nvPr/>
        </p:nvSpPr>
        <p:spPr>
          <a:xfrm>
            <a:off x="625109" y="6812371"/>
            <a:ext cx="28038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</a:t>
            </a:r>
            <a:r>
              <a:rPr lang="ko-KR" altLang="en-US" dirty="0"/>
              <a:t>에 필요한 매개변수는 </a:t>
            </a:r>
            <a:r>
              <a:rPr lang="en-US" altLang="ko-KR" dirty="0"/>
              <a:t>2</a:t>
            </a:r>
            <a:r>
              <a:rPr lang="ko-KR" altLang="en-US" dirty="0"/>
              <a:t>개다 하지만 </a:t>
            </a:r>
            <a:r>
              <a:rPr lang="en-US" altLang="ko-KR" dirty="0"/>
              <a:t>console.log</a:t>
            </a:r>
            <a:r>
              <a:rPr lang="ko-KR" altLang="en-US" dirty="0" err="1"/>
              <a:t>안에있는</a:t>
            </a:r>
            <a:r>
              <a:rPr lang="ko-KR" altLang="en-US" dirty="0"/>
              <a:t> 함수도 매개변수를 </a:t>
            </a:r>
            <a:r>
              <a:rPr lang="en-US" altLang="ko-KR" dirty="0"/>
              <a:t>2</a:t>
            </a:r>
            <a:r>
              <a:rPr lang="ko-KR" altLang="en-US" dirty="0" err="1"/>
              <a:t>개로받고</a:t>
            </a:r>
            <a:r>
              <a:rPr lang="ko-KR" altLang="en-US" dirty="0"/>
              <a:t> </a:t>
            </a:r>
            <a:r>
              <a:rPr lang="ko-KR" altLang="en-US" dirty="0" err="1"/>
              <a:t>반환값을</a:t>
            </a:r>
            <a:r>
              <a:rPr lang="ko-KR" altLang="en-US" dirty="0"/>
              <a:t> 하나로 반환하기에 매개변수가 </a:t>
            </a:r>
            <a:r>
              <a:rPr lang="en-US" altLang="ko-KR" dirty="0"/>
              <a:t>2</a:t>
            </a:r>
            <a:r>
              <a:rPr lang="ko-KR" altLang="en-US" dirty="0"/>
              <a:t>개가 </a:t>
            </a:r>
            <a:r>
              <a:rPr lang="ko-KR" altLang="en-US" dirty="0" err="1"/>
              <a:t>될수없기에</a:t>
            </a:r>
            <a:r>
              <a:rPr lang="ko-KR" altLang="en-US" dirty="0"/>
              <a:t> </a:t>
            </a:r>
            <a:r>
              <a:rPr lang="en-US" altLang="ko-KR" dirty="0" err="1"/>
              <a:t>NaN</a:t>
            </a:r>
            <a:r>
              <a:rPr lang="ko-KR" altLang="en-US" dirty="0"/>
              <a:t>이 뜬다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202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851608C-AAB2-EA1D-01CE-2C1CAE904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42" y="221783"/>
            <a:ext cx="5081625" cy="2681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571183-3ADD-3137-82F4-BA1D96F71F23}"/>
              </a:ext>
            </a:extLst>
          </p:cNvPr>
          <p:cNvSpPr txBox="1"/>
          <p:nvPr/>
        </p:nvSpPr>
        <p:spPr>
          <a:xfrm>
            <a:off x="1293428" y="3088344"/>
            <a:ext cx="4087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앞의 </a:t>
            </a:r>
            <a:r>
              <a:rPr lang="en-US" altLang="ko-KR" dirty="0"/>
              <a:t>2</a:t>
            </a:r>
            <a:r>
              <a:rPr lang="ko-KR" altLang="en-US" dirty="0"/>
              <a:t>개의 매개변수만을 받아서 </a:t>
            </a:r>
            <a:r>
              <a:rPr lang="en-US" altLang="ko-KR" dirty="0"/>
              <a:t>2,5</a:t>
            </a:r>
            <a:r>
              <a:rPr lang="ko-KR" altLang="en-US" dirty="0"/>
              <a:t>를 더해서 </a:t>
            </a:r>
            <a:r>
              <a:rPr lang="en-US" altLang="ko-KR" dirty="0"/>
              <a:t>7</a:t>
            </a:r>
            <a:r>
              <a:rPr lang="ko-KR" altLang="en-US" dirty="0"/>
              <a:t>이 출력이 되긴 하나보다 출력이 </a:t>
            </a:r>
            <a:r>
              <a:rPr lang="ko-KR" altLang="en-US" dirty="0" err="1"/>
              <a:t>된다는게</a:t>
            </a:r>
            <a:r>
              <a:rPr lang="ko-KR" altLang="en-US" dirty="0"/>
              <a:t> 좀 놀랍다 매개변수가 여러 개니 당연히 에러가 날것이고 갑자기 배열을 </a:t>
            </a:r>
            <a:r>
              <a:rPr lang="ko-KR" altLang="en-US" dirty="0" err="1"/>
              <a:t>출력한다라고</a:t>
            </a:r>
            <a:r>
              <a:rPr lang="ko-KR" altLang="en-US" dirty="0"/>
              <a:t> 되어있으니 </a:t>
            </a:r>
            <a:r>
              <a:rPr lang="ko-KR" altLang="en-US" dirty="0" err="1"/>
              <a:t>이상하긴하다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067A72-FBCB-8FF5-C414-379E14E81688}"/>
              </a:ext>
            </a:extLst>
          </p:cNvPr>
          <p:cNvSpPr txBox="1"/>
          <p:nvPr/>
        </p:nvSpPr>
        <p:spPr>
          <a:xfrm>
            <a:off x="0" y="4927600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Call by Reference</a:t>
            </a:r>
            <a:r>
              <a:rPr lang="ko-KR" altLang="en-US" dirty="0"/>
              <a:t>과 </a:t>
            </a:r>
            <a:r>
              <a:rPr lang="en-US" altLang="ko-KR" dirty="0"/>
              <a:t>Call by Value</a:t>
            </a:r>
            <a:r>
              <a:rPr lang="ko-KR" altLang="en-US" dirty="0" err="1"/>
              <a:t>라는게</a:t>
            </a:r>
            <a:r>
              <a:rPr lang="ko-KR" altLang="en-US" dirty="0"/>
              <a:t> 있는지도 모르고 사용을 하고있었다 </a:t>
            </a:r>
            <a:r>
              <a:rPr lang="en-US" altLang="ko-KR" dirty="0"/>
              <a:t>Call by Reference</a:t>
            </a:r>
            <a:r>
              <a:rPr lang="ko-KR" altLang="en-US" dirty="0"/>
              <a:t>는 </a:t>
            </a:r>
            <a:r>
              <a:rPr lang="ko-KR" altLang="en-US" dirty="0" err="1"/>
              <a:t>주소값을</a:t>
            </a:r>
            <a:r>
              <a:rPr lang="ko-KR" altLang="en-US" dirty="0"/>
              <a:t> </a:t>
            </a:r>
            <a:r>
              <a:rPr lang="ko-KR" altLang="en-US" dirty="0" err="1"/>
              <a:t>참조시키는것으로</a:t>
            </a:r>
            <a:r>
              <a:rPr lang="en-US" altLang="ko-KR" dirty="0"/>
              <a:t> </a:t>
            </a:r>
            <a:r>
              <a:rPr lang="ko-KR" altLang="en-US" dirty="0" err="1"/>
              <a:t>함수에게</a:t>
            </a:r>
            <a:r>
              <a:rPr lang="ko-KR" altLang="en-US" dirty="0"/>
              <a:t> </a:t>
            </a:r>
            <a:r>
              <a:rPr lang="ko-KR" altLang="en-US" dirty="0" err="1"/>
              <a:t>인수값을</a:t>
            </a:r>
            <a:r>
              <a:rPr lang="ko-KR" altLang="en-US" dirty="0"/>
              <a:t> </a:t>
            </a:r>
            <a:r>
              <a:rPr lang="ko-KR" altLang="en-US" dirty="0" err="1"/>
              <a:t>줄때</a:t>
            </a:r>
            <a:r>
              <a:rPr lang="ko-KR" altLang="en-US" dirty="0"/>
              <a:t> 매개변수가 </a:t>
            </a:r>
            <a:r>
              <a:rPr lang="ko-KR" altLang="en-US" dirty="0" err="1"/>
              <a:t>주소값을</a:t>
            </a:r>
            <a:r>
              <a:rPr lang="ko-KR" altLang="en-US" dirty="0"/>
              <a:t> </a:t>
            </a:r>
            <a:r>
              <a:rPr lang="ko-KR" altLang="en-US" dirty="0" err="1"/>
              <a:t>참조하는것이다</a:t>
            </a:r>
            <a:endParaRPr lang="en-US" altLang="ko-KR" dirty="0"/>
          </a:p>
          <a:p>
            <a:r>
              <a:rPr lang="en-US" altLang="ko-KR" dirty="0"/>
              <a:t>Call by Value</a:t>
            </a:r>
            <a:r>
              <a:rPr lang="ko-KR" altLang="en-US" dirty="0"/>
              <a:t>는 매개변수부분의 값이 그대로 복사되어 넘겨준다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DFD941-54B5-F404-9C02-DF3ED1A74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29" y="6867180"/>
            <a:ext cx="3509781" cy="29237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B0FFAA-2475-5860-2752-1D3A76A28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21" y="6111260"/>
            <a:ext cx="5495965" cy="6096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892992-B8DE-9AEE-D39F-887BFCEC302D}"/>
              </a:ext>
            </a:extLst>
          </p:cNvPr>
          <p:cNvSpPr txBox="1"/>
          <p:nvPr/>
        </p:nvSpPr>
        <p:spPr>
          <a:xfrm>
            <a:off x="4214033" y="7111588"/>
            <a:ext cx="24134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.n</a:t>
            </a:r>
            <a:r>
              <a:rPr lang="ko-KR" altLang="en-US" dirty="0"/>
              <a:t>의 값을 </a:t>
            </a:r>
            <a:r>
              <a:rPr lang="en-US" altLang="ko-KR" dirty="0"/>
              <a:t>-1</a:t>
            </a:r>
            <a:r>
              <a:rPr lang="ko-KR" altLang="en-US" dirty="0" err="1"/>
              <a:t>씩해가며</a:t>
            </a:r>
            <a:r>
              <a:rPr lang="ko-KR" altLang="en-US" dirty="0"/>
              <a:t> 곱해간다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5*factorial(4)</a:t>
            </a:r>
          </a:p>
          <a:p>
            <a:r>
              <a:rPr lang="en-US" altLang="ko-KR" dirty="0"/>
              <a:t>5*4*factorial(3)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5*4*3*2*1=120</a:t>
            </a:r>
          </a:p>
        </p:txBody>
      </p:sp>
    </p:spTree>
    <p:extLst>
      <p:ext uri="{BB962C8B-B14F-4D97-AF65-F5344CB8AC3E}">
        <p14:creationId xmlns:p14="http://schemas.microsoft.com/office/powerpoint/2010/main" val="427426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75D0F8-FD26-3EFD-0719-B3981418ED0C}"/>
              </a:ext>
            </a:extLst>
          </p:cNvPr>
          <p:cNvSpPr txBox="1"/>
          <p:nvPr/>
        </p:nvSpPr>
        <p:spPr>
          <a:xfrm>
            <a:off x="1143000" y="6383216"/>
            <a:ext cx="40874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Callback</a:t>
            </a:r>
            <a:r>
              <a:rPr lang="ko-KR" altLang="en-US" dirty="0" err="1"/>
              <a:t>지옥이라곤하지만</a:t>
            </a:r>
            <a:r>
              <a:rPr lang="ko-KR" altLang="en-US" dirty="0"/>
              <a:t> 간단하게 </a:t>
            </a:r>
            <a:r>
              <a:rPr lang="ko-KR" altLang="en-US" dirty="0" err="1"/>
              <a:t>만들어봄</a:t>
            </a:r>
            <a:r>
              <a:rPr lang="ko-KR" altLang="en-US" dirty="0"/>
              <a:t> </a:t>
            </a:r>
            <a:r>
              <a:rPr lang="ko-KR" altLang="en-US" dirty="0" err="1"/>
              <a:t>뭘로만들지</a:t>
            </a:r>
            <a:r>
              <a:rPr lang="ko-KR" altLang="en-US" dirty="0"/>
              <a:t> 생각하다가 너무 </a:t>
            </a:r>
            <a:r>
              <a:rPr lang="ko-KR" altLang="en-US" dirty="0" err="1"/>
              <a:t>오래걸릴것</a:t>
            </a:r>
            <a:r>
              <a:rPr lang="ko-KR" altLang="en-US" dirty="0"/>
              <a:t> 같아서 그냥 함수안에 </a:t>
            </a:r>
            <a:r>
              <a:rPr lang="ko-KR" altLang="en-US" dirty="0" err="1"/>
              <a:t>함수안에</a:t>
            </a:r>
            <a:r>
              <a:rPr lang="ko-KR" altLang="en-US" dirty="0"/>
              <a:t> 함수 느낌으로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아무런 </a:t>
            </a:r>
            <a:r>
              <a:rPr lang="ko-KR" altLang="en-US" dirty="0" err="1"/>
              <a:t>조건이없고</a:t>
            </a:r>
            <a:r>
              <a:rPr lang="ko-KR" altLang="en-US" dirty="0"/>
              <a:t> 엄청 간단한 출력 </a:t>
            </a:r>
            <a:r>
              <a:rPr lang="en-US" altLang="ko-KR" dirty="0"/>
              <a:t>1 2 3 </a:t>
            </a:r>
            <a:r>
              <a:rPr lang="ko-KR" altLang="en-US" dirty="0"/>
              <a:t>을 저렇게 길게 </a:t>
            </a:r>
            <a:r>
              <a:rPr lang="ko-KR" altLang="en-US" dirty="0" err="1"/>
              <a:t>쓰게되었는데</a:t>
            </a:r>
            <a:r>
              <a:rPr lang="ko-KR" altLang="en-US" dirty="0"/>
              <a:t> 조건이 </a:t>
            </a:r>
            <a:r>
              <a:rPr lang="ko-KR" altLang="en-US" dirty="0" err="1"/>
              <a:t>여러가지고</a:t>
            </a:r>
            <a:r>
              <a:rPr lang="ko-KR" altLang="en-US" dirty="0"/>
              <a:t> 한번에 여러 개의 매개변수를 함수로 받고 한다면 한눈에 보기도 힘들어지고 정작 </a:t>
            </a:r>
            <a:r>
              <a:rPr lang="ko-KR" altLang="en-US" dirty="0" err="1"/>
              <a:t>만드는사람도</a:t>
            </a:r>
            <a:r>
              <a:rPr lang="ko-KR" altLang="en-US" dirty="0"/>
              <a:t> 만들기 힘들고 </a:t>
            </a:r>
            <a:r>
              <a:rPr lang="ko-KR" altLang="en-US" dirty="0" err="1"/>
              <a:t>해맬것임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22BEAF-1F03-8591-4095-FF625F6BA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00" y="1476725"/>
            <a:ext cx="5186400" cy="44672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DC25468-AB9D-9D86-4551-48E481CB2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54" y="284221"/>
            <a:ext cx="6489292" cy="75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5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766377F-CE0B-3848-67DD-B0A00DB3B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79" y="254914"/>
            <a:ext cx="5562641" cy="6429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48ABDA-F6D4-ED65-C8F0-CAE2CAEA8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79" y="980640"/>
            <a:ext cx="2115047" cy="25440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654863-020B-D3C7-6E62-BAE1E43CF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9" y="2885883"/>
            <a:ext cx="2922517" cy="30147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EEF790-C02F-F60B-6BC2-FD34F8DCEDD6}"/>
              </a:ext>
            </a:extLst>
          </p:cNvPr>
          <p:cNvSpPr txBox="1"/>
          <p:nvPr/>
        </p:nvSpPr>
        <p:spPr>
          <a:xfrm>
            <a:off x="3406430" y="1223573"/>
            <a:ext cx="280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매개변수로 </a:t>
            </a:r>
            <a:r>
              <a:rPr lang="en-US" altLang="ko-KR" dirty="0"/>
              <a:t>n</a:t>
            </a:r>
            <a:r>
              <a:rPr lang="ko-KR" altLang="en-US" dirty="0"/>
              <a:t>을 받아서 </a:t>
            </a:r>
            <a:r>
              <a:rPr lang="en-US" altLang="ko-KR" dirty="0"/>
              <a:t>n</a:t>
            </a:r>
            <a:r>
              <a:rPr lang="ko-KR" altLang="en-US" dirty="0"/>
              <a:t>을 증가시키기에 </a:t>
            </a:r>
            <a:r>
              <a:rPr lang="ko-KR" altLang="en-US" dirty="0" err="1"/>
              <a:t>비순수다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AABA5-5C16-D100-57DC-E53F61F36A1D}"/>
              </a:ext>
            </a:extLst>
          </p:cNvPr>
          <p:cNvSpPr txBox="1"/>
          <p:nvPr/>
        </p:nvSpPr>
        <p:spPr>
          <a:xfrm>
            <a:off x="506484" y="4022412"/>
            <a:ext cx="2803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함수내부에 있는 </a:t>
            </a:r>
            <a:r>
              <a:rPr lang="en-US" altLang="ko-KR" dirty="0"/>
              <a:t>count</a:t>
            </a:r>
            <a:r>
              <a:rPr lang="ko-KR" altLang="en-US" dirty="0"/>
              <a:t>변수를 사용하여 증가시키기에 입력에만 의존하기에 순수함수다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3F16C9-BEC8-4E70-6606-C37677119006}"/>
              </a:ext>
            </a:extLst>
          </p:cNvPr>
          <p:cNvSpPr txBox="1"/>
          <p:nvPr/>
        </p:nvSpPr>
        <p:spPr>
          <a:xfrm>
            <a:off x="506484" y="6119469"/>
            <a:ext cx="2803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 err="1">
                <a:effectLst/>
                <a:latin typeface="Söhne"/>
              </a:rPr>
              <a:t>commonJS</a:t>
            </a:r>
            <a:r>
              <a:rPr lang="ko-KR" altLang="en-US" b="0" i="0" dirty="0">
                <a:effectLst/>
                <a:latin typeface="Söhne"/>
              </a:rPr>
              <a:t>와 </a:t>
            </a:r>
            <a:r>
              <a:rPr lang="en-US" altLang="ko-KR" b="0" i="0" dirty="0">
                <a:effectLst/>
                <a:latin typeface="Söhne"/>
              </a:rPr>
              <a:t>ES6</a:t>
            </a:r>
            <a:r>
              <a:rPr lang="ko-KR" altLang="en-US" b="0" i="0" dirty="0">
                <a:effectLst/>
                <a:latin typeface="Söhne"/>
              </a:rPr>
              <a:t>의 차이점을 조사해보자</a:t>
            </a:r>
            <a:r>
              <a:rPr lang="en-US" altLang="ko-KR" b="0" i="0" dirty="0">
                <a:effectLst/>
                <a:latin typeface="Söhne"/>
              </a:rPr>
              <a:t>.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47DDA7-8BCA-C206-17EC-3F9E21980E13}"/>
              </a:ext>
            </a:extLst>
          </p:cNvPr>
          <p:cNvSpPr txBox="1"/>
          <p:nvPr/>
        </p:nvSpPr>
        <p:spPr>
          <a:xfrm>
            <a:off x="506484" y="6765800"/>
            <a:ext cx="54801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Söhne"/>
              </a:rPr>
              <a:t>commonJS</a:t>
            </a:r>
            <a:r>
              <a:rPr lang="ko-KR" altLang="en-US" dirty="0">
                <a:latin typeface="Söhne"/>
              </a:rPr>
              <a:t>는 </a:t>
            </a:r>
            <a:r>
              <a:rPr lang="en-US" altLang="ko-KR" dirty="0">
                <a:latin typeface="Söhne"/>
              </a:rPr>
              <a:t>Node.js</a:t>
            </a:r>
            <a:r>
              <a:rPr lang="ko-KR" altLang="en-US" dirty="0">
                <a:latin typeface="Söhne"/>
              </a:rPr>
              <a:t>환경에서 사용된다고 하며 </a:t>
            </a:r>
            <a:endParaRPr lang="en-US" altLang="ko-KR" dirty="0">
              <a:latin typeface="Söhne"/>
            </a:endParaRPr>
          </a:p>
          <a:p>
            <a:r>
              <a:rPr lang="en-US" altLang="ko-KR" dirty="0">
                <a:latin typeface="Söhne"/>
              </a:rPr>
              <a:t>ES6</a:t>
            </a:r>
            <a:r>
              <a:rPr lang="ko-KR" altLang="en-US" dirty="0">
                <a:latin typeface="Söhne"/>
              </a:rPr>
              <a:t>은 </a:t>
            </a:r>
            <a:r>
              <a:rPr lang="ko-KR" altLang="en-US" dirty="0" err="1">
                <a:latin typeface="Söhne"/>
              </a:rPr>
              <a:t>웹브라우저</a:t>
            </a:r>
            <a:r>
              <a:rPr lang="ko-KR" altLang="en-US" dirty="0">
                <a:latin typeface="Söhne"/>
              </a:rPr>
              <a:t> 환경에서도 </a:t>
            </a:r>
            <a:r>
              <a:rPr lang="ko-KR" altLang="en-US" dirty="0" err="1">
                <a:latin typeface="Söhne"/>
              </a:rPr>
              <a:t>사용가능하며</a:t>
            </a:r>
            <a:r>
              <a:rPr lang="ko-KR" altLang="en-US" dirty="0">
                <a:latin typeface="Söhne"/>
              </a:rPr>
              <a:t> 최근 </a:t>
            </a:r>
            <a:r>
              <a:rPr lang="ko-KR" altLang="en-US" dirty="0" err="1">
                <a:latin typeface="Söhne"/>
              </a:rPr>
              <a:t>개발도구들에서도</a:t>
            </a:r>
            <a:r>
              <a:rPr lang="ko-KR" altLang="en-US" dirty="0">
                <a:latin typeface="Söhne"/>
              </a:rPr>
              <a:t> 지원된다고 함</a:t>
            </a:r>
            <a:endParaRPr lang="en-US" altLang="ko-KR" dirty="0">
              <a:latin typeface="Söhne"/>
            </a:endParaRPr>
          </a:p>
          <a:p>
            <a:endParaRPr lang="en-US" altLang="ko-KR" dirty="0">
              <a:latin typeface="Söhne"/>
            </a:endParaRPr>
          </a:p>
          <a:p>
            <a:r>
              <a:rPr lang="en-US" altLang="ko-KR" dirty="0">
                <a:latin typeface="Söhne"/>
              </a:rPr>
              <a:t>ES6</a:t>
            </a:r>
            <a:r>
              <a:rPr lang="ko-KR" altLang="en-US" dirty="0">
                <a:latin typeface="Söhne"/>
              </a:rPr>
              <a:t>은 정적분석이 가능하며 </a:t>
            </a:r>
            <a:r>
              <a:rPr lang="en-US" altLang="ko-KR" dirty="0" err="1">
                <a:latin typeface="Söhne"/>
              </a:rPr>
              <a:t>commonJS</a:t>
            </a:r>
            <a:r>
              <a:rPr lang="ko-KR" altLang="en-US" dirty="0">
                <a:latin typeface="Söhne"/>
              </a:rPr>
              <a:t>는 동적으로 </a:t>
            </a:r>
            <a:r>
              <a:rPr lang="ko-KR" altLang="en-US" dirty="0" err="1">
                <a:latin typeface="Söhne"/>
              </a:rPr>
              <a:t>한다고함</a:t>
            </a:r>
            <a:r>
              <a:rPr lang="ko-KR" altLang="en-US" dirty="0">
                <a:latin typeface="Söhne"/>
              </a:rPr>
              <a:t> </a:t>
            </a:r>
            <a:r>
              <a:rPr lang="en-US" altLang="ko-KR" dirty="0">
                <a:latin typeface="Söhne"/>
              </a:rPr>
              <a:t>???</a:t>
            </a:r>
          </a:p>
          <a:p>
            <a:endParaRPr lang="en-US" altLang="ko-KR" dirty="0">
              <a:latin typeface="Söhne"/>
            </a:endParaRPr>
          </a:p>
          <a:p>
            <a:r>
              <a:rPr lang="en-US" altLang="ko-KR" dirty="0">
                <a:latin typeface="Söhne"/>
              </a:rPr>
              <a:t>Common</a:t>
            </a:r>
            <a:r>
              <a:rPr lang="ko-KR" altLang="en-US" dirty="0">
                <a:latin typeface="Söhne"/>
              </a:rPr>
              <a:t>은 동기적으로 모듈을 로드 </a:t>
            </a:r>
            <a:r>
              <a:rPr lang="en-US" altLang="ko-KR" dirty="0">
                <a:latin typeface="Söhne"/>
              </a:rPr>
              <a:t>ES6</a:t>
            </a:r>
            <a:r>
              <a:rPr lang="ko-KR" altLang="en-US" dirty="0">
                <a:latin typeface="Söhne"/>
              </a:rPr>
              <a:t>은 비동기적으로 로드</a:t>
            </a:r>
            <a:endParaRPr lang="en-US" altLang="ko-KR" dirty="0">
              <a:latin typeface="Söhne"/>
            </a:endParaRPr>
          </a:p>
          <a:p>
            <a:r>
              <a:rPr lang="ko-KR" altLang="en-US" dirty="0">
                <a:latin typeface="Söhne"/>
              </a:rPr>
              <a:t>그렇기에 </a:t>
            </a:r>
            <a:r>
              <a:rPr lang="en-US" altLang="ko-KR" dirty="0">
                <a:latin typeface="Söhne"/>
              </a:rPr>
              <a:t>ES6</a:t>
            </a:r>
            <a:r>
              <a:rPr lang="ko-KR" altLang="en-US" dirty="0">
                <a:latin typeface="Söhne"/>
              </a:rPr>
              <a:t>은 </a:t>
            </a:r>
            <a:r>
              <a:rPr lang="ko-KR" altLang="en-US" dirty="0" err="1">
                <a:latin typeface="Söhne"/>
              </a:rPr>
              <a:t>안끝나도</a:t>
            </a:r>
            <a:r>
              <a:rPr lang="ko-KR" altLang="en-US" dirty="0">
                <a:latin typeface="Söhne"/>
              </a:rPr>
              <a:t> 코드실행이 계속</a:t>
            </a:r>
            <a:endParaRPr lang="en-US" altLang="ko-KR" dirty="0">
              <a:latin typeface="Söhne"/>
            </a:endParaRPr>
          </a:p>
          <a:p>
            <a:r>
              <a:rPr lang="en-US" altLang="ko-KR" dirty="0"/>
              <a:t>Common</a:t>
            </a:r>
            <a:r>
              <a:rPr lang="ko-KR" altLang="en-US" dirty="0"/>
              <a:t>은 모듈이 </a:t>
            </a:r>
            <a:r>
              <a:rPr lang="ko-KR" altLang="en-US" dirty="0" err="1"/>
              <a:t>필요할때까지</a:t>
            </a:r>
            <a:r>
              <a:rPr lang="ko-KR" altLang="en-US" dirty="0"/>
              <a:t> 코드실행이 차단 </a:t>
            </a:r>
            <a:r>
              <a:rPr lang="en-US" altLang="ko-KR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2565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84F044-CA83-9BBC-DBB0-853FEBC6405F}"/>
              </a:ext>
            </a:extLst>
          </p:cNvPr>
          <p:cNvSpPr txBox="1"/>
          <p:nvPr/>
        </p:nvSpPr>
        <p:spPr>
          <a:xfrm>
            <a:off x="460987" y="547101"/>
            <a:ext cx="280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effectLst/>
                <a:latin typeface="Söhne"/>
              </a:rPr>
              <a:t>callback </a:t>
            </a:r>
            <a:r>
              <a:rPr lang="ko-KR" altLang="en-US" b="0" i="0" dirty="0">
                <a:effectLst/>
                <a:latin typeface="Söhne"/>
              </a:rPr>
              <a:t>지옥을 해결하기 위한 예방법 혹은 </a:t>
            </a:r>
            <a:r>
              <a:rPr lang="ko-KR" altLang="en-US" b="0" i="0" dirty="0" err="1">
                <a:effectLst/>
                <a:latin typeface="Söhne"/>
              </a:rPr>
              <a:t>대체법</a:t>
            </a:r>
            <a:r>
              <a:rPr lang="ko-KR" altLang="en-US" b="0" i="0" dirty="0">
                <a:effectLst/>
                <a:latin typeface="Söhne"/>
              </a:rPr>
              <a:t> 찾아오기</a:t>
            </a:r>
            <a:r>
              <a:rPr lang="en-US" altLang="ko-KR" b="0" i="0" dirty="0">
                <a:effectLst/>
                <a:latin typeface="Söhne"/>
              </a:rPr>
              <a:t>..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E4FF29-CA20-CDC9-B1F7-483A1AAEC627}"/>
              </a:ext>
            </a:extLst>
          </p:cNvPr>
          <p:cNvSpPr txBox="1"/>
          <p:nvPr/>
        </p:nvSpPr>
        <p:spPr>
          <a:xfrm>
            <a:off x="460987" y="1684240"/>
            <a:ext cx="5865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대체법으로 </a:t>
            </a:r>
            <a:r>
              <a:rPr lang="en-US" altLang="ko-KR" dirty="0"/>
              <a:t>promise</a:t>
            </a:r>
            <a:r>
              <a:rPr lang="ko-KR" altLang="en-US" dirty="0"/>
              <a:t>를 사용한다고 한다는데</a:t>
            </a:r>
            <a:endParaRPr lang="en-US" altLang="ko-KR" dirty="0"/>
          </a:p>
          <a:p>
            <a:r>
              <a:rPr lang="en-US" altLang="ko-KR" dirty="0"/>
              <a:t>Promise</a:t>
            </a:r>
            <a:r>
              <a:rPr lang="ko-KR" altLang="en-US" dirty="0"/>
              <a:t>를 사용하면 비동기적으로 실행되는 순서를 명확하게 </a:t>
            </a:r>
            <a:r>
              <a:rPr lang="ko-KR" altLang="en-US" dirty="0" err="1"/>
              <a:t>파악할수있다</a:t>
            </a:r>
            <a:endParaRPr lang="en-US" altLang="ko-KR" dirty="0"/>
          </a:p>
          <a:p>
            <a:r>
              <a:rPr lang="ko-KR" altLang="en-US" dirty="0"/>
              <a:t>중첩된 콜백함수를 </a:t>
            </a:r>
            <a:r>
              <a:rPr lang="ko-KR" altLang="en-US" dirty="0" err="1"/>
              <a:t>피할수있다</a:t>
            </a:r>
            <a:endParaRPr lang="en-US" altLang="ko-KR" dirty="0"/>
          </a:p>
          <a:p>
            <a:r>
              <a:rPr lang="ko-KR" altLang="en-US" dirty="0" err="1"/>
              <a:t>콜백</a:t>
            </a:r>
            <a:r>
              <a:rPr lang="ko-KR" altLang="en-US" dirty="0"/>
              <a:t> 함수대신에 함수반환이 가능해져 비동기코드를 더효율적으로 </a:t>
            </a:r>
            <a:r>
              <a:rPr lang="ko-KR" altLang="en-US" dirty="0" err="1"/>
              <a:t>다룰수있게해줌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1D09D-8369-53DE-5492-66589371D948}"/>
              </a:ext>
            </a:extLst>
          </p:cNvPr>
          <p:cNvSpPr txBox="1"/>
          <p:nvPr/>
        </p:nvSpPr>
        <p:spPr>
          <a:xfrm>
            <a:off x="460986" y="4214336"/>
            <a:ext cx="56350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0" dirty="0">
                <a:effectLst/>
                <a:latin typeface="-apple-system"/>
              </a:rPr>
              <a:t>function</a:t>
            </a:r>
            <a:r>
              <a:rPr lang="ko-KR" altLang="en-US" i="0" dirty="0">
                <a:effectLst/>
                <a:latin typeface="-apple-system"/>
              </a:rPr>
              <a:t>를 사용해서 </a:t>
            </a:r>
            <a:r>
              <a:rPr lang="en-US" altLang="ko-KR" i="0" dirty="0">
                <a:effectLst/>
                <a:latin typeface="-apple-system"/>
              </a:rPr>
              <a:t>120</a:t>
            </a:r>
            <a:r>
              <a:rPr lang="ko-KR" altLang="en-US" i="0" dirty="0">
                <a:effectLst/>
                <a:latin typeface="-apple-system"/>
              </a:rPr>
              <a:t>줄 이상 어떤 </a:t>
            </a:r>
            <a:r>
              <a:rPr lang="en-US" altLang="ko-KR" i="0" dirty="0">
                <a:effectLst/>
                <a:latin typeface="-apple-system"/>
              </a:rPr>
              <a:t>function</a:t>
            </a:r>
            <a:r>
              <a:rPr lang="ko-KR" altLang="en-US" i="0" dirty="0">
                <a:effectLst/>
                <a:latin typeface="-apple-system"/>
              </a:rPr>
              <a:t>는 </a:t>
            </a:r>
            <a:r>
              <a:rPr lang="ko-KR" altLang="en-US" i="0" dirty="0" err="1">
                <a:effectLst/>
                <a:latin typeface="-apple-system"/>
              </a:rPr>
              <a:t>리턴값</a:t>
            </a:r>
            <a:r>
              <a:rPr lang="ko-KR" altLang="en-US" i="0" dirty="0">
                <a:effectLst/>
                <a:latin typeface="-apple-system"/>
              </a:rPr>
              <a:t> 주고</a:t>
            </a:r>
            <a:r>
              <a:rPr lang="en-US" altLang="ko-KR" i="0" dirty="0">
                <a:effectLst/>
                <a:latin typeface="-apple-system"/>
              </a:rPr>
              <a:t>, callback</a:t>
            </a:r>
            <a:r>
              <a:rPr lang="ko-KR" altLang="en-US" i="0" dirty="0">
                <a:effectLst/>
                <a:latin typeface="-apple-system"/>
              </a:rPr>
              <a:t>이 들어가야 함</a:t>
            </a:r>
            <a:r>
              <a:rPr lang="en-US" altLang="ko-KR" i="0" dirty="0">
                <a:effectLst/>
                <a:latin typeface="-apple-system"/>
              </a:rPr>
              <a:t>. </a:t>
            </a:r>
            <a:r>
              <a:rPr lang="ko-KR" altLang="en-US" i="0" dirty="0">
                <a:effectLst/>
                <a:latin typeface="-apple-system"/>
              </a:rPr>
              <a:t>재귀도 들어가야 함</a:t>
            </a:r>
            <a:r>
              <a:rPr lang="en-US" altLang="ko-KR" i="0" dirty="0">
                <a:effectLst/>
                <a:latin typeface="-apple-system"/>
              </a:rPr>
              <a:t>. </a:t>
            </a:r>
            <a:r>
              <a:rPr lang="ko-KR" altLang="en-US" i="0" dirty="0">
                <a:effectLst/>
                <a:latin typeface="-apple-system"/>
              </a:rPr>
              <a:t>화살표 함수도 넣어보자</a:t>
            </a:r>
            <a:r>
              <a:rPr lang="en-US" altLang="ko-KR" i="0" dirty="0"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E0FF39-85E0-06BB-EF25-9D44E57FFF40}"/>
              </a:ext>
            </a:extLst>
          </p:cNvPr>
          <p:cNvSpPr txBox="1"/>
          <p:nvPr/>
        </p:nvSpPr>
        <p:spPr>
          <a:xfrm>
            <a:off x="447370" y="5881225"/>
            <a:ext cx="5635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아래에</a:t>
            </a:r>
          </a:p>
        </p:txBody>
      </p:sp>
    </p:spTree>
    <p:extLst>
      <p:ext uri="{BB962C8B-B14F-4D97-AF65-F5344CB8AC3E}">
        <p14:creationId xmlns:p14="http://schemas.microsoft.com/office/powerpoint/2010/main" val="277689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6281E9-A56F-5151-E4FA-CBF34C5D599F}"/>
              </a:ext>
            </a:extLst>
          </p:cNvPr>
          <p:cNvSpPr txBox="1"/>
          <p:nvPr/>
        </p:nvSpPr>
        <p:spPr>
          <a:xfrm>
            <a:off x="105508" y="142521"/>
            <a:ext cx="6752492" cy="978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Country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constructor(name, capital, hint)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.name = name;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.capital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capital;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.hint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hint;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countries = [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Country(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한국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서울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아시아 대륙에 위치한 동양 나라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Country(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미국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워싱턴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D.C."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자유의 여신상이 있는 나라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Country(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일본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도쿄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최신 기술이 발달한 섬 나라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Country(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중국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베이징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세계 최대 인구를 가진 나라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Country(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프랑스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파리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로맨틱한 분위기가 느껴지는 나라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Country(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영국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런던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잉글랜드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스코틀랜드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웨일스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북아일랜드로 구성된 연방국가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Country(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러시아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모스크바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세계의 크기로 가장 큰 나라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Country(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캐나다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오타와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북미 대륙에 위치한 영어와 프랑스 양쪽 언어를 사용하는 나라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Country(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브라질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브라질리아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남미 대륙에서 가장 큰 국가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Country(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인도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뉴델리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아시아 대륙에서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번째로 인구가 많은 나라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Country(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호주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캔버라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대양주에 위치한 대륙 국가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numCountries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countries.length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playRound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= &gt;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console.log(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수도의 나라는 무엇일까요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 "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countries[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].capital);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guess = prompt(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답을 입력하세요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('go'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 넘어가기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'stop'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으로 중단하기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'hint'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 힌트 보기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):"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(guess == = countries[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].name)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console.log(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정답입니다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1;//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정답이면 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(guess == =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"go"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0;//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고면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(guess == =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"stop"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-1;//</a:t>
            </a:r>
            <a:r>
              <a:rPr lang="ko-KR" altLang="en-US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스탑이면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-1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(guess == =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"hint"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console.log(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힌트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countries[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].hint);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console.log(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틀렸습니다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console.log(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정답은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countries[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].name +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0;//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틀리면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shuffleCountries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() = &gt;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(let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numCountries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0;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--)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j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Math.floor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Math.random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+ 1));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[countries[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], countries[j]] = [countries[j], countries[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]];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11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AD5CF8-A4CB-6EE4-7A81-D2AE52D6CCCD}"/>
              </a:ext>
            </a:extLst>
          </p:cNvPr>
          <p:cNvSpPr txBox="1"/>
          <p:nvPr/>
        </p:nvSpPr>
        <p:spPr>
          <a:xfrm>
            <a:off x="99646" y="184681"/>
            <a:ext cx="640861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playGame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(round) = &gt;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(round ==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numCountries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0;// 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모든 라운드를 종료하면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result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playRound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(round);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(result == = 1)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 +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playGame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(round + 1);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(result == = -1)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playGame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(round + 1);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 = () = &gt;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shuffleCountries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//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나라 </a:t>
            </a:r>
            <a:r>
              <a:rPr lang="ko-KR" altLang="en-US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순서섞기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score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playGame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(score != = -1)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console.log(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게임 종료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console.log(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총 점수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score);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console.log(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게임 끝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71741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1215</TotalTime>
  <Words>1037</Words>
  <Application>Microsoft Office PowerPoint</Application>
  <PresentationFormat>A4 용지(210x297mm)</PresentationFormat>
  <Paragraphs>138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-apple-system</vt:lpstr>
      <vt:lpstr>Söhne</vt:lpstr>
      <vt:lpstr>돋움체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영록 이</dc:creator>
  <cp:lastModifiedBy>영록 이</cp:lastModifiedBy>
  <cp:revision>1</cp:revision>
  <dcterms:created xsi:type="dcterms:W3CDTF">2023-09-26T16:05:03Z</dcterms:created>
  <dcterms:modified xsi:type="dcterms:W3CDTF">2023-10-06T10:00:12Z</dcterms:modified>
</cp:coreProperties>
</file>