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61" d="100"/>
          <a:sy n="61" d="100"/>
        </p:scale>
        <p:origin x="225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DC58-A153-43D5-A76B-9742A15B874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9254-801E-457C-9C78-F2F35FF48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8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DC58-A153-43D5-A76B-9742A15B874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9254-801E-457C-9C78-F2F35FF48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9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DC58-A153-43D5-A76B-9742A15B874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9254-801E-457C-9C78-F2F35FF48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DC58-A153-43D5-A76B-9742A15B874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9254-801E-457C-9C78-F2F35FF48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8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DC58-A153-43D5-A76B-9742A15B874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9254-801E-457C-9C78-F2F35FF48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4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DC58-A153-43D5-A76B-9742A15B874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9254-801E-457C-9C78-F2F35FF48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8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DC58-A153-43D5-A76B-9742A15B874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9254-801E-457C-9C78-F2F35FF48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3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DC58-A153-43D5-A76B-9742A15B874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9254-801E-457C-9C78-F2F35FF48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3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DC58-A153-43D5-A76B-9742A15B874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9254-801E-457C-9C78-F2F35FF48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07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DC58-A153-43D5-A76B-9742A15B874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9254-801E-457C-9C78-F2F35FF48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5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DC58-A153-43D5-A76B-9742A15B874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9254-801E-457C-9C78-F2F35FF48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43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DC58-A153-43D5-A76B-9742A15B874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9254-801E-457C-9C78-F2F35FF48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0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03E304-491C-C1D9-63F7-EAD55B8FF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79" y="398828"/>
            <a:ext cx="5944248" cy="515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7C7CDD-27D9-A411-3D8E-D2F865DAF72F}"/>
              </a:ext>
            </a:extLst>
          </p:cNvPr>
          <p:cNvSpPr txBox="1"/>
          <p:nvPr/>
        </p:nvSpPr>
        <p:spPr>
          <a:xfrm>
            <a:off x="1055077" y="1266092"/>
            <a:ext cx="474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변수나 </a:t>
            </a:r>
            <a:r>
              <a:rPr lang="ko-KR" altLang="en-US" dirty="0" err="1"/>
              <a:t>함수등의</a:t>
            </a:r>
            <a:r>
              <a:rPr lang="ko-KR" altLang="en-US" dirty="0"/>
              <a:t> </a:t>
            </a:r>
            <a:r>
              <a:rPr lang="ko-KR" altLang="en-US" dirty="0" err="1"/>
              <a:t>실벽자를</a:t>
            </a:r>
            <a:r>
              <a:rPr lang="ko-KR" altLang="en-US" dirty="0"/>
              <a:t> 정의하는데 사용되는 객체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5BC2503-3BF9-A3D0-308F-B0F374F7C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44" y="1996665"/>
            <a:ext cx="5008563" cy="4276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C2F25C-B2D8-078A-4EF5-FB967CDC48DA}"/>
              </a:ext>
            </a:extLst>
          </p:cNvPr>
          <p:cNvSpPr txBox="1"/>
          <p:nvPr/>
        </p:nvSpPr>
        <p:spPr>
          <a:xfrm>
            <a:off x="582246" y="2671522"/>
            <a:ext cx="27471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foo()</a:t>
            </a:r>
            <a:r>
              <a:rPr lang="ko-KR" altLang="en-US" dirty="0"/>
              <a:t>함수를 사용하여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으로 선언되지만 아마 </a:t>
            </a:r>
            <a:r>
              <a:rPr lang="en-US" altLang="ko-KR" dirty="0"/>
              <a:t>bar</a:t>
            </a:r>
            <a:r>
              <a:rPr lang="ko-KR" altLang="en-US" dirty="0"/>
              <a:t>라는 함수는 전역으로 설정되어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ko-KR" altLang="en-US" dirty="0" err="1"/>
              <a:t>출력하는것이다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아마 순서는 이렇게 </a:t>
            </a:r>
            <a:r>
              <a:rPr lang="ko-KR" altLang="en-US" dirty="0" err="1"/>
              <a:t>될것이다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X(</a:t>
            </a:r>
            <a:r>
              <a:rPr lang="ko-KR" altLang="en-US" dirty="0"/>
              <a:t>지역</a:t>
            </a:r>
            <a:r>
              <a:rPr lang="en-US" altLang="ko-KR" dirty="0"/>
              <a:t>)=1</a:t>
            </a:r>
          </a:p>
          <a:p>
            <a:r>
              <a:rPr lang="en-US" altLang="ko-KR" dirty="0"/>
              <a:t>X(</a:t>
            </a:r>
            <a:r>
              <a:rPr lang="ko-KR" altLang="en-US" dirty="0"/>
              <a:t>전역</a:t>
            </a:r>
            <a:r>
              <a:rPr lang="en-US" altLang="ko-KR" dirty="0"/>
              <a:t>)=1</a:t>
            </a:r>
          </a:p>
          <a:p>
            <a:r>
              <a:rPr lang="en-US" altLang="ko-KR" dirty="0"/>
              <a:t>Bar()x(</a:t>
            </a:r>
            <a:r>
              <a:rPr lang="ko-KR" altLang="en-US" dirty="0"/>
              <a:t>전역</a:t>
            </a:r>
            <a:r>
              <a:rPr lang="en-US" altLang="ko-KR" dirty="0"/>
              <a:t>)</a:t>
            </a:r>
            <a:r>
              <a:rPr lang="ko-KR" altLang="en-US" dirty="0"/>
              <a:t>을 출력</a:t>
            </a:r>
            <a:endParaRPr lang="en-US" altLang="ko-KR" dirty="0"/>
          </a:p>
          <a:p>
            <a:r>
              <a:rPr lang="en-US" altLang="ko-KR" dirty="0"/>
              <a:t>Bar()x(</a:t>
            </a:r>
            <a:r>
              <a:rPr lang="ko-KR" altLang="en-US" dirty="0"/>
              <a:t>전역</a:t>
            </a:r>
            <a:r>
              <a:rPr lang="en-US" altLang="ko-KR" dirty="0"/>
              <a:t>)</a:t>
            </a:r>
            <a:r>
              <a:rPr lang="ko-KR" altLang="en-US" dirty="0"/>
              <a:t>을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430F43A-68E2-3A35-7FF1-DD51B6E1E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141" y="2818992"/>
            <a:ext cx="2926510" cy="400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9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B065FA-36CC-3737-8E30-160054C92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03" y="453901"/>
            <a:ext cx="6260619" cy="5620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196E9D-F675-42A8-71D7-0B582D3ED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06" y="1223461"/>
            <a:ext cx="5753587" cy="36272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F0D739-D6F4-96DC-AD1C-494BF856C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32" y="5166576"/>
            <a:ext cx="6216736" cy="9372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B4011B-DEB4-7AD3-D840-C785E5AAC73D}"/>
              </a:ext>
            </a:extLst>
          </p:cNvPr>
          <p:cNvSpPr txBox="1"/>
          <p:nvPr/>
        </p:nvSpPr>
        <p:spPr>
          <a:xfrm>
            <a:off x="964748" y="6274414"/>
            <a:ext cx="5035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객체는 객체인데 전역으로 잡힌 객체다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전역이다 보니 다른 객체보다도 먼저 </a:t>
            </a:r>
            <a:r>
              <a:rPr lang="ko-KR" altLang="en-US" dirty="0" err="1"/>
              <a:t>생성될것이다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307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89D29F-DB82-2514-05D9-A7E854B9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4" y="243130"/>
            <a:ext cx="6581536" cy="897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EC8E4C-40AF-897B-8C19-E8B7D9136099}"/>
              </a:ext>
            </a:extLst>
          </p:cNvPr>
          <p:cNvSpPr txBox="1"/>
          <p:nvPr/>
        </p:nvSpPr>
        <p:spPr>
          <a:xfrm>
            <a:off x="331702" y="1335091"/>
            <a:ext cx="62097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즉시 실행 함수</a:t>
            </a:r>
            <a:endParaRPr lang="en-US" altLang="ko-KR" dirty="0"/>
          </a:p>
          <a:p>
            <a:r>
              <a:rPr lang="ko-KR" altLang="en-US" dirty="0"/>
              <a:t>함수를 선언하자마자 즉시 실행되는 형태로 함수 내부의 변수들이 전역 </a:t>
            </a:r>
            <a:r>
              <a:rPr lang="ko-KR" altLang="en-US" dirty="0" err="1"/>
              <a:t>스코프에</a:t>
            </a:r>
            <a:r>
              <a:rPr lang="ko-KR" altLang="en-US" dirty="0"/>
              <a:t> 노출되는 것을 </a:t>
            </a:r>
            <a:r>
              <a:rPr lang="ko-KR" altLang="en-US" dirty="0" err="1"/>
              <a:t>방지할수</a:t>
            </a:r>
            <a:r>
              <a:rPr lang="ko-KR" altLang="en-US" dirty="0"/>
              <a:t> 있다</a:t>
            </a: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네임스페이스 객체</a:t>
            </a:r>
            <a:endParaRPr lang="en-US" altLang="ko-KR" dirty="0"/>
          </a:p>
          <a:p>
            <a:r>
              <a:rPr lang="ko-KR" altLang="en-US" dirty="0"/>
              <a:t>객체를 생성하고 해당 객체에 메서드를 추가하는 방법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모듈 패턴</a:t>
            </a:r>
            <a:endParaRPr lang="en-US" altLang="ko-KR" dirty="0"/>
          </a:p>
          <a:p>
            <a:r>
              <a:rPr lang="ko-KR" altLang="en-US" dirty="0"/>
              <a:t>변수와 함수들을 실행함수로 감싸 하나의 모듈을 만들어 다른 코드와 격리시키는 방법이다</a:t>
            </a:r>
            <a:endParaRPr lang="en-US" altLang="ko-KR" dirty="0"/>
          </a:p>
          <a:p>
            <a:r>
              <a:rPr lang="en-US" altLang="ko-KR" dirty="0"/>
              <a:t>4.ES6 </a:t>
            </a:r>
            <a:r>
              <a:rPr lang="ko-KR" altLang="en-US" dirty="0"/>
              <a:t>모듈</a:t>
            </a:r>
            <a:endParaRPr lang="en-US" altLang="ko-KR" dirty="0"/>
          </a:p>
          <a:p>
            <a:r>
              <a:rPr lang="ko-KR" altLang="en-US" dirty="0" err="1"/>
              <a:t>각모듈이</a:t>
            </a:r>
            <a:r>
              <a:rPr lang="ko-KR" altLang="en-US" dirty="0"/>
              <a:t> 독립된 </a:t>
            </a:r>
            <a:r>
              <a:rPr lang="ko-KR" altLang="en-US" dirty="0" err="1"/>
              <a:t>스코프를</a:t>
            </a:r>
            <a:r>
              <a:rPr lang="ko-KR" altLang="en-US" dirty="0"/>
              <a:t> 가지며 모듈 내에서 선언한 </a:t>
            </a:r>
            <a:r>
              <a:rPr lang="ko-KR" altLang="en-US" dirty="0" err="1"/>
              <a:t>변수자</a:t>
            </a:r>
            <a:r>
              <a:rPr lang="ko-KR" altLang="en-US" dirty="0"/>
              <a:t> 함수는 모듈내에서만 접근이 가능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91C990-369D-D519-E63B-CFF94B409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7" y="8667744"/>
            <a:ext cx="6710386" cy="7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2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35801B-E49F-81D5-9557-5BF76ECBCFFF}"/>
              </a:ext>
            </a:extLst>
          </p:cNvPr>
          <p:cNvSpPr txBox="1"/>
          <p:nvPr/>
        </p:nvSpPr>
        <p:spPr>
          <a:xfrm>
            <a:off x="315589" y="404408"/>
            <a:ext cx="5915277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 height = 174.3;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oneYearAgoHeight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var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agoHeight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174;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console.log(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지역변수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년전키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agoHeight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oneYearAgoHeight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console.log(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전역변수 내 현재키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height);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 weight = 56.8;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oneYearAgoWeight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var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agoWeight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68;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console.log(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'1</a:t>
            </a:r>
            <a:r>
              <a:rPr lang="ko-KR" altLang="en-US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년전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몸무게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'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agoWeight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oneYearAgoWeight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console.log(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몸무게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'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weight)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 eyes =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왼쪽눈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0.2 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오른쪽눈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0.8'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wearGlasses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 eyes =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왼쪽눈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0.8 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오른쪽눈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1.2'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console.log(eyes)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wearGlasses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console.log(eyes)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icetea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그냥 </a:t>
            </a:r>
            <a:r>
              <a:rPr lang="ko-KR" altLang="en-US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아이스티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2200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plusCoffee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icetea_Coffee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커피추가한 </a:t>
            </a:r>
            <a:r>
              <a:rPr lang="ko-KR" altLang="en-US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아이스티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2700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console.log(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icetea_Coffee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plusCoffee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console.log(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icetea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337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C7B9C1-6CB4-CEAB-052A-1066DF090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69" y="410423"/>
            <a:ext cx="5893326" cy="2598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F54FE0-09F4-40B6-143B-6C8F2FF9E6D4}"/>
              </a:ext>
            </a:extLst>
          </p:cNvPr>
          <p:cNvSpPr txBox="1"/>
          <p:nvPr/>
        </p:nvSpPr>
        <p:spPr>
          <a:xfrm>
            <a:off x="764572" y="3102707"/>
            <a:ext cx="474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100</a:t>
            </a:r>
            <a:r>
              <a:rPr lang="ko-KR" altLang="en-US" sz="2400" dirty="0"/>
              <a:t>과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6BC2BC-202F-17B7-722A-C96115BE2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15" y="3933880"/>
            <a:ext cx="5346938" cy="23106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15F81F-D218-8571-06DE-608128E1BE35}"/>
              </a:ext>
            </a:extLst>
          </p:cNvPr>
          <p:cNvSpPr txBox="1"/>
          <p:nvPr/>
        </p:nvSpPr>
        <p:spPr>
          <a:xfrm>
            <a:off x="836415" y="6682154"/>
            <a:ext cx="4743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는 지역으로 </a:t>
            </a:r>
            <a:r>
              <a:rPr lang="ko-KR" altLang="en-US" dirty="0" err="1"/>
              <a:t>설정되어있기에</a:t>
            </a:r>
            <a:r>
              <a:rPr lang="ko-KR" altLang="en-US" dirty="0"/>
              <a:t> 전역을 </a:t>
            </a:r>
            <a:r>
              <a:rPr lang="ko-KR" altLang="en-US" dirty="0" err="1"/>
              <a:t>출력할려고하는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ko-KR" altLang="en-US" dirty="0" err="1"/>
              <a:t>출력할수</a:t>
            </a:r>
            <a:r>
              <a:rPr lang="ko-KR" altLang="en-US" dirty="0"/>
              <a:t> 없음</a:t>
            </a:r>
            <a:endParaRPr lang="en-US" altLang="ko-KR" dirty="0"/>
          </a:p>
          <a:p>
            <a:r>
              <a:rPr lang="ko-KR" altLang="en-US" dirty="0"/>
              <a:t>전역으로 </a:t>
            </a:r>
            <a:r>
              <a:rPr lang="ko-KR" altLang="en-US" dirty="0" err="1"/>
              <a:t>설정된게</a:t>
            </a:r>
            <a:r>
              <a:rPr lang="ko-KR" altLang="en-US" dirty="0"/>
              <a:t> 먼저 실행되기에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0FED80-9A1A-3CA0-30A0-FF6BB8168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52" y="8043147"/>
            <a:ext cx="5966496" cy="10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7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1B9427-0C7E-8F69-5F47-A8682C4244E2}"/>
              </a:ext>
            </a:extLst>
          </p:cNvPr>
          <p:cNvSpPr txBox="1"/>
          <p:nvPr/>
        </p:nvSpPr>
        <p:spPr>
          <a:xfrm>
            <a:off x="395654" y="503426"/>
            <a:ext cx="6066692" cy="940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readline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require(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readline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readline.createInterface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input: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process.stdin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output :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process.stdout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rl.question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''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(M) = &gt; {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M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</a:t>
            </a:r>
            <a:r>
              <a:rPr lang="ko-KR" altLang="en-US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입력받음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rl.question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''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(N) = &gt; {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N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</a:t>
            </a:r>
            <a:r>
              <a:rPr lang="ko-KR" altLang="en-US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입력받음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입력값을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정수로 변환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M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N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(N);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let sum = 0;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소수들의 합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let min;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최소 소수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let yes = 1;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소수의 여부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let count = 0;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소수의 개수 카운트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(let i = M; i &lt;= N; i++)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= 1)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1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은 소수가 아님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= 2) {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2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소수이므로 초기값 설정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yes = 0;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count++;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min = 2;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(let j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- 1; j &gt; 1; j--)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yes = 0;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 j == = 0)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yes = 1;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(count == = 0)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min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(yes == = 0)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sum +=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count++;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(count == = 0)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console.log(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"-1"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console.log(`${sum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}\n${ min }`);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rl.close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2091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</TotalTime>
  <Words>607</Words>
  <Application>Microsoft Office PowerPoint</Application>
  <PresentationFormat>A4 용지(210x297mm)</PresentationFormat>
  <Paragraphs>110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돋움체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영록 이</dc:creator>
  <cp:lastModifiedBy>영록 이</cp:lastModifiedBy>
  <cp:revision>1</cp:revision>
  <dcterms:created xsi:type="dcterms:W3CDTF">2023-10-11T04:18:54Z</dcterms:created>
  <dcterms:modified xsi:type="dcterms:W3CDTF">2023-10-11T05:33:18Z</dcterms:modified>
</cp:coreProperties>
</file>