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9.png" Type="http://schemas.openxmlformats.org/officeDocument/2006/relationships/image"/><Relationship Id="rId5" Target="../media/image8.png" Type="http://schemas.openxmlformats.org/officeDocument/2006/relationships/image"/><Relationship Id="rId6" Target="../media/image89.png" Type="http://schemas.openxmlformats.org/officeDocument/2006/relationships/image"/><Relationship Id="rId7" Target="../media/image76.png" Type="http://schemas.openxmlformats.org/officeDocument/2006/relationships/image"/><Relationship Id="rId8" Target="../media/image44.png" Type="http://schemas.openxmlformats.org/officeDocument/2006/relationships/image"/><Relationship Id="rId9" Target="../media/image10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9.png" Type="http://schemas.openxmlformats.org/officeDocument/2006/relationships/image"/><Relationship Id="rId5" Target="../media/image8.png" Type="http://schemas.openxmlformats.org/officeDocument/2006/relationships/image"/><Relationship Id="rId6" Target="../media/image89.png" Type="http://schemas.openxmlformats.org/officeDocument/2006/relationships/image"/><Relationship Id="rId7" Target="../media/image76.png" Type="http://schemas.openxmlformats.org/officeDocument/2006/relationships/image"/><Relationship Id="rId8" Target="../media/image44.png" Type="http://schemas.openxmlformats.org/officeDocument/2006/relationships/image"/><Relationship Id="rId9" Target="../media/image1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14" Target="../media/image21.png" Type="http://schemas.openxmlformats.org/officeDocument/2006/relationships/image"/><Relationship Id="rId15" Target="../media/image22.png" Type="http://schemas.openxmlformats.org/officeDocument/2006/relationships/image"/><Relationship Id="rId16" Target="../media/image23.png" Type="http://schemas.openxmlformats.org/officeDocument/2006/relationships/image"/><Relationship Id="rId17" Target="../media/image24.png" Type="http://schemas.openxmlformats.org/officeDocument/2006/relationships/image"/><Relationship Id="rId18" Target="../media/image25.png" Type="http://schemas.openxmlformats.org/officeDocument/2006/relationships/image"/><Relationship Id="rId19" Target="../media/image26.png" Type="http://schemas.openxmlformats.org/officeDocument/2006/relationships/image"/><Relationship Id="rId2" Target="../media/image1.png" Type="http://schemas.openxmlformats.org/officeDocument/2006/relationships/image"/><Relationship Id="rId20" Target="../media/image27.png" Type="http://schemas.openxmlformats.org/officeDocument/2006/relationships/image"/><Relationship Id="rId21" Target="../media/image28.png" Type="http://schemas.openxmlformats.org/officeDocument/2006/relationships/image"/><Relationship Id="rId22" Target="../media/image29.png" Type="http://schemas.openxmlformats.org/officeDocument/2006/relationships/image"/><Relationship Id="rId23" Target="../media/image30.png" Type="http://schemas.openxmlformats.org/officeDocument/2006/relationships/image"/><Relationship Id="rId24" Target="../media/image10.png" Type="http://schemas.openxmlformats.org/officeDocument/2006/relationships/image"/><Relationship Id="rId25" Target="../media/image31.png" Type="http://schemas.openxmlformats.org/officeDocument/2006/relationships/image"/><Relationship Id="rId26" Target="../media/image32.png" Type="http://schemas.openxmlformats.org/officeDocument/2006/relationships/image"/><Relationship Id="rId27" Target="../media/image33.png" Type="http://schemas.openxmlformats.org/officeDocument/2006/relationships/image"/><Relationship Id="rId28" Target="../media/image34.pn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Relationship Id="rId5" Target="../media/image15.png" Type="http://schemas.openxmlformats.org/officeDocument/2006/relationships/image"/><Relationship Id="rId6" Target="../media/image4.png" Type="http://schemas.openxmlformats.org/officeDocument/2006/relationships/image"/><Relationship Id="rId7" Target="../media/image3.png" Type="http://schemas.openxmlformats.org/officeDocument/2006/relationships/image"/><Relationship Id="rId8" Target="../media/image8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png" Type="http://schemas.openxmlformats.org/officeDocument/2006/relationships/image"/><Relationship Id="rId12" Target="../media/image42.png" Type="http://schemas.openxmlformats.org/officeDocument/2006/relationships/image"/><Relationship Id="rId13" Target="../media/image43.png" Type="http://schemas.openxmlformats.org/officeDocument/2006/relationships/image"/><Relationship Id="rId14" Target="../media/image44.png" Type="http://schemas.openxmlformats.org/officeDocument/2006/relationships/image"/><Relationship Id="rId15" Target="../media/image45.png" Type="http://schemas.openxmlformats.org/officeDocument/2006/relationships/image"/><Relationship Id="rId16" Target="../media/image46.png" Type="http://schemas.openxmlformats.org/officeDocument/2006/relationships/image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Relationship Id="rId6" Target="../media/image9.png" Type="http://schemas.openxmlformats.org/officeDocument/2006/relationships/image"/><Relationship Id="rId7" Target="../media/image8.png" Type="http://schemas.openxmlformats.org/officeDocument/2006/relationships/image"/><Relationship Id="rId8" Target="../media/image15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39.png" Type="http://schemas.openxmlformats.org/officeDocument/2006/relationships/image"/><Relationship Id="rId12" Target="../media/image44.png" Type="http://schemas.openxmlformats.org/officeDocument/2006/relationships/image"/><Relationship Id="rId13" Target="../media/image40.png" Type="http://schemas.openxmlformats.org/officeDocument/2006/relationships/image"/><Relationship Id="rId14" Target="../media/image41.png" Type="http://schemas.openxmlformats.org/officeDocument/2006/relationships/image"/><Relationship Id="rId15" Target="../media/image49.png" Type="http://schemas.openxmlformats.org/officeDocument/2006/relationships/image"/><Relationship Id="rId16" Target="../media/image50.png" Type="http://schemas.openxmlformats.org/officeDocument/2006/relationships/image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9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png" Type="http://schemas.openxmlformats.org/officeDocument/2006/relationships/image"/><Relationship Id="rId12" Target="../media/image57.png" Type="http://schemas.openxmlformats.org/officeDocument/2006/relationships/image"/><Relationship Id="rId13" Target="../media/image58.png" Type="http://schemas.openxmlformats.org/officeDocument/2006/relationships/image"/><Relationship Id="rId14" Target="../media/image59.png" Type="http://schemas.openxmlformats.org/officeDocument/2006/relationships/image"/><Relationship Id="rId15" Target="../media/image60.png" Type="http://schemas.openxmlformats.org/officeDocument/2006/relationships/image"/><Relationship Id="rId16" Target="../media/image61.png" Type="http://schemas.openxmlformats.org/officeDocument/2006/relationships/image"/><Relationship Id="rId17" Target="../media/image62.png" Type="http://schemas.openxmlformats.org/officeDocument/2006/relationships/image"/><Relationship Id="rId18" Target="../media/image63.png" Type="http://schemas.openxmlformats.org/officeDocument/2006/relationships/image"/><Relationship Id="rId19" Target="../media/image64.png" Type="http://schemas.openxmlformats.org/officeDocument/2006/relationships/image"/><Relationship Id="rId2" Target="../media/image36.png" Type="http://schemas.openxmlformats.org/officeDocument/2006/relationships/image"/><Relationship Id="rId20" Target="../media/image65.png" Type="http://schemas.openxmlformats.org/officeDocument/2006/relationships/image"/><Relationship Id="rId21" Target="../media/image66.png" Type="http://schemas.openxmlformats.org/officeDocument/2006/relationships/image"/><Relationship Id="rId22" Target="../media/image67.png" Type="http://schemas.openxmlformats.org/officeDocument/2006/relationships/image"/><Relationship Id="rId23" Target="../media/image68.png" Type="http://schemas.openxmlformats.org/officeDocument/2006/relationships/image"/><Relationship Id="rId24" Target="../media/image69.png" Type="http://schemas.openxmlformats.org/officeDocument/2006/relationships/image"/><Relationship Id="rId25" Target="../media/image70.png" Type="http://schemas.openxmlformats.org/officeDocument/2006/relationships/image"/><Relationship Id="rId26" Target="../media/image71.png" Type="http://schemas.openxmlformats.org/officeDocument/2006/relationships/image"/><Relationship Id="rId27" Target="../media/image72.png" Type="http://schemas.openxmlformats.org/officeDocument/2006/relationships/image"/><Relationship Id="rId28" Target="../media/image73.png" Type="http://schemas.openxmlformats.org/officeDocument/2006/relationships/image"/><Relationship Id="rId29" Target="../media/image74.png" Type="http://schemas.openxmlformats.org/officeDocument/2006/relationships/image"/><Relationship Id="rId3" Target="../media/image51.png" Type="http://schemas.openxmlformats.org/officeDocument/2006/relationships/image"/><Relationship Id="rId30" Target="../media/image75.png" Type="http://schemas.openxmlformats.org/officeDocument/2006/relationships/image"/><Relationship Id="rId31" Target="../media/image44.png" Type="http://schemas.openxmlformats.org/officeDocument/2006/relationships/image"/><Relationship Id="rId4" Target="../media/image52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53.png" Type="http://schemas.openxmlformats.org/officeDocument/2006/relationships/image"/><Relationship Id="rId8" Target="../media/image3.pn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8.png" Type="http://schemas.openxmlformats.org/officeDocument/2006/relationships/image"/><Relationship Id="rId11" Target="../media/image79.png" Type="http://schemas.openxmlformats.org/officeDocument/2006/relationships/image"/><Relationship Id="rId12" Target="../media/image80.png" Type="http://schemas.openxmlformats.org/officeDocument/2006/relationships/image"/><Relationship Id="rId13" Target="../media/image44.png" Type="http://schemas.openxmlformats.org/officeDocument/2006/relationships/image"/><Relationship Id="rId14" Target="../media/image81.png" Type="http://schemas.openxmlformats.org/officeDocument/2006/relationships/image"/><Relationship Id="rId15" Target="../media/image82.png" Type="http://schemas.openxmlformats.org/officeDocument/2006/relationships/image"/><Relationship Id="rId16" Target="../media/image83.png" Type="http://schemas.openxmlformats.org/officeDocument/2006/relationships/image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Relationship Id="rId5" Target="../media/image9.png" Type="http://schemas.openxmlformats.org/officeDocument/2006/relationships/image"/><Relationship Id="rId6" Target="../media/image8.png" Type="http://schemas.openxmlformats.org/officeDocument/2006/relationships/image"/><Relationship Id="rId7" Target="../media/image76.png" Type="http://schemas.openxmlformats.org/officeDocument/2006/relationships/image"/><Relationship Id="rId8" Target="../media/image38.png" Type="http://schemas.openxmlformats.org/officeDocument/2006/relationships/image"/><Relationship Id="rId9" Target="../media/image7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8.png" Type="http://schemas.openxmlformats.org/officeDocument/2006/relationships/image"/><Relationship Id="rId11" Target="../media/image84.png" Type="http://schemas.openxmlformats.org/officeDocument/2006/relationships/image"/><Relationship Id="rId12" Target="../media/image4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Relationship Id="rId5" Target="../media/image9.png" Type="http://schemas.openxmlformats.org/officeDocument/2006/relationships/image"/><Relationship Id="rId6" Target="../media/image8.png" Type="http://schemas.openxmlformats.org/officeDocument/2006/relationships/image"/><Relationship Id="rId7" Target="../media/image76.png" Type="http://schemas.openxmlformats.org/officeDocument/2006/relationships/image"/><Relationship Id="rId8" Target="../media/image38.png" Type="http://schemas.openxmlformats.org/officeDocument/2006/relationships/image"/><Relationship Id="rId9" Target="../media/image7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9.png" Type="http://schemas.openxmlformats.org/officeDocument/2006/relationships/image"/><Relationship Id="rId11" Target="../media/image76.png" Type="http://schemas.openxmlformats.org/officeDocument/2006/relationships/image"/><Relationship Id="rId12" Target="../media/image44.png" Type="http://schemas.openxmlformats.org/officeDocument/2006/relationships/image"/><Relationship Id="rId13" Target="../media/image90.png" Type="http://schemas.openxmlformats.org/officeDocument/2006/relationships/image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Relationship Id="rId5" Target="../media/image9.png" Type="http://schemas.openxmlformats.org/officeDocument/2006/relationships/image"/><Relationship Id="rId6" Target="../media/image8.png" Type="http://schemas.openxmlformats.org/officeDocument/2006/relationships/image"/><Relationship Id="rId7" Target="../media/image38.png" Type="http://schemas.openxmlformats.org/officeDocument/2006/relationships/image"/><Relationship Id="rId8" Target="../media/image87.png" Type="http://schemas.openxmlformats.org/officeDocument/2006/relationships/image"/><Relationship Id="rId9" Target="../media/image8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5.png" Type="http://schemas.openxmlformats.org/officeDocument/2006/relationships/image"/><Relationship Id="rId11" Target="../media/image96.png" Type="http://schemas.openxmlformats.org/officeDocument/2006/relationships/image"/><Relationship Id="rId12" Target="../media/image97.png" Type="http://schemas.openxmlformats.org/officeDocument/2006/relationships/image"/><Relationship Id="rId13" Target="../media/image98.png" Type="http://schemas.openxmlformats.org/officeDocument/2006/relationships/image"/><Relationship Id="rId14" Target="../media/image99.png" Type="http://schemas.openxmlformats.org/officeDocument/2006/relationships/image"/><Relationship Id="rId15" Target="../media/image100.png" Type="http://schemas.openxmlformats.org/officeDocument/2006/relationships/image"/><Relationship Id="rId16" Target="../media/image44.png" Type="http://schemas.openxmlformats.org/officeDocument/2006/relationships/image"/><Relationship Id="rId17" Target="../media/image101.png" Type="http://schemas.openxmlformats.org/officeDocument/2006/relationships/image"/><Relationship Id="rId18" Target="../media/image102.png" Type="http://schemas.openxmlformats.org/officeDocument/2006/relationships/image"/><Relationship Id="rId19" Target="../media/image103.png" Type="http://schemas.openxmlformats.org/officeDocument/2006/relationships/image"/><Relationship Id="rId2" Target="../media/image91.png" Type="http://schemas.openxmlformats.org/officeDocument/2006/relationships/image"/><Relationship Id="rId20" Target="../media/image104.png" Type="http://schemas.openxmlformats.org/officeDocument/2006/relationships/image"/><Relationship Id="rId21" Target="../media/image105.png" Type="http://schemas.openxmlformats.org/officeDocument/2006/relationships/image"/><Relationship Id="rId22" Target="../media/image106.png" Type="http://schemas.openxmlformats.org/officeDocument/2006/relationships/image"/><Relationship Id="rId23" Target="../media/image107.png" Type="http://schemas.openxmlformats.org/officeDocument/2006/relationships/image"/><Relationship Id="rId24" Target="../media/image108.png" Type="http://schemas.openxmlformats.org/officeDocument/2006/relationships/image"/><Relationship Id="rId3" Target="../media/image36.png" Type="http://schemas.openxmlformats.org/officeDocument/2006/relationships/image"/><Relationship Id="rId4" Target="../media/image53.png" Type="http://schemas.openxmlformats.org/officeDocument/2006/relationships/image"/><Relationship Id="rId5" Target="../media/image3.png" Type="http://schemas.openxmlformats.org/officeDocument/2006/relationships/image"/><Relationship Id="rId6" Target="../media/image92.png" Type="http://schemas.openxmlformats.org/officeDocument/2006/relationships/image"/><Relationship Id="rId7" Target="../media/image93.png" Type="http://schemas.openxmlformats.org/officeDocument/2006/relationships/image"/><Relationship Id="rId8" Target="../media/image38.png" Type="http://schemas.openxmlformats.org/officeDocument/2006/relationships/image"/><Relationship Id="rId9" Target="../media/image9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84700" y="-2413000"/>
            <a:ext cx="9118600" cy="15125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1940000">
            <a:off x="10147300" y="-2298700"/>
            <a:ext cx="4330700" cy="441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393700" y="8039100"/>
            <a:ext cx="4432300" cy="377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2820000">
            <a:off x="-3060700" y="-4254500"/>
            <a:ext cx="9575800" cy="5219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420600" y="9194800"/>
            <a:ext cx="4889500" cy="2171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667000" y="6769100"/>
            <a:ext cx="12954000" cy="63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073400" y="7061200"/>
            <a:ext cx="11671300" cy="1473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46100" y="4508500"/>
            <a:ext cx="1511300" cy="130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065500" y="6299200"/>
            <a:ext cx="1181100" cy="128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780000">
            <a:off x="15760700" y="1917700"/>
            <a:ext cx="4318000" cy="3276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829300" y="7467600"/>
            <a:ext cx="292100" cy="317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5753100" y="2921000"/>
            <a:ext cx="25158700" cy="4991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992100" y="7467600"/>
            <a:ext cx="292100" cy="3175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871700" y="177800"/>
            <a:ext cx="3073400" cy="3073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-3619500" y="1384300"/>
            <a:ext cx="228092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820000">
            <a:off x="10401300" y="-4254500"/>
            <a:ext cx="9575800" cy="5219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596900"/>
            <a:ext cx="16675100" cy="908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01700" y="228600"/>
            <a:ext cx="1181100" cy="128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002000" y="8686800"/>
            <a:ext cx="1511300" cy="130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1940000">
            <a:off x="14795500" y="1346200"/>
            <a:ext cx="2628900" cy="2679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825500" y="8826500"/>
            <a:ext cx="5295900" cy="2349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430500" y="177800"/>
            <a:ext cx="2514600" cy="2514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527300" y="2882900"/>
            <a:ext cx="13347700" cy="5232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820000">
            <a:off x="10401300" y="-4254500"/>
            <a:ext cx="9575800" cy="5219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596900"/>
            <a:ext cx="16675100" cy="908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01700" y="228600"/>
            <a:ext cx="1181100" cy="128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002000" y="8686800"/>
            <a:ext cx="1511300" cy="130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11940000">
            <a:off x="14795500" y="1346200"/>
            <a:ext cx="2628900" cy="2679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825500" y="8826500"/>
            <a:ext cx="5295900" cy="2349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430500" y="177800"/>
            <a:ext cx="2514600" cy="2514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9700" y="2743200"/>
            <a:ext cx="15938500" cy="537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84700" y="-2413000"/>
            <a:ext cx="9118600" cy="15125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1940000">
            <a:off x="10287000" y="-2311400"/>
            <a:ext cx="4330700" cy="4419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065500" y="6299200"/>
            <a:ext cx="1181100" cy="128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716000" y="9105900"/>
            <a:ext cx="5295900" cy="2349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2820000">
            <a:off x="-3060700" y="-4254500"/>
            <a:ext cx="9575800" cy="5219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736600" y="7747000"/>
            <a:ext cx="4432300" cy="3771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46100" y="4508500"/>
            <a:ext cx="1511300" cy="13081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667000" y="3530600"/>
            <a:ext cx="12954000" cy="63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054600" y="939800"/>
            <a:ext cx="7747000" cy="38862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0" y="4343400"/>
            <a:ext cx="749300" cy="787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851400" y="4076700"/>
            <a:ext cx="2857500" cy="952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889500" y="4749800"/>
            <a:ext cx="1930400" cy="622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797300" y="4419600"/>
            <a:ext cx="1041400" cy="6858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347200" y="4991100"/>
            <a:ext cx="749300" cy="787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274300" y="4711700"/>
            <a:ext cx="990600" cy="1003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312400" y="5422900"/>
            <a:ext cx="1257300" cy="927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245600" y="5080000"/>
            <a:ext cx="1028700" cy="6858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0" y="5727700"/>
            <a:ext cx="749300" cy="787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851400" y="5473700"/>
            <a:ext cx="2451100" cy="952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4889500" y="6134100"/>
            <a:ext cx="2489200" cy="622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3822700" y="5803900"/>
            <a:ext cx="1041400" cy="6858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937000" y="7213600"/>
            <a:ext cx="749300" cy="7874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4864100" y="7010400"/>
            <a:ext cx="2032000" cy="1397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4902200" y="7645400"/>
            <a:ext cx="1765300" cy="9271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3822700" y="7289800"/>
            <a:ext cx="1041400" cy="6858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-780000">
            <a:off x="15760700" y="1917700"/>
            <a:ext cx="4318000" cy="32766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4592300" y="177800"/>
            <a:ext cx="3352800" cy="3352800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347200" y="6578600"/>
            <a:ext cx="749300" cy="7874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0287000" y="6375400"/>
            <a:ext cx="3035300" cy="13970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0312400" y="7010400"/>
            <a:ext cx="1257300" cy="9271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9245600" y="6654800"/>
            <a:ext cx="10033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820000">
            <a:off x="10401300" y="-4254500"/>
            <a:ext cx="9575800" cy="5219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596900"/>
            <a:ext cx="16675100" cy="9080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66900" y="2832100"/>
            <a:ext cx="14541500" cy="6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130800" y="1511300"/>
            <a:ext cx="914400" cy="1003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01700" y="228600"/>
            <a:ext cx="1181100" cy="128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919200" y="8712200"/>
            <a:ext cx="1511300" cy="1308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825500" y="8826500"/>
            <a:ext cx="5295900" cy="2349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2700000">
            <a:off x="15836900" y="6858000"/>
            <a:ext cx="3581400" cy="2717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054600" y="1689100"/>
            <a:ext cx="1079500" cy="723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083300" y="1130300"/>
            <a:ext cx="6921500" cy="35560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400300" y="4305300"/>
            <a:ext cx="4152900" cy="3352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403600" y="4711700"/>
            <a:ext cx="2235200" cy="22352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5430500" y="177800"/>
            <a:ext cx="2514600" cy="2514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959600" y="5562600"/>
            <a:ext cx="7632700" cy="2082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099300" y="4686300"/>
            <a:ext cx="61976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820000">
            <a:off x="10401300" y="-4254500"/>
            <a:ext cx="9575800" cy="5219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596900"/>
            <a:ext cx="16675100" cy="9080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387600" y="3911600"/>
            <a:ext cx="4152900" cy="4152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16300" y="5207000"/>
            <a:ext cx="2019300" cy="2019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66900" y="2832100"/>
            <a:ext cx="14541500" cy="63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130800" y="1511300"/>
            <a:ext cx="914400" cy="1003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1700" y="228600"/>
            <a:ext cx="1181100" cy="128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919200" y="8712200"/>
            <a:ext cx="1511300" cy="1308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825500" y="8826500"/>
            <a:ext cx="5295900" cy="2349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2700000">
            <a:off x="15836900" y="6858000"/>
            <a:ext cx="3581400" cy="27178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430500" y="177800"/>
            <a:ext cx="2514600" cy="2514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054600" y="1689100"/>
            <a:ext cx="1079500" cy="723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083300" y="1130300"/>
            <a:ext cx="6921500" cy="3556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883400" y="5511800"/>
            <a:ext cx="9131300" cy="2082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959600" y="4724400"/>
            <a:ext cx="40132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00100" y="596900"/>
            <a:ext cx="16675100" cy="9080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322300" y="7061200"/>
            <a:ext cx="1701800" cy="1270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0" y="6426200"/>
            <a:ext cx="2260600" cy="8636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66900" y="2832100"/>
            <a:ext cx="14541500" cy="63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130800" y="1511300"/>
            <a:ext cx="914400" cy="1003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12420000">
            <a:off x="14947900" y="-863600"/>
            <a:ext cx="5765800" cy="3149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663700" y="7950200"/>
            <a:ext cx="4432300" cy="3771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080000" y="1689100"/>
            <a:ext cx="1079500" cy="711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083300" y="1130300"/>
            <a:ext cx="6121400" cy="3556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58900" y="2374900"/>
            <a:ext cx="2159000" cy="965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125700" y="8089900"/>
            <a:ext cx="1346200" cy="1168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968500" y="5003800"/>
            <a:ext cx="2298700" cy="1651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87400" y="6515100"/>
            <a:ext cx="4267200" cy="8636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464300" y="3467100"/>
            <a:ext cx="2362200" cy="2095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559300" y="3060700"/>
            <a:ext cx="2984500" cy="12954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981700" y="6654800"/>
            <a:ext cx="2362200" cy="2159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711700" y="8674100"/>
            <a:ext cx="4508500" cy="8636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931400" y="4876800"/>
            <a:ext cx="2362200" cy="2159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8877300" y="6870700"/>
            <a:ext cx="4279900" cy="8636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890500" y="3340100"/>
            <a:ext cx="2235200" cy="22352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3233400" y="3314700"/>
            <a:ext cx="4114800" cy="13843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-9120000">
            <a:off x="4470400" y="6985000"/>
            <a:ext cx="1854200" cy="2159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1680000">
            <a:off x="4711700" y="6553200"/>
            <a:ext cx="1384300" cy="774700"/>
          </a:xfrm>
          <a:prstGeom prst="rect">
            <a:avLst/>
          </a:prstGeom>
        </p:spPr>
      </p:pic>
      <p:grpSp>
        <p:nvGrpSpPr>
          <p:cNvPr name="Group 37" id="3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8" id="38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5340000">
            <a:off x="6756400" y="6070600"/>
            <a:ext cx="1092200" cy="1270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-5400000">
            <a:off x="7010400" y="6083300"/>
            <a:ext cx="1092200" cy="1270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7480300" y="5715000"/>
            <a:ext cx="1320800" cy="10795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6197600" y="5816600"/>
            <a:ext cx="1308100" cy="8255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-12060000">
            <a:off x="8140700" y="7010400"/>
            <a:ext cx="1524000" cy="1778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12660000">
            <a:off x="12128500" y="6769100"/>
            <a:ext cx="1155700" cy="1397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8305800" y="7150100"/>
            <a:ext cx="1257300" cy="9398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-12060000">
            <a:off x="11798300" y="4737100"/>
            <a:ext cx="1371600" cy="1651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20280000">
            <a:off x="11899900" y="4965700"/>
            <a:ext cx="1371600" cy="165100"/>
          </a:xfrm>
          <a:prstGeom prst="rect">
            <a:avLst/>
          </a:prstGeom>
        </p:spPr>
      </p:pic>
      <p:grpSp>
        <p:nvGrpSpPr>
          <p:cNvPr name="Group 47" id="4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8" id="48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15430500" y="177800"/>
            <a:ext cx="2514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820000">
            <a:off x="10401300" y="-4254500"/>
            <a:ext cx="9575800" cy="5219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596900"/>
            <a:ext cx="16675100" cy="9080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66900" y="2832100"/>
            <a:ext cx="14541500" cy="6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1700" y="228600"/>
            <a:ext cx="1181100" cy="128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002000" y="8686800"/>
            <a:ext cx="1511300" cy="130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825500" y="8826500"/>
            <a:ext cx="5295900" cy="2349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749800" y="1511300"/>
            <a:ext cx="914400" cy="1003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711700" y="1689100"/>
            <a:ext cx="1028700" cy="711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1940000">
            <a:off x="15430500" y="2120900"/>
            <a:ext cx="1943100" cy="1981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057900" y="990600"/>
            <a:ext cx="7162800" cy="24511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299700" y="3073400"/>
            <a:ext cx="3416300" cy="57277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430500" y="177800"/>
            <a:ext cx="2514600" cy="2514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146800" y="6108700"/>
            <a:ext cx="1409700" cy="6350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381500" y="4889500"/>
            <a:ext cx="5880100" cy="2171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245100" y="6819900"/>
            <a:ext cx="40894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820000">
            <a:off x="10401300" y="-4254500"/>
            <a:ext cx="9575800" cy="5219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596900"/>
            <a:ext cx="16675100" cy="9080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66900" y="2832100"/>
            <a:ext cx="14541500" cy="6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1700" y="228600"/>
            <a:ext cx="1181100" cy="128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002000" y="8686800"/>
            <a:ext cx="1511300" cy="130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825500" y="8826500"/>
            <a:ext cx="5295900" cy="2349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749800" y="1511300"/>
            <a:ext cx="914400" cy="1003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711700" y="1689100"/>
            <a:ext cx="1028700" cy="711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1940000">
            <a:off x="15430500" y="2120900"/>
            <a:ext cx="1943100" cy="19812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842000" y="3149600"/>
            <a:ext cx="9410700" cy="6375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430500" y="177800"/>
            <a:ext cx="2514600" cy="2514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727200" y="7785100"/>
            <a:ext cx="8623300" cy="1308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057900" y="990600"/>
            <a:ext cx="7226300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2820000">
            <a:off x="10401300" y="-4254500"/>
            <a:ext cx="9575800" cy="5219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596900"/>
            <a:ext cx="16675100" cy="9080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66900" y="2832100"/>
            <a:ext cx="14541500" cy="6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1700" y="228600"/>
            <a:ext cx="1181100" cy="128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002000" y="8686800"/>
            <a:ext cx="1511300" cy="130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105400" y="1511300"/>
            <a:ext cx="914400" cy="1003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067300" y="1689100"/>
            <a:ext cx="1066800" cy="711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070600" y="1130300"/>
            <a:ext cx="4495800" cy="3556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1940000">
            <a:off x="14795500" y="1346200"/>
            <a:ext cx="2628900" cy="2679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825500" y="8826500"/>
            <a:ext cx="5295900" cy="23495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430500" y="177800"/>
            <a:ext cx="2514600" cy="2514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390900" y="3644900"/>
            <a:ext cx="12369800" cy="5118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2420000">
            <a:off x="14490700" y="8229600"/>
            <a:ext cx="5321300" cy="2895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596900"/>
            <a:ext cx="16675100" cy="908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2420000">
            <a:off x="14947900" y="-863600"/>
            <a:ext cx="5765800" cy="3149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663700" y="7950200"/>
            <a:ext cx="4432300" cy="3771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00100" y="596900"/>
            <a:ext cx="2159000" cy="9652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400300" y="5118100"/>
            <a:ext cx="7429500" cy="63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251200" y="3238500"/>
            <a:ext cx="914400" cy="1003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213100" y="3403600"/>
            <a:ext cx="1028700" cy="736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89000" y="4368800"/>
            <a:ext cx="5765800" cy="2451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1380000">
            <a:off x="15963900" y="533400"/>
            <a:ext cx="1803400" cy="15875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718300" y="1778000"/>
            <a:ext cx="9715500" cy="1003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912100" y="1930400"/>
            <a:ext cx="2476500" cy="8001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794500" y="1854200"/>
            <a:ext cx="863600" cy="863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654800" y="1968500"/>
            <a:ext cx="1104900" cy="7112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430500" y="177800"/>
            <a:ext cx="2514600" cy="25146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718300" y="3238500"/>
            <a:ext cx="9715500" cy="1003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912100" y="3390900"/>
            <a:ext cx="3873500" cy="8001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794500" y="3314700"/>
            <a:ext cx="863600" cy="863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667500" y="3378200"/>
            <a:ext cx="1104900" cy="7112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718300" y="4686300"/>
            <a:ext cx="9715500" cy="10033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924800" y="4876800"/>
            <a:ext cx="3187700" cy="1206500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794500" y="4762500"/>
            <a:ext cx="863600" cy="8636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6667500" y="4876800"/>
            <a:ext cx="1104900" cy="7112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718300" y="6146800"/>
            <a:ext cx="9715500" cy="10033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912100" y="6299200"/>
            <a:ext cx="7137400" cy="8001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7" id="3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794500" y="6223000"/>
            <a:ext cx="863600" cy="8636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6680200" y="6324600"/>
            <a:ext cx="1104900" cy="711200"/>
          </a:xfrm>
          <a:prstGeom prst="rect">
            <a:avLst/>
          </a:prstGeom>
        </p:spPr>
      </p:pic>
      <p:grpSp>
        <p:nvGrpSpPr>
          <p:cNvPr name="Group 39" id="3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0" id="4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718300" y="7594600"/>
            <a:ext cx="9715500" cy="10033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7912100" y="7772400"/>
            <a:ext cx="3429000" cy="800100"/>
          </a:xfrm>
          <a:prstGeom prst="rect">
            <a:avLst/>
          </a:prstGeom>
        </p:spPr>
      </p:pic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794500" y="7670800"/>
            <a:ext cx="863600" cy="8636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6667500" y="7785100"/>
            <a:ext cx="1104900" cy="71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