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35"/>
  </p:notesMasterIdLst>
  <p:handoutMasterIdLst>
    <p:handoutMasterId r:id="rId36"/>
  </p:handoutMasterIdLst>
  <p:sldIdLst>
    <p:sldId id="352" r:id="rId2"/>
    <p:sldId id="343" r:id="rId3"/>
    <p:sldId id="353" r:id="rId4"/>
    <p:sldId id="355" r:id="rId5"/>
    <p:sldId id="359" r:id="rId6"/>
    <p:sldId id="358" r:id="rId7"/>
    <p:sldId id="356" r:id="rId8"/>
    <p:sldId id="357" r:id="rId9"/>
    <p:sldId id="362" r:id="rId10"/>
    <p:sldId id="361"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299" r:id="rId34"/>
  </p:sldIdLst>
  <p:sldSz cx="12192000" cy="6858000"/>
  <p:notesSz cx="6858000" cy="9144000"/>
  <p:embeddedFontLst>
    <p:embeddedFont>
      <p:font typeface="맑은 고딕" panose="020B0503020000020004" pitchFamily="34" charset="-127"/>
      <p:regular r:id="rId37"/>
      <p:bold r:id="rId38"/>
    </p:embeddedFont>
    <p:embeddedFont>
      <p:font typeface="Calibri" panose="020F0502020204030204" pitchFamily="34" charset="0"/>
      <p:regular r:id="rId39"/>
      <p:bold r:id="rId40"/>
      <p:italic r:id="rId41"/>
      <p:boldItalic r:id="rId42"/>
    </p:embeddedFont>
    <p:embeddedFont>
      <p:font typeface="Calibri Light" panose="020F0302020204030204" pitchFamily="34" charset="0"/>
      <p:regular r:id="rId43"/>
      <p:italic r:id="rId44"/>
    </p:embeddedFont>
    <p:embeddedFont>
      <p:font typeface="Caviar Dreams" panose="020B0604020202020204" charset="0"/>
      <p:regular r:id="rId45"/>
      <p:bold r:id="rId46"/>
      <p:italic r:id="rId47"/>
      <p:boldItalic r:id="rId48"/>
    </p:embeddedFont>
    <p:embeddedFont>
      <p:font typeface="Lucida Sans Unicode" panose="020B0602030504020204" pitchFamily="34" charset="0"/>
      <p:regular r:id="rId49"/>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2251C"/>
    <a:srgbClr val="32345D"/>
    <a:srgbClr val="FFCC00"/>
    <a:srgbClr val="2690D2"/>
    <a:srgbClr val="AAC9DE"/>
    <a:srgbClr val="FF66CC"/>
    <a:srgbClr val="F3F3F3"/>
    <a:srgbClr val="FF2D82"/>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394" autoAdjust="0"/>
  </p:normalViewPr>
  <p:slideViewPr>
    <p:cSldViewPr>
      <p:cViewPr varScale="1">
        <p:scale>
          <a:sx n="74" d="100"/>
          <a:sy n="74" d="100"/>
        </p:scale>
        <p:origin x="492"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4" d="100"/>
          <a:sy n="74" d="100"/>
        </p:scale>
        <p:origin x="174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2021-08-02</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2021-08-02</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3" name="그림 개체 틀 2"/>
          <p:cNvSpPr>
            <a:spLocks noGrp="1"/>
          </p:cNvSpPr>
          <p:nvPr>
            <p:ph type="pic" sz="quarter" idx="13"/>
          </p:nvPr>
        </p:nvSpPr>
        <p:spPr>
          <a:xfrm>
            <a:off x="0" y="0"/>
            <a:ext cx="12192000" cy="6858000"/>
          </a:xfrm>
        </p:spPr>
        <p:txBody>
          <a:bodyPr/>
          <a:lstStyle/>
          <a:p>
            <a:endParaRPr lang="ko-KR" altLang="en-US"/>
          </a:p>
        </p:txBody>
      </p:sp>
      <p:sp>
        <p:nvSpPr>
          <p:cNvPr id="9" name="제목 1"/>
          <p:cNvSpPr>
            <a:spLocks noGrp="1"/>
          </p:cNvSpPr>
          <p:nvPr>
            <p:ph type="ctrTitle" hasCustomPrompt="1"/>
          </p:nvPr>
        </p:nvSpPr>
        <p:spPr>
          <a:xfrm>
            <a:off x="2034369" y="2204864"/>
            <a:ext cx="8123262" cy="1842890"/>
          </a:xfrm>
          <a:noFill/>
          <a:ln w="9525">
            <a:noFill/>
            <a:miter lim="800000"/>
            <a:headEnd/>
            <a:tailEnd/>
          </a:ln>
          <a:effectLst/>
        </p:spPr>
        <p:txBody>
          <a:bodyPr vert="horz" wrap="square" lIns="91440" tIns="45720" rIns="91440" bIns="45720" numCol="1" rtlCol="0" anchor="ctr" anchorCtr="0" compatLnSpc="1">
            <a:prstTxWarp prst="textNoShape">
              <a:avLst/>
            </a:prstTxWarp>
            <a:noAutofit/>
          </a:bodyPr>
          <a:lstStyle>
            <a:lvl1pPr algn="ctr">
              <a:defRPr lang="ko-KR" altLang="en-US" sz="10000" b="1" i="0" kern="1200" spc="-200" baseline="0" dirty="0">
                <a:solidFill>
                  <a:schemeClr val="bg1"/>
                </a:solidFill>
                <a:effectLst>
                  <a:outerShdw blurRad="38100" dist="38100" dir="2700000" algn="tl">
                    <a:srgbClr val="000000">
                      <a:alpha val="43137"/>
                    </a:srgbClr>
                  </a:outerShdw>
                </a:effectLst>
                <a:latin typeface="Caviar Dreams" panose="020B0402020204020504" pitchFamily="34" charset="0"/>
                <a:ea typeface="HorusN" panose="02000500000000000000" pitchFamily="2" charset="0"/>
                <a:cs typeface="Calibri Light" panose="020F0302020204030204" pitchFamily="34" charset="0"/>
              </a:defRPr>
            </a:lvl1pPr>
          </a:lstStyle>
          <a:p>
            <a:pPr lvl="0"/>
            <a:r>
              <a:rPr lang="ko-KR" altLang="en-US" dirty="0"/>
              <a:t>제목을</a:t>
            </a:r>
            <a:r>
              <a:rPr lang="en-US" altLang="ko-KR" dirty="0"/>
              <a:t> </a:t>
            </a:r>
            <a:r>
              <a:rPr lang="ko-KR" altLang="en-US" dirty="0"/>
              <a:t>입력하시오</a:t>
            </a:r>
          </a:p>
        </p:txBody>
      </p:sp>
      <p:sp>
        <p:nvSpPr>
          <p:cNvPr id="4" name="날짜 개체 틀 3"/>
          <p:cNvSpPr>
            <a:spLocks noGrp="1"/>
          </p:cNvSpPr>
          <p:nvPr>
            <p:ph type="dt" sz="half" idx="10"/>
          </p:nvPr>
        </p:nvSpPr>
        <p:spPr/>
        <p:txBody>
          <a:bodyPr/>
          <a:lstStyle/>
          <a:p>
            <a:fld id="{ED3D6733-6F27-4404-AB51-585418F146E5}" type="datetimeFigureOut">
              <a:rPr lang="ko-KR" altLang="en-US" smtClean="0"/>
              <a:pPr/>
              <a:t>2021-08-02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352880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4_사용자 지정 레이아웃">
    <p:spTree>
      <p:nvGrpSpPr>
        <p:cNvPr id="1" name=""/>
        <p:cNvGrpSpPr/>
        <p:nvPr/>
      </p:nvGrpSpPr>
      <p:grpSpPr>
        <a:xfrm>
          <a:off x="0" y="0"/>
          <a:ext cx="0" cy="0"/>
          <a:chOff x="0" y="0"/>
          <a:chExt cx="0" cy="0"/>
        </a:xfrm>
      </p:grpSpPr>
      <p:sp>
        <p:nvSpPr>
          <p:cNvPr id="8" name="그림 개체 틀 2"/>
          <p:cNvSpPr>
            <a:spLocks noGrp="1"/>
          </p:cNvSpPr>
          <p:nvPr>
            <p:ph type="pic" sz="quarter" idx="14"/>
          </p:nvPr>
        </p:nvSpPr>
        <p:spPr>
          <a:xfrm>
            <a:off x="0" y="0"/>
            <a:ext cx="6023992" cy="6858000"/>
          </a:xfrm>
        </p:spPr>
        <p:txBody>
          <a:bodyPr/>
          <a:lstStyle/>
          <a:p>
            <a:endParaRPr lang="ko-KR" altLang="en-US"/>
          </a:p>
        </p:txBody>
      </p:sp>
      <p:sp>
        <p:nvSpPr>
          <p:cNvPr id="3" name="날짜 개체 틀 2"/>
          <p:cNvSpPr>
            <a:spLocks noGrp="1"/>
          </p:cNvSpPr>
          <p:nvPr>
            <p:ph type="dt" sz="half" idx="10"/>
          </p:nvPr>
        </p:nvSpPr>
        <p:spPr/>
        <p:txBody>
          <a:bodyPr/>
          <a:lstStyle/>
          <a:p>
            <a:fld id="{ED3D6733-6F27-4404-AB51-585418F146E5}" type="datetimeFigureOut">
              <a:rPr lang="ko-KR" altLang="en-US" smtClean="0"/>
              <a:pPr/>
              <a:t>2021-08-02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2187382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사용자 지정 레이아웃">
    <p:spTree>
      <p:nvGrpSpPr>
        <p:cNvPr id="1" name=""/>
        <p:cNvGrpSpPr/>
        <p:nvPr/>
      </p:nvGrpSpPr>
      <p:grpSpPr>
        <a:xfrm>
          <a:off x="0" y="0"/>
          <a:ext cx="0" cy="0"/>
          <a:chOff x="0" y="0"/>
          <a:chExt cx="0" cy="0"/>
        </a:xfrm>
      </p:grpSpPr>
      <p:sp>
        <p:nvSpPr>
          <p:cNvPr id="6" name="날짜 개체 틀 2"/>
          <p:cNvSpPr>
            <a:spLocks noGrp="1"/>
          </p:cNvSpPr>
          <p:nvPr>
            <p:ph type="dt" sz="half" idx="10"/>
          </p:nvPr>
        </p:nvSpPr>
        <p:spPr>
          <a:xfrm>
            <a:off x="609600" y="6429399"/>
            <a:ext cx="2844800" cy="292079"/>
          </a:xfrm>
        </p:spPr>
        <p:txBody>
          <a:bodyPr/>
          <a:lstStyle/>
          <a:p>
            <a:fld id="{ED3D6733-6F27-4404-AB51-585418F146E5}" type="datetimeFigureOut">
              <a:rPr lang="ko-KR" altLang="en-US" smtClean="0"/>
              <a:pPr/>
              <a:t>2021-08-02</a:t>
            </a:fld>
            <a:endParaRPr lang="ko-KR" altLang="en-US"/>
          </a:p>
        </p:txBody>
      </p:sp>
      <p:sp>
        <p:nvSpPr>
          <p:cNvPr id="7" name="바닥글 개체 틀 3"/>
          <p:cNvSpPr>
            <a:spLocks noGrp="1"/>
          </p:cNvSpPr>
          <p:nvPr>
            <p:ph type="ftr" sz="quarter" idx="11"/>
          </p:nvPr>
        </p:nvSpPr>
        <p:spPr>
          <a:xfrm>
            <a:off x="4165600" y="6429399"/>
            <a:ext cx="3860800" cy="292079"/>
          </a:xfrm>
        </p:spPr>
        <p:txBody>
          <a:bodyPr/>
          <a:lstStyle/>
          <a:p>
            <a:endParaRPr lang="ko-KR" altLang="en-US"/>
          </a:p>
        </p:txBody>
      </p:sp>
      <p:sp>
        <p:nvSpPr>
          <p:cNvPr id="9" name="슬라이드 번호 개체 틀 4"/>
          <p:cNvSpPr>
            <a:spLocks noGrp="1"/>
          </p:cNvSpPr>
          <p:nvPr>
            <p:ph type="sldNum" sz="quarter" idx="12"/>
          </p:nvPr>
        </p:nvSpPr>
        <p:spPr>
          <a:xfrm>
            <a:off x="8737600" y="6429399"/>
            <a:ext cx="2844800" cy="292079"/>
          </a:xfrm>
        </p:spPr>
        <p:txBody>
          <a:bodyPr/>
          <a:lstStyle/>
          <a:p>
            <a:fld id="{EE6BC638-39B7-4287-91A7-2A3DDA573295}" type="slidenum">
              <a:rPr lang="ko-KR" altLang="en-US" smtClean="0"/>
              <a:pPr/>
              <a:t>‹#›</a:t>
            </a:fld>
            <a:endParaRPr lang="ko-KR" altLang="en-US"/>
          </a:p>
        </p:txBody>
      </p:sp>
      <p:sp>
        <p:nvSpPr>
          <p:cNvPr id="10" name="그림 개체 틀 2"/>
          <p:cNvSpPr>
            <a:spLocks noGrp="1"/>
          </p:cNvSpPr>
          <p:nvPr>
            <p:ph type="pic" sz="quarter" idx="13"/>
          </p:nvPr>
        </p:nvSpPr>
        <p:spPr>
          <a:xfrm>
            <a:off x="0" y="0"/>
            <a:ext cx="12192000" cy="3284984"/>
          </a:xfrm>
        </p:spPr>
        <p:txBody>
          <a:bodyPr/>
          <a:lstStyle/>
          <a:p>
            <a:endParaRPr lang="ko-KR" altLang="en-US"/>
          </a:p>
        </p:txBody>
      </p:sp>
    </p:spTree>
    <p:extLst>
      <p:ext uri="{BB962C8B-B14F-4D97-AF65-F5344CB8AC3E}">
        <p14:creationId xmlns:p14="http://schemas.microsoft.com/office/powerpoint/2010/main" val="226804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ED3D6733-6F27-4404-AB51-585418F146E5}" type="datetimeFigureOut">
              <a:rPr lang="ko-KR" altLang="en-US" smtClean="0"/>
              <a:pPr/>
              <a:t>2021-08-02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그림 개체 틀 2"/>
          <p:cNvSpPr>
            <a:spLocks noGrp="1"/>
          </p:cNvSpPr>
          <p:nvPr>
            <p:ph type="pic" sz="quarter" idx="14"/>
          </p:nvPr>
        </p:nvSpPr>
        <p:spPr>
          <a:xfrm>
            <a:off x="0" y="0"/>
            <a:ext cx="12192000" cy="6858000"/>
          </a:xfrm>
        </p:spPr>
        <p:txBody>
          <a:bodyPr/>
          <a:lstStyle/>
          <a:p>
            <a:endParaRPr lang="ko-KR" altLang="en-US"/>
          </a:p>
        </p:txBody>
      </p:sp>
    </p:spTree>
    <p:extLst>
      <p:ext uri="{BB962C8B-B14F-4D97-AF65-F5344CB8AC3E}">
        <p14:creationId xmlns:p14="http://schemas.microsoft.com/office/powerpoint/2010/main" val="35100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ED3D6733-6F27-4404-AB51-585418F146E5}" type="datetimeFigureOut">
              <a:rPr lang="ko-KR" altLang="en-US" smtClean="0"/>
              <a:pPr/>
              <a:t>2021-08-02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그림 개체 틀 2"/>
          <p:cNvSpPr>
            <a:spLocks noGrp="1"/>
          </p:cNvSpPr>
          <p:nvPr>
            <p:ph type="pic" sz="quarter" idx="14"/>
          </p:nvPr>
        </p:nvSpPr>
        <p:spPr>
          <a:xfrm>
            <a:off x="5807968" y="0"/>
            <a:ext cx="6384032" cy="6858000"/>
          </a:xfrm>
        </p:spPr>
        <p:txBody>
          <a:bodyPr/>
          <a:lstStyle/>
          <a:p>
            <a:endParaRPr lang="ko-KR" altLang="en-US"/>
          </a:p>
        </p:txBody>
      </p:sp>
    </p:spTree>
    <p:extLst>
      <p:ext uri="{BB962C8B-B14F-4D97-AF65-F5344CB8AC3E}">
        <p14:creationId xmlns:p14="http://schemas.microsoft.com/office/powerpoint/2010/main" val="420839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사용자 지정 레이아웃">
    <p:spTree>
      <p:nvGrpSpPr>
        <p:cNvPr id="1" name=""/>
        <p:cNvGrpSpPr/>
        <p:nvPr/>
      </p:nvGrpSpPr>
      <p:grpSpPr>
        <a:xfrm>
          <a:off x="0" y="0"/>
          <a:ext cx="0" cy="0"/>
          <a:chOff x="0" y="0"/>
          <a:chExt cx="0" cy="0"/>
        </a:xfrm>
      </p:grpSpPr>
      <p:sp>
        <p:nvSpPr>
          <p:cNvPr id="11" name="그림 개체 틀 2"/>
          <p:cNvSpPr>
            <a:spLocks noGrp="1"/>
          </p:cNvSpPr>
          <p:nvPr>
            <p:ph type="pic" sz="quarter" idx="16"/>
          </p:nvPr>
        </p:nvSpPr>
        <p:spPr>
          <a:xfrm>
            <a:off x="0" y="0"/>
            <a:ext cx="12192000" cy="2564904"/>
          </a:xfrm>
        </p:spPr>
        <p:txBody>
          <a:bodyPr/>
          <a:lstStyle/>
          <a:p>
            <a:endParaRPr lang="ko-KR" altLang="en-US"/>
          </a:p>
        </p:txBody>
      </p:sp>
      <p:sp>
        <p:nvSpPr>
          <p:cNvPr id="4" name="날짜 개체 틀 2"/>
          <p:cNvSpPr>
            <a:spLocks noGrp="1"/>
          </p:cNvSpPr>
          <p:nvPr>
            <p:ph type="dt" sz="half" idx="10"/>
          </p:nvPr>
        </p:nvSpPr>
        <p:spPr>
          <a:xfrm>
            <a:off x="609600" y="6429399"/>
            <a:ext cx="2844800" cy="292079"/>
          </a:xfrm>
        </p:spPr>
        <p:txBody>
          <a:bodyPr/>
          <a:lstStyle/>
          <a:p>
            <a:fld id="{ED3D6733-6F27-4404-AB51-585418F146E5}" type="datetimeFigureOut">
              <a:rPr lang="ko-KR" altLang="en-US" smtClean="0"/>
              <a:pPr/>
              <a:t>2021-08-02</a:t>
            </a:fld>
            <a:endParaRPr lang="ko-KR" altLang="en-US"/>
          </a:p>
        </p:txBody>
      </p:sp>
      <p:sp>
        <p:nvSpPr>
          <p:cNvPr id="6" name="바닥글 개체 틀 3"/>
          <p:cNvSpPr>
            <a:spLocks noGrp="1"/>
          </p:cNvSpPr>
          <p:nvPr>
            <p:ph type="ftr" sz="quarter" idx="11"/>
          </p:nvPr>
        </p:nvSpPr>
        <p:spPr>
          <a:xfrm>
            <a:off x="4165600" y="6429399"/>
            <a:ext cx="3860800" cy="292079"/>
          </a:xfrm>
        </p:spPr>
        <p:txBody>
          <a:bodyPr/>
          <a:lstStyle/>
          <a:p>
            <a:endParaRPr lang="ko-KR" altLang="en-US"/>
          </a:p>
        </p:txBody>
      </p:sp>
      <p:sp>
        <p:nvSpPr>
          <p:cNvPr id="7" name="슬라이드 번호 개체 틀 4"/>
          <p:cNvSpPr>
            <a:spLocks noGrp="1"/>
          </p:cNvSpPr>
          <p:nvPr>
            <p:ph type="sldNum" sz="quarter" idx="12"/>
          </p:nvPr>
        </p:nvSpPr>
        <p:spPr>
          <a:xfrm>
            <a:off x="8737600" y="6429399"/>
            <a:ext cx="2844800" cy="292079"/>
          </a:xfrm>
        </p:spPr>
        <p:txBody>
          <a:bodyPr/>
          <a:lstStyle/>
          <a:p>
            <a:fld id="{EE6BC638-39B7-4287-91A7-2A3DDA573295}" type="slidenum">
              <a:rPr lang="ko-KR" altLang="en-US" smtClean="0"/>
              <a:pPr/>
              <a:t>‹#›</a:t>
            </a:fld>
            <a:endParaRPr lang="ko-KR" altLang="en-US"/>
          </a:p>
        </p:txBody>
      </p:sp>
      <p:sp>
        <p:nvSpPr>
          <p:cNvPr id="15" name="그림 개체 틀 2"/>
          <p:cNvSpPr>
            <a:spLocks noGrp="1"/>
          </p:cNvSpPr>
          <p:nvPr>
            <p:ph type="pic" sz="quarter" idx="21"/>
          </p:nvPr>
        </p:nvSpPr>
        <p:spPr>
          <a:xfrm>
            <a:off x="1174875" y="1863137"/>
            <a:ext cx="2906058" cy="3782006"/>
          </a:xfrm>
        </p:spPr>
        <p:txBody>
          <a:bodyPr/>
          <a:lstStyle/>
          <a:p>
            <a:endParaRPr lang="ko-KR" altLang="en-US"/>
          </a:p>
        </p:txBody>
      </p:sp>
    </p:spTree>
    <p:extLst>
      <p:ext uri="{BB962C8B-B14F-4D97-AF65-F5344CB8AC3E}">
        <p14:creationId xmlns:p14="http://schemas.microsoft.com/office/powerpoint/2010/main" val="200259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사용자 지정 레이아웃">
    <p:spTree>
      <p:nvGrpSpPr>
        <p:cNvPr id="1" name=""/>
        <p:cNvGrpSpPr/>
        <p:nvPr/>
      </p:nvGrpSpPr>
      <p:grpSpPr>
        <a:xfrm>
          <a:off x="0" y="0"/>
          <a:ext cx="0" cy="0"/>
          <a:chOff x="0" y="0"/>
          <a:chExt cx="0" cy="0"/>
        </a:xfrm>
      </p:grpSpPr>
      <p:sp>
        <p:nvSpPr>
          <p:cNvPr id="17" name="날짜 개체 틀 2"/>
          <p:cNvSpPr>
            <a:spLocks noGrp="1"/>
          </p:cNvSpPr>
          <p:nvPr>
            <p:ph type="dt" sz="half" idx="10"/>
          </p:nvPr>
        </p:nvSpPr>
        <p:spPr>
          <a:xfrm>
            <a:off x="609600" y="6429399"/>
            <a:ext cx="2844800" cy="292079"/>
          </a:xfrm>
        </p:spPr>
        <p:txBody>
          <a:bodyPr/>
          <a:lstStyle/>
          <a:p>
            <a:fld id="{ED3D6733-6F27-4404-AB51-585418F146E5}" type="datetimeFigureOut">
              <a:rPr lang="ko-KR" altLang="en-US" smtClean="0"/>
              <a:pPr/>
              <a:t>2021-08-02</a:t>
            </a:fld>
            <a:endParaRPr lang="ko-KR" altLang="en-US"/>
          </a:p>
        </p:txBody>
      </p:sp>
      <p:sp>
        <p:nvSpPr>
          <p:cNvPr id="18" name="바닥글 개체 틀 3"/>
          <p:cNvSpPr>
            <a:spLocks noGrp="1"/>
          </p:cNvSpPr>
          <p:nvPr>
            <p:ph type="ftr" sz="quarter" idx="11"/>
          </p:nvPr>
        </p:nvSpPr>
        <p:spPr>
          <a:xfrm>
            <a:off x="4165600" y="6429399"/>
            <a:ext cx="3860800" cy="292079"/>
          </a:xfrm>
        </p:spPr>
        <p:txBody>
          <a:bodyPr/>
          <a:lstStyle/>
          <a:p>
            <a:endParaRPr lang="ko-KR" altLang="en-US"/>
          </a:p>
        </p:txBody>
      </p:sp>
      <p:sp>
        <p:nvSpPr>
          <p:cNvPr id="19" name="슬라이드 번호 개체 틀 4"/>
          <p:cNvSpPr>
            <a:spLocks noGrp="1"/>
          </p:cNvSpPr>
          <p:nvPr>
            <p:ph type="sldNum" sz="quarter" idx="12"/>
          </p:nvPr>
        </p:nvSpPr>
        <p:spPr>
          <a:xfrm>
            <a:off x="8737600" y="6429399"/>
            <a:ext cx="2844800" cy="292079"/>
          </a:xfrm>
        </p:spPr>
        <p:txBody>
          <a:bodyPr/>
          <a:lstStyle/>
          <a:p>
            <a:fld id="{EE6BC638-39B7-4287-91A7-2A3DDA573295}" type="slidenum">
              <a:rPr lang="ko-KR" altLang="en-US" smtClean="0"/>
              <a:pPr/>
              <a:t>‹#›</a:t>
            </a:fld>
            <a:endParaRPr lang="ko-KR" altLang="en-US"/>
          </a:p>
        </p:txBody>
      </p:sp>
      <p:sp>
        <p:nvSpPr>
          <p:cNvPr id="10" name="그림 개체 틀 2"/>
          <p:cNvSpPr>
            <a:spLocks noGrp="1"/>
          </p:cNvSpPr>
          <p:nvPr>
            <p:ph type="pic" sz="quarter" idx="22"/>
          </p:nvPr>
        </p:nvSpPr>
        <p:spPr>
          <a:xfrm>
            <a:off x="5807968" y="948266"/>
            <a:ext cx="5331135" cy="5909733"/>
          </a:xfrm>
        </p:spPr>
        <p:txBody>
          <a:bodyPr/>
          <a:lstStyle/>
          <a:p>
            <a:endParaRPr lang="ko-KR" altLang="en-US"/>
          </a:p>
        </p:txBody>
      </p:sp>
    </p:spTree>
    <p:extLst>
      <p:ext uri="{BB962C8B-B14F-4D97-AF65-F5344CB8AC3E}">
        <p14:creationId xmlns:p14="http://schemas.microsoft.com/office/powerpoint/2010/main" val="4197794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사용자 지정 레이아웃">
    <p:spTree>
      <p:nvGrpSpPr>
        <p:cNvPr id="1" name=""/>
        <p:cNvGrpSpPr/>
        <p:nvPr/>
      </p:nvGrpSpPr>
      <p:grpSpPr>
        <a:xfrm>
          <a:off x="0" y="0"/>
          <a:ext cx="0" cy="0"/>
          <a:chOff x="0" y="0"/>
          <a:chExt cx="0" cy="0"/>
        </a:xfrm>
      </p:grpSpPr>
      <p:sp>
        <p:nvSpPr>
          <p:cNvPr id="5" name="그림 개체 틀 2"/>
          <p:cNvSpPr>
            <a:spLocks noGrp="1"/>
          </p:cNvSpPr>
          <p:nvPr>
            <p:ph type="pic" sz="quarter" idx="13"/>
          </p:nvPr>
        </p:nvSpPr>
        <p:spPr>
          <a:xfrm>
            <a:off x="0" y="0"/>
            <a:ext cx="12192000" cy="1268760"/>
          </a:xfrm>
        </p:spPr>
        <p:txBody>
          <a:bodyPr/>
          <a:lstStyle/>
          <a:p>
            <a:endParaRPr lang="ko-KR" altLang="en-US"/>
          </a:p>
        </p:txBody>
      </p:sp>
      <p:sp>
        <p:nvSpPr>
          <p:cNvPr id="6" name="텍스트 개체 틀 8"/>
          <p:cNvSpPr>
            <a:spLocks noGrp="1"/>
          </p:cNvSpPr>
          <p:nvPr>
            <p:ph type="body" sz="quarter" idx="14" hasCustomPrompt="1"/>
          </p:nvPr>
        </p:nvSpPr>
        <p:spPr>
          <a:xfrm>
            <a:off x="809625" y="1988840"/>
            <a:ext cx="10572750" cy="3969992"/>
          </a:xfrm>
          <a:noFill/>
        </p:spPr>
        <p:txBody>
          <a:bodyPr>
            <a:normAutofit/>
          </a:bodyPr>
          <a:lstStyle>
            <a:lvl1pPr marL="0" indent="0" algn="l" defTabSz="914400" rtl="0" eaLnBrk="1" latinLnBrk="1" hangingPunct="1">
              <a:spcBef>
                <a:spcPct val="20000"/>
              </a:spcBef>
              <a:buFont typeface="Arial" pitchFamily="34" charset="0"/>
              <a:buNone/>
              <a:defRPr lang="en-US" altLang="en-US" sz="1800" i="1" kern="1200" dirty="0">
                <a:solidFill>
                  <a:schemeClr val="tx1">
                    <a:lumMod val="50000"/>
                    <a:lumOff val="50000"/>
                  </a:schemeClr>
                </a:solidFill>
                <a:latin typeface="+mn-lt"/>
                <a:ea typeface="+mn-ea"/>
                <a:cs typeface="Arial" panose="020B0604020202020204" pitchFamily="34" charset="0"/>
              </a:defRPr>
            </a:lvl1pPr>
          </a:lstStyle>
          <a:p>
            <a:pPr lvl="0"/>
            <a:r>
              <a:rPr lang="en-US" altLang="ko-KR" dirty="0">
                <a:solidFill>
                  <a:schemeClr val="tx1">
                    <a:lumMod val="50000"/>
                    <a:lumOff val="50000"/>
                  </a:schemeClr>
                </a:solidFill>
                <a:ea typeface="맑은 고딕" panose="020B0503020000020004" pitchFamily="50" charset="-127"/>
                <a:cs typeface="Poppins Medium" panose="02000000000000000000" pitchFamily="2" charset="0"/>
              </a:rPr>
              <a:t>Replace with your own text.</a:t>
            </a:r>
            <a:endParaRPr lang="en-US" dirty="0"/>
          </a:p>
        </p:txBody>
      </p:sp>
      <p:sp>
        <p:nvSpPr>
          <p:cNvPr id="3" name="제목 1"/>
          <p:cNvSpPr>
            <a:spLocks noGrp="1"/>
          </p:cNvSpPr>
          <p:nvPr>
            <p:ph type="title"/>
          </p:nvPr>
        </p:nvSpPr>
        <p:spPr>
          <a:xfrm>
            <a:off x="415897" y="948292"/>
            <a:ext cx="11360208" cy="824524"/>
          </a:xfrm>
          <a:prstGeom prst="rect">
            <a:avLst/>
          </a:prstGeom>
          <a:solidFill>
            <a:schemeClr val="accent4">
              <a:lumMod val="75000"/>
            </a:schemeClr>
          </a:solidFill>
          <a:ln w="9525">
            <a:noFill/>
            <a:miter lim="800000"/>
            <a:headEnd/>
            <a:tailEnd/>
          </a:ln>
          <a:effectLst/>
        </p:spPr>
        <p:txBody>
          <a:bodyPr vert="horz" wrap="square" lIns="91440" tIns="45720" rIns="91440" bIns="45720" numCol="1" rtlCol="0" anchor="ctr" anchorCtr="0" compatLnSpc="1">
            <a:prstTxWarp prst="textNoShape">
              <a:avLst/>
            </a:prstTxWarp>
            <a:noAutofit/>
          </a:bodyPr>
          <a:lstStyle>
            <a:lvl1pPr algn="ctr">
              <a:defRPr lang="ko-KR" altLang="en-US" sz="4500" b="1" spc="0" dirty="0">
                <a:solidFill>
                  <a:schemeClr val="bg1"/>
                </a:solidFill>
                <a:effectLst/>
                <a:latin typeface="Caviar Dreams" panose="020B0402020204020504" pitchFamily="34" charset="0"/>
                <a:cs typeface="Calibri Light" panose="020F0302020204030204" pitchFamily="34" charset="0"/>
              </a:defRPr>
            </a:lvl1pPr>
          </a:lstStyle>
          <a:p>
            <a:pPr marL="0" lvl="0" algn="ctr">
              <a:lnSpc>
                <a:spcPct val="55000"/>
              </a:lnSpc>
              <a:spcAft>
                <a:spcPts val="200"/>
              </a:spcAft>
            </a:pPr>
            <a:endParaRPr lang="ko-KR" altLang="en-US" dirty="0"/>
          </a:p>
        </p:txBody>
      </p:sp>
    </p:spTree>
    <p:extLst>
      <p:ext uri="{BB962C8B-B14F-4D97-AF65-F5344CB8AC3E}">
        <p14:creationId xmlns:p14="http://schemas.microsoft.com/office/powerpoint/2010/main" val="299963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sp>
        <p:nvSpPr>
          <p:cNvPr id="8" name="그림 개체 틀 2"/>
          <p:cNvSpPr>
            <a:spLocks noGrp="1"/>
          </p:cNvSpPr>
          <p:nvPr>
            <p:ph type="pic" sz="quarter" idx="13"/>
          </p:nvPr>
        </p:nvSpPr>
        <p:spPr>
          <a:xfrm>
            <a:off x="0" y="0"/>
            <a:ext cx="12192000" cy="6858000"/>
          </a:xfrm>
        </p:spPr>
        <p:txBody>
          <a:bodyPr/>
          <a:lstStyle/>
          <a:p>
            <a:endParaRPr lang="ko-KR" altLang="en-US"/>
          </a:p>
        </p:txBody>
      </p:sp>
      <p:sp>
        <p:nvSpPr>
          <p:cNvPr id="6" name="제목 1"/>
          <p:cNvSpPr>
            <a:spLocks noGrp="1"/>
          </p:cNvSpPr>
          <p:nvPr>
            <p:ph type="ctrTitle"/>
          </p:nvPr>
        </p:nvSpPr>
        <p:spPr>
          <a:xfrm>
            <a:off x="2999656" y="1933203"/>
            <a:ext cx="6192688" cy="1495797"/>
          </a:xfrm>
          <a:noFill/>
          <a:ln w="9525">
            <a:noFill/>
            <a:miter lim="800000"/>
            <a:headEnd/>
            <a:tailEnd/>
          </a:ln>
          <a:effectLst/>
        </p:spPr>
        <p:txBody>
          <a:bodyPr vert="horz" wrap="square" lIns="91440" tIns="45720" rIns="91440" bIns="45720" numCol="1" rtlCol="0" anchor="t" anchorCtr="0" compatLnSpc="1">
            <a:prstTxWarp prst="textNoShape">
              <a:avLst/>
            </a:prstTxWarp>
            <a:noAutofit/>
          </a:bodyPr>
          <a:lstStyle>
            <a:lvl1pPr algn="ctr">
              <a:defRPr lang="ko-KR" altLang="en-US" sz="11500" b="1" spc="-200" dirty="0">
                <a:solidFill>
                  <a:schemeClr val="bg1"/>
                </a:solidFill>
                <a:latin typeface="Caviar Dreams" panose="020B0402020204020504" pitchFamily="34" charset="0"/>
                <a:ea typeface="HorusN" panose="02000500000000000000" pitchFamily="2" charset="0"/>
                <a:cs typeface="Calibri Light" panose="020F0302020204030204" pitchFamily="34" charset="0"/>
              </a:defRPr>
            </a:lvl1pPr>
          </a:lstStyle>
          <a:p>
            <a:pPr marL="0" lvl="0" algn="ctr">
              <a:lnSpc>
                <a:spcPct val="110000"/>
              </a:lnSpc>
              <a:spcAft>
                <a:spcPts val="200"/>
              </a:spcAft>
            </a:pPr>
            <a:endParaRPr lang="ko-KR" altLang="en-US" dirty="0"/>
          </a:p>
        </p:txBody>
      </p:sp>
      <p:sp>
        <p:nvSpPr>
          <p:cNvPr id="3" name="날짜 개체 틀 2"/>
          <p:cNvSpPr>
            <a:spLocks noGrp="1"/>
          </p:cNvSpPr>
          <p:nvPr>
            <p:ph type="dt" sz="half" idx="10"/>
          </p:nvPr>
        </p:nvSpPr>
        <p:spPr/>
        <p:txBody>
          <a:bodyPr/>
          <a:lstStyle/>
          <a:p>
            <a:fld id="{ED3D6733-6F27-4404-AB51-585418F146E5}" type="datetimeFigureOut">
              <a:rPr lang="ko-KR" altLang="en-US" smtClean="0"/>
              <a:pPr/>
              <a:t>2021-08-02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370757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19026"/>
            <a:ext cx="10972800" cy="796908"/>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609600" y="1062021"/>
            <a:ext cx="109728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429399"/>
            <a:ext cx="2844800" cy="292079"/>
          </a:xfrm>
          <a:prstGeom prst="rect">
            <a:avLst/>
          </a:prstGeom>
        </p:spPr>
        <p:txBody>
          <a:bodyPr vert="horz" lIns="91440" tIns="45720" rIns="91440" bIns="45720" rtlCol="0" anchor="ctr"/>
          <a:lstStyle>
            <a:lvl1pPr algn="l">
              <a:defRPr sz="1200">
                <a:solidFill>
                  <a:schemeClr val="tx1">
                    <a:tint val="75000"/>
                  </a:schemeClr>
                </a:solidFill>
                <a:latin typeface="Calibri Light" panose="020F0302020204030204" pitchFamily="34" charset="0"/>
              </a:defRPr>
            </a:lvl1pPr>
          </a:lstStyle>
          <a:p>
            <a:fld id="{ED3D6733-6F27-4404-AB51-585418F146E5}" type="datetimeFigureOut">
              <a:rPr lang="ko-KR" altLang="en-US" smtClean="0"/>
              <a:pPr/>
              <a:t>2021-08-02</a:t>
            </a:fld>
            <a:endParaRPr lang="ko-KR" altLang="en-US"/>
          </a:p>
        </p:txBody>
      </p:sp>
      <p:sp>
        <p:nvSpPr>
          <p:cNvPr id="5" name="바닥글 개체 틀 4"/>
          <p:cNvSpPr>
            <a:spLocks noGrp="1"/>
          </p:cNvSpPr>
          <p:nvPr>
            <p:ph type="ftr" sz="quarter" idx="3"/>
          </p:nvPr>
        </p:nvSpPr>
        <p:spPr>
          <a:xfrm>
            <a:off x="4165600" y="6429399"/>
            <a:ext cx="3860800" cy="292079"/>
          </a:xfrm>
          <a:prstGeom prst="rect">
            <a:avLst/>
          </a:prstGeom>
        </p:spPr>
        <p:txBody>
          <a:bodyPr vert="horz" lIns="91440" tIns="45720" rIns="91440" bIns="45720" rtlCol="0" anchor="ctr"/>
          <a:lstStyle>
            <a:lvl1pPr algn="ctr">
              <a:defRPr sz="1200">
                <a:solidFill>
                  <a:schemeClr val="tx1">
                    <a:tint val="75000"/>
                  </a:schemeClr>
                </a:solidFill>
                <a:latin typeface="Calibri Light" panose="020F0302020204030204" pitchFamily="34" charset="0"/>
              </a:defRPr>
            </a:lvl1pPr>
          </a:lstStyle>
          <a:p>
            <a:endParaRPr lang="ko-KR" altLang="en-US"/>
          </a:p>
        </p:txBody>
      </p:sp>
      <p:sp>
        <p:nvSpPr>
          <p:cNvPr id="6" name="슬라이드 번호 개체 틀 5"/>
          <p:cNvSpPr>
            <a:spLocks noGrp="1"/>
          </p:cNvSpPr>
          <p:nvPr>
            <p:ph type="sldNum" sz="quarter" idx="4"/>
          </p:nvPr>
        </p:nvSpPr>
        <p:spPr>
          <a:xfrm>
            <a:off x="8737600" y="6429399"/>
            <a:ext cx="2844800" cy="292079"/>
          </a:xfrm>
          <a:prstGeom prst="rect">
            <a:avLst/>
          </a:prstGeom>
        </p:spPr>
        <p:txBody>
          <a:bodyPr vert="horz" lIns="91440" tIns="45720" rIns="91440" bIns="45720" rtlCol="0" anchor="ctr"/>
          <a:lstStyle>
            <a:lvl1pPr algn="r">
              <a:defRPr sz="1200">
                <a:solidFill>
                  <a:schemeClr val="tx1">
                    <a:tint val="75000"/>
                  </a:schemeClr>
                </a:solidFill>
                <a:latin typeface="Calibri Light" panose="020F0302020204030204" pitchFamily="34" charset="0"/>
              </a:defRPr>
            </a:lvl1p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2743205611"/>
      </p:ext>
    </p:extLst>
  </p:cSld>
  <p:clrMap bg1="lt1" tx1="dk1" bg2="lt2" tx2="dk2" accent1="accent1" accent2="accent2" accent3="accent3" accent4="accent4" accent5="accent5" accent6="accent6" hlink="hlink" folHlink="folHlink"/>
  <p:sldLayoutIdLst>
    <p:sldLayoutId id="2147483673" r:id="rId1"/>
    <p:sldLayoutId id="2147483688" r:id="rId2"/>
    <p:sldLayoutId id="2147483685" r:id="rId3"/>
    <p:sldLayoutId id="2147483694" r:id="rId4"/>
    <p:sldLayoutId id="2147483695" r:id="rId5"/>
    <p:sldLayoutId id="2147483693" r:id="rId6"/>
    <p:sldLayoutId id="2147483686" r:id="rId7"/>
    <p:sldLayoutId id="2147483678" r:id="rId8"/>
    <p:sldLayoutId id="2147483680" r:id="rId9"/>
  </p:sldLayoutIdLst>
  <p:txStyles>
    <p:title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anose="020B0503020000020004" pitchFamily="50" charset="-127"/>
          <a:ea typeface="맑은 고딕" panose="020B0503020000020004"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anose="020B0503020000020004" pitchFamily="50" charset="-127"/>
          <a:ea typeface="맑은 고딕" panose="020B0503020000020004"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anose="020B0503020000020004" pitchFamily="50" charset="-127"/>
          <a:ea typeface="맑은 고딕" panose="020B0503020000020004"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anose="020B0503020000020004" pitchFamily="50" charset="-127"/>
          <a:ea typeface="맑은 고딕" panose="020B0503020000020004"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anose="020B0503020000020004" pitchFamily="50" charset="-127"/>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BB536FCB-98E2-4940-B5EF-737F6AFD283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14993" r="14993"/>
          <a:stretch>
            <a:fillRect/>
          </a:stretch>
        </p:blipFill>
        <p:spPr>
          <a:xfrm>
            <a:off x="-144250" y="-1"/>
            <a:ext cx="6001342" cy="6858001"/>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07C04212-0698-42EC-B896-62801C212D16}"/>
              </a:ext>
            </a:extLst>
          </p:cNvPr>
          <p:cNvSpPr txBox="1"/>
          <p:nvPr/>
        </p:nvSpPr>
        <p:spPr>
          <a:xfrm>
            <a:off x="10076453" y="6093296"/>
            <a:ext cx="2088232" cy="400110"/>
          </a:xfrm>
          <a:prstGeom prst="rect">
            <a:avLst/>
          </a:prstGeom>
          <a:noFill/>
        </p:spPr>
        <p:txBody>
          <a:bodyPr wrap="square" rtlCol="0">
            <a:spAutoFit/>
          </a:bodyPr>
          <a:lstStyle/>
          <a:p>
            <a:r>
              <a:rPr lang="en-US" sz="2000" dirty="0">
                <a:solidFill>
                  <a:schemeClr val="accent1">
                    <a:lumMod val="60000"/>
                    <a:lumOff val="40000"/>
                  </a:schemeClr>
                </a:solidFill>
              </a:rPr>
              <a:t>- Shusant Sapkota</a:t>
            </a:r>
          </a:p>
        </p:txBody>
      </p:sp>
      <p:sp>
        <p:nvSpPr>
          <p:cNvPr id="12" name="Rectangle 11">
            <a:extLst>
              <a:ext uri="{FF2B5EF4-FFF2-40B4-BE49-F238E27FC236}">
                <a16:creationId xmlns:a16="http://schemas.microsoft.com/office/drawing/2014/main" id="{8E4A8FAD-91E0-4ED9-A415-A6C3C45F44EC}"/>
              </a:ext>
            </a:extLst>
          </p:cNvPr>
          <p:cNvSpPr/>
          <p:nvPr/>
        </p:nvSpPr>
        <p:spPr>
          <a:xfrm>
            <a:off x="6033340" y="2708919"/>
            <a:ext cx="6001342" cy="144016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Coffee Aftertaste Quality </a:t>
            </a:r>
          </a:p>
          <a:p>
            <a:pPr algn="ctr"/>
            <a:r>
              <a:rPr lang="en-US" sz="4400" dirty="0">
                <a:ln w="0"/>
                <a:solidFill>
                  <a:schemeClr val="accent1"/>
                </a:solidFill>
                <a:effectLst>
                  <a:outerShdw blurRad="38100" dist="25400" dir="5400000" algn="ctr" rotWithShape="0">
                    <a:srgbClr val="6E747A">
                      <a:alpha val="43000"/>
                    </a:srgbClr>
                  </a:outerShdw>
                </a:effectLst>
              </a:rPr>
              <a:t>Analysis</a:t>
            </a:r>
          </a:p>
        </p:txBody>
      </p:sp>
    </p:spTree>
    <p:extLst>
      <p:ext uri="{BB962C8B-B14F-4D97-AF65-F5344CB8AC3E}">
        <p14:creationId xmlns:p14="http://schemas.microsoft.com/office/powerpoint/2010/main" val="357956347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C54E3-1887-42CB-A310-A744C0C13F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87888" y="1111352"/>
            <a:ext cx="6840760" cy="4621904"/>
          </a:xfrm>
          <a:prstGeom prst="rect">
            <a:avLst/>
          </a:prstGeom>
          <a:ln>
            <a:noFill/>
          </a:ln>
          <a:effectLst>
            <a:outerShdw blurRad="292100" dist="139700" dir="2700000" algn="tl" rotWithShape="0">
              <a:srgbClr val="333333">
                <a:alpha val="65000"/>
              </a:srgbClr>
            </a:outerShdw>
          </a:effectLst>
        </p:spPr>
      </p:pic>
      <p:sp>
        <p:nvSpPr>
          <p:cNvPr id="3" name="제목 6">
            <a:extLst>
              <a:ext uri="{FF2B5EF4-FFF2-40B4-BE49-F238E27FC236}">
                <a16:creationId xmlns:a16="http://schemas.microsoft.com/office/drawing/2014/main" id="{46E98351-802B-4641-8F5B-C541CC964D6C}"/>
              </a:ext>
            </a:extLst>
          </p:cNvPr>
          <p:cNvSpPr txBox="1">
            <a:spLocks/>
          </p:cNvSpPr>
          <p:nvPr/>
        </p:nvSpPr>
        <p:spPr>
          <a:xfrm>
            <a:off x="1673323" y="9751"/>
            <a:ext cx="8845354"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Impact of Processing Method in Aftertaste</a:t>
            </a:r>
          </a:p>
        </p:txBody>
      </p:sp>
      <p:sp>
        <p:nvSpPr>
          <p:cNvPr id="48" name="TextBox 47">
            <a:extLst>
              <a:ext uri="{FF2B5EF4-FFF2-40B4-BE49-F238E27FC236}">
                <a16:creationId xmlns:a16="http://schemas.microsoft.com/office/drawing/2014/main" id="{90A28D34-DC9B-4F08-A499-600C3FC95275}"/>
              </a:ext>
            </a:extLst>
          </p:cNvPr>
          <p:cNvSpPr txBox="1"/>
          <p:nvPr/>
        </p:nvSpPr>
        <p:spPr>
          <a:xfrm>
            <a:off x="551384" y="2780928"/>
            <a:ext cx="411147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Four major processing methods </a:t>
            </a:r>
          </a:p>
          <a:p>
            <a:pPr marL="285750" indent="-285750">
              <a:buFont typeface="Arial" panose="020B0604020202020204" pitchFamily="34" charset="0"/>
              <a:buChar char="•"/>
            </a:pPr>
            <a:r>
              <a:rPr lang="en-US" dirty="0"/>
              <a:t>Few follow other processing methods</a:t>
            </a:r>
          </a:p>
          <a:p>
            <a:pPr marL="285750" indent="-285750">
              <a:buFont typeface="Arial" panose="020B0604020202020204" pitchFamily="34" charset="0"/>
              <a:buChar char="•"/>
            </a:pPr>
            <a:r>
              <a:rPr lang="en-US" dirty="0"/>
              <a:t>Median value for all colors are in same range</a:t>
            </a:r>
          </a:p>
          <a:p>
            <a:pPr marL="285750" indent="-285750">
              <a:buFont typeface="Arial" panose="020B0604020202020204" pitchFamily="34" charset="0"/>
              <a:buChar char="•"/>
            </a:pPr>
            <a:r>
              <a:rPr lang="en-US" dirty="0"/>
              <a:t>Similar Inter-quartile range</a:t>
            </a:r>
          </a:p>
          <a:p>
            <a:pPr marL="285750" indent="-285750">
              <a:buFont typeface="Arial" panose="020B0604020202020204" pitchFamily="34" charset="0"/>
              <a:buChar char="•"/>
            </a:pPr>
            <a:r>
              <a:rPr lang="en-US" dirty="0"/>
              <a:t>No impact in Aftertaste</a:t>
            </a:r>
          </a:p>
        </p:txBody>
      </p:sp>
      <p:sp>
        <p:nvSpPr>
          <p:cNvPr id="8" name="제목 6">
            <a:extLst>
              <a:ext uri="{FF2B5EF4-FFF2-40B4-BE49-F238E27FC236}">
                <a16:creationId xmlns:a16="http://schemas.microsoft.com/office/drawing/2014/main" id="{203D34E0-3DCE-48D3-86F4-4C4AB44D5B0A}"/>
              </a:ext>
            </a:extLst>
          </p:cNvPr>
          <p:cNvSpPr txBox="1">
            <a:spLocks/>
          </p:cNvSpPr>
          <p:nvPr/>
        </p:nvSpPr>
        <p:spPr>
          <a:xfrm>
            <a:off x="-96688" y="166439"/>
            <a:ext cx="2329746" cy="25447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4. Analysis</a:t>
            </a:r>
          </a:p>
        </p:txBody>
      </p:sp>
    </p:spTree>
    <p:extLst>
      <p:ext uri="{BB962C8B-B14F-4D97-AF65-F5344CB8AC3E}">
        <p14:creationId xmlns:p14="http://schemas.microsoft.com/office/powerpoint/2010/main" val="11465925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C54E3-1887-42CB-A310-A744C0C13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880" y="1767490"/>
            <a:ext cx="6943963" cy="3323019"/>
          </a:xfrm>
          <a:prstGeom prst="rect">
            <a:avLst/>
          </a:prstGeom>
          <a:ln>
            <a:noFill/>
          </a:ln>
          <a:effectLst>
            <a:outerShdw blurRad="292100" dist="139700" dir="2700000" algn="tl" rotWithShape="0">
              <a:srgbClr val="333333">
                <a:alpha val="65000"/>
              </a:srgbClr>
            </a:outerShdw>
          </a:effectLst>
        </p:spPr>
      </p:pic>
      <p:sp>
        <p:nvSpPr>
          <p:cNvPr id="3" name="제목 6">
            <a:extLst>
              <a:ext uri="{FF2B5EF4-FFF2-40B4-BE49-F238E27FC236}">
                <a16:creationId xmlns:a16="http://schemas.microsoft.com/office/drawing/2014/main" id="{46E98351-802B-4641-8F5B-C541CC964D6C}"/>
              </a:ext>
            </a:extLst>
          </p:cNvPr>
          <p:cNvSpPr txBox="1">
            <a:spLocks/>
          </p:cNvSpPr>
          <p:nvPr/>
        </p:nvSpPr>
        <p:spPr>
          <a:xfrm>
            <a:off x="2795261" y="2332"/>
            <a:ext cx="6601477"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Impact of Color in Aftertaste</a:t>
            </a:r>
          </a:p>
        </p:txBody>
      </p:sp>
      <p:sp>
        <p:nvSpPr>
          <p:cNvPr id="48" name="TextBox 47">
            <a:extLst>
              <a:ext uri="{FF2B5EF4-FFF2-40B4-BE49-F238E27FC236}">
                <a16:creationId xmlns:a16="http://schemas.microsoft.com/office/drawing/2014/main" id="{90A28D34-DC9B-4F08-A499-600C3FC95275}"/>
              </a:ext>
            </a:extLst>
          </p:cNvPr>
          <p:cNvSpPr txBox="1"/>
          <p:nvPr/>
        </p:nvSpPr>
        <p:spPr>
          <a:xfrm>
            <a:off x="551384" y="2780928"/>
            <a:ext cx="411147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Three colors of coffee</a:t>
            </a:r>
          </a:p>
          <a:p>
            <a:pPr marL="285750" indent="-285750">
              <a:buFont typeface="Arial" panose="020B0604020202020204" pitchFamily="34" charset="0"/>
              <a:buChar char="•"/>
            </a:pPr>
            <a:r>
              <a:rPr lang="en-US" dirty="0"/>
              <a:t>Some coffee color are not mentioned</a:t>
            </a:r>
          </a:p>
          <a:p>
            <a:pPr marL="285750" indent="-285750">
              <a:buFont typeface="Arial" panose="020B0604020202020204" pitchFamily="34" charset="0"/>
              <a:buChar char="•"/>
            </a:pPr>
            <a:r>
              <a:rPr lang="en-US" dirty="0"/>
              <a:t>Median value for all colors are in same range</a:t>
            </a:r>
          </a:p>
          <a:p>
            <a:pPr marL="285750" indent="-285750">
              <a:buFont typeface="Arial" panose="020B0604020202020204" pitchFamily="34" charset="0"/>
              <a:buChar char="•"/>
            </a:pPr>
            <a:r>
              <a:rPr lang="en-US" dirty="0"/>
              <a:t>Similar Inter-quartile range</a:t>
            </a:r>
          </a:p>
          <a:p>
            <a:pPr marL="285750" indent="-285750">
              <a:buFont typeface="Arial" panose="020B0604020202020204" pitchFamily="34" charset="0"/>
              <a:buChar char="•"/>
            </a:pPr>
            <a:r>
              <a:rPr lang="en-US" dirty="0"/>
              <a:t>No impact in Aftertaste</a:t>
            </a:r>
          </a:p>
        </p:txBody>
      </p:sp>
      <p:sp>
        <p:nvSpPr>
          <p:cNvPr id="7" name="제목 6">
            <a:extLst>
              <a:ext uri="{FF2B5EF4-FFF2-40B4-BE49-F238E27FC236}">
                <a16:creationId xmlns:a16="http://schemas.microsoft.com/office/drawing/2014/main" id="{D1A3218F-EA4B-407B-A70A-0A750F806BE7}"/>
              </a:ext>
            </a:extLst>
          </p:cNvPr>
          <p:cNvSpPr txBox="1">
            <a:spLocks/>
          </p:cNvSpPr>
          <p:nvPr/>
        </p:nvSpPr>
        <p:spPr>
          <a:xfrm>
            <a:off x="-96688" y="166439"/>
            <a:ext cx="2329746" cy="25447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4. Analysis</a:t>
            </a:r>
          </a:p>
        </p:txBody>
      </p:sp>
    </p:spTree>
    <p:extLst>
      <p:ext uri="{BB962C8B-B14F-4D97-AF65-F5344CB8AC3E}">
        <p14:creationId xmlns:p14="http://schemas.microsoft.com/office/powerpoint/2010/main" val="26965912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C54E3-1887-42CB-A310-A744C0C13F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15880" y="1812828"/>
            <a:ext cx="6943963" cy="3232342"/>
          </a:xfrm>
          <a:prstGeom prst="rect">
            <a:avLst/>
          </a:prstGeom>
          <a:ln>
            <a:noFill/>
          </a:ln>
          <a:effectLst>
            <a:outerShdw blurRad="292100" dist="139700" dir="2700000" algn="tl" rotWithShape="0">
              <a:srgbClr val="333333">
                <a:alpha val="65000"/>
              </a:srgbClr>
            </a:outerShdw>
          </a:effectLst>
        </p:spPr>
      </p:pic>
      <p:sp>
        <p:nvSpPr>
          <p:cNvPr id="3" name="제목 6">
            <a:extLst>
              <a:ext uri="{FF2B5EF4-FFF2-40B4-BE49-F238E27FC236}">
                <a16:creationId xmlns:a16="http://schemas.microsoft.com/office/drawing/2014/main" id="{46E98351-802B-4641-8F5B-C541CC964D6C}"/>
              </a:ext>
            </a:extLst>
          </p:cNvPr>
          <p:cNvSpPr txBox="1">
            <a:spLocks/>
          </p:cNvSpPr>
          <p:nvPr/>
        </p:nvSpPr>
        <p:spPr>
          <a:xfrm>
            <a:off x="1889347" y="150192"/>
            <a:ext cx="841330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Top Processing Mills and their Aftertaste</a:t>
            </a:r>
          </a:p>
        </p:txBody>
      </p:sp>
      <p:sp>
        <p:nvSpPr>
          <p:cNvPr id="48" name="TextBox 47">
            <a:extLst>
              <a:ext uri="{FF2B5EF4-FFF2-40B4-BE49-F238E27FC236}">
                <a16:creationId xmlns:a16="http://schemas.microsoft.com/office/drawing/2014/main" id="{90A28D34-DC9B-4F08-A499-600C3FC95275}"/>
              </a:ext>
            </a:extLst>
          </p:cNvPr>
          <p:cNvSpPr txBox="1"/>
          <p:nvPr/>
        </p:nvSpPr>
        <p:spPr>
          <a:xfrm>
            <a:off x="551384" y="2780928"/>
            <a:ext cx="411147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Top five mills are considered</a:t>
            </a:r>
          </a:p>
          <a:p>
            <a:pPr marL="285750" indent="-285750">
              <a:buFont typeface="Arial" panose="020B0604020202020204" pitchFamily="34" charset="0"/>
              <a:buChar char="•"/>
            </a:pPr>
            <a:r>
              <a:rPr lang="en-US" dirty="0"/>
              <a:t>All mills have median aftertaste value around close range</a:t>
            </a:r>
          </a:p>
          <a:p>
            <a:pPr marL="285750" indent="-285750">
              <a:buFont typeface="Arial" panose="020B0604020202020204" pitchFamily="34" charset="0"/>
              <a:buChar char="•"/>
            </a:pPr>
            <a:r>
              <a:rPr lang="en-US" dirty="0"/>
              <a:t>No direct impact in Aftertaste</a:t>
            </a:r>
          </a:p>
        </p:txBody>
      </p:sp>
      <p:sp>
        <p:nvSpPr>
          <p:cNvPr id="7" name="제목 6">
            <a:extLst>
              <a:ext uri="{FF2B5EF4-FFF2-40B4-BE49-F238E27FC236}">
                <a16:creationId xmlns:a16="http://schemas.microsoft.com/office/drawing/2014/main" id="{FFDC65A8-C0D2-4355-9E36-59C1E2001331}"/>
              </a:ext>
            </a:extLst>
          </p:cNvPr>
          <p:cNvSpPr txBox="1">
            <a:spLocks/>
          </p:cNvSpPr>
          <p:nvPr/>
        </p:nvSpPr>
        <p:spPr>
          <a:xfrm>
            <a:off x="-96688" y="166439"/>
            <a:ext cx="2329746" cy="25447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4. Analysis</a:t>
            </a:r>
          </a:p>
        </p:txBody>
      </p:sp>
    </p:spTree>
    <p:extLst>
      <p:ext uri="{BB962C8B-B14F-4D97-AF65-F5344CB8AC3E}">
        <p14:creationId xmlns:p14="http://schemas.microsoft.com/office/powerpoint/2010/main" val="8544022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C54E3-1887-42CB-A310-A744C0C13F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85994" y="1266138"/>
            <a:ext cx="7826044" cy="4325724"/>
          </a:xfrm>
          <a:prstGeom prst="rect">
            <a:avLst/>
          </a:prstGeom>
          <a:ln>
            <a:noFill/>
          </a:ln>
          <a:effectLst>
            <a:outerShdw blurRad="292100" dist="139700" dir="2700000" algn="tl" rotWithShape="0">
              <a:srgbClr val="333333">
                <a:alpha val="65000"/>
              </a:srgbClr>
            </a:outerShdw>
          </a:effectLst>
        </p:spPr>
      </p:pic>
      <p:sp>
        <p:nvSpPr>
          <p:cNvPr id="3" name="제목 6">
            <a:extLst>
              <a:ext uri="{FF2B5EF4-FFF2-40B4-BE49-F238E27FC236}">
                <a16:creationId xmlns:a16="http://schemas.microsoft.com/office/drawing/2014/main" id="{46E98351-802B-4641-8F5B-C541CC964D6C}"/>
              </a:ext>
            </a:extLst>
          </p:cNvPr>
          <p:cNvSpPr txBox="1">
            <a:spLocks/>
          </p:cNvSpPr>
          <p:nvPr/>
        </p:nvSpPr>
        <p:spPr>
          <a:xfrm>
            <a:off x="1889347" y="150192"/>
            <a:ext cx="841330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Numerical Columns affecting Aftertaste</a:t>
            </a:r>
          </a:p>
        </p:txBody>
      </p:sp>
      <p:sp>
        <p:nvSpPr>
          <p:cNvPr id="48" name="TextBox 47">
            <a:extLst>
              <a:ext uri="{FF2B5EF4-FFF2-40B4-BE49-F238E27FC236}">
                <a16:creationId xmlns:a16="http://schemas.microsoft.com/office/drawing/2014/main" id="{90A28D34-DC9B-4F08-A499-600C3FC95275}"/>
              </a:ext>
            </a:extLst>
          </p:cNvPr>
          <p:cNvSpPr txBox="1"/>
          <p:nvPr/>
        </p:nvSpPr>
        <p:spPr>
          <a:xfrm>
            <a:off x="551384" y="1700808"/>
            <a:ext cx="411147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Aroma</a:t>
            </a:r>
          </a:p>
          <a:p>
            <a:pPr marL="285750" indent="-285750">
              <a:buFont typeface="Arial" panose="020B0604020202020204" pitchFamily="34" charset="0"/>
              <a:buChar char="•"/>
            </a:pPr>
            <a:r>
              <a:rPr lang="en-US" dirty="0"/>
              <a:t>Flavor</a:t>
            </a:r>
          </a:p>
          <a:p>
            <a:pPr marL="285750" indent="-285750">
              <a:buFont typeface="Arial" panose="020B0604020202020204" pitchFamily="34" charset="0"/>
              <a:buChar char="•"/>
            </a:pPr>
            <a:r>
              <a:rPr lang="en-US" dirty="0"/>
              <a:t>Aftertaste</a:t>
            </a:r>
          </a:p>
          <a:p>
            <a:pPr marL="285750" indent="-285750">
              <a:buFont typeface="Arial" panose="020B0604020202020204" pitchFamily="34" charset="0"/>
              <a:buChar char="•"/>
            </a:pPr>
            <a:r>
              <a:rPr lang="en-US" dirty="0"/>
              <a:t>Acidity</a:t>
            </a:r>
          </a:p>
          <a:p>
            <a:pPr marL="285750" indent="-285750">
              <a:buFont typeface="Arial" panose="020B0604020202020204" pitchFamily="34" charset="0"/>
              <a:buChar char="•"/>
            </a:pPr>
            <a:r>
              <a:rPr lang="en-US" dirty="0"/>
              <a:t>Body</a:t>
            </a:r>
          </a:p>
          <a:p>
            <a:pPr marL="285750" indent="-285750">
              <a:buFont typeface="Arial" panose="020B0604020202020204" pitchFamily="34" charset="0"/>
              <a:buChar char="•"/>
            </a:pPr>
            <a:r>
              <a:rPr lang="en-US" dirty="0"/>
              <a:t>Balance</a:t>
            </a:r>
          </a:p>
          <a:p>
            <a:pPr marL="285750" indent="-285750">
              <a:buFont typeface="Arial" panose="020B0604020202020204" pitchFamily="34" charset="0"/>
              <a:buChar char="•"/>
            </a:pPr>
            <a:r>
              <a:rPr lang="en-US" dirty="0"/>
              <a:t>Uniformity</a:t>
            </a:r>
          </a:p>
          <a:p>
            <a:pPr marL="285750" indent="-285750">
              <a:buFont typeface="Arial" panose="020B0604020202020204" pitchFamily="34" charset="0"/>
              <a:buChar char="•"/>
            </a:pPr>
            <a:r>
              <a:rPr lang="en-US" dirty="0"/>
              <a:t>Clean Cup</a:t>
            </a:r>
          </a:p>
          <a:p>
            <a:pPr marL="285750" indent="-285750">
              <a:buFont typeface="Arial" panose="020B0604020202020204" pitchFamily="34" charset="0"/>
              <a:buChar char="•"/>
            </a:pPr>
            <a:r>
              <a:rPr lang="en-US" dirty="0"/>
              <a:t>Sweetness</a:t>
            </a:r>
          </a:p>
          <a:p>
            <a:pPr marL="285750" indent="-285750">
              <a:buFont typeface="Arial" panose="020B0604020202020204" pitchFamily="34" charset="0"/>
              <a:buChar char="•"/>
            </a:pPr>
            <a:r>
              <a:rPr lang="en-US" dirty="0"/>
              <a:t>Cupper Points</a:t>
            </a:r>
          </a:p>
          <a:p>
            <a:pPr marL="285750" indent="-285750">
              <a:buFont typeface="Arial" panose="020B0604020202020204" pitchFamily="34" charset="0"/>
              <a:buChar char="•"/>
            </a:pPr>
            <a:r>
              <a:rPr lang="en-US" dirty="0"/>
              <a:t>Moisture</a:t>
            </a:r>
          </a:p>
          <a:p>
            <a:pPr marL="285750" indent="-285750">
              <a:buFont typeface="Arial" panose="020B0604020202020204" pitchFamily="34" charset="0"/>
              <a:buChar char="•"/>
            </a:pPr>
            <a:r>
              <a:rPr lang="en-US" dirty="0"/>
              <a:t>Category Two Defects</a:t>
            </a:r>
          </a:p>
          <a:p>
            <a:endParaRPr lang="en-US" dirty="0"/>
          </a:p>
        </p:txBody>
      </p:sp>
      <p:sp>
        <p:nvSpPr>
          <p:cNvPr id="7" name="제목 6">
            <a:extLst>
              <a:ext uri="{FF2B5EF4-FFF2-40B4-BE49-F238E27FC236}">
                <a16:creationId xmlns:a16="http://schemas.microsoft.com/office/drawing/2014/main" id="{030A0B8C-11E4-48BA-82D0-6BE8A0B31681}"/>
              </a:ext>
            </a:extLst>
          </p:cNvPr>
          <p:cNvSpPr txBox="1">
            <a:spLocks/>
          </p:cNvSpPr>
          <p:nvPr/>
        </p:nvSpPr>
        <p:spPr>
          <a:xfrm>
            <a:off x="-96688" y="166439"/>
            <a:ext cx="2329746" cy="25447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4. Analysis</a:t>
            </a:r>
          </a:p>
        </p:txBody>
      </p:sp>
    </p:spTree>
    <p:extLst>
      <p:ext uri="{BB962C8B-B14F-4D97-AF65-F5344CB8AC3E}">
        <p14:creationId xmlns:p14="http://schemas.microsoft.com/office/powerpoint/2010/main" val="32067025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C54E3-1887-42CB-A310-A744C0C13FCB}"/>
              </a:ext>
            </a:extLst>
          </p:cNvPr>
          <p:cNvPicPr>
            <a:picLocks noChangeAspect="1"/>
          </p:cNvPicPr>
          <p:nvPr/>
        </p:nvPicPr>
        <p:blipFill rotWithShape="1">
          <a:blip r:embed="rId2">
            <a:extLst>
              <a:ext uri="{28A0092B-C50C-407E-A947-70E740481C1C}">
                <a14:useLocalDpi xmlns:a14="http://schemas.microsoft.com/office/drawing/2010/main" val="0"/>
              </a:ext>
            </a:extLst>
          </a:blip>
          <a:srcRect r="47113"/>
          <a:stretch/>
        </p:blipFill>
        <p:spPr>
          <a:xfrm>
            <a:off x="4943872" y="1052736"/>
            <a:ext cx="7056784" cy="5184575"/>
          </a:xfrm>
          <a:prstGeom prst="rect">
            <a:avLst/>
          </a:prstGeom>
          <a:ln>
            <a:noFill/>
          </a:ln>
          <a:effectLst>
            <a:outerShdw blurRad="50800" dist="38100" dir="8100000" algn="tr" rotWithShape="0">
              <a:prstClr val="black">
                <a:alpha val="40000"/>
              </a:prstClr>
            </a:outerShdw>
          </a:effectLst>
        </p:spPr>
      </p:pic>
      <p:sp>
        <p:nvSpPr>
          <p:cNvPr id="3" name="제목 6">
            <a:extLst>
              <a:ext uri="{FF2B5EF4-FFF2-40B4-BE49-F238E27FC236}">
                <a16:creationId xmlns:a16="http://schemas.microsoft.com/office/drawing/2014/main" id="{46E98351-802B-4641-8F5B-C541CC964D6C}"/>
              </a:ext>
            </a:extLst>
          </p:cNvPr>
          <p:cNvSpPr txBox="1">
            <a:spLocks/>
          </p:cNvSpPr>
          <p:nvPr/>
        </p:nvSpPr>
        <p:spPr>
          <a:xfrm>
            <a:off x="1889347" y="150192"/>
            <a:ext cx="841330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Impact of Moisture in Aftertaste</a:t>
            </a:r>
          </a:p>
        </p:txBody>
      </p:sp>
      <p:sp>
        <p:nvSpPr>
          <p:cNvPr id="48" name="TextBox 47">
            <a:extLst>
              <a:ext uri="{FF2B5EF4-FFF2-40B4-BE49-F238E27FC236}">
                <a16:creationId xmlns:a16="http://schemas.microsoft.com/office/drawing/2014/main" id="{90A28D34-DC9B-4F08-A499-600C3FC95275}"/>
              </a:ext>
            </a:extLst>
          </p:cNvPr>
          <p:cNvSpPr txBox="1"/>
          <p:nvPr/>
        </p:nvSpPr>
        <p:spPr>
          <a:xfrm>
            <a:off x="551384" y="2780928"/>
            <a:ext cx="32403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Randomly Scattered</a:t>
            </a:r>
          </a:p>
          <a:p>
            <a:pPr marL="285750" indent="-285750">
              <a:buFont typeface="Arial" panose="020B0604020202020204" pitchFamily="34" charset="0"/>
              <a:buChar char="•"/>
            </a:pPr>
            <a:r>
              <a:rPr lang="en-US" dirty="0"/>
              <a:t>No any patterns</a:t>
            </a:r>
          </a:p>
          <a:p>
            <a:pPr marL="285750" indent="-285750">
              <a:buFont typeface="Arial" panose="020B0604020202020204" pitchFamily="34" charset="0"/>
              <a:buChar char="•"/>
            </a:pPr>
            <a:r>
              <a:rPr lang="en-US" dirty="0"/>
              <a:t>Not Considered for Further   Processes</a:t>
            </a:r>
          </a:p>
        </p:txBody>
      </p:sp>
      <p:sp>
        <p:nvSpPr>
          <p:cNvPr id="7" name="제목 6">
            <a:extLst>
              <a:ext uri="{FF2B5EF4-FFF2-40B4-BE49-F238E27FC236}">
                <a16:creationId xmlns:a16="http://schemas.microsoft.com/office/drawing/2014/main" id="{121F7E5F-E09E-4CE7-A115-37EC65EBD8CC}"/>
              </a:ext>
            </a:extLst>
          </p:cNvPr>
          <p:cNvSpPr txBox="1">
            <a:spLocks/>
          </p:cNvSpPr>
          <p:nvPr/>
        </p:nvSpPr>
        <p:spPr>
          <a:xfrm>
            <a:off x="-96688" y="166439"/>
            <a:ext cx="2329746" cy="25447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4. Analysis</a:t>
            </a:r>
          </a:p>
        </p:txBody>
      </p:sp>
    </p:spTree>
    <p:extLst>
      <p:ext uri="{BB962C8B-B14F-4D97-AF65-F5344CB8AC3E}">
        <p14:creationId xmlns:p14="http://schemas.microsoft.com/office/powerpoint/2010/main" val="39663272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a:extLst>
              <a:ext uri="{FF2B5EF4-FFF2-40B4-BE49-F238E27FC236}">
                <a16:creationId xmlns:a16="http://schemas.microsoft.com/office/drawing/2014/main" id="{46E98351-802B-4641-8F5B-C541CC964D6C}"/>
              </a:ext>
            </a:extLst>
          </p:cNvPr>
          <p:cNvSpPr txBox="1">
            <a:spLocks/>
          </p:cNvSpPr>
          <p:nvPr/>
        </p:nvSpPr>
        <p:spPr>
          <a:xfrm>
            <a:off x="1889347" y="150192"/>
            <a:ext cx="841330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Impact of Bean Defects in Aftertaste</a:t>
            </a:r>
          </a:p>
        </p:txBody>
      </p:sp>
      <p:sp>
        <p:nvSpPr>
          <p:cNvPr id="48" name="TextBox 47">
            <a:extLst>
              <a:ext uri="{FF2B5EF4-FFF2-40B4-BE49-F238E27FC236}">
                <a16:creationId xmlns:a16="http://schemas.microsoft.com/office/drawing/2014/main" id="{90A28D34-DC9B-4F08-A499-600C3FC95275}"/>
              </a:ext>
            </a:extLst>
          </p:cNvPr>
          <p:cNvSpPr txBox="1"/>
          <p:nvPr/>
        </p:nvSpPr>
        <p:spPr>
          <a:xfrm>
            <a:off x="551384" y="2780928"/>
            <a:ext cx="4032448"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Negative Relation</a:t>
            </a:r>
          </a:p>
          <a:p>
            <a:pPr marL="285750" indent="-285750" algn="just">
              <a:buFont typeface="Arial" panose="020B0604020202020204" pitchFamily="34" charset="0"/>
              <a:buChar char="•"/>
            </a:pPr>
            <a:r>
              <a:rPr lang="en-US" dirty="0"/>
              <a:t>Only few points have patterns. But      large data though they have low value of defects, they have low value of            aftertaste.</a:t>
            </a:r>
          </a:p>
          <a:p>
            <a:pPr marL="285750" indent="-285750" algn="just">
              <a:buFont typeface="Arial" panose="020B0604020202020204" pitchFamily="34" charset="0"/>
              <a:buChar char="•"/>
            </a:pPr>
            <a:r>
              <a:rPr lang="en-US" dirty="0"/>
              <a:t>Not Considered for Further   Processes</a:t>
            </a:r>
          </a:p>
        </p:txBody>
      </p:sp>
      <p:pic>
        <p:nvPicPr>
          <p:cNvPr id="6" name="Picture 5">
            <a:extLst>
              <a:ext uri="{FF2B5EF4-FFF2-40B4-BE49-F238E27FC236}">
                <a16:creationId xmlns:a16="http://schemas.microsoft.com/office/drawing/2014/main" id="{5497A2FB-3062-4F78-AE7D-7178CF2B64E5}"/>
              </a:ext>
            </a:extLst>
          </p:cNvPr>
          <p:cNvPicPr>
            <a:picLocks noChangeAspect="1"/>
          </p:cNvPicPr>
          <p:nvPr/>
        </p:nvPicPr>
        <p:blipFill rotWithShape="1">
          <a:blip r:embed="rId2">
            <a:extLst>
              <a:ext uri="{28A0092B-C50C-407E-A947-70E740481C1C}">
                <a14:useLocalDpi xmlns:a14="http://schemas.microsoft.com/office/drawing/2010/main" val="0"/>
              </a:ext>
            </a:extLst>
          </a:blip>
          <a:srcRect l="55906"/>
          <a:stretch/>
        </p:blipFill>
        <p:spPr>
          <a:xfrm>
            <a:off x="5519936" y="1052736"/>
            <a:ext cx="5879976" cy="5170971"/>
          </a:xfrm>
          <a:prstGeom prst="rect">
            <a:avLst/>
          </a:prstGeom>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465A2DA5-6EEB-4AC2-BD2C-F06F71C2F4A5}"/>
              </a:ext>
            </a:extLst>
          </p:cNvPr>
          <p:cNvPicPr>
            <a:picLocks noChangeAspect="1"/>
          </p:cNvPicPr>
          <p:nvPr/>
        </p:nvPicPr>
        <p:blipFill rotWithShape="1">
          <a:blip r:embed="rId2">
            <a:extLst>
              <a:ext uri="{28A0092B-C50C-407E-A947-70E740481C1C}">
                <a14:useLocalDpi xmlns:a14="http://schemas.microsoft.com/office/drawing/2010/main" val="0"/>
              </a:ext>
            </a:extLst>
          </a:blip>
          <a:srcRect r="94296"/>
          <a:stretch/>
        </p:blipFill>
        <p:spPr>
          <a:xfrm>
            <a:off x="4943872" y="1052735"/>
            <a:ext cx="695400" cy="5170971"/>
          </a:xfrm>
          <a:prstGeom prst="rect">
            <a:avLst/>
          </a:prstGeom>
          <a:effectLst>
            <a:outerShdw blurRad="50800" dist="38100" dir="8100000" algn="tr" rotWithShape="0">
              <a:prstClr val="black">
                <a:alpha val="40000"/>
              </a:prstClr>
            </a:outerShdw>
          </a:effectLst>
        </p:spPr>
      </p:pic>
      <p:sp>
        <p:nvSpPr>
          <p:cNvPr id="10" name="제목 6">
            <a:extLst>
              <a:ext uri="{FF2B5EF4-FFF2-40B4-BE49-F238E27FC236}">
                <a16:creationId xmlns:a16="http://schemas.microsoft.com/office/drawing/2014/main" id="{64B9208F-D7C5-46B6-AA2D-0391CAD50177}"/>
              </a:ext>
            </a:extLst>
          </p:cNvPr>
          <p:cNvSpPr txBox="1">
            <a:spLocks/>
          </p:cNvSpPr>
          <p:nvPr/>
        </p:nvSpPr>
        <p:spPr>
          <a:xfrm>
            <a:off x="-96688" y="166439"/>
            <a:ext cx="2329746" cy="25447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4. Analysis</a:t>
            </a:r>
          </a:p>
        </p:txBody>
      </p:sp>
    </p:spTree>
    <p:extLst>
      <p:ext uri="{BB962C8B-B14F-4D97-AF65-F5344CB8AC3E}">
        <p14:creationId xmlns:p14="http://schemas.microsoft.com/office/powerpoint/2010/main" val="24441419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C54E3-1887-42CB-A310-A744C0C13FCB}"/>
              </a:ext>
            </a:extLst>
          </p:cNvPr>
          <p:cNvPicPr>
            <a:picLocks noChangeAspect="1"/>
          </p:cNvPicPr>
          <p:nvPr/>
        </p:nvPicPr>
        <p:blipFill rotWithShape="1">
          <a:blip r:embed="rId2">
            <a:extLst>
              <a:ext uri="{28A0092B-C50C-407E-A947-70E740481C1C}">
                <a14:useLocalDpi xmlns:a14="http://schemas.microsoft.com/office/drawing/2010/main" val="0"/>
              </a:ext>
            </a:extLst>
          </a:blip>
          <a:srcRect l="-643" t="1228" r="65718" b="398"/>
          <a:stretch/>
        </p:blipFill>
        <p:spPr>
          <a:xfrm>
            <a:off x="5375920" y="1226517"/>
            <a:ext cx="5652630" cy="5040560"/>
          </a:xfrm>
          <a:prstGeom prst="rect">
            <a:avLst/>
          </a:prstGeom>
          <a:ln>
            <a:noFill/>
          </a:ln>
          <a:effectLst>
            <a:outerShdw blurRad="50800" dist="38100" dir="8100000" algn="tr" rotWithShape="0">
              <a:prstClr val="black">
                <a:alpha val="40000"/>
              </a:prstClr>
            </a:outerShdw>
          </a:effectLst>
        </p:spPr>
      </p:pic>
      <p:sp>
        <p:nvSpPr>
          <p:cNvPr id="3" name="제목 6">
            <a:extLst>
              <a:ext uri="{FF2B5EF4-FFF2-40B4-BE49-F238E27FC236}">
                <a16:creationId xmlns:a16="http://schemas.microsoft.com/office/drawing/2014/main" id="{46E98351-802B-4641-8F5B-C541CC964D6C}"/>
              </a:ext>
            </a:extLst>
          </p:cNvPr>
          <p:cNvSpPr txBox="1">
            <a:spLocks/>
          </p:cNvSpPr>
          <p:nvPr/>
        </p:nvSpPr>
        <p:spPr>
          <a:xfrm>
            <a:off x="1889347" y="150192"/>
            <a:ext cx="841330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Impact of Uniformity in Aftertaste</a:t>
            </a:r>
          </a:p>
        </p:txBody>
      </p:sp>
      <p:sp>
        <p:nvSpPr>
          <p:cNvPr id="48" name="TextBox 47">
            <a:extLst>
              <a:ext uri="{FF2B5EF4-FFF2-40B4-BE49-F238E27FC236}">
                <a16:creationId xmlns:a16="http://schemas.microsoft.com/office/drawing/2014/main" id="{90A28D34-DC9B-4F08-A499-600C3FC95275}"/>
              </a:ext>
            </a:extLst>
          </p:cNvPr>
          <p:cNvSpPr txBox="1"/>
          <p:nvPr/>
        </p:nvSpPr>
        <p:spPr>
          <a:xfrm>
            <a:off x="551384" y="2780928"/>
            <a:ext cx="3384376"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Most of Uniformity have value 10</a:t>
            </a:r>
          </a:p>
          <a:p>
            <a:pPr marL="285750" indent="-285750" algn="just">
              <a:buFont typeface="Arial" panose="020B0604020202020204" pitchFamily="34" charset="0"/>
              <a:buChar char="•"/>
            </a:pPr>
            <a:r>
              <a:rPr lang="en-US" dirty="0"/>
              <a:t>Randomly Scattered</a:t>
            </a:r>
          </a:p>
          <a:p>
            <a:pPr marL="285750" indent="-285750" algn="just">
              <a:buFont typeface="Arial" panose="020B0604020202020204" pitchFamily="34" charset="0"/>
              <a:buChar char="•"/>
            </a:pPr>
            <a:r>
              <a:rPr lang="en-US" dirty="0"/>
              <a:t>No any patterns</a:t>
            </a:r>
          </a:p>
          <a:p>
            <a:pPr marL="285750" indent="-285750" algn="just">
              <a:buFont typeface="Arial" panose="020B0604020202020204" pitchFamily="34" charset="0"/>
              <a:buChar char="•"/>
            </a:pPr>
            <a:r>
              <a:rPr lang="en-US" dirty="0"/>
              <a:t>Not Considered for Further      Processes</a:t>
            </a:r>
          </a:p>
        </p:txBody>
      </p:sp>
      <p:sp>
        <p:nvSpPr>
          <p:cNvPr id="7" name="제목 6">
            <a:extLst>
              <a:ext uri="{FF2B5EF4-FFF2-40B4-BE49-F238E27FC236}">
                <a16:creationId xmlns:a16="http://schemas.microsoft.com/office/drawing/2014/main" id="{573B541B-A22C-4962-BF7F-F7B5D1CF7893}"/>
              </a:ext>
            </a:extLst>
          </p:cNvPr>
          <p:cNvSpPr txBox="1">
            <a:spLocks/>
          </p:cNvSpPr>
          <p:nvPr/>
        </p:nvSpPr>
        <p:spPr>
          <a:xfrm>
            <a:off x="-96688" y="166439"/>
            <a:ext cx="2329746" cy="25447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4. Analysis</a:t>
            </a:r>
          </a:p>
        </p:txBody>
      </p:sp>
    </p:spTree>
    <p:extLst>
      <p:ext uri="{BB962C8B-B14F-4D97-AF65-F5344CB8AC3E}">
        <p14:creationId xmlns:p14="http://schemas.microsoft.com/office/powerpoint/2010/main" val="10097783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C54E3-1887-42CB-A310-A744C0C13FCB}"/>
              </a:ext>
            </a:extLst>
          </p:cNvPr>
          <p:cNvPicPr>
            <a:picLocks noChangeAspect="1"/>
          </p:cNvPicPr>
          <p:nvPr/>
        </p:nvPicPr>
        <p:blipFill rotWithShape="1">
          <a:blip r:embed="rId2">
            <a:extLst>
              <a:ext uri="{28A0092B-C50C-407E-A947-70E740481C1C}">
                <a14:useLocalDpi xmlns:a14="http://schemas.microsoft.com/office/drawing/2010/main" val="0"/>
              </a:ext>
            </a:extLst>
          </a:blip>
          <a:srcRect l="37221" r="31235"/>
          <a:stretch/>
        </p:blipFill>
        <p:spPr>
          <a:xfrm>
            <a:off x="6096000" y="1226517"/>
            <a:ext cx="4932550" cy="5040560"/>
          </a:xfrm>
          <a:prstGeom prst="rect">
            <a:avLst/>
          </a:prstGeom>
          <a:ln>
            <a:noFill/>
          </a:ln>
          <a:effectLst>
            <a:outerShdw blurRad="50800" dist="38100" dir="8100000" algn="tr" rotWithShape="0">
              <a:prstClr val="black">
                <a:alpha val="40000"/>
              </a:prstClr>
            </a:outerShdw>
          </a:effectLst>
        </p:spPr>
      </p:pic>
      <p:sp>
        <p:nvSpPr>
          <p:cNvPr id="3" name="제목 6">
            <a:extLst>
              <a:ext uri="{FF2B5EF4-FFF2-40B4-BE49-F238E27FC236}">
                <a16:creationId xmlns:a16="http://schemas.microsoft.com/office/drawing/2014/main" id="{46E98351-802B-4641-8F5B-C541CC964D6C}"/>
              </a:ext>
            </a:extLst>
          </p:cNvPr>
          <p:cNvSpPr txBox="1">
            <a:spLocks/>
          </p:cNvSpPr>
          <p:nvPr/>
        </p:nvSpPr>
        <p:spPr>
          <a:xfrm>
            <a:off x="1889347" y="150192"/>
            <a:ext cx="841330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Impact of Clean Cup in Aftertaste</a:t>
            </a:r>
          </a:p>
        </p:txBody>
      </p:sp>
      <p:sp>
        <p:nvSpPr>
          <p:cNvPr id="48" name="TextBox 47">
            <a:extLst>
              <a:ext uri="{FF2B5EF4-FFF2-40B4-BE49-F238E27FC236}">
                <a16:creationId xmlns:a16="http://schemas.microsoft.com/office/drawing/2014/main" id="{90A28D34-DC9B-4F08-A499-600C3FC95275}"/>
              </a:ext>
            </a:extLst>
          </p:cNvPr>
          <p:cNvSpPr txBox="1"/>
          <p:nvPr/>
        </p:nvSpPr>
        <p:spPr>
          <a:xfrm>
            <a:off x="551384" y="2780928"/>
            <a:ext cx="3312368"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Most of Uniformity have value 10</a:t>
            </a:r>
          </a:p>
          <a:p>
            <a:pPr marL="285750" indent="-285750" algn="just">
              <a:buFont typeface="Arial" panose="020B0604020202020204" pitchFamily="34" charset="0"/>
              <a:buChar char="•"/>
            </a:pPr>
            <a:r>
              <a:rPr lang="en-US" dirty="0"/>
              <a:t>Randomly Scattered</a:t>
            </a:r>
          </a:p>
          <a:p>
            <a:pPr marL="285750" indent="-285750" algn="just">
              <a:buFont typeface="Arial" panose="020B0604020202020204" pitchFamily="34" charset="0"/>
              <a:buChar char="•"/>
            </a:pPr>
            <a:r>
              <a:rPr lang="en-US" dirty="0"/>
              <a:t>No any patterns</a:t>
            </a:r>
          </a:p>
          <a:p>
            <a:pPr marL="285750" indent="-285750" algn="just">
              <a:buFont typeface="Arial" panose="020B0604020202020204" pitchFamily="34" charset="0"/>
              <a:buChar char="•"/>
            </a:pPr>
            <a:r>
              <a:rPr lang="en-US" dirty="0"/>
              <a:t>Not Considered for Further     Processes</a:t>
            </a:r>
          </a:p>
        </p:txBody>
      </p:sp>
      <p:pic>
        <p:nvPicPr>
          <p:cNvPr id="6" name="Picture 5">
            <a:extLst>
              <a:ext uri="{FF2B5EF4-FFF2-40B4-BE49-F238E27FC236}">
                <a16:creationId xmlns:a16="http://schemas.microsoft.com/office/drawing/2014/main" id="{05B8411F-62D2-4943-8E74-C00508452121}"/>
              </a:ext>
            </a:extLst>
          </p:cNvPr>
          <p:cNvPicPr>
            <a:picLocks noChangeAspect="1"/>
          </p:cNvPicPr>
          <p:nvPr/>
        </p:nvPicPr>
        <p:blipFill rotWithShape="1">
          <a:blip r:embed="rId2">
            <a:extLst>
              <a:ext uri="{28A0092B-C50C-407E-A947-70E740481C1C}">
                <a14:useLocalDpi xmlns:a14="http://schemas.microsoft.com/office/drawing/2010/main" val="0"/>
              </a:ext>
            </a:extLst>
          </a:blip>
          <a:srcRect r="96068"/>
          <a:stretch/>
        </p:blipFill>
        <p:spPr>
          <a:xfrm>
            <a:off x="5519936" y="1226517"/>
            <a:ext cx="648072" cy="5040560"/>
          </a:xfrm>
          <a:prstGeom prst="rect">
            <a:avLst/>
          </a:prstGeom>
          <a:effectLst>
            <a:outerShdw blurRad="50800" dist="38100" dir="8100000" algn="tr" rotWithShape="0">
              <a:prstClr val="black">
                <a:alpha val="40000"/>
              </a:prstClr>
            </a:outerShdw>
          </a:effectLst>
        </p:spPr>
      </p:pic>
      <p:sp>
        <p:nvSpPr>
          <p:cNvPr id="9" name="제목 6">
            <a:extLst>
              <a:ext uri="{FF2B5EF4-FFF2-40B4-BE49-F238E27FC236}">
                <a16:creationId xmlns:a16="http://schemas.microsoft.com/office/drawing/2014/main" id="{5F7A27D6-3817-42AB-AAB9-C96D4131F48C}"/>
              </a:ext>
            </a:extLst>
          </p:cNvPr>
          <p:cNvSpPr txBox="1">
            <a:spLocks/>
          </p:cNvSpPr>
          <p:nvPr/>
        </p:nvSpPr>
        <p:spPr>
          <a:xfrm>
            <a:off x="-96688" y="166439"/>
            <a:ext cx="2329746" cy="25447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4. Analysis</a:t>
            </a:r>
          </a:p>
        </p:txBody>
      </p:sp>
    </p:spTree>
    <p:extLst>
      <p:ext uri="{BB962C8B-B14F-4D97-AF65-F5344CB8AC3E}">
        <p14:creationId xmlns:p14="http://schemas.microsoft.com/office/powerpoint/2010/main" val="97801518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C54E3-1887-42CB-A310-A744C0C13FCB}"/>
              </a:ext>
            </a:extLst>
          </p:cNvPr>
          <p:cNvPicPr>
            <a:picLocks noChangeAspect="1"/>
          </p:cNvPicPr>
          <p:nvPr/>
        </p:nvPicPr>
        <p:blipFill rotWithShape="1">
          <a:blip r:embed="rId2">
            <a:extLst>
              <a:ext uri="{28A0092B-C50C-407E-A947-70E740481C1C}">
                <a14:useLocalDpi xmlns:a14="http://schemas.microsoft.com/office/drawing/2010/main" val="0"/>
              </a:ext>
            </a:extLst>
          </a:blip>
          <a:srcRect l="71377" r="-2921"/>
          <a:stretch/>
        </p:blipFill>
        <p:spPr>
          <a:xfrm>
            <a:off x="6096000" y="1226517"/>
            <a:ext cx="4932550" cy="5040560"/>
          </a:xfrm>
          <a:prstGeom prst="rect">
            <a:avLst/>
          </a:prstGeom>
          <a:ln>
            <a:noFill/>
          </a:ln>
          <a:effectLst>
            <a:outerShdw blurRad="50800" dist="38100" dir="8100000" algn="tr" rotWithShape="0">
              <a:prstClr val="black">
                <a:alpha val="40000"/>
              </a:prstClr>
            </a:outerShdw>
          </a:effectLst>
        </p:spPr>
      </p:pic>
      <p:sp>
        <p:nvSpPr>
          <p:cNvPr id="3" name="제목 6">
            <a:extLst>
              <a:ext uri="{FF2B5EF4-FFF2-40B4-BE49-F238E27FC236}">
                <a16:creationId xmlns:a16="http://schemas.microsoft.com/office/drawing/2014/main" id="{46E98351-802B-4641-8F5B-C541CC964D6C}"/>
              </a:ext>
            </a:extLst>
          </p:cNvPr>
          <p:cNvSpPr txBox="1">
            <a:spLocks/>
          </p:cNvSpPr>
          <p:nvPr/>
        </p:nvSpPr>
        <p:spPr>
          <a:xfrm>
            <a:off x="1889347" y="150192"/>
            <a:ext cx="841330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Impact of Sweetness in Aftertaste</a:t>
            </a:r>
          </a:p>
        </p:txBody>
      </p:sp>
      <p:sp>
        <p:nvSpPr>
          <p:cNvPr id="48" name="TextBox 47">
            <a:extLst>
              <a:ext uri="{FF2B5EF4-FFF2-40B4-BE49-F238E27FC236}">
                <a16:creationId xmlns:a16="http://schemas.microsoft.com/office/drawing/2014/main" id="{90A28D34-DC9B-4F08-A499-600C3FC95275}"/>
              </a:ext>
            </a:extLst>
          </p:cNvPr>
          <p:cNvSpPr txBox="1"/>
          <p:nvPr/>
        </p:nvSpPr>
        <p:spPr>
          <a:xfrm>
            <a:off x="551384" y="2780928"/>
            <a:ext cx="3312368"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Most of Uniformity have value 10</a:t>
            </a:r>
          </a:p>
          <a:p>
            <a:pPr marL="285750" indent="-285750" algn="just">
              <a:buFont typeface="Arial" panose="020B0604020202020204" pitchFamily="34" charset="0"/>
              <a:buChar char="•"/>
            </a:pPr>
            <a:r>
              <a:rPr lang="en-US" dirty="0"/>
              <a:t>Randomly Scattered</a:t>
            </a:r>
          </a:p>
          <a:p>
            <a:pPr marL="285750" indent="-285750" algn="just">
              <a:buFont typeface="Arial" panose="020B0604020202020204" pitchFamily="34" charset="0"/>
              <a:buChar char="•"/>
            </a:pPr>
            <a:r>
              <a:rPr lang="en-US" dirty="0"/>
              <a:t>No any patterns</a:t>
            </a:r>
          </a:p>
          <a:p>
            <a:pPr marL="285750" indent="-285750" algn="just">
              <a:buFont typeface="Arial" panose="020B0604020202020204" pitchFamily="34" charset="0"/>
              <a:buChar char="•"/>
            </a:pPr>
            <a:r>
              <a:rPr lang="en-US" dirty="0"/>
              <a:t>Not Considered for Further     Processes</a:t>
            </a:r>
          </a:p>
        </p:txBody>
      </p:sp>
      <p:pic>
        <p:nvPicPr>
          <p:cNvPr id="6" name="Picture 5">
            <a:extLst>
              <a:ext uri="{FF2B5EF4-FFF2-40B4-BE49-F238E27FC236}">
                <a16:creationId xmlns:a16="http://schemas.microsoft.com/office/drawing/2014/main" id="{05B8411F-62D2-4943-8E74-C00508452121}"/>
              </a:ext>
            </a:extLst>
          </p:cNvPr>
          <p:cNvPicPr>
            <a:picLocks noChangeAspect="1"/>
          </p:cNvPicPr>
          <p:nvPr/>
        </p:nvPicPr>
        <p:blipFill rotWithShape="1">
          <a:blip r:embed="rId2">
            <a:extLst>
              <a:ext uri="{28A0092B-C50C-407E-A947-70E740481C1C}">
                <a14:useLocalDpi xmlns:a14="http://schemas.microsoft.com/office/drawing/2010/main" val="0"/>
              </a:ext>
            </a:extLst>
          </a:blip>
          <a:srcRect r="96068"/>
          <a:stretch/>
        </p:blipFill>
        <p:spPr>
          <a:xfrm>
            <a:off x="5519936" y="1226517"/>
            <a:ext cx="648072" cy="5040560"/>
          </a:xfrm>
          <a:prstGeom prst="rect">
            <a:avLst/>
          </a:prstGeom>
          <a:effectLst>
            <a:outerShdw blurRad="50800" dist="38100" dir="8100000" algn="tr" rotWithShape="0">
              <a:prstClr val="black">
                <a:alpha val="40000"/>
              </a:prstClr>
            </a:outerShdw>
          </a:effectLst>
        </p:spPr>
      </p:pic>
      <p:sp>
        <p:nvSpPr>
          <p:cNvPr id="8" name="제목 6">
            <a:extLst>
              <a:ext uri="{FF2B5EF4-FFF2-40B4-BE49-F238E27FC236}">
                <a16:creationId xmlns:a16="http://schemas.microsoft.com/office/drawing/2014/main" id="{F38C5499-3F96-47C0-8B3E-BFAE98CA4FD5}"/>
              </a:ext>
            </a:extLst>
          </p:cNvPr>
          <p:cNvSpPr txBox="1">
            <a:spLocks/>
          </p:cNvSpPr>
          <p:nvPr/>
        </p:nvSpPr>
        <p:spPr>
          <a:xfrm>
            <a:off x="-96688" y="166439"/>
            <a:ext cx="2329746" cy="25447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4. Analysis</a:t>
            </a:r>
          </a:p>
        </p:txBody>
      </p:sp>
    </p:spTree>
    <p:extLst>
      <p:ext uri="{BB962C8B-B14F-4D97-AF65-F5344CB8AC3E}">
        <p14:creationId xmlns:p14="http://schemas.microsoft.com/office/powerpoint/2010/main" val="134573656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C54E3-1887-42CB-A310-A744C0C13FCB}"/>
              </a:ext>
            </a:extLst>
          </p:cNvPr>
          <p:cNvPicPr>
            <a:picLocks noChangeAspect="1"/>
          </p:cNvPicPr>
          <p:nvPr/>
        </p:nvPicPr>
        <p:blipFill rotWithShape="1">
          <a:blip r:embed="rId2">
            <a:extLst>
              <a:ext uri="{28A0092B-C50C-407E-A947-70E740481C1C}">
                <a14:useLocalDpi xmlns:a14="http://schemas.microsoft.com/office/drawing/2010/main" val="0"/>
              </a:ext>
            </a:extLst>
          </a:blip>
          <a:srcRect r="49328"/>
          <a:stretch/>
        </p:blipFill>
        <p:spPr>
          <a:xfrm>
            <a:off x="5519936" y="1226517"/>
            <a:ext cx="6336704" cy="5010794"/>
          </a:xfrm>
          <a:prstGeom prst="rect">
            <a:avLst/>
          </a:prstGeom>
          <a:ln>
            <a:noFill/>
          </a:ln>
          <a:effectLst>
            <a:outerShdw blurRad="50800" dist="38100" dir="8100000" algn="tr" rotWithShape="0">
              <a:prstClr val="black">
                <a:alpha val="40000"/>
              </a:prstClr>
            </a:outerShdw>
          </a:effectLst>
        </p:spPr>
      </p:pic>
      <p:sp>
        <p:nvSpPr>
          <p:cNvPr id="3" name="제목 6">
            <a:extLst>
              <a:ext uri="{FF2B5EF4-FFF2-40B4-BE49-F238E27FC236}">
                <a16:creationId xmlns:a16="http://schemas.microsoft.com/office/drawing/2014/main" id="{46E98351-802B-4641-8F5B-C541CC964D6C}"/>
              </a:ext>
            </a:extLst>
          </p:cNvPr>
          <p:cNvSpPr txBox="1">
            <a:spLocks/>
          </p:cNvSpPr>
          <p:nvPr/>
        </p:nvSpPr>
        <p:spPr>
          <a:xfrm>
            <a:off x="1889347" y="150192"/>
            <a:ext cx="841330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Impact of Aroma in Aftertaste</a:t>
            </a:r>
          </a:p>
        </p:txBody>
      </p:sp>
      <p:sp>
        <p:nvSpPr>
          <p:cNvPr id="48" name="TextBox 47">
            <a:extLst>
              <a:ext uri="{FF2B5EF4-FFF2-40B4-BE49-F238E27FC236}">
                <a16:creationId xmlns:a16="http://schemas.microsoft.com/office/drawing/2014/main" id="{90A28D34-DC9B-4F08-A499-600C3FC95275}"/>
              </a:ext>
            </a:extLst>
          </p:cNvPr>
          <p:cNvSpPr txBox="1"/>
          <p:nvPr/>
        </p:nvSpPr>
        <p:spPr>
          <a:xfrm>
            <a:off x="191344" y="3155622"/>
            <a:ext cx="439248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Datapoints are along a straight line</a:t>
            </a:r>
          </a:p>
          <a:p>
            <a:pPr marL="285750" indent="-285750" algn="just">
              <a:buFont typeface="Arial" panose="020B0604020202020204" pitchFamily="34" charset="0"/>
              <a:buChar char="•"/>
            </a:pPr>
            <a:r>
              <a:rPr lang="en-US" dirty="0"/>
              <a:t>Positive Relation, as aroma in  coffee         increases its aftertaste  also increases</a:t>
            </a:r>
          </a:p>
          <a:p>
            <a:pPr marL="285750" indent="-285750" algn="just">
              <a:buFont typeface="Arial" panose="020B0604020202020204" pitchFamily="34" charset="0"/>
              <a:buChar char="•"/>
            </a:pPr>
            <a:r>
              <a:rPr lang="en-US" dirty="0"/>
              <a:t>Considered for Further Processes</a:t>
            </a:r>
          </a:p>
        </p:txBody>
      </p:sp>
      <p:sp>
        <p:nvSpPr>
          <p:cNvPr id="7" name="제목 6">
            <a:extLst>
              <a:ext uri="{FF2B5EF4-FFF2-40B4-BE49-F238E27FC236}">
                <a16:creationId xmlns:a16="http://schemas.microsoft.com/office/drawing/2014/main" id="{3B18DCDD-5D6E-46D6-AE8F-6C79B71856F9}"/>
              </a:ext>
            </a:extLst>
          </p:cNvPr>
          <p:cNvSpPr txBox="1">
            <a:spLocks/>
          </p:cNvSpPr>
          <p:nvPr/>
        </p:nvSpPr>
        <p:spPr>
          <a:xfrm>
            <a:off x="-96688" y="166439"/>
            <a:ext cx="2329746" cy="25447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4. Analysis</a:t>
            </a:r>
          </a:p>
        </p:txBody>
      </p:sp>
    </p:spTree>
    <p:extLst>
      <p:ext uri="{BB962C8B-B14F-4D97-AF65-F5344CB8AC3E}">
        <p14:creationId xmlns:p14="http://schemas.microsoft.com/office/powerpoint/2010/main" val="35662409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개체 틀 5"/>
          <p:cNvPicPr>
            <a:picLocks noGrp="1" noChangeAspect="1"/>
          </p:cNvPicPr>
          <p:nvPr>
            <p:ph type="pic" sz="quarter" idx="14"/>
          </p:nvPr>
        </p:nvPicPr>
        <p:blipFill rotWithShape="1">
          <a:blip r:embed="rId2" cstate="print">
            <a:extLst>
              <a:ext uri="{28A0092B-C50C-407E-A947-70E740481C1C}">
                <a14:useLocalDpi xmlns:a14="http://schemas.microsoft.com/office/drawing/2010/main" val="0"/>
              </a:ext>
            </a:extLst>
          </a:blip>
          <a:srcRect l="-190" t="21607" r="-1816" b="14607"/>
          <a:stretch/>
        </p:blipFill>
        <p:spPr>
          <a:xfrm flipH="1">
            <a:off x="-432048" y="-8545"/>
            <a:ext cx="6312024" cy="6858000"/>
          </a:xfrm>
          <a:prstGeom prst="rect">
            <a:avLst/>
          </a:prstGeom>
          <a:ln>
            <a:noFill/>
          </a:ln>
          <a:effectLst>
            <a:outerShdw blurRad="292100" dist="139700" dir="2700000" algn="tl" rotWithShape="0">
              <a:srgbClr val="333333">
                <a:alpha val="65000"/>
              </a:srgbClr>
            </a:outerShdw>
          </a:effectLst>
        </p:spPr>
      </p:pic>
      <p:sp>
        <p:nvSpPr>
          <p:cNvPr id="33" name="내용 개체 틀 10"/>
          <p:cNvSpPr txBox="1">
            <a:spLocks/>
          </p:cNvSpPr>
          <p:nvPr/>
        </p:nvSpPr>
        <p:spPr>
          <a:xfrm>
            <a:off x="6853854" y="1772816"/>
            <a:ext cx="4342430" cy="54726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anose="020B0503020000020004" pitchFamily="50" charset="-127"/>
                <a:ea typeface="맑은 고딕" panose="020B0503020000020004"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anose="020B0503020000020004" pitchFamily="50" charset="-127"/>
                <a:ea typeface="맑은 고딕" panose="020B0503020000020004"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anose="020B0503020000020004" pitchFamily="50" charset="-127"/>
                <a:ea typeface="맑은 고딕" panose="020B0503020000020004"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anose="020B0503020000020004" pitchFamily="50" charset="-127"/>
                <a:ea typeface="맑은 고딕" panose="020B0503020000020004"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anose="020B0503020000020004" pitchFamily="50" charset="-127"/>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buAutoNum type="arabicPeriod"/>
            </a:pPr>
            <a:r>
              <a:rPr lang="en-US" altLang="ko-KR" sz="2400" b="1" dirty="0">
                <a:solidFill>
                  <a:schemeClr val="accent3"/>
                </a:solidFill>
                <a:latin typeface="Lucida Sans Unicode" panose="020B0602030504020204" pitchFamily="34" charset="0"/>
                <a:ea typeface="+mn-ea"/>
                <a:cs typeface="Lucida Sans Unicode" panose="020B0602030504020204" pitchFamily="34" charset="0"/>
              </a:rPr>
              <a:t>Motivation</a:t>
            </a:r>
          </a:p>
          <a:p>
            <a:pPr algn="ctr">
              <a:buAutoNum type="arabicPeriod"/>
            </a:pPr>
            <a:r>
              <a:rPr lang="en-US" altLang="ko-KR" sz="2400" b="1" dirty="0">
                <a:solidFill>
                  <a:schemeClr val="accent3"/>
                </a:solidFill>
                <a:latin typeface="Lucida Sans Unicode" panose="020B0602030504020204" pitchFamily="34" charset="0"/>
                <a:ea typeface="+mn-ea"/>
                <a:cs typeface="Lucida Sans Unicode" panose="020B0602030504020204" pitchFamily="34" charset="0"/>
              </a:rPr>
              <a:t>Plan</a:t>
            </a:r>
          </a:p>
          <a:p>
            <a:pPr algn="ctr">
              <a:buAutoNum type="arabicPeriod"/>
            </a:pPr>
            <a:r>
              <a:rPr lang="en-US" altLang="ko-KR" sz="2400" b="1" dirty="0">
                <a:solidFill>
                  <a:schemeClr val="accent3"/>
                </a:solidFill>
                <a:latin typeface="Lucida Sans Unicode" panose="020B0602030504020204" pitchFamily="34" charset="0"/>
                <a:ea typeface="+mn-ea"/>
                <a:cs typeface="Lucida Sans Unicode" panose="020B0602030504020204" pitchFamily="34" charset="0"/>
              </a:rPr>
              <a:t>Dataset</a:t>
            </a:r>
          </a:p>
          <a:p>
            <a:pPr algn="ctr">
              <a:buAutoNum type="arabicPeriod"/>
            </a:pPr>
            <a:r>
              <a:rPr lang="en-US" altLang="ko-KR" sz="2400" b="1" dirty="0">
                <a:solidFill>
                  <a:schemeClr val="accent3"/>
                </a:solidFill>
                <a:latin typeface="Lucida Sans Unicode" panose="020B0602030504020204" pitchFamily="34" charset="0"/>
                <a:ea typeface="+mn-ea"/>
                <a:cs typeface="Lucida Sans Unicode" panose="020B0602030504020204" pitchFamily="34" charset="0"/>
              </a:rPr>
              <a:t>Features Analysis</a:t>
            </a:r>
          </a:p>
          <a:p>
            <a:pPr algn="ctr">
              <a:buAutoNum type="arabicPeriod"/>
            </a:pPr>
            <a:r>
              <a:rPr lang="en-US" altLang="ko-KR" sz="2400" b="1" dirty="0">
                <a:solidFill>
                  <a:schemeClr val="accent3"/>
                </a:solidFill>
                <a:latin typeface="Lucida Sans Unicode" panose="020B0602030504020204" pitchFamily="34" charset="0"/>
                <a:ea typeface="+mn-ea"/>
                <a:cs typeface="Lucida Sans Unicode" panose="020B0602030504020204" pitchFamily="34" charset="0"/>
              </a:rPr>
              <a:t>Findings of Analysis</a:t>
            </a:r>
          </a:p>
          <a:p>
            <a:pPr algn="ctr">
              <a:buAutoNum type="arabicPeriod"/>
            </a:pPr>
            <a:r>
              <a:rPr lang="en-US" altLang="ko-KR" sz="2400" b="1" dirty="0">
                <a:solidFill>
                  <a:schemeClr val="accent3"/>
                </a:solidFill>
                <a:latin typeface="Lucida Sans Unicode" panose="020B0602030504020204" pitchFamily="34" charset="0"/>
                <a:ea typeface="+mn-ea"/>
                <a:cs typeface="Lucida Sans Unicode" panose="020B0602030504020204" pitchFamily="34" charset="0"/>
              </a:rPr>
              <a:t>Applying ML</a:t>
            </a:r>
          </a:p>
          <a:p>
            <a:pPr algn="ctr">
              <a:buAutoNum type="arabicPeriod"/>
            </a:pPr>
            <a:r>
              <a:rPr lang="en-US" altLang="ko-KR" sz="2400" b="1" dirty="0">
                <a:solidFill>
                  <a:schemeClr val="accent3"/>
                </a:solidFill>
                <a:latin typeface="Lucida Sans Unicode" panose="020B0602030504020204" pitchFamily="34" charset="0"/>
                <a:ea typeface="+mn-ea"/>
                <a:cs typeface="Lucida Sans Unicode" panose="020B0602030504020204" pitchFamily="34" charset="0"/>
              </a:rPr>
              <a:t>Outcome</a:t>
            </a:r>
          </a:p>
          <a:p>
            <a:pPr algn="ctr">
              <a:buAutoNum type="arabicPeriod"/>
            </a:pPr>
            <a:r>
              <a:rPr lang="en-US" altLang="ko-KR" sz="2400" b="1" dirty="0">
                <a:solidFill>
                  <a:schemeClr val="accent3"/>
                </a:solidFill>
                <a:latin typeface="Lucida Sans Unicode" panose="020B0602030504020204" pitchFamily="34" charset="0"/>
                <a:ea typeface="+mn-ea"/>
                <a:cs typeface="Lucida Sans Unicode" panose="020B0602030504020204" pitchFamily="34" charset="0"/>
              </a:rPr>
              <a:t>Limitations </a:t>
            </a:r>
          </a:p>
          <a:p>
            <a:pPr algn="ctr">
              <a:buAutoNum type="arabicPeriod"/>
            </a:pPr>
            <a:r>
              <a:rPr lang="en-US" altLang="ko-KR" sz="2400" b="1" dirty="0">
                <a:solidFill>
                  <a:schemeClr val="accent3"/>
                </a:solidFill>
                <a:latin typeface="Lucida Sans Unicode" panose="020B0602030504020204" pitchFamily="34" charset="0"/>
                <a:ea typeface="+mn-ea"/>
                <a:cs typeface="Lucida Sans Unicode" panose="020B0602030504020204" pitchFamily="34" charset="0"/>
              </a:rPr>
              <a:t>Future Enhancement</a:t>
            </a:r>
          </a:p>
          <a:p>
            <a:pPr marL="0" indent="0" algn="ctr">
              <a:buNone/>
            </a:pPr>
            <a:r>
              <a:rPr lang="en-US" altLang="ko-KR" sz="2400" b="1" dirty="0">
                <a:solidFill>
                  <a:schemeClr val="accent3"/>
                </a:solidFill>
                <a:latin typeface="Lucida Sans Unicode" panose="020B0602030504020204" pitchFamily="34" charset="0"/>
                <a:ea typeface="+mn-ea"/>
                <a:cs typeface="Lucida Sans Unicode" panose="020B0602030504020204" pitchFamily="34" charset="0"/>
              </a:rPr>
              <a:t>Conclusion</a:t>
            </a:r>
          </a:p>
          <a:p>
            <a:pPr algn="ctr">
              <a:lnSpc>
                <a:spcPct val="200000"/>
              </a:lnSpc>
              <a:buAutoNum type="arabicPeriod"/>
            </a:pPr>
            <a:endParaRPr lang="en-US" altLang="ko-KR" sz="1600" dirty="0">
              <a:solidFill>
                <a:schemeClr val="accent3"/>
              </a:solidFill>
              <a:latin typeface="Caviar Dreams" panose="020B0402020204020504" pitchFamily="34" charset="0"/>
              <a:ea typeface="+mn-ea"/>
            </a:endParaRPr>
          </a:p>
        </p:txBody>
      </p:sp>
      <p:sp>
        <p:nvSpPr>
          <p:cNvPr id="40" name="제목 6"/>
          <p:cNvSpPr txBox="1">
            <a:spLocks/>
          </p:cNvSpPr>
          <p:nvPr/>
        </p:nvSpPr>
        <p:spPr>
          <a:xfrm>
            <a:off x="6600056" y="332656"/>
            <a:ext cx="485002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5400" b="1" dirty="0">
                <a:solidFill>
                  <a:schemeClr val="accent4">
                    <a:lumMod val="75000"/>
                  </a:schemeClr>
                </a:solidFill>
                <a:latin typeface="Caviar Dreams" panose="020B0402020204020504" pitchFamily="34" charset="0"/>
                <a:cs typeface="Calibri Light" panose="020F0302020204030204" pitchFamily="34" charset="0"/>
              </a:rPr>
              <a:t>Agenda</a:t>
            </a:r>
          </a:p>
        </p:txBody>
      </p:sp>
    </p:spTree>
    <p:extLst>
      <p:ext uri="{BB962C8B-B14F-4D97-AF65-F5344CB8AC3E}">
        <p14:creationId xmlns:p14="http://schemas.microsoft.com/office/powerpoint/2010/main" val="16338974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74C1D9-696D-453B-A26F-5EF878F9094F}"/>
              </a:ext>
            </a:extLst>
          </p:cNvPr>
          <p:cNvPicPr>
            <a:picLocks noChangeAspect="1"/>
          </p:cNvPicPr>
          <p:nvPr/>
        </p:nvPicPr>
        <p:blipFill rotWithShape="1">
          <a:blip r:embed="rId2">
            <a:extLst>
              <a:ext uri="{28A0092B-C50C-407E-A947-70E740481C1C}">
                <a14:useLocalDpi xmlns:a14="http://schemas.microsoft.com/office/drawing/2010/main" val="0"/>
              </a:ext>
            </a:extLst>
          </a:blip>
          <a:srcRect l="56497"/>
          <a:stretch/>
        </p:blipFill>
        <p:spPr>
          <a:xfrm>
            <a:off x="5951984" y="1226517"/>
            <a:ext cx="5616624" cy="5010794"/>
          </a:xfrm>
          <a:prstGeom prst="rect">
            <a:avLst/>
          </a:prstGeom>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3C6C54E3-1887-42CB-A310-A744C0C13FCB}"/>
              </a:ext>
            </a:extLst>
          </p:cNvPr>
          <p:cNvPicPr>
            <a:picLocks noChangeAspect="1"/>
          </p:cNvPicPr>
          <p:nvPr/>
        </p:nvPicPr>
        <p:blipFill rotWithShape="1">
          <a:blip r:embed="rId2">
            <a:extLst>
              <a:ext uri="{28A0092B-C50C-407E-A947-70E740481C1C}">
                <a14:useLocalDpi xmlns:a14="http://schemas.microsoft.com/office/drawing/2010/main" val="0"/>
              </a:ext>
            </a:extLst>
          </a:blip>
          <a:srcRect r="94642"/>
          <a:stretch/>
        </p:blipFill>
        <p:spPr>
          <a:xfrm>
            <a:off x="5303912" y="1226517"/>
            <a:ext cx="648072" cy="5010794"/>
          </a:xfrm>
          <a:prstGeom prst="rect">
            <a:avLst/>
          </a:prstGeom>
          <a:ln>
            <a:noFill/>
          </a:ln>
          <a:effectLst>
            <a:outerShdw blurRad="50800" dist="38100" dir="8100000" algn="tr" rotWithShape="0">
              <a:prstClr val="black">
                <a:alpha val="40000"/>
              </a:prstClr>
            </a:outerShdw>
          </a:effectLst>
        </p:spPr>
      </p:pic>
      <p:sp>
        <p:nvSpPr>
          <p:cNvPr id="3" name="제목 6">
            <a:extLst>
              <a:ext uri="{FF2B5EF4-FFF2-40B4-BE49-F238E27FC236}">
                <a16:creationId xmlns:a16="http://schemas.microsoft.com/office/drawing/2014/main" id="{46E98351-802B-4641-8F5B-C541CC964D6C}"/>
              </a:ext>
            </a:extLst>
          </p:cNvPr>
          <p:cNvSpPr txBox="1">
            <a:spLocks/>
          </p:cNvSpPr>
          <p:nvPr/>
        </p:nvSpPr>
        <p:spPr>
          <a:xfrm>
            <a:off x="1455399" y="150192"/>
            <a:ext cx="841330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Impact of Body in Aftertaste</a:t>
            </a:r>
          </a:p>
        </p:txBody>
      </p:sp>
      <p:sp>
        <p:nvSpPr>
          <p:cNvPr id="48" name="TextBox 47">
            <a:extLst>
              <a:ext uri="{FF2B5EF4-FFF2-40B4-BE49-F238E27FC236}">
                <a16:creationId xmlns:a16="http://schemas.microsoft.com/office/drawing/2014/main" id="{90A28D34-DC9B-4F08-A499-600C3FC95275}"/>
              </a:ext>
            </a:extLst>
          </p:cNvPr>
          <p:cNvSpPr txBox="1"/>
          <p:nvPr/>
        </p:nvSpPr>
        <p:spPr>
          <a:xfrm>
            <a:off x="191344" y="3155622"/>
            <a:ext cx="4392488"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Datapoints are along a straight line</a:t>
            </a:r>
          </a:p>
          <a:p>
            <a:pPr marL="285750" indent="-285750" algn="just">
              <a:buFont typeface="Arial" panose="020B0604020202020204" pitchFamily="34" charset="0"/>
              <a:buChar char="•"/>
            </a:pPr>
            <a:r>
              <a:rPr lang="en-US" dirty="0"/>
              <a:t>Some Points are sparse from central line</a:t>
            </a:r>
          </a:p>
          <a:p>
            <a:pPr marL="285750" indent="-285750" algn="just">
              <a:buFont typeface="Arial" panose="020B0604020202020204" pitchFamily="34" charset="0"/>
              <a:buChar char="•"/>
            </a:pPr>
            <a:r>
              <a:rPr lang="en-US" dirty="0"/>
              <a:t>Positive Relation, as aroma in  coffee         increases its aftertaste  also increases</a:t>
            </a:r>
          </a:p>
          <a:p>
            <a:pPr marL="285750" indent="-285750" algn="just">
              <a:buFont typeface="Arial" panose="020B0604020202020204" pitchFamily="34" charset="0"/>
              <a:buChar char="•"/>
            </a:pPr>
            <a:r>
              <a:rPr lang="en-US" dirty="0"/>
              <a:t>Considered for Further Processes</a:t>
            </a:r>
          </a:p>
        </p:txBody>
      </p:sp>
      <p:sp>
        <p:nvSpPr>
          <p:cNvPr id="9" name="제목 6">
            <a:extLst>
              <a:ext uri="{FF2B5EF4-FFF2-40B4-BE49-F238E27FC236}">
                <a16:creationId xmlns:a16="http://schemas.microsoft.com/office/drawing/2014/main" id="{14F81D7D-B9F0-491B-98F9-22A6C7EEA018}"/>
              </a:ext>
            </a:extLst>
          </p:cNvPr>
          <p:cNvSpPr txBox="1">
            <a:spLocks/>
          </p:cNvSpPr>
          <p:nvPr/>
        </p:nvSpPr>
        <p:spPr>
          <a:xfrm>
            <a:off x="-96688" y="166439"/>
            <a:ext cx="2329746" cy="25447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4. Analysis</a:t>
            </a:r>
          </a:p>
        </p:txBody>
      </p:sp>
    </p:spTree>
    <p:extLst>
      <p:ext uri="{BB962C8B-B14F-4D97-AF65-F5344CB8AC3E}">
        <p14:creationId xmlns:p14="http://schemas.microsoft.com/office/powerpoint/2010/main" val="39043479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C54E3-1887-42CB-A310-A744C0C13FCB}"/>
              </a:ext>
            </a:extLst>
          </p:cNvPr>
          <p:cNvPicPr>
            <a:picLocks noChangeAspect="1"/>
          </p:cNvPicPr>
          <p:nvPr/>
        </p:nvPicPr>
        <p:blipFill rotWithShape="1">
          <a:blip r:embed="rId2">
            <a:extLst>
              <a:ext uri="{28A0092B-C50C-407E-A947-70E740481C1C}">
                <a14:useLocalDpi xmlns:a14="http://schemas.microsoft.com/office/drawing/2010/main" val="0"/>
              </a:ext>
            </a:extLst>
          </a:blip>
          <a:srcRect l="1" t="340" r="50630" b="-340"/>
          <a:stretch/>
        </p:blipFill>
        <p:spPr>
          <a:xfrm>
            <a:off x="5519936" y="1226517"/>
            <a:ext cx="6192687" cy="5010794"/>
          </a:xfrm>
          <a:prstGeom prst="rect">
            <a:avLst/>
          </a:prstGeom>
          <a:ln>
            <a:noFill/>
          </a:ln>
          <a:effectLst>
            <a:outerShdw blurRad="50800" dist="38100" dir="8100000" algn="tr" rotWithShape="0">
              <a:prstClr val="black">
                <a:alpha val="40000"/>
              </a:prstClr>
            </a:outerShdw>
          </a:effectLst>
        </p:spPr>
      </p:pic>
      <p:sp>
        <p:nvSpPr>
          <p:cNvPr id="3" name="제목 6">
            <a:extLst>
              <a:ext uri="{FF2B5EF4-FFF2-40B4-BE49-F238E27FC236}">
                <a16:creationId xmlns:a16="http://schemas.microsoft.com/office/drawing/2014/main" id="{46E98351-802B-4641-8F5B-C541CC964D6C}"/>
              </a:ext>
            </a:extLst>
          </p:cNvPr>
          <p:cNvSpPr txBox="1">
            <a:spLocks/>
          </p:cNvSpPr>
          <p:nvPr/>
        </p:nvSpPr>
        <p:spPr>
          <a:xfrm>
            <a:off x="1889347" y="150192"/>
            <a:ext cx="841330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Impact of Cupper Points in Aftertaste</a:t>
            </a:r>
          </a:p>
        </p:txBody>
      </p:sp>
      <p:sp>
        <p:nvSpPr>
          <p:cNvPr id="48" name="TextBox 47">
            <a:extLst>
              <a:ext uri="{FF2B5EF4-FFF2-40B4-BE49-F238E27FC236}">
                <a16:creationId xmlns:a16="http://schemas.microsoft.com/office/drawing/2014/main" id="{90A28D34-DC9B-4F08-A499-600C3FC95275}"/>
              </a:ext>
            </a:extLst>
          </p:cNvPr>
          <p:cNvSpPr txBox="1"/>
          <p:nvPr/>
        </p:nvSpPr>
        <p:spPr>
          <a:xfrm>
            <a:off x="191344" y="3155622"/>
            <a:ext cx="439248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Datapoints are along a straight line</a:t>
            </a:r>
          </a:p>
          <a:p>
            <a:pPr marL="285750" indent="-285750" algn="just">
              <a:buFont typeface="Arial" panose="020B0604020202020204" pitchFamily="34" charset="0"/>
              <a:buChar char="•"/>
            </a:pPr>
            <a:r>
              <a:rPr lang="en-US" dirty="0"/>
              <a:t>Positive Relation, as aroma in  coffee         increases its aftertaste  also increases</a:t>
            </a:r>
          </a:p>
          <a:p>
            <a:pPr marL="285750" indent="-285750" algn="just">
              <a:buFont typeface="Arial" panose="020B0604020202020204" pitchFamily="34" charset="0"/>
              <a:buChar char="•"/>
            </a:pPr>
            <a:r>
              <a:rPr lang="en-US" dirty="0"/>
              <a:t>Considered for Further Processes</a:t>
            </a:r>
          </a:p>
        </p:txBody>
      </p:sp>
      <p:sp>
        <p:nvSpPr>
          <p:cNvPr id="6" name="제목 6">
            <a:extLst>
              <a:ext uri="{FF2B5EF4-FFF2-40B4-BE49-F238E27FC236}">
                <a16:creationId xmlns:a16="http://schemas.microsoft.com/office/drawing/2014/main" id="{B3AEBD19-8A00-483D-8814-D1532177CCB0}"/>
              </a:ext>
            </a:extLst>
          </p:cNvPr>
          <p:cNvSpPr txBox="1">
            <a:spLocks/>
          </p:cNvSpPr>
          <p:nvPr/>
        </p:nvSpPr>
        <p:spPr>
          <a:xfrm>
            <a:off x="-96688" y="166439"/>
            <a:ext cx="2329746" cy="25447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4. Analysis</a:t>
            </a:r>
          </a:p>
        </p:txBody>
      </p:sp>
    </p:spTree>
    <p:extLst>
      <p:ext uri="{BB962C8B-B14F-4D97-AF65-F5344CB8AC3E}">
        <p14:creationId xmlns:p14="http://schemas.microsoft.com/office/powerpoint/2010/main" val="33607749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A87A452-96D2-4A29-99F1-1973466DA1BC}"/>
              </a:ext>
            </a:extLst>
          </p:cNvPr>
          <p:cNvPicPr>
            <a:picLocks noChangeAspect="1"/>
          </p:cNvPicPr>
          <p:nvPr/>
        </p:nvPicPr>
        <p:blipFill rotWithShape="1">
          <a:blip r:embed="rId2">
            <a:extLst>
              <a:ext uri="{28A0092B-C50C-407E-A947-70E740481C1C}">
                <a14:useLocalDpi xmlns:a14="http://schemas.microsoft.com/office/drawing/2010/main" val="0"/>
              </a:ext>
            </a:extLst>
          </a:blip>
          <a:srcRect l="55530"/>
          <a:stretch/>
        </p:blipFill>
        <p:spPr>
          <a:xfrm>
            <a:off x="6096000" y="1226518"/>
            <a:ext cx="5472608" cy="5010794"/>
          </a:xfrm>
          <a:prstGeom prst="rect">
            <a:avLst/>
          </a:prstGeom>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3C6C54E3-1887-42CB-A310-A744C0C13FCB}"/>
              </a:ext>
            </a:extLst>
          </p:cNvPr>
          <p:cNvPicPr>
            <a:picLocks noChangeAspect="1"/>
          </p:cNvPicPr>
          <p:nvPr/>
        </p:nvPicPr>
        <p:blipFill rotWithShape="1">
          <a:blip r:embed="rId2">
            <a:extLst>
              <a:ext uri="{28A0092B-C50C-407E-A947-70E740481C1C}">
                <a14:useLocalDpi xmlns:a14="http://schemas.microsoft.com/office/drawing/2010/main" val="0"/>
              </a:ext>
            </a:extLst>
          </a:blip>
          <a:srcRect l="2" t="340" r="95406" b="-340"/>
          <a:stretch/>
        </p:blipFill>
        <p:spPr>
          <a:xfrm>
            <a:off x="5519937" y="1226517"/>
            <a:ext cx="576064" cy="5010794"/>
          </a:xfrm>
          <a:prstGeom prst="rect">
            <a:avLst/>
          </a:prstGeom>
          <a:ln>
            <a:noFill/>
          </a:ln>
          <a:effectLst>
            <a:outerShdw blurRad="50800" dist="38100" dir="8100000" algn="tr" rotWithShape="0">
              <a:prstClr val="black">
                <a:alpha val="40000"/>
              </a:prstClr>
            </a:outerShdw>
          </a:effectLst>
        </p:spPr>
      </p:pic>
      <p:sp>
        <p:nvSpPr>
          <p:cNvPr id="3" name="제목 6">
            <a:extLst>
              <a:ext uri="{FF2B5EF4-FFF2-40B4-BE49-F238E27FC236}">
                <a16:creationId xmlns:a16="http://schemas.microsoft.com/office/drawing/2014/main" id="{46E98351-802B-4641-8F5B-C541CC964D6C}"/>
              </a:ext>
            </a:extLst>
          </p:cNvPr>
          <p:cNvSpPr txBox="1">
            <a:spLocks/>
          </p:cNvSpPr>
          <p:nvPr/>
        </p:nvSpPr>
        <p:spPr>
          <a:xfrm>
            <a:off x="1889347" y="150192"/>
            <a:ext cx="841330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Impact of Balance in Aftertaste</a:t>
            </a:r>
          </a:p>
        </p:txBody>
      </p:sp>
      <p:sp>
        <p:nvSpPr>
          <p:cNvPr id="48" name="TextBox 47">
            <a:extLst>
              <a:ext uri="{FF2B5EF4-FFF2-40B4-BE49-F238E27FC236}">
                <a16:creationId xmlns:a16="http://schemas.microsoft.com/office/drawing/2014/main" id="{90A28D34-DC9B-4F08-A499-600C3FC95275}"/>
              </a:ext>
            </a:extLst>
          </p:cNvPr>
          <p:cNvSpPr txBox="1"/>
          <p:nvPr/>
        </p:nvSpPr>
        <p:spPr>
          <a:xfrm>
            <a:off x="191344" y="3155622"/>
            <a:ext cx="439248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Datapoints are along a straight line</a:t>
            </a:r>
          </a:p>
          <a:p>
            <a:pPr marL="285750" indent="-285750" algn="just">
              <a:buFont typeface="Arial" panose="020B0604020202020204" pitchFamily="34" charset="0"/>
              <a:buChar char="•"/>
            </a:pPr>
            <a:r>
              <a:rPr lang="en-US" dirty="0"/>
              <a:t>Positive Relation, as aroma in  coffee         increases its aftertaste  also increases</a:t>
            </a:r>
          </a:p>
          <a:p>
            <a:pPr marL="285750" indent="-285750" algn="just">
              <a:buFont typeface="Arial" panose="020B0604020202020204" pitchFamily="34" charset="0"/>
              <a:buChar char="•"/>
            </a:pPr>
            <a:r>
              <a:rPr lang="en-US" dirty="0"/>
              <a:t>Considered for Further Processes</a:t>
            </a:r>
          </a:p>
        </p:txBody>
      </p:sp>
      <p:sp>
        <p:nvSpPr>
          <p:cNvPr id="8" name="제목 6">
            <a:extLst>
              <a:ext uri="{FF2B5EF4-FFF2-40B4-BE49-F238E27FC236}">
                <a16:creationId xmlns:a16="http://schemas.microsoft.com/office/drawing/2014/main" id="{8EE9C7FA-950D-4D4E-9887-057B027E4792}"/>
              </a:ext>
            </a:extLst>
          </p:cNvPr>
          <p:cNvSpPr txBox="1">
            <a:spLocks/>
          </p:cNvSpPr>
          <p:nvPr/>
        </p:nvSpPr>
        <p:spPr>
          <a:xfrm>
            <a:off x="-96688" y="166439"/>
            <a:ext cx="2329746" cy="25447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4. Analysis</a:t>
            </a:r>
          </a:p>
        </p:txBody>
      </p:sp>
    </p:spTree>
    <p:extLst>
      <p:ext uri="{BB962C8B-B14F-4D97-AF65-F5344CB8AC3E}">
        <p14:creationId xmlns:p14="http://schemas.microsoft.com/office/powerpoint/2010/main" val="348583677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C54E3-1887-42CB-A310-A744C0C13FCB}"/>
              </a:ext>
            </a:extLst>
          </p:cNvPr>
          <p:cNvPicPr>
            <a:picLocks noChangeAspect="1"/>
          </p:cNvPicPr>
          <p:nvPr/>
        </p:nvPicPr>
        <p:blipFill rotWithShape="1">
          <a:blip r:embed="rId2">
            <a:extLst>
              <a:ext uri="{28A0092B-C50C-407E-A947-70E740481C1C}">
                <a14:useLocalDpi xmlns:a14="http://schemas.microsoft.com/office/drawing/2010/main" val="0"/>
              </a:ext>
            </a:extLst>
          </a:blip>
          <a:srcRect t="-476" r="50120" b="476"/>
          <a:stretch/>
        </p:blipFill>
        <p:spPr>
          <a:xfrm>
            <a:off x="5519936" y="1226517"/>
            <a:ext cx="6192688" cy="5010794"/>
          </a:xfrm>
          <a:prstGeom prst="rect">
            <a:avLst/>
          </a:prstGeom>
          <a:ln>
            <a:noFill/>
          </a:ln>
          <a:effectLst>
            <a:outerShdw blurRad="50800" dist="38100" dir="8100000" algn="tr" rotWithShape="0">
              <a:prstClr val="black">
                <a:alpha val="40000"/>
              </a:prstClr>
            </a:outerShdw>
          </a:effectLst>
        </p:spPr>
      </p:pic>
      <p:sp>
        <p:nvSpPr>
          <p:cNvPr id="3" name="제목 6">
            <a:extLst>
              <a:ext uri="{FF2B5EF4-FFF2-40B4-BE49-F238E27FC236}">
                <a16:creationId xmlns:a16="http://schemas.microsoft.com/office/drawing/2014/main" id="{46E98351-802B-4641-8F5B-C541CC964D6C}"/>
              </a:ext>
            </a:extLst>
          </p:cNvPr>
          <p:cNvSpPr txBox="1">
            <a:spLocks/>
          </p:cNvSpPr>
          <p:nvPr/>
        </p:nvSpPr>
        <p:spPr>
          <a:xfrm>
            <a:off x="1889347" y="150192"/>
            <a:ext cx="841330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Impact of Acidity in Aftertaste</a:t>
            </a:r>
          </a:p>
        </p:txBody>
      </p:sp>
      <p:sp>
        <p:nvSpPr>
          <p:cNvPr id="48" name="TextBox 47">
            <a:extLst>
              <a:ext uri="{FF2B5EF4-FFF2-40B4-BE49-F238E27FC236}">
                <a16:creationId xmlns:a16="http://schemas.microsoft.com/office/drawing/2014/main" id="{90A28D34-DC9B-4F08-A499-600C3FC95275}"/>
              </a:ext>
            </a:extLst>
          </p:cNvPr>
          <p:cNvSpPr txBox="1"/>
          <p:nvPr/>
        </p:nvSpPr>
        <p:spPr>
          <a:xfrm>
            <a:off x="191344" y="3155622"/>
            <a:ext cx="439248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Datapoints are along a straight line</a:t>
            </a:r>
          </a:p>
          <a:p>
            <a:pPr marL="285750" indent="-285750" algn="just">
              <a:buFont typeface="Arial" panose="020B0604020202020204" pitchFamily="34" charset="0"/>
              <a:buChar char="•"/>
            </a:pPr>
            <a:r>
              <a:rPr lang="en-US" dirty="0"/>
              <a:t>Positive Relation, as aroma in  coffee         increases its aftertaste  also increases</a:t>
            </a:r>
          </a:p>
          <a:p>
            <a:pPr marL="285750" indent="-285750" algn="just">
              <a:buFont typeface="Arial" panose="020B0604020202020204" pitchFamily="34" charset="0"/>
              <a:buChar char="•"/>
            </a:pPr>
            <a:r>
              <a:rPr lang="en-US" dirty="0"/>
              <a:t>Considered for Further Processes</a:t>
            </a:r>
          </a:p>
        </p:txBody>
      </p:sp>
      <p:sp>
        <p:nvSpPr>
          <p:cNvPr id="6" name="제목 6">
            <a:extLst>
              <a:ext uri="{FF2B5EF4-FFF2-40B4-BE49-F238E27FC236}">
                <a16:creationId xmlns:a16="http://schemas.microsoft.com/office/drawing/2014/main" id="{EA54E1B0-2879-45B5-9094-8CEA2FD795E3}"/>
              </a:ext>
            </a:extLst>
          </p:cNvPr>
          <p:cNvSpPr txBox="1">
            <a:spLocks/>
          </p:cNvSpPr>
          <p:nvPr/>
        </p:nvSpPr>
        <p:spPr>
          <a:xfrm>
            <a:off x="-96688" y="166439"/>
            <a:ext cx="2329746" cy="25447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4. Analysis</a:t>
            </a:r>
          </a:p>
        </p:txBody>
      </p:sp>
    </p:spTree>
    <p:extLst>
      <p:ext uri="{BB962C8B-B14F-4D97-AF65-F5344CB8AC3E}">
        <p14:creationId xmlns:p14="http://schemas.microsoft.com/office/powerpoint/2010/main" val="149072302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D2E095-3BBF-4123-8F4D-46303C4BA739}"/>
              </a:ext>
            </a:extLst>
          </p:cNvPr>
          <p:cNvPicPr>
            <a:picLocks noChangeAspect="1"/>
          </p:cNvPicPr>
          <p:nvPr/>
        </p:nvPicPr>
        <p:blipFill rotWithShape="1">
          <a:blip r:embed="rId2">
            <a:extLst>
              <a:ext uri="{28A0092B-C50C-407E-A947-70E740481C1C}">
                <a14:useLocalDpi xmlns:a14="http://schemas.microsoft.com/office/drawing/2010/main" val="0"/>
              </a:ext>
            </a:extLst>
          </a:blip>
          <a:srcRect l="56079"/>
          <a:stretch/>
        </p:blipFill>
        <p:spPr>
          <a:xfrm>
            <a:off x="6096000" y="1226518"/>
            <a:ext cx="5472608" cy="5010794"/>
          </a:xfrm>
          <a:prstGeom prst="rect">
            <a:avLst/>
          </a:prstGeom>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3C6C54E3-1887-42CB-A310-A744C0C13FCB}"/>
              </a:ext>
            </a:extLst>
          </p:cNvPr>
          <p:cNvPicPr>
            <a:picLocks noChangeAspect="1"/>
          </p:cNvPicPr>
          <p:nvPr/>
        </p:nvPicPr>
        <p:blipFill rotWithShape="1">
          <a:blip r:embed="rId2">
            <a:extLst>
              <a:ext uri="{28A0092B-C50C-407E-A947-70E740481C1C}">
                <a14:useLocalDpi xmlns:a14="http://schemas.microsoft.com/office/drawing/2010/main" val="0"/>
              </a:ext>
            </a:extLst>
          </a:blip>
          <a:srcRect t="-476" r="94780" b="476"/>
          <a:stretch/>
        </p:blipFill>
        <p:spPr>
          <a:xfrm>
            <a:off x="5519936" y="1226517"/>
            <a:ext cx="648072" cy="5010794"/>
          </a:xfrm>
          <a:prstGeom prst="rect">
            <a:avLst/>
          </a:prstGeom>
          <a:ln>
            <a:noFill/>
          </a:ln>
          <a:effectLst>
            <a:outerShdw blurRad="50800" dist="38100" dir="8100000" algn="tr" rotWithShape="0">
              <a:prstClr val="black">
                <a:alpha val="40000"/>
              </a:prstClr>
            </a:outerShdw>
          </a:effectLst>
        </p:spPr>
      </p:pic>
      <p:sp>
        <p:nvSpPr>
          <p:cNvPr id="3" name="제목 6">
            <a:extLst>
              <a:ext uri="{FF2B5EF4-FFF2-40B4-BE49-F238E27FC236}">
                <a16:creationId xmlns:a16="http://schemas.microsoft.com/office/drawing/2014/main" id="{46E98351-802B-4641-8F5B-C541CC964D6C}"/>
              </a:ext>
            </a:extLst>
          </p:cNvPr>
          <p:cNvSpPr txBox="1">
            <a:spLocks/>
          </p:cNvSpPr>
          <p:nvPr/>
        </p:nvSpPr>
        <p:spPr>
          <a:xfrm>
            <a:off x="1889347" y="150192"/>
            <a:ext cx="841330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Impact of Flavor in Aftertaste</a:t>
            </a:r>
          </a:p>
        </p:txBody>
      </p:sp>
      <p:sp>
        <p:nvSpPr>
          <p:cNvPr id="48" name="TextBox 47">
            <a:extLst>
              <a:ext uri="{FF2B5EF4-FFF2-40B4-BE49-F238E27FC236}">
                <a16:creationId xmlns:a16="http://schemas.microsoft.com/office/drawing/2014/main" id="{90A28D34-DC9B-4F08-A499-600C3FC95275}"/>
              </a:ext>
            </a:extLst>
          </p:cNvPr>
          <p:cNvSpPr txBox="1"/>
          <p:nvPr/>
        </p:nvSpPr>
        <p:spPr>
          <a:xfrm>
            <a:off x="191344" y="3155622"/>
            <a:ext cx="4392488"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Datapoints are dense and along a straight line.</a:t>
            </a:r>
          </a:p>
          <a:p>
            <a:pPr marL="285750" indent="-285750" algn="just">
              <a:buFont typeface="Arial" panose="020B0604020202020204" pitchFamily="34" charset="0"/>
              <a:buChar char="•"/>
            </a:pPr>
            <a:r>
              <a:rPr lang="en-US" dirty="0"/>
              <a:t>Positive Relation, as aroma in  coffee         increases its aftertaste  also increases</a:t>
            </a:r>
          </a:p>
          <a:p>
            <a:pPr marL="285750" indent="-285750" algn="just">
              <a:buFont typeface="Arial" panose="020B0604020202020204" pitchFamily="34" charset="0"/>
              <a:buChar char="•"/>
            </a:pPr>
            <a:r>
              <a:rPr lang="en-US" dirty="0"/>
              <a:t>Considered for Further Processes</a:t>
            </a:r>
          </a:p>
        </p:txBody>
      </p:sp>
      <p:sp>
        <p:nvSpPr>
          <p:cNvPr id="4" name="제목 6">
            <a:extLst>
              <a:ext uri="{FF2B5EF4-FFF2-40B4-BE49-F238E27FC236}">
                <a16:creationId xmlns:a16="http://schemas.microsoft.com/office/drawing/2014/main" id="{8F69F413-ACCE-4747-9E42-C71D3F21714F}"/>
              </a:ext>
            </a:extLst>
          </p:cNvPr>
          <p:cNvSpPr txBox="1">
            <a:spLocks/>
          </p:cNvSpPr>
          <p:nvPr/>
        </p:nvSpPr>
        <p:spPr>
          <a:xfrm>
            <a:off x="-96688" y="166439"/>
            <a:ext cx="2329746" cy="25447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4. Analysis</a:t>
            </a:r>
          </a:p>
        </p:txBody>
      </p:sp>
    </p:spTree>
    <p:extLst>
      <p:ext uri="{BB962C8B-B14F-4D97-AF65-F5344CB8AC3E}">
        <p14:creationId xmlns:p14="http://schemas.microsoft.com/office/powerpoint/2010/main" val="10275001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a:extLst>
              <a:ext uri="{FF2B5EF4-FFF2-40B4-BE49-F238E27FC236}">
                <a16:creationId xmlns:a16="http://schemas.microsoft.com/office/drawing/2014/main" id="{46E98351-802B-4641-8F5B-C541CC964D6C}"/>
              </a:ext>
            </a:extLst>
          </p:cNvPr>
          <p:cNvSpPr txBox="1">
            <a:spLocks/>
          </p:cNvSpPr>
          <p:nvPr/>
        </p:nvSpPr>
        <p:spPr>
          <a:xfrm>
            <a:off x="2626027" y="258971"/>
            <a:ext cx="7537581"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5400" b="1" dirty="0">
                <a:solidFill>
                  <a:schemeClr val="accent4">
                    <a:lumMod val="75000"/>
                  </a:schemeClr>
                </a:solidFill>
                <a:latin typeface="Caviar Dreams" panose="020B0402020204020504" pitchFamily="34" charset="0"/>
                <a:cs typeface="Calibri Light" panose="020F0302020204030204" pitchFamily="34" charset="0"/>
              </a:rPr>
              <a:t>5. Findings of Analysis</a:t>
            </a:r>
          </a:p>
        </p:txBody>
      </p:sp>
      <p:sp>
        <p:nvSpPr>
          <p:cNvPr id="50" name="제목 6">
            <a:extLst>
              <a:ext uri="{FF2B5EF4-FFF2-40B4-BE49-F238E27FC236}">
                <a16:creationId xmlns:a16="http://schemas.microsoft.com/office/drawing/2014/main" id="{0847C94F-5771-4941-8955-080E06B16570}"/>
              </a:ext>
            </a:extLst>
          </p:cNvPr>
          <p:cNvSpPr txBox="1">
            <a:spLocks/>
          </p:cNvSpPr>
          <p:nvPr/>
        </p:nvSpPr>
        <p:spPr>
          <a:xfrm>
            <a:off x="3215680" y="1124744"/>
            <a:ext cx="5253114"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Most Important Features</a:t>
            </a:r>
          </a:p>
        </p:txBody>
      </p:sp>
      <p:pic>
        <p:nvPicPr>
          <p:cNvPr id="6" name="Picture 5">
            <a:extLst>
              <a:ext uri="{FF2B5EF4-FFF2-40B4-BE49-F238E27FC236}">
                <a16:creationId xmlns:a16="http://schemas.microsoft.com/office/drawing/2014/main" id="{CA941472-2B0D-44F7-AD55-8ED45BA79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464" y="2201069"/>
            <a:ext cx="9942857" cy="43301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670831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a:extLst>
              <a:ext uri="{FF2B5EF4-FFF2-40B4-BE49-F238E27FC236}">
                <a16:creationId xmlns:a16="http://schemas.microsoft.com/office/drawing/2014/main" id="{46E98351-802B-4641-8F5B-C541CC964D6C}"/>
              </a:ext>
            </a:extLst>
          </p:cNvPr>
          <p:cNvSpPr txBox="1">
            <a:spLocks/>
          </p:cNvSpPr>
          <p:nvPr/>
        </p:nvSpPr>
        <p:spPr>
          <a:xfrm>
            <a:off x="911424" y="258971"/>
            <a:ext cx="10585175"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5400" b="1" dirty="0">
                <a:solidFill>
                  <a:schemeClr val="accent4">
                    <a:lumMod val="75000"/>
                  </a:schemeClr>
                </a:solidFill>
                <a:latin typeface="Caviar Dreams" panose="020B0402020204020504" pitchFamily="34" charset="0"/>
                <a:cs typeface="Calibri Light" panose="020F0302020204030204" pitchFamily="34" charset="0"/>
              </a:rPr>
              <a:t>6. Applying Machine Learning</a:t>
            </a:r>
          </a:p>
        </p:txBody>
      </p:sp>
      <p:sp>
        <p:nvSpPr>
          <p:cNvPr id="50" name="제목 6">
            <a:extLst>
              <a:ext uri="{FF2B5EF4-FFF2-40B4-BE49-F238E27FC236}">
                <a16:creationId xmlns:a16="http://schemas.microsoft.com/office/drawing/2014/main" id="{0847C94F-5771-4941-8955-080E06B16570}"/>
              </a:ext>
            </a:extLst>
          </p:cNvPr>
          <p:cNvSpPr txBox="1">
            <a:spLocks/>
          </p:cNvSpPr>
          <p:nvPr/>
        </p:nvSpPr>
        <p:spPr>
          <a:xfrm>
            <a:off x="3215680" y="1124744"/>
            <a:ext cx="5253114"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Using Six Features</a:t>
            </a:r>
          </a:p>
        </p:txBody>
      </p:sp>
      <p:pic>
        <p:nvPicPr>
          <p:cNvPr id="4" name="Picture 3">
            <a:extLst>
              <a:ext uri="{FF2B5EF4-FFF2-40B4-BE49-F238E27FC236}">
                <a16:creationId xmlns:a16="http://schemas.microsoft.com/office/drawing/2014/main" id="{EBB2D964-627C-4301-AAB3-F03598963A00}"/>
              </a:ext>
            </a:extLst>
          </p:cNvPr>
          <p:cNvPicPr>
            <a:picLocks noChangeAspect="1"/>
          </p:cNvPicPr>
          <p:nvPr/>
        </p:nvPicPr>
        <p:blipFill>
          <a:blip r:embed="rId2"/>
          <a:stretch>
            <a:fillRect/>
          </a:stretch>
        </p:blipFill>
        <p:spPr>
          <a:xfrm>
            <a:off x="191344" y="2924944"/>
            <a:ext cx="4239449" cy="242489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A793216-0847-4ADC-A856-D169874B8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515" y="2564904"/>
            <a:ext cx="5385141" cy="3481785"/>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2495FDB7-3734-43F2-B1E5-2DD39E6AF660}"/>
              </a:ext>
            </a:extLst>
          </p:cNvPr>
          <p:cNvSpPr txBox="1"/>
          <p:nvPr/>
        </p:nvSpPr>
        <p:spPr>
          <a:xfrm>
            <a:off x="4690109" y="3260230"/>
            <a:ext cx="230425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Aroma</a:t>
            </a:r>
          </a:p>
          <a:p>
            <a:pPr marL="285750" indent="-285750">
              <a:buFont typeface="Arial" panose="020B0604020202020204" pitchFamily="34" charset="0"/>
              <a:buChar char="•"/>
            </a:pPr>
            <a:r>
              <a:rPr lang="en-US" dirty="0"/>
              <a:t>Acidity</a:t>
            </a:r>
          </a:p>
          <a:p>
            <a:pPr marL="285750" indent="-285750">
              <a:buFont typeface="Arial" panose="020B0604020202020204" pitchFamily="34" charset="0"/>
              <a:buChar char="•"/>
            </a:pPr>
            <a:r>
              <a:rPr lang="en-US" dirty="0"/>
              <a:t>Cupper Points</a:t>
            </a:r>
          </a:p>
          <a:p>
            <a:pPr marL="285750" indent="-285750">
              <a:buFont typeface="Arial" panose="020B0604020202020204" pitchFamily="34" charset="0"/>
              <a:buChar char="•"/>
            </a:pPr>
            <a:r>
              <a:rPr lang="en-US" dirty="0"/>
              <a:t>Flavor</a:t>
            </a:r>
          </a:p>
          <a:p>
            <a:pPr marL="285750" indent="-285750">
              <a:buFont typeface="Arial" panose="020B0604020202020204" pitchFamily="34" charset="0"/>
              <a:buChar char="•"/>
            </a:pPr>
            <a:r>
              <a:rPr lang="en-US" dirty="0"/>
              <a:t>Balance</a:t>
            </a:r>
          </a:p>
          <a:p>
            <a:pPr marL="285750" indent="-285750">
              <a:buFont typeface="Arial" panose="020B0604020202020204" pitchFamily="34" charset="0"/>
              <a:buChar char="•"/>
            </a:pPr>
            <a:r>
              <a:rPr lang="en-US" dirty="0"/>
              <a:t>Body</a:t>
            </a:r>
          </a:p>
        </p:txBody>
      </p:sp>
    </p:spTree>
    <p:extLst>
      <p:ext uri="{BB962C8B-B14F-4D97-AF65-F5344CB8AC3E}">
        <p14:creationId xmlns:p14="http://schemas.microsoft.com/office/powerpoint/2010/main" val="15602163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제목 6">
            <a:extLst>
              <a:ext uri="{FF2B5EF4-FFF2-40B4-BE49-F238E27FC236}">
                <a16:creationId xmlns:a16="http://schemas.microsoft.com/office/drawing/2014/main" id="{0847C94F-5771-4941-8955-080E06B16570}"/>
              </a:ext>
            </a:extLst>
          </p:cNvPr>
          <p:cNvSpPr txBox="1">
            <a:spLocks/>
          </p:cNvSpPr>
          <p:nvPr/>
        </p:nvSpPr>
        <p:spPr>
          <a:xfrm>
            <a:off x="3287688" y="528454"/>
            <a:ext cx="5253114"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Using Four Features</a:t>
            </a:r>
          </a:p>
        </p:txBody>
      </p:sp>
      <p:pic>
        <p:nvPicPr>
          <p:cNvPr id="4" name="Picture 3">
            <a:extLst>
              <a:ext uri="{FF2B5EF4-FFF2-40B4-BE49-F238E27FC236}">
                <a16:creationId xmlns:a16="http://schemas.microsoft.com/office/drawing/2014/main" id="{EBB2D964-627C-4301-AAB3-F03598963A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1344" y="2952954"/>
            <a:ext cx="4239449" cy="236887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A793216-0847-4ADC-A856-D169874B8C7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45561" y="1604779"/>
            <a:ext cx="5555095" cy="4724767"/>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2495FDB7-3734-43F2-B1E5-2DD39E6AF660}"/>
              </a:ext>
            </a:extLst>
          </p:cNvPr>
          <p:cNvSpPr txBox="1"/>
          <p:nvPr/>
        </p:nvSpPr>
        <p:spPr>
          <a:xfrm>
            <a:off x="4690109" y="3260230"/>
            <a:ext cx="230425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Flavor</a:t>
            </a:r>
          </a:p>
          <a:p>
            <a:pPr marL="285750" indent="-285750">
              <a:buFont typeface="Arial" panose="020B0604020202020204" pitchFamily="34" charset="0"/>
              <a:buChar char="•"/>
            </a:pPr>
            <a:r>
              <a:rPr lang="en-US" dirty="0"/>
              <a:t>Acidity</a:t>
            </a:r>
          </a:p>
          <a:p>
            <a:pPr marL="285750" indent="-285750">
              <a:buFont typeface="Arial" panose="020B0604020202020204" pitchFamily="34" charset="0"/>
              <a:buChar char="•"/>
            </a:pPr>
            <a:r>
              <a:rPr lang="en-US" dirty="0"/>
              <a:t>Cupper Points</a:t>
            </a:r>
          </a:p>
          <a:p>
            <a:pPr marL="285750" indent="-285750">
              <a:buFont typeface="Arial" panose="020B0604020202020204" pitchFamily="34" charset="0"/>
              <a:buChar char="•"/>
            </a:pPr>
            <a:r>
              <a:rPr lang="en-US" dirty="0"/>
              <a:t>Balance</a:t>
            </a:r>
          </a:p>
        </p:txBody>
      </p:sp>
      <p:sp>
        <p:nvSpPr>
          <p:cNvPr id="6" name="제목 6">
            <a:extLst>
              <a:ext uri="{FF2B5EF4-FFF2-40B4-BE49-F238E27FC236}">
                <a16:creationId xmlns:a16="http://schemas.microsoft.com/office/drawing/2014/main" id="{93EE0C26-1CF0-418D-A712-1AD18305D3F5}"/>
              </a:ext>
            </a:extLst>
          </p:cNvPr>
          <p:cNvSpPr txBox="1">
            <a:spLocks/>
          </p:cNvSpPr>
          <p:nvPr/>
        </p:nvSpPr>
        <p:spPr>
          <a:xfrm>
            <a:off x="-2905000" y="-145634"/>
            <a:ext cx="10585175"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400" b="1" dirty="0">
                <a:solidFill>
                  <a:schemeClr val="accent4">
                    <a:lumMod val="75000"/>
                  </a:schemeClr>
                </a:solidFill>
                <a:latin typeface="Caviar Dreams" panose="020B0402020204020504" pitchFamily="34" charset="0"/>
                <a:cs typeface="Calibri Light" panose="020F0302020204030204" pitchFamily="34" charset="0"/>
              </a:rPr>
              <a:t>5. Applying Machine Learning</a:t>
            </a:r>
          </a:p>
        </p:txBody>
      </p:sp>
    </p:spTree>
    <p:extLst>
      <p:ext uri="{BB962C8B-B14F-4D97-AF65-F5344CB8AC3E}">
        <p14:creationId xmlns:p14="http://schemas.microsoft.com/office/powerpoint/2010/main" val="35757094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a:extLst>
              <a:ext uri="{FF2B5EF4-FFF2-40B4-BE49-F238E27FC236}">
                <a16:creationId xmlns:a16="http://schemas.microsoft.com/office/drawing/2014/main" id="{46E98351-802B-4641-8F5B-C541CC964D6C}"/>
              </a:ext>
            </a:extLst>
          </p:cNvPr>
          <p:cNvSpPr txBox="1">
            <a:spLocks/>
          </p:cNvSpPr>
          <p:nvPr/>
        </p:nvSpPr>
        <p:spPr>
          <a:xfrm>
            <a:off x="695400" y="103753"/>
            <a:ext cx="10585175"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5400" b="1" dirty="0">
                <a:solidFill>
                  <a:schemeClr val="accent4">
                    <a:lumMod val="75000"/>
                  </a:schemeClr>
                </a:solidFill>
                <a:latin typeface="Caviar Dreams" panose="020B0402020204020504" pitchFamily="34" charset="0"/>
                <a:cs typeface="Calibri Light" panose="020F0302020204030204" pitchFamily="34" charset="0"/>
              </a:rPr>
              <a:t>7. Outcome</a:t>
            </a:r>
          </a:p>
        </p:txBody>
      </p:sp>
      <p:sp>
        <p:nvSpPr>
          <p:cNvPr id="9" name="Rectangle 8">
            <a:extLst>
              <a:ext uri="{FF2B5EF4-FFF2-40B4-BE49-F238E27FC236}">
                <a16:creationId xmlns:a16="http://schemas.microsoft.com/office/drawing/2014/main" id="{C07F7C47-99C2-4C86-91B1-6C7D86D65EEF}"/>
              </a:ext>
            </a:extLst>
          </p:cNvPr>
          <p:cNvSpPr/>
          <p:nvPr/>
        </p:nvSpPr>
        <p:spPr>
          <a:xfrm>
            <a:off x="1315915" y="2683932"/>
            <a:ext cx="2969603" cy="255891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10" name="Oval 9">
            <a:extLst>
              <a:ext uri="{FF2B5EF4-FFF2-40B4-BE49-F238E27FC236}">
                <a16:creationId xmlns:a16="http://schemas.microsoft.com/office/drawing/2014/main" id="{8C00719A-745F-489C-BFFA-553C9BC10F62}"/>
              </a:ext>
            </a:extLst>
          </p:cNvPr>
          <p:cNvSpPr/>
          <p:nvPr/>
        </p:nvSpPr>
        <p:spPr>
          <a:xfrm>
            <a:off x="2236046" y="2089133"/>
            <a:ext cx="1129341" cy="11293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11" name="Rectangle 10">
            <a:extLst>
              <a:ext uri="{FF2B5EF4-FFF2-40B4-BE49-F238E27FC236}">
                <a16:creationId xmlns:a16="http://schemas.microsoft.com/office/drawing/2014/main" id="{CE7DC15C-78DD-4C07-9239-88E0B8C30EAE}"/>
              </a:ext>
            </a:extLst>
          </p:cNvPr>
          <p:cNvSpPr/>
          <p:nvPr/>
        </p:nvSpPr>
        <p:spPr>
          <a:xfrm>
            <a:off x="4606991" y="2668868"/>
            <a:ext cx="2969603" cy="255891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12" name="Oval 11">
            <a:extLst>
              <a:ext uri="{FF2B5EF4-FFF2-40B4-BE49-F238E27FC236}">
                <a16:creationId xmlns:a16="http://schemas.microsoft.com/office/drawing/2014/main" id="{F7C3DCD0-524B-490A-8266-A7FD3692F62F}"/>
              </a:ext>
            </a:extLst>
          </p:cNvPr>
          <p:cNvSpPr/>
          <p:nvPr/>
        </p:nvSpPr>
        <p:spPr>
          <a:xfrm>
            <a:off x="5522276" y="2089133"/>
            <a:ext cx="1129341" cy="11293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13" name="Rectangle 12">
            <a:extLst>
              <a:ext uri="{FF2B5EF4-FFF2-40B4-BE49-F238E27FC236}">
                <a16:creationId xmlns:a16="http://schemas.microsoft.com/office/drawing/2014/main" id="{12E021C0-78E6-430A-AD20-9A639350E7AB}"/>
              </a:ext>
            </a:extLst>
          </p:cNvPr>
          <p:cNvSpPr/>
          <p:nvPr/>
        </p:nvSpPr>
        <p:spPr>
          <a:xfrm>
            <a:off x="7898067" y="2653804"/>
            <a:ext cx="2969603" cy="255891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14" name="Oval 13">
            <a:extLst>
              <a:ext uri="{FF2B5EF4-FFF2-40B4-BE49-F238E27FC236}">
                <a16:creationId xmlns:a16="http://schemas.microsoft.com/office/drawing/2014/main" id="{7B594162-5B6B-479C-A3AC-492F351A6F73}"/>
              </a:ext>
            </a:extLst>
          </p:cNvPr>
          <p:cNvSpPr/>
          <p:nvPr/>
        </p:nvSpPr>
        <p:spPr>
          <a:xfrm>
            <a:off x="8818198" y="2089133"/>
            <a:ext cx="1129341" cy="11293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grpSp>
        <p:nvGrpSpPr>
          <p:cNvPr id="15" name="Group 14">
            <a:extLst>
              <a:ext uri="{FF2B5EF4-FFF2-40B4-BE49-F238E27FC236}">
                <a16:creationId xmlns:a16="http://schemas.microsoft.com/office/drawing/2014/main" id="{084EB749-1FE8-429C-8E3E-8BF10F0EC780}"/>
              </a:ext>
            </a:extLst>
          </p:cNvPr>
          <p:cNvGrpSpPr/>
          <p:nvPr/>
        </p:nvGrpSpPr>
        <p:grpSpPr>
          <a:xfrm>
            <a:off x="1233243" y="3386439"/>
            <a:ext cx="2969603" cy="1617669"/>
            <a:chOff x="5502258" y="1730811"/>
            <a:chExt cx="3830844" cy="1213255"/>
          </a:xfrm>
        </p:grpSpPr>
        <p:sp>
          <p:nvSpPr>
            <p:cNvPr id="16" name="TextBox 15">
              <a:extLst>
                <a:ext uri="{FF2B5EF4-FFF2-40B4-BE49-F238E27FC236}">
                  <a16:creationId xmlns:a16="http://schemas.microsoft.com/office/drawing/2014/main" id="{500463E1-6ED5-456E-862C-467C8F91E9C8}"/>
                </a:ext>
              </a:extLst>
            </p:cNvPr>
            <p:cNvSpPr txBox="1"/>
            <p:nvPr/>
          </p:nvSpPr>
          <p:spPr>
            <a:xfrm>
              <a:off x="6229532" y="2136151"/>
              <a:ext cx="2592288" cy="807915"/>
            </a:xfrm>
            <a:prstGeom prst="rect">
              <a:avLst/>
            </a:prstGeom>
            <a:noFill/>
          </p:spPr>
          <p:txBody>
            <a:bodyPr wrap="square" rtlCol="0">
              <a:spAutoFit/>
            </a:bodyPr>
            <a:lstStyle/>
            <a:p>
              <a:pPr marL="171450" indent="-171450" algn="ctr">
                <a:buFont typeface="Arial" panose="020B0604020202020204" pitchFamily="34" charset="0"/>
                <a:buChar char="•"/>
              </a:pPr>
              <a:r>
                <a:rPr lang="en-US" altLang="ko-KR" sz="1600" dirty="0">
                  <a:cs typeface="Arial" pitchFamily="34" charset="0"/>
                </a:rPr>
                <a:t>Flavor,</a:t>
              </a:r>
            </a:p>
            <a:p>
              <a:pPr marL="171450" indent="-171450" algn="ctr">
                <a:buFont typeface="Arial" panose="020B0604020202020204" pitchFamily="34" charset="0"/>
                <a:buChar char="•"/>
              </a:pPr>
              <a:r>
                <a:rPr lang="en-US" altLang="ko-KR" sz="1600" dirty="0">
                  <a:cs typeface="Arial" pitchFamily="34" charset="0"/>
                </a:rPr>
                <a:t>Acidity</a:t>
              </a:r>
            </a:p>
            <a:p>
              <a:pPr marL="171450" indent="-171450" algn="ctr">
                <a:buFont typeface="Arial" panose="020B0604020202020204" pitchFamily="34" charset="0"/>
                <a:buChar char="•"/>
              </a:pPr>
              <a:r>
                <a:rPr lang="en-US" altLang="ko-KR" sz="1600" dirty="0">
                  <a:cs typeface="Arial" pitchFamily="34" charset="0"/>
                </a:rPr>
                <a:t>Balance</a:t>
              </a:r>
            </a:p>
            <a:p>
              <a:pPr marL="171450" indent="-171450" algn="ctr">
                <a:buFont typeface="Arial" panose="020B0604020202020204" pitchFamily="34" charset="0"/>
                <a:buChar char="•"/>
              </a:pPr>
              <a:r>
                <a:rPr lang="en-US" altLang="ko-KR" sz="1600" dirty="0">
                  <a:cs typeface="Arial" pitchFamily="34" charset="0"/>
                </a:rPr>
                <a:t>Cupper Points</a:t>
              </a:r>
              <a:r>
                <a:rPr lang="en-US" altLang="ko-KR" sz="1200" dirty="0">
                  <a:cs typeface="Arial" pitchFamily="34" charset="0"/>
                </a:rPr>
                <a:t>.</a:t>
              </a:r>
              <a:endParaRPr lang="ko-KR" altLang="en-US"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6792BFE4-01E9-45E6-8BF5-9741C3CC5DCC}"/>
                </a:ext>
              </a:extLst>
            </p:cNvPr>
            <p:cNvSpPr txBox="1"/>
            <p:nvPr/>
          </p:nvSpPr>
          <p:spPr>
            <a:xfrm>
              <a:off x="5502258" y="1730811"/>
              <a:ext cx="3830844" cy="438582"/>
            </a:xfrm>
            <a:prstGeom prst="rect">
              <a:avLst/>
            </a:prstGeom>
            <a:noFill/>
          </p:spPr>
          <p:txBody>
            <a:bodyPr wrap="square" rtlCol="0">
              <a:spAutoFit/>
            </a:bodyPr>
            <a:lstStyle/>
            <a:p>
              <a:pPr algn="ctr"/>
              <a:r>
                <a:rPr lang="en-US" altLang="ko-KR" sz="1600" b="1" dirty="0">
                  <a:latin typeface="Arial" pitchFamily="34" charset="0"/>
                  <a:cs typeface="Arial" pitchFamily="34" charset="0"/>
                </a:rPr>
                <a:t>Important Features for Aftertaste</a:t>
              </a:r>
              <a:endParaRPr lang="ko-KR" altLang="en-US" sz="1600" b="1" dirty="0">
                <a:latin typeface="Arial" pitchFamily="34" charset="0"/>
                <a:cs typeface="Arial" pitchFamily="34" charset="0"/>
              </a:endParaRPr>
            </a:p>
          </p:txBody>
        </p:sp>
      </p:grpSp>
      <p:grpSp>
        <p:nvGrpSpPr>
          <p:cNvPr id="18" name="Group 17">
            <a:extLst>
              <a:ext uri="{FF2B5EF4-FFF2-40B4-BE49-F238E27FC236}">
                <a16:creationId xmlns:a16="http://schemas.microsoft.com/office/drawing/2014/main" id="{268DEBDE-16D5-4CD7-BC92-B44EA494C8A1}"/>
              </a:ext>
            </a:extLst>
          </p:cNvPr>
          <p:cNvGrpSpPr/>
          <p:nvPr/>
        </p:nvGrpSpPr>
        <p:grpSpPr>
          <a:xfrm>
            <a:off x="5087044" y="3386442"/>
            <a:ext cx="2330969" cy="1476321"/>
            <a:chOff x="6228183" y="1730811"/>
            <a:chExt cx="3006994" cy="1107243"/>
          </a:xfrm>
        </p:grpSpPr>
        <p:sp>
          <p:nvSpPr>
            <p:cNvPr id="19" name="TextBox 18">
              <a:extLst>
                <a:ext uri="{FF2B5EF4-FFF2-40B4-BE49-F238E27FC236}">
                  <a16:creationId xmlns:a16="http://schemas.microsoft.com/office/drawing/2014/main" id="{07FA8EE6-B0B8-47DF-9E66-F489515F982D}"/>
                </a:ext>
              </a:extLst>
            </p:cNvPr>
            <p:cNvSpPr txBox="1"/>
            <p:nvPr/>
          </p:nvSpPr>
          <p:spPr>
            <a:xfrm>
              <a:off x="6228184" y="2030139"/>
              <a:ext cx="2592288" cy="807915"/>
            </a:xfrm>
            <a:prstGeom prst="rect">
              <a:avLst/>
            </a:prstGeom>
            <a:noFill/>
          </p:spPr>
          <p:txBody>
            <a:bodyPr wrap="square" rtlCol="0">
              <a:spAutoFit/>
            </a:bodyPr>
            <a:lstStyle/>
            <a:p>
              <a:pPr algn="ctr"/>
              <a:r>
                <a:rPr lang="en-US" altLang="ko-KR" sz="1600" dirty="0">
                  <a:solidFill>
                    <a:schemeClr val="accent6">
                      <a:lumMod val="75000"/>
                    </a:schemeClr>
                  </a:solidFill>
                  <a:cs typeface="Arial" pitchFamily="34" charset="0"/>
                </a:rPr>
                <a:t>The Aftertaste is around 81% dependent upon these four features</a:t>
              </a:r>
              <a:endParaRPr lang="ko-KR" altLang="en-US" sz="1600" dirty="0">
                <a:solidFill>
                  <a:schemeClr val="accent6">
                    <a:lumMod val="75000"/>
                  </a:schemeClr>
                </a:solidFill>
                <a:cs typeface="Arial" pitchFamily="34" charset="0"/>
              </a:endParaRPr>
            </a:p>
          </p:txBody>
        </p:sp>
        <p:sp>
          <p:nvSpPr>
            <p:cNvPr id="20" name="TextBox 19">
              <a:extLst>
                <a:ext uri="{FF2B5EF4-FFF2-40B4-BE49-F238E27FC236}">
                  <a16:creationId xmlns:a16="http://schemas.microsoft.com/office/drawing/2014/main" id="{9747EF47-C0B8-4297-AACC-5643A232C499}"/>
                </a:ext>
              </a:extLst>
            </p:cNvPr>
            <p:cNvSpPr txBox="1"/>
            <p:nvPr/>
          </p:nvSpPr>
          <p:spPr>
            <a:xfrm>
              <a:off x="6228183" y="1730811"/>
              <a:ext cx="3006994" cy="253916"/>
            </a:xfrm>
            <a:prstGeom prst="rect">
              <a:avLst/>
            </a:prstGeom>
            <a:noFill/>
          </p:spPr>
          <p:txBody>
            <a:bodyPr wrap="square" rtlCol="0">
              <a:spAutoFit/>
            </a:bodyPr>
            <a:lstStyle/>
            <a:p>
              <a:pPr algn="ctr"/>
              <a:r>
                <a:rPr lang="en-US" altLang="ko-KR" sz="1600" b="1" dirty="0">
                  <a:latin typeface="Arial" pitchFamily="34" charset="0"/>
                  <a:cs typeface="Arial" pitchFamily="34" charset="0"/>
                </a:rPr>
                <a:t>Actual Dependencies</a:t>
              </a:r>
              <a:endParaRPr lang="ko-KR" altLang="en-US" sz="1600" b="1" dirty="0">
                <a:latin typeface="Arial" pitchFamily="34" charset="0"/>
                <a:cs typeface="Arial" pitchFamily="34" charset="0"/>
              </a:endParaRPr>
            </a:p>
          </p:txBody>
        </p:sp>
      </p:grpSp>
      <p:grpSp>
        <p:nvGrpSpPr>
          <p:cNvPr id="21" name="Group 20">
            <a:extLst>
              <a:ext uri="{FF2B5EF4-FFF2-40B4-BE49-F238E27FC236}">
                <a16:creationId xmlns:a16="http://schemas.microsoft.com/office/drawing/2014/main" id="{0A4F253F-B9F1-4A86-ABED-9D135AAF897B}"/>
              </a:ext>
            </a:extLst>
          </p:cNvPr>
          <p:cNvGrpSpPr/>
          <p:nvPr/>
        </p:nvGrpSpPr>
        <p:grpSpPr>
          <a:xfrm>
            <a:off x="8378120" y="3386441"/>
            <a:ext cx="2009496" cy="1671355"/>
            <a:chOff x="6228184" y="1730811"/>
            <a:chExt cx="2592288" cy="1253519"/>
          </a:xfrm>
        </p:grpSpPr>
        <p:sp>
          <p:nvSpPr>
            <p:cNvPr id="22" name="TextBox 21">
              <a:extLst>
                <a:ext uri="{FF2B5EF4-FFF2-40B4-BE49-F238E27FC236}">
                  <a16:creationId xmlns:a16="http://schemas.microsoft.com/office/drawing/2014/main" id="{B375DA29-A8F5-4AF7-9FD4-999661BC9133}"/>
                </a:ext>
              </a:extLst>
            </p:cNvPr>
            <p:cNvSpPr txBox="1"/>
            <p:nvPr/>
          </p:nvSpPr>
          <p:spPr>
            <a:xfrm>
              <a:off x="6228184" y="1991749"/>
              <a:ext cx="2592288" cy="992581"/>
            </a:xfrm>
            <a:prstGeom prst="rect">
              <a:avLst/>
            </a:prstGeom>
            <a:noFill/>
          </p:spPr>
          <p:txBody>
            <a:bodyPr wrap="square" rtlCol="0">
              <a:spAutoFit/>
            </a:bodyPr>
            <a:lstStyle/>
            <a:p>
              <a:pPr algn="ctr"/>
              <a:r>
                <a:rPr lang="en-US" altLang="ko-KR" sz="1600" dirty="0">
                  <a:cs typeface="Arial" pitchFamily="34" charset="0"/>
                </a:rPr>
                <a:t>ML model can be used to predict Aftertaste from four features  with 80% accuracy.</a:t>
              </a:r>
              <a:endParaRPr lang="ko-KR" altLang="en-US" sz="16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0A931E14-2ED0-465B-AE9A-A8EB45688BB9}"/>
                </a:ext>
              </a:extLst>
            </p:cNvPr>
            <p:cNvSpPr txBox="1"/>
            <p:nvPr/>
          </p:nvSpPr>
          <p:spPr>
            <a:xfrm>
              <a:off x="6228184" y="1730811"/>
              <a:ext cx="2592288" cy="253916"/>
            </a:xfrm>
            <a:prstGeom prst="rect">
              <a:avLst/>
            </a:prstGeom>
            <a:noFill/>
          </p:spPr>
          <p:txBody>
            <a:bodyPr wrap="square" rtlCol="0">
              <a:spAutoFit/>
            </a:bodyPr>
            <a:lstStyle/>
            <a:p>
              <a:pPr algn="ctr"/>
              <a:r>
                <a:rPr lang="en-US" altLang="ko-KR" sz="1600" b="1" dirty="0">
                  <a:latin typeface="Arial" pitchFamily="34" charset="0"/>
                  <a:cs typeface="Arial" pitchFamily="34" charset="0"/>
                </a:rPr>
                <a:t>Prediction</a:t>
              </a:r>
              <a:endParaRPr lang="ko-KR" altLang="en-US" sz="1600" b="1" dirty="0">
                <a:latin typeface="Arial" pitchFamily="34" charset="0"/>
                <a:cs typeface="Arial" pitchFamily="34" charset="0"/>
              </a:endParaRPr>
            </a:p>
          </p:txBody>
        </p:sp>
      </p:grpSp>
      <p:grpSp>
        <p:nvGrpSpPr>
          <p:cNvPr id="24" name="Group 23">
            <a:extLst>
              <a:ext uri="{FF2B5EF4-FFF2-40B4-BE49-F238E27FC236}">
                <a16:creationId xmlns:a16="http://schemas.microsoft.com/office/drawing/2014/main" id="{DE8F1ECD-7BC5-4C2B-B204-7A54F7DCF432}"/>
              </a:ext>
            </a:extLst>
          </p:cNvPr>
          <p:cNvGrpSpPr/>
          <p:nvPr/>
        </p:nvGrpSpPr>
        <p:grpSpPr>
          <a:xfrm>
            <a:off x="4042079" y="3571815"/>
            <a:ext cx="768085" cy="768085"/>
            <a:chOff x="3038349" y="2678861"/>
            <a:chExt cx="576064" cy="576064"/>
          </a:xfrm>
        </p:grpSpPr>
        <p:sp>
          <p:nvSpPr>
            <p:cNvPr id="25" name="Oval 24">
              <a:extLst>
                <a:ext uri="{FF2B5EF4-FFF2-40B4-BE49-F238E27FC236}">
                  <a16:creationId xmlns:a16="http://schemas.microsoft.com/office/drawing/2014/main" id="{1296FAB0-2173-4191-B763-4BADE6863117}"/>
                </a:ext>
              </a:extLst>
            </p:cNvPr>
            <p:cNvSpPr/>
            <p:nvPr/>
          </p:nvSpPr>
          <p:spPr>
            <a:xfrm>
              <a:off x="3038349" y="2678861"/>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26" name="Chevron 25">
              <a:extLst>
                <a:ext uri="{FF2B5EF4-FFF2-40B4-BE49-F238E27FC236}">
                  <a16:creationId xmlns:a16="http://schemas.microsoft.com/office/drawing/2014/main" id="{742B792B-454D-408A-95EB-C8AE300F02FC}"/>
                </a:ext>
              </a:extLst>
            </p:cNvPr>
            <p:cNvSpPr/>
            <p:nvPr/>
          </p:nvSpPr>
          <p:spPr>
            <a:xfrm>
              <a:off x="3161802" y="2786873"/>
              <a:ext cx="360040" cy="36004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grpSp>
      <p:grpSp>
        <p:nvGrpSpPr>
          <p:cNvPr id="27" name="Group 26">
            <a:extLst>
              <a:ext uri="{FF2B5EF4-FFF2-40B4-BE49-F238E27FC236}">
                <a16:creationId xmlns:a16="http://schemas.microsoft.com/office/drawing/2014/main" id="{14FC00FC-AC49-4CE6-A0CA-FA7B8B2A9C67}"/>
              </a:ext>
            </a:extLst>
          </p:cNvPr>
          <p:cNvGrpSpPr/>
          <p:nvPr/>
        </p:nvGrpSpPr>
        <p:grpSpPr>
          <a:xfrm>
            <a:off x="7371234" y="3571815"/>
            <a:ext cx="768085" cy="768085"/>
            <a:chOff x="5535215" y="2678861"/>
            <a:chExt cx="576064" cy="576064"/>
          </a:xfrm>
        </p:grpSpPr>
        <p:sp>
          <p:nvSpPr>
            <p:cNvPr id="28" name="Oval 27">
              <a:extLst>
                <a:ext uri="{FF2B5EF4-FFF2-40B4-BE49-F238E27FC236}">
                  <a16:creationId xmlns:a16="http://schemas.microsoft.com/office/drawing/2014/main" id="{6CAF4C15-B990-4E99-ADFB-94D8DE14AD86}"/>
                </a:ext>
              </a:extLst>
            </p:cNvPr>
            <p:cNvSpPr/>
            <p:nvPr/>
          </p:nvSpPr>
          <p:spPr>
            <a:xfrm>
              <a:off x="5535215" y="2678861"/>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29" name="Chevron 28">
              <a:extLst>
                <a:ext uri="{FF2B5EF4-FFF2-40B4-BE49-F238E27FC236}">
                  <a16:creationId xmlns:a16="http://schemas.microsoft.com/office/drawing/2014/main" id="{59AC599C-7859-4023-B30D-52CCE6151FEB}"/>
                </a:ext>
              </a:extLst>
            </p:cNvPr>
            <p:cNvSpPr/>
            <p:nvPr/>
          </p:nvSpPr>
          <p:spPr>
            <a:xfrm>
              <a:off x="5689235" y="2786873"/>
              <a:ext cx="360040" cy="36004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grpSp>
      <p:grpSp>
        <p:nvGrpSpPr>
          <p:cNvPr id="30" name="Graphic 91">
            <a:extLst>
              <a:ext uri="{FF2B5EF4-FFF2-40B4-BE49-F238E27FC236}">
                <a16:creationId xmlns:a16="http://schemas.microsoft.com/office/drawing/2014/main" id="{C4857D36-F451-4CCF-A8DD-F4F62AF62C00}"/>
              </a:ext>
            </a:extLst>
          </p:cNvPr>
          <p:cNvGrpSpPr/>
          <p:nvPr/>
        </p:nvGrpSpPr>
        <p:grpSpPr>
          <a:xfrm>
            <a:off x="2643420" y="2378429"/>
            <a:ext cx="351059" cy="514726"/>
            <a:chOff x="3754787" y="-1068"/>
            <a:chExt cx="4675653" cy="6855489"/>
          </a:xfrm>
          <a:solidFill>
            <a:schemeClr val="bg1"/>
          </a:solidFill>
        </p:grpSpPr>
        <p:sp>
          <p:nvSpPr>
            <p:cNvPr id="31" name="Freeform: Shape 30">
              <a:extLst>
                <a:ext uri="{FF2B5EF4-FFF2-40B4-BE49-F238E27FC236}">
                  <a16:creationId xmlns:a16="http://schemas.microsoft.com/office/drawing/2014/main" id="{5B9635AE-E1B5-493B-9FC4-12E7724905FF}"/>
                </a:ext>
              </a:extLst>
            </p:cNvPr>
            <p:cNvSpPr/>
            <p:nvPr/>
          </p:nvSpPr>
          <p:spPr>
            <a:xfrm>
              <a:off x="3770150" y="-1068"/>
              <a:ext cx="4660290" cy="2870624"/>
            </a:xfrm>
            <a:custGeom>
              <a:avLst/>
              <a:gdLst>
                <a:gd name="connsiteX0" fmla="*/ 4666733 w 4660290"/>
                <a:gd name="connsiteY0" fmla="*/ 959613 h 2870624"/>
                <a:gd name="connsiteX1" fmla="*/ 4591567 w 4660290"/>
                <a:gd name="connsiteY1" fmla="*/ 1021178 h 2870624"/>
                <a:gd name="connsiteX2" fmla="*/ 4551479 w 4660290"/>
                <a:gd name="connsiteY2" fmla="*/ 1023326 h 2870624"/>
                <a:gd name="connsiteX3" fmla="*/ 2154758 w 4660290"/>
                <a:gd name="connsiteY3" fmla="*/ 1023326 h 2870624"/>
                <a:gd name="connsiteX4" fmla="*/ 2118249 w 4660290"/>
                <a:gd name="connsiteY4" fmla="*/ 1023326 h 2870624"/>
                <a:gd name="connsiteX5" fmla="*/ 2118249 w 4660290"/>
                <a:gd name="connsiteY5" fmla="*/ 1291775 h 2870624"/>
                <a:gd name="connsiteX6" fmla="*/ 4009568 w 4660290"/>
                <a:gd name="connsiteY6" fmla="*/ 1291775 h 2870624"/>
                <a:gd name="connsiteX7" fmla="*/ 3995966 w 4660290"/>
                <a:gd name="connsiteY7" fmla="*/ 1459288 h 2870624"/>
                <a:gd name="connsiteX8" fmla="*/ 3708188 w 4660290"/>
                <a:gd name="connsiteY8" fmla="*/ 2124328 h 2870624"/>
                <a:gd name="connsiteX9" fmla="*/ 2897111 w 4660290"/>
                <a:gd name="connsiteY9" fmla="*/ 2710623 h 2870624"/>
                <a:gd name="connsiteX10" fmla="*/ 2272160 w 4660290"/>
                <a:gd name="connsiteY10" fmla="*/ 2860955 h 2870624"/>
                <a:gd name="connsiteX11" fmla="*/ 1935703 w 4660290"/>
                <a:gd name="connsiteY11" fmla="*/ 2875272 h 2870624"/>
                <a:gd name="connsiteX12" fmla="*/ 834700 w 4660290"/>
                <a:gd name="connsiteY12" fmla="*/ 2577471 h 2870624"/>
                <a:gd name="connsiteX13" fmla="*/ 182546 w 4660290"/>
                <a:gd name="connsiteY13" fmla="*/ 1947509 h 2870624"/>
                <a:gd name="connsiteX14" fmla="*/ 17181 w 4660290"/>
                <a:gd name="connsiteY14" fmla="*/ 1472174 h 2870624"/>
                <a:gd name="connsiteX15" fmla="*/ 0 w 4660290"/>
                <a:gd name="connsiteY15" fmla="*/ 1293207 h 2870624"/>
                <a:gd name="connsiteX16" fmla="*/ 1891319 w 4660290"/>
                <a:gd name="connsiteY16" fmla="*/ 1293207 h 2870624"/>
                <a:gd name="connsiteX17" fmla="*/ 1892751 w 4660290"/>
                <a:gd name="connsiteY17" fmla="*/ 1269584 h 2870624"/>
                <a:gd name="connsiteX18" fmla="*/ 1892751 w 4660290"/>
                <a:gd name="connsiteY18" fmla="*/ 763466 h 2870624"/>
                <a:gd name="connsiteX19" fmla="*/ 1876286 w 4660290"/>
                <a:gd name="connsiteY19" fmla="*/ 730536 h 2870624"/>
                <a:gd name="connsiteX20" fmla="*/ 1805415 w 4660290"/>
                <a:gd name="connsiteY20" fmla="*/ 477119 h 2870624"/>
                <a:gd name="connsiteX21" fmla="*/ 2027334 w 4660290"/>
                <a:gd name="connsiteY21" fmla="*/ 343252 h 2870624"/>
                <a:gd name="connsiteX22" fmla="*/ 2217038 w 4660290"/>
                <a:gd name="connsiteY22" fmla="*/ 522935 h 2870624"/>
                <a:gd name="connsiteX23" fmla="*/ 2146883 w 4660290"/>
                <a:gd name="connsiteY23" fmla="*/ 717651 h 2870624"/>
                <a:gd name="connsiteX24" fmla="*/ 2118249 w 4660290"/>
                <a:gd name="connsiteY24" fmla="*/ 796396 h 2870624"/>
                <a:gd name="connsiteX25" fmla="*/ 4237929 w 4660290"/>
                <a:gd name="connsiteY25" fmla="*/ 796396 h 2870624"/>
                <a:gd name="connsiteX26" fmla="*/ 4225760 w 4660290"/>
                <a:gd name="connsiteY26" fmla="*/ 689016 h 2870624"/>
                <a:gd name="connsiteX27" fmla="*/ 4194977 w 4660290"/>
                <a:gd name="connsiteY27" fmla="*/ 383341 h 2870624"/>
                <a:gd name="connsiteX28" fmla="*/ 4184955 w 4660290"/>
                <a:gd name="connsiteY28" fmla="*/ 150684 h 2870624"/>
                <a:gd name="connsiteX29" fmla="*/ 4194977 w 4660290"/>
                <a:gd name="connsiteY29" fmla="*/ 60485 h 2870624"/>
                <a:gd name="connsiteX30" fmla="*/ 4240077 w 4660290"/>
                <a:gd name="connsiteY30" fmla="*/ 15386 h 2870624"/>
                <a:gd name="connsiteX31" fmla="*/ 4503516 w 4660290"/>
                <a:gd name="connsiteY31" fmla="*/ 3216 h 2870624"/>
                <a:gd name="connsiteX32" fmla="*/ 4585840 w 4660290"/>
                <a:gd name="connsiteY32" fmla="*/ 11806 h 2870624"/>
                <a:gd name="connsiteX33" fmla="*/ 4653848 w 4660290"/>
                <a:gd name="connsiteY33" fmla="*/ 83393 h 2870624"/>
                <a:gd name="connsiteX34" fmla="*/ 4651700 w 4660290"/>
                <a:gd name="connsiteY34" fmla="*/ 371887 h 2870624"/>
                <a:gd name="connsiteX35" fmla="*/ 4617338 w 4660290"/>
                <a:gd name="connsiteY35" fmla="*/ 711924 h 2870624"/>
                <a:gd name="connsiteX36" fmla="*/ 4605884 w 4660290"/>
                <a:gd name="connsiteY36" fmla="*/ 802839 h 2870624"/>
                <a:gd name="connsiteX37" fmla="*/ 4665301 w 4660290"/>
                <a:gd name="connsiteY37" fmla="*/ 862256 h 2870624"/>
                <a:gd name="connsiteX38" fmla="*/ 4666733 w 4660290"/>
                <a:gd name="connsiteY38" fmla="*/ 959613 h 287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660290" h="2870624">
                  <a:moveTo>
                    <a:pt x="4666733" y="959613"/>
                  </a:moveTo>
                  <a:cubicBezTo>
                    <a:pt x="4663154" y="1006861"/>
                    <a:pt x="4634519" y="1021894"/>
                    <a:pt x="4591567" y="1021178"/>
                  </a:cubicBezTo>
                  <a:cubicBezTo>
                    <a:pt x="4577965" y="1021178"/>
                    <a:pt x="4565080" y="1023326"/>
                    <a:pt x="4551479" y="1023326"/>
                  </a:cubicBezTo>
                  <a:cubicBezTo>
                    <a:pt x="3752572" y="1023326"/>
                    <a:pt x="2953665" y="1023326"/>
                    <a:pt x="2154758" y="1023326"/>
                  </a:cubicBezTo>
                  <a:cubicBezTo>
                    <a:pt x="2143304" y="1023326"/>
                    <a:pt x="2131850" y="1023326"/>
                    <a:pt x="2118249" y="1023326"/>
                  </a:cubicBezTo>
                  <a:cubicBezTo>
                    <a:pt x="2118249" y="1112809"/>
                    <a:pt x="2118249" y="1200860"/>
                    <a:pt x="2118249" y="1291775"/>
                  </a:cubicBezTo>
                  <a:cubicBezTo>
                    <a:pt x="2746779" y="1291775"/>
                    <a:pt x="3375310" y="1291775"/>
                    <a:pt x="4009568" y="1291775"/>
                  </a:cubicBezTo>
                  <a:cubicBezTo>
                    <a:pt x="4005272" y="1349761"/>
                    <a:pt x="4003841" y="1404882"/>
                    <a:pt x="3995966" y="1459288"/>
                  </a:cubicBezTo>
                  <a:cubicBezTo>
                    <a:pt x="3961605" y="1706978"/>
                    <a:pt x="3862815" y="1928181"/>
                    <a:pt x="3708188" y="2124328"/>
                  </a:cubicBezTo>
                  <a:cubicBezTo>
                    <a:pt x="3493428" y="2396357"/>
                    <a:pt x="3216388" y="2583914"/>
                    <a:pt x="2897111" y="2710623"/>
                  </a:cubicBezTo>
                  <a:cubicBezTo>
                    <a:pt x="2695953" y="2790084"/>
                    <a:pt x="2487636" y="2842342"/>
                    <a:pt x="2272160" y="2860955"/>
                  </a:cubicBezTo>
                  <a:cubicBezTo>
                    <a:pt x="2160485" y="2870261"/>
                    <a:pt x="2047378" y="2878135"/>
                    <a:pt x="1935703" y="2875272"/>
                  </a:cubicBezTo>
                  <a:cubicBezTo>
                    <a:pt x="1545556" y="2863818"/>
                    <a:pt x="1175453" y="2772187"/>
                    <a:pt x="834700" y="2577471"/>
                  </a:cubicBezTo>
                  <a:cubicBezTo>
                    <a:pt x="564819" y="2422844"/>
                    <a:pt x="340037" y="2219538"/>
                    <a:pt x="182546" y="1947509"/>
                  </a:cubicBezTo>
                  <a:cubicBezTo>
                    <a:pt x="97358" y="1800041"/>
                    <a:pt x="39373" y="1641834"/>
                    <a:pt x="17181" y="1472174"/>
                  </a:cubicBezTo>
                  <a:cubicBezTo>
                    <a:pt x="9306" y="1414189"/>
                    <a:pt x="5727" y="1355488"/>
                    <a:pt x="0" y="1293207"/>
                  </a:cubicBezTo>
                  <a:cubicBezTo>
                    <a:pt x="632110" y="1293207"/>
                    <a:pt x="1261357" y="1293207"/>
                    <a:pt x="1891319" y="1293207"/>
                  </a:cubicBezTo>
                  <a:cubicBezTo>
                    <a:pt x="1892035" y="1283185"/>
                    <a:pt x="1892751" y="1276742"/>
                    <a:pt x="1892751" y="1269584"/>
                  </a:cubicBezTo>
                  <a:cubicBezTo>
                    <a:pt x="1892751" y="1100639"/>
                    <a:pt x="1892751" y="932411"/>
                    <a:pt x="1892751" y="763466"/>
                  </a:cubicBezTo>
                  <a:cubicBezTo>
                    <a:pt x="1892751" y="749149"/>
                    <a:pt x="1889171" y="739842"/>
                    <a:pt x="1876286" y="730536"/>
                  </a:cubicBezTo>
                  <a:cubicBezTo>
                    <a:pt x="1797540" y="672551"/>
                    <a:pt x="1768906" y="569466"/>
                    <a:pt x="1805415" y="477119"/>
                  </a:cubicBezTo>
                  <a:cubicBezTo>
                    <a:pt x="1840493" y="388352"/>
                    <a:pt x="1930692" y="334662"/>
                    <a:pt x="2027334" y="343252"/>
                  </a:cubicBezTo>
                  <a:cubicBezTo>
                    <a:pt x="2121112" y="351843"/>
                    <a:pt x="2202721" y="427009"/>
                    <a:pt x="2217038" y="522935"/>
                  </a:cubicBezTo>
                  <a:cubicBezTo>
                    <a:pt x="2228492" y="599533"/>
                    <a:pt x="2207732" y="668256"/>
                    <a:pt x="2146883" y="717651"/>
                  </a:cubicBezTo>
                  <a:cubicBezTo>
                    <a:pt x="2118249" y="740558"/>
                    <a:pt x="2112522" y="763466"/>
                    <a:pt x="2118249" y="796396"/>
                  </a:cubicBezTo>
                  <a:cubicBezTo>
                    <a:pt x="2823377" y="796396"/>
                    <a:pt x="3529221" y="796396"/>
                    <a:pt x="4237929" y="796396"/>
                  </a:cubicBezTo>
                  <a:cubicBezTo>
                    <a:pt x="4233634" y="760603"/>
                    <a:pt x="4229339" y="724809"/>
                    <a:pt x="4225760" y="689016"/>
                  </a:cubicBezTo>
                  <a:cubicBezTo>
                    <a:pt x="4215022" y="587363"/>
                    <a:pt x="4203567" y="485710"/>
                    <a:pt x="4194977" y="383341"/>
                  </a:cubicBezTo>
                  <a:cubicBezTo>
                    <a:pt x="4188534" y="306027"/>
                    <a:pt x="4186387" y="228714"/>
                    <a:pt x="4184955" y="150684"/>
                  </a:cubicBezTo>
                  <a:cubicBezTo>
                    <a:pt x="4184239" y="120618"/>
                    <a:pt x="4190682" y="90552"/>
                    <a:pt x="4194977" y="60485"/>
                  </a:cubicBezTo>
                  <a:cubicBezTo>
                    <a:pt x="4198556" y="33998"/>
                    <a:pt x="4214305" y="20397"/>
                    <a:pt x="4240077" y="15386"/>
                  </a:cubicBezTo>
                  <a:cubicBezTo>
                    <a:pt x="4327412" y="-1795"/>
                    <a:pt x="4415464" y="-2511"/>
                    <a:pt x="4503516" y="3216"/>
                  </a:cubicBezTo>
                  <a:cubicBezTo>
                    <a:pt x="4530718" y="4648"/>
                    <a:pt x="4558637" y="7511"/>
                    <a:pt x="4585840" y="11806"/>
                  </a:cubicBezTo>
                  <a:cubicBezTo>
                    <a:pt x="4638098" y="20397"/>
                    <a:pt x="4652416" y="31135"/>
                    <a:pt x="4653848" y="83393"/>
                  </a:cubicBezTo>
                  <a:cubicBezTo>
                    <a:pt x="4655995" y="179319"/>
                    <a:pt x="4657427" y="275961"/>
                    <a:pt x="4651700" y="371887"/>
                  </a:cubicBezTo>
                  <a:cubicBezTo>
                    <a:pt x="4644541" y="485710"/>
                    <a:pt x="4629508" y="598817"/>
                    <a:pt x="4617338" y="711924"/>
                  </a:cubicBezTo>
                  <a:cubicBezTo>
                    <a:pt x="4614475" y="740558"/>
                    <a:pt x="4610179" y="769909"/>
                    <a:pt x="4605884" y="802839"/>
                  </a:cubicBezTo>
                  <a:cubicBezTo>
                    <a:pt x="4653848" y="796396"/>
                    <a:pt x="4658143" y="830757"/>
                    <a:pt x="4665301" y="862256"/>
                  </a:cubicBezTo>
                  <a:cubicBezTo>
                    <a:pt x="4666733" y="895185"/>
                    <a:pt x="4666733" y="927399"/>
                    <a:pt x="4666733" y="959613"/>
                  </a:cubicBezTo>
                  <a:close/>
                </a:path>
              </a:pathLst>
            </a:custGeom>
            <a:grpFill/>
            <a:ln w="715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4FAF5AF-B76C-404D-AF2D-DB461FCE2CA1}"/>
                </a:ext>
              </a:extLst>
            </p:cNvPr>
            <p:cNvSpPr/>
            <p:nvPr/>
          </p:nvSpPr>
          <p:spPr>
            <a:xfrm>
              <a:off x="3755425" y="6439218"/>
              <a:ext cx="4037486" cy="415203"/>
            </a:xfrm>
            <a:custGeom>
              <a:avLst/>
              <a:gdLst>
                <a:gd name="connsiteX0" fmla="*/ 144297 w 4037486"/>
                <a:gd name="connsiteY0" fmla="*/ 416634 h 415202"/>
                <a:gd name="connsiteX1" fmla="*/ 24031 w 4037486"/>
                <a:gd name="connsiteY1" fmla="*/ 331446 h 415202"/>
                <a:gd name="connsiteX2" fmla="*/ 3987 w 4037486"/>
                <a:gd name="connsiteY2" fmla="*/ 274177 h 415202"/>
                <a:gd name="connsiteX3" fmla="*/ 1839 w 4037486"/>
                <a:gd name="connsiteY3" fmla="*/ 153911 h 415202"/>
                <a:gd name="connsiteX4" fmla="*/ 179374 w 4037486"/>
                <a:gd name="connsiteY4" fmla="*/ 0 h 415202"/>
                <a:gd name="connsiteX5" fmla="*/ 195123 w 4037486"/>
                <a:gd name="connsiteY5" fmla="*/ 0 h 415202"/>
                <a:gd name="connsiteX6" fmla="*/ 3844610 w 4037486"/>
                <a:gd name="connsiteY6" fmla="*/ 0 h 415202"/>
                <a:gd name="connsiteX7" fmla="*/ 4020713 w 4037486"/>
                <a:gd name="connsiteY7" fmla="*/ 95926 h 415202"/>
                <a:gd name="connsiteX8" fmla="*/ 4037178 w 4037486"/>
                <a:gd name="connsiteY8" fmla="*/ 151764 h 415202"/>
                <a:gd name="connsiteX9" fmla="*/ 4037178 w 4037486"/>
                <a:gd name="connsiteY9" fmla="*/ 264155 h 415202"/>
                <a:gd name="connsiteX10" fmla="*/ 3923355 w 4037486"/>
                <a:gd name="connsiteY10" fmla="*/ 405896 h 415202"/>
                <a:gd name="connsiteX11" fmla="*/ 3893289 w 4037486"/>
                <a:gd name="connsiteY11" fmla="*/ 415918 h 415202"/>
                <a:gd name="connsiteX12" fmla="*/ 144297 w 4037486"/>
                <a:gd name="connsiteY12" fmla="*/ 416634 h 41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37486" h="415202">
                  <a:moveTo>
                    <a:pt x="144297" y="416634"/>
                  </a:moveTo>
                  <a:cubicBezTo>
                    <a:pt x="94186" y="402317"/>
                    <a:pt x="49087" y="380125"/>
                    <a:pt x="24031" y="331446"/>
                  </a:cubicBezTo>
                  <a:cubicBezTo>
                    <a:pt x="14725" y="313549"/>
                    <a:pt x="5419" y="293505"/>
                    <a:pt x="3987" y="274177"/>
                  </a:cubicBezTo>
                  <a:cubicBezTo>
                    <a:pt x="408" y="234088"/>
                    <a:pt x="-1740" y="194000"/>
                    <a:pt x="1839" y="153911"/>
                  </a:cubicBezTo>
                  <a:cubicBezTo>
                    <a:pt x="10430" y="61564"/>
                    <a:pt x="79869" y="2864"/>
                    <a:pt x="179374" y="0"/>
                  </a:cubicBezTo>
                  <a:cubicBezTo>
                    <a:pt x="184385" y="0"/>
                    <a:pt x="190112" y="0"/>
                    <a:pt x="195123" y="0"/>
                  </a:cubicBezTo>
                  <a:cubicBezTo>
                    <a:pt x="1411380" y="0"/>
                    <a:pt x="2628353" y="0"/>
                    <a:pt x="3844610" y="0"/>
                  </a:cubicBezTo>
                  <a:cubicBezTo>
                    <a:pt x="3921924" y="0"/>
                    <a:pt x="3984920" y="23624"/>
                    <a:pt x="4020713" y="95926"/>
                  </a:cubicBezTo>
                  <a:cubicBezTo>
                    <a:pt x="4029304" y="113107"/>
                    <a:pt x="4035746" y="132435"/>
                    <a:pt x="4037178" y="151764"/>
                  </a:cubicBezTo>
                  <a:cubicBezTo>
                    <a:pt x="4040042" y="188989"/>
                    <a:pt x="4040042" y="226930"/>
                    <a:pt x="4037178" y="264155"/>
                  </a:cubicBezTo>
                  <a:cubicBezTo>
                    <a:pt x="4032883" y="327867"/>
                    <a:pt x="3984920" y="386568"/>
                    <a:pt x="3923355" y="405896"/>
                  </a:cubicBezTo>
                  <a:cubicBezTo>
                    <a:pt x="3913333" y="408760"/>
                    <a:pt x="3903311" y="413055"/>
                    <a:pt x="3893289" y="415918"/>
                  </a:cubicBezTo>
                  <a:cubicBezTo>
                    <a:pt x="2644102" y="416634"/>
                    <a:pt x="1394200" y="416634"/>
                    <a:pt x="144297" y="416634"/>
                  </a:cubicBezTo>
                  <a:close/>
                </a:path>
              </a:pathLst>
            </a:custGeom>
            <a:grpFill/>
            <a:ln w="7151"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915DD02-4885-4CAB-A8EE-19A9FA1FE1E8}"/>
                </a:ext>
              </a:extLst>
            </p:cNvPr>
            <p:cNvSpPr/>
            <p:nvPr/>
          </p:nvSpPr>
          <p:spPr>
            <a:xfrm>
              <a:off x="4333539" y="3183459"/>
              <a:ext cx="2877784" cy="3164129"/>
            </a:xfrm>
            <a:custGeom>
              <a:avLst/>
              <a:gdLst>
                <a:gd name="connsiteX0" fmla="*/ 2881362 w 2877782"/>
                <a:gd name="connsiteY0" fmla="*/ 1584212 h 3164129"/>
                <a:gd name="connsiteX1" fmla="*/ 2881362 w 2877782"/>
                <a:gd name="connsiteY1" fmla="*/ 3083952 h 3164129"/>
                <a:gd name="connsiteX2" fmla="*/ 2807628 w 2877782"/>
                <a:gd name="connsiteY2" fmla="*/ 3164845 h 3164129"/>
                <a:gd name="connsiteX3" fmla="*/ 2772551 w 2877782"/>
                <a:gd name="connsiteY3" fmla="*/ 3166277 h 3164129"/>
                <a:gd name="connsiteX4" fmla="*/ 110959 w 2877782"/>
                <a:gd name="connsiteY4" fmla="*/ 3166277 h 3164129"/>
                <a:gd name="connsiteX5" fmla="*/ 78745 w 2877782"/>
                <a:gd name="connsiteY5" fmla="*/ 3165561 h 3164129"/>
                <a:gd name="connsiteX6" fmla="*/ 0 w 2877782"/>
                <a:gd name="connsiteY6" fmla="*/ 3080373 h 3164129"/>
                <a:gd name="connsiteX7" fmla="*/ 0 w 2877782"/>
                <a:gd name="connsiteY7" fmla="*/ 86620 h 3164129"/>
                <a:gd name="connsiteX8" fmla="*/ 78745 w 2877782"/>
                <a:gd name="connsiteY8" fmla="*/ 716 h 3164129"/>
                <a:gd name="connsiteX9" fmla="*/ 105232 w 2877782"/>
                <a:gd name="connsiteY9" fmla="*/ 0 h 3164129"/>
                <a:gd name="connsiteX10" fmla="*/ 2775414 w 2877782"/>
                <a:gd name="connsiteY10" fmla="*/ 0 h 3164129"/>
                <a:gd name="connsiteX11" fmla="*/ 2818366 w 2877782"/>
                <a:gd name="connsiteY11" fmla="*/ 2863 h 3164129"/>
                <a:gd name="connsiteX12" fmla="*/ 2882078 w 2877782"/>
                <a:gd name="connsiteY12" fmla="*/ 76598 h 3164129"/>
                <a:gd name="connsiteX13" fmla="*/ 2881362 w 2877782"/>
                <a:gd name="connsiteY13" fmla="*/ 1584212 h 3164129"/>
                <a:gd name="connsiteX14" fmla="*/ 1440323 w 2877782"/>
                <a:gd name="connsiteY14" fmla="*/ 2741052 h 3164129"/>
                <a:gd name="connsiteX15" fmla="*/ 2474034 w 2877782"/>
                <a:gd name="connsiteY15" fmla="*/ 2741052 h 3164129"/>
                <a:gd name="connsiteX16" fmla="*/ 2557791 w 2877782"/>
                <a:gd name="connsiteY16" fmla="*/ 2658012 h 3164129"/>
                <a:gd name="connsiteX17" fmla="*/ 2557791 w 2877782"/>
                <a:gd name="connsiteY17" fmla="*/ 1696603 h 3164129"/>
                <a:gd name="connsiteX18" fmla="*/ 2474034 w 2877782"/>
                <a:gd name="connsiteY18" fmla="*/ 1612131 h 3164129"/>
                <a:gd name="connsiteX19" fmla="*/ 406612 w 2877782"/>
                <a:gd name="connsiteY19" fmla="*/ 1612131 h 3164129"/>
                <a:gd name="connsiteX20" fmla="*/ 325003 w 2877782"/>
                <a:gd name="connsiteY20" fmla="*/ 1695172 h 3164129"/>
                <a:gd name="connsiteX21" fmla="*/ 325003 w 2877782"/>
                <a:gd name="connsiteY21" fmla="*/ 2659444 h 3164129"/>
                <a:gd name="connsiteX22" fmla="*/ 406612 w 2877782"/>
                <a:gd name="connsiteY22" fmla="*/ 2741768 h 3164129"/>
                <a:gd name="connsiteX23" fmla="*/ 1440323 w 2877782"/>
                <a:gd name="connsiteY23" fmla="*/ 2741052 h 3164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77782" h="3164129">
                  <a:moveTo>
                    <a:pt x="2881362" y="1584212"/>
                  </a:moveTo>
                  <a:cubicBezTo>
                    <a:pt x="2881362" y="2083887"/>
                    <a:pt x="2881362" y="2584278"/>
                    <a:pt x="2881362" y="3083952"/>
                  </a:cubicBezTo>
                  <a:cubicBezTo>
                    <a:pt x="2881362" y="3136927"/>
                    <a:pt x="2860602" y="3160550"/>
                    <a:pt x="2807628" y="3164845"/>
                  </a:cubicBezTo>
                  <a:cubicBezTo>
                    <a:pt x="2796174" y="3165561"/>
                    <a:pt x="2784720" y="3166277"/>
                    <a:pt x="2772551" y="3166277"/>
                  </a:cubicBezTo>
                  <a:cubicBezTo>
                    <a:pt x="1885592" y="3166277"/>
                    <a:pt x="997918" y="3166277"/>
                    <a:pt x="110959" y="3166277"/>
                  </a:cubicBezTo>
                  <a:cubicBezTo>
                    <a:pt x="100221" y="3166277"/>
                    <a:pt x="89483" y="3166277"/>
                    <a:pt x="78745" y="3165561"/>
                  </a:cubicBezTo>
                  <a:cubicBezTo>
                    <a:pt x="21476" y="3161266"/>
                    <a:pt x="0" y="3137642"/>
                    <a:pt x="0" y="3080373"/>
                  </a:cubicBezTo>
                  <a:cubicBezTo>
                    <a:pt x="0" y="2082455"/>
                    <a:pt x="0" y="1084538"/>
                    <a:pt x="0" y="86620"/>
                  </a:cubicBezTo>
                  <a:cubicBezTo>
                    <a:pt x="0" y="29350"/>
                    <a:pt x="21476" y="5727"/>
                    <a:pt x="78745" y="716"/>
                  </a:cubicBezTo>
                  <a:cubicBezTo>
                    <a:pt x="87336" y="0"/>
                    <a:pt x="96642" y="0"/>
                    <a:pt x="105232" y="0"/>
                  </a:cubicBezTo>
                  <a:cubicBezTo>
                    <a:pt x="995054" y="0"/>
                    <a:pt x="1884876" y="0"/>
                    <a:pt x="2775414" y="0"/>
                  </a:cubicBezTo>
                  <a:cubicBezTo>
                    <a:pt x="2789731" y="0"/>
                    <a:pt x="2804049" y="716"/>
                    <a:pt x="2818366" y="2863"/>
                  </a:cubicBezTo>
                  <a:cubicBezTo>
                    <a:pt x="2862034" y="9306"/>
                    <a:pt x="2882078" y="32930"/>
                    <a:pt x="2882078" y="76598"/>
                  </a:cubicBezTo>
                  <a:cubicBezTo>
                    <a:pt x="2881362" y="579136"/>
                    <a:pt x="2881362" y="1081674"/>
                    <a:pt x="2881362" y="1584212"/>
                  </a:cubicBezTo>
                  <a:close/>
                  <a:moveTo>
                    <a:pt x="1440323" y="2741052"/>
                  </a:moveTo>
                  <a:cubicBezTo>
                    <a:pt x="1784655" y="2741052"/>
                    <a:pt x="2129702" y="2741052"/>
                    <a:pt x="2474034" y="2741052"/>
                  </a:cubicBezTo>
                  <a:cubicBezTo>
                    <a:pt x="2536315" y="2741052"/>
                    <a:pt x="2557791" y="2719576"/>
                    <a:pt x="2557791" y="2658012"/>
                  </a:cubicBezTo>
                  <a:cubicBezTo>
                    <a:pt x="2557791" y="2337304"/>
                    <a:pt x="2557791" y="2017311"/>
                    <a:pt x="2557791" y="1696603"/>
                  </a:cubicBezTo>
                  <a:cubicBezTo>
                    <a:pt x="2557791" y="1635039"/>
                    <a:pt x="2535599" y="1612131"/>
                    <a:pt x="2474034" y="1612131"/>
                  </a:cubicBezTo>
                  <a:cubicBezTo>
                    <a:pt x="1784655" y="1612131"/>
                    <a:pt x="1095991" y="1612131"/>
                    <a:pt x="406612" y="1612131"/>
                  </a:cubicBezTo>
                  <a:cubicBezTo>
                    <a:pt x="346479" y="1612131"/>
                    <a:pt x="325003" y="1634323"/>
                    <a:pt x="325003" y="1695172"/>
                  </a:cubicBezTo>
                  <a:cubicBezTo>
                    <a:pt x="325003" y="2016596"/>
                    <a:pt x="325003" y="2338020"/>
                    <a:pt x="325003" y="2659444"/>
                  </a:cubicBezTo>
                  <a:cubicBezTo>
                    <a:pt x="325003" y="2720292"/>
                    <a:pt x="345763" y="2741768"/>
                    <a:pt x="406612" y="2741768"/>
                  </a:cubicBezTo>
                  <a:cubicBezTo>
                    <a:pt x="751660" y="2741052"/>
                    <a:pt x="1095991" y="2741052"/>
                    <a:pt x="1440323" y="2741052"/>
                  </a:cubicBezTo>
                  <a:close/>
                </a:path>
              </a:pathLst>
            </a:custGeom>
            <a:grpFill/>
            <a:ln w="7151"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8E6DF13-DB63-430F-855F-A17A1247FC38}"/>
                </a:ext>
              </a:extLst>
            </p:cNvPr>
            <p:cNvSpPr/>
            <p:nvPr/>
          </p:nvSpPr>
          <p:spPr>
            <a:xfrm>
              <a:off x="3754787" y="2664438"/>
              <a:ext cx="4037486" cy="415203"/>
            </a:xfrm>
            <a:custGeom>
              <a:avLst/>
              <a:gdLst>
                <a:gd name="connsiteX0" fmla="*/ 2020505 w 4037486"/>
                <a:gd name="connsiteY0" fmla="*/ 415220 h 415202"/>
                <a:gd name="connsiteX1" fmla="*/ 188603 w 4037486"/>
                <a:gd name="connsiteY1" fmla="*/ 415935 h 415202"/>
                <a:gd name="connsiteX2" fmla="*/ 330 w 4037486"/>
                <a:gd name="connsiteY2" fmla="*/ 225515 h 415202"/>
                <a:gd name="connsiteX3" fmla="*/ 15363 w 4037486"/>
                <a:gd name="connsiteY3" fmla="*/ 104534 h 415202"/>
                <a:gd name="connsiteX4" fmla="*/ 166411 w 4037486"/>
                <a:gd name="connsiteY4" fmla="*/ 1449 h 415202"/>
                <a:gd name="connsiteX5" fmla="*/ 881562 w 4037486"/>
                <a:gd name="connsiteY5" fmla="*/ 1449 h 415202"/>
                <a:gd name="connsiteX6" fmla="*/ 911628 w 4037486"/>
                <a:gd name="connsiteY6" fmla="*/ 10039 h 415202"/>
                <a:gd name="connsiteX7" fmla="*/ 1575236 w 4037486"/>
                <a:gd name="connsiteY7" fmla="*/ 235537 h 415202"/>
                <a:gd name="connsiteX8" fmla="*/ 2137191 w 4037486"/>
                <a:gd name="connsiteY8" fmla="*/ 271331 h 415202"/>
                <a:gd name="connsiteX9" fmla="*/ 2823707 w 4037486"/>
                <a:gd name="connsiteY9" fmla="*/ 140327 h 415202"/>
                <a:gd name="connsiteX10" fmla="*/ 3115065 w 4037486"/>
                <a:gd name="connsiteY10" fmla="*/ 16482 h 415202"/>
                <a:gd name="connsiteX11" fmla="*/ 3167323 w 4037486"/>
                <a:gd name="connsiteY11" fmla="*/ 1449 h 415202"/>
                <a:gd name="connsiteX12" fmla="*/ 3855271 w 4037486"/>
                <a:gd name="connsiteY12" fmla="*/ 17 h 415202"/>
                <a:gd name="connsiteX13" fmla="*/ 4037816 w 4037486"/>
                <a:gd name="connsiteY13" fmla="*/ 183995 h 415202"/>
                <a:gd name="connsiteX14" fmla="*/ 4023499 w 4037486"/>
                <a:gd name="connsiteY14" fmla="*/ 309987 h 415202"/>
                <a:gd name="connsiteX15" fmla="*/ 3861714 w 4037486"/>
                <a:gd name="connsiteY15" fmla="*/ 413788 h 415202"/>
                <a:gd name="connsiteX16" fmla="*/ 2528054 w 4037486"/>
                <a:gd name="connsiteY16" fmla="*/ 413788 h 415202"/>
                <a:gd name="connsiteX17" fmla="*/ 2020505 w 4037486"/>
                <a:gd name="connsiteY17" fmla="*/ 415220 h 41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37486" h="415202">
                  <a:moveTo>
                    <a:pt x="2020505" y="415220"/>
                  </a:moveTo>
                  <a:cubicBezTo>
                    <a:pt x="1409871" y="415220"/>
                    <a:pt x="799237" y="413788"/>
                    <a:pt x="188603" y="415935"/>
                  </a:cubicBezTo>
                  <a:cubicBezTo>
                    <a:pt x="82655" y="416651"/>
                    <a:pt x="-6113" y="344349"/>
                    <a:pt x="330" y="225515"/>
                  </a:cubicBezTo>
                  <a:cubicBezTo>
                    <a:pt x="2478" y="184711"/>
                    <a:pt x="1046" y="141759"/>
                    <a:pt x="15363" y="104534"/>
                  </a:cubicBezTo>
                  <a:cubicBezTo>
                    <a:pt x="40419" y="37958"/>
                    <a:pt x="94109" y="1449"/>
                    <a:pt x="166411" y="1449"/>
                  </a:cubicBezTo>
                  <a:cubicBezTo>
                    <a:pt x="404795" y="733"/>
                    <a:pt x="643178" y="733"/>
                    <a:pt x="881562" y="1449"/>
                  </a:cubicBezTo>
                  <a:cubicBezTo>
                    <a:pt x="891584" y="1449"/>
                    <a:pt x="902322" y="5028"/>
                    <a:pt x="911628" y="10039"/>
                  </a:cubicBezTo>
                  <a:cubicBezTo>
                    <a:pt x="1120661" y="120283"/>
                    <a:pt x="1343295" y="194733"/>
                    <a:pt x="1575236" y="235537"/>
                  </a:cubicBezTo>
                  <a:cubicBezTo>
                    <a:pt x="1760645" y="268467"/>
                    <a:pt x="1948203" y="280637"/>
                    <a:pt x="2137191" y="271331"/>
                  </a:cubicBezTo>
                  <a:cubicBezTo>
                    <a:pt x="2372711" y="259877"/>
                    <a:pt x="2602504" y="219788"/>
                    <a:pt x="2823707" y="140327"/>
                  </a:cubicBezTo>
                  <a:cubicBezTo>
                    <a:pt x="2923212" y="104534"/>
                    <a:pt x="3017707" y="57287"/>
                    <a:pt x="3115065" y="16482"/>
                  </a:cubicBezTo>
                  <a:cubicBezTo>
                    <a:pt x="3131530" y="9323"/>
                    <a:pt x="3150142" y="1449"/>
                    <a:pt x="3167323" y="1449"/>
                  </a:cubicBezTo>
                  <a:cubicBezTo>
                    <a:pt x="3396400" y="733"/>
                    <a:pt x="3626193" y="2881"/>
                    <a:pt x="3855271" y="17"/>
                  </a:cubicBezTo>
                  <a:cubicBezTo>
                    <a:pt x="3966946" y="-1415"/>
                    <a:pt x="4046407" y="86637"/>
                    <a:pt x="4037816" y="183995"/>
                  </a:cubicBezTo>
                  <a:cubicBezTo>
                    <a:pt x="4034237" y="226231"/>
                    <a:pt x="4036385" y="270615"/>
                    <a:pt x="4023499" y="309987"/>
                  </a:cubicBezTo>
                  <a:cubicBezTo>
                    <a:pt x="4002739" y="375847"/>
                    <a:pt x="3936879" y="413788"/>
                    <a:pt x="3861714" y="413788"/>
                  </a:cubicBezTo>
                  <a:cubicBezTo>
                    <a:pt x="3417160" y="413788"/>
                    <a:pt x="2972607" y="413788"/>
                    <a:pt x="2528054" y="413788"/>
                  </a:cubicBezTo>
                  <a:cubicBezTo>
                    <a:pt x="2359826" y="415220"/>
                    <a:pt x="2190165" y="415220"/>
                    <a:pt x="2020505" y="415220"/>
                  </a:cubicBezTo>
                  <a:close/>
                </a:path>
              </a:pathLst>
            </a:custGeom>
            <a:grpFill/>
            <a:ln w="7151"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4713735-4089-43F3-997D-97F602ACC6A4}"/>
                </a:ext>
              </a:extLst>
            </p:cNvPr>
            <p:cNvSpPr/>
            <p:nvPr/>
          </p:nvSpPr>
          <p:spPr>
            <a:xfrm>
              <a:off x="4788828" y="4925161"/>
              <a:ext cx="1968632" cy="866198"/>
            </a:xfrm>
            <a:custGeom>
              <a:avLst/>
              <a:gdLst>
                <a:gd name="connsiteX0" fmla="*/ 1972928 w 1968632"/>
                <a:gd name="connsiteY0" fmla="*/ 0 h 866198"/>
                <a:gd name="connsiteX1" fmla="*/ 1972928 w 1968632"/>
                <a:gd name="connsiteY1" fmla="*/ 869062 h 866198"/>
                <a:gd name="connsiteX2" fmla="*/ 0 w 1968632"/>
                <a:gd name="connsiteY2" fmla="*/ 869062 h 866198"/>
                <a:gd name="connsiteX3" fmla="*/ 0 w 1968632"/>
                <a:gd name="connsiteY3" fmla="*/ 0 h 866198"/>
                <a:gd name="connsiteX4" fmla="*/ 1972928 w 1968632"/>
                <a:gd name="connsiteY4" fmla="*/ 0 h 866198"/>
                <a:gd name="connsiteX5" fmla="*/ 982169 w 1968632"/>
                <a:gd name="connsiteY5" fmla="*/ 637121 h 866198"/>
                <a:gd name="connsiteX6" fmla="*/ 1188338 w 1968632"/>
                <a:gd name="connsiteY6" fmla="*/ 440258 h 866198"/>
                <a:gd name="connsiteX7" fmla="*/ 992907 w 1968632"/>
                <a:gd name="connsiteY7" fmla="*/ 232657 h 866198"/>
                <a:gd name="connsiteX8" fmla="*/ 784590 w 1968632"/>
                <a:gd name="connsiteY8" fmla="*/ 432383 h 866198"/>
                <a:gd name="connsiteX9" fmla="*/ 982169 w 1968632"/>
                <a:gd name="connsiteY9" fmla="*/ 637121 h 866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8632" h="866198">
                  <a:moveTo>
                    <a:pt x="1972928" y="0"/>
                  </a:moveTo>
                  <a:cubicBezTo>
                    <a:pt x="1972928" y="290642"/>
                    <a:pt x="1972928" y="579136"/>
                    <a:pt x="1972928" y="869062"/>
                  </a:cubicBezTo>
                  <a:cubicBezTo>
                    <a:pt x="1315047" y="869062"/>
                    <a:pt x="658597" y="869062"/>
                    <a:pt x="0" y="869062"/>
                  </a:cubicBezTo>
                  <a:cubicBezTo>
                    <a:pt x="0" y="579852"/>
                    <a:pt x="0" y="290642"/>
                    <a:pt x="0" y="0"/>
                  </a:cubicBezTo>
                  <a:cubicBezTo>
                    <a:pt x="657165" y="0"/>
                    <a:pt x="1313615" y="0"/>
                    <a:pt x="1972928" y="0"/>
                  </a:cubicBezTo>
                  <a:close/>
                  <a:moveTo>
                    <a:pt x="982169" y="637121"/>
                  </a:moveTo>
                  <a:cubicBezTo>
                    <a:pt x="1091696" y="639985"/>
                    <a:pt x="1184043" y="551933"/>
                    <a:pt x="1188338" y="440258"/>
                  </a:cubicBezTo>
                  <a:cubicBezTo>
                    <a:pt x="1192633" y="331446"/>
                    <a:pt x="1102434" y="236236"/>
                    <a:pt x="992907" y="232657"/>
                  </a:cubicBezTo>
                  <a:cubicBezTo>
                    <a:pt x="880516" y="229077"/>
                    <a:pt x="786737" y="318561"/>
                    <a:pt x="784590" y="432383"/>
                  </a:cubicBezTo>
                  <a:cubicBezTo>
                    <a:pt x="781010" y="541911"/>
                    <a:pt x="870494" y="634257"/>
                    <a:pt x="982169" y="637121"/>
                  </a:cubicBezTo>
                  <a:close/>
                </a:path>
              </a:pathLst>
            </a:custGeom>
            <a:grpFill/>
            <a:ln w="7151" cap="flat">
              <a:noFill/>
              <a:prstDash val="solid"/>
              <a:miter/>
            </a:ln>
          </p:spPr>
          <p:txBody>
            <a:bodyPr rtlCol="0" anchor="ctr"/>
            <a:lstStyle/>
            <a:p>
              <a:endParaRPr lang="en-US"/>
            </a:p>
          </p:txBody>
        </p:sp>
      </p:grpSp>
      <p:sp>
        <p:nvSpPr>
          <p:cNvPr id="36" name="Freeform: Shape 35">
            <a:extLst>
              <a:ext uri="{FF2B5EF4-FFF2-40B4-BE49-F238E27FC236}">
                <a16:creationId xmlns:a16="http://schemas.microsoft.com/office/drawing/2014/main" id="{46A71319-E2CC-45DC-A5A0-625014DE7DAD}"/>
              </a:ext>
            </a:extLst>
          </p:cNvPr>
          <p:cNvSpPr/>
          <p:nvPr/>
        </p:nvSpPr>
        <p:spPr>
          <a:xfrm rot="20712819">
            <a:off x="9128363" y="2515908"/>
            <a:ext cx="509009" cy="305920"/>
          </a:xfrm>
          <a:custGeom>
            <a:avLst/>
            <a:gdLst>
              <a:gd name="connsiteX0" fmla="*/ 1463215 w 1885950"/>
              <a:gd name="connsiteY0" fmla="*/ 833805 h 1133475"/>
              <a:gd name="connsiteX1" fmla="*/ 1517508 w 1885950"/>
              <a:gd name="connsiteY1" fmla="*/ 851903 h 1133475"/>
              <a:gd name="connsiteX2" fmla="*/ 1873742 w 1885950"/>
              <a:gd name="connsiteY2" fmla="*/ 670928 h 1133475"/>
              <a:gd name="connsiteX3" fmla="*/ 1798495 w 1885950"/>
              <a:gd name="connsiteY3" fmla="*/ 408038 h 1133475"/>
              <a:gd name="connsiteX4" fmla="*/ 1629902 w 1885950"/>
              <a:gd name="connsiteY4" fmla="*/ 322313 h 1133475"/>
              <a:gd name="connsiteX5" fmla="*/ 1587992 w 1885950"/>
              <a:gd name="connsiteY5" fmla="*/ 289928 h 1133475"/>
              <a:gd name="connsiteX6" fmla="*/ 1541320 w 1885950"/>
              <a:gd name="connsiteY6" fmla="*/ 250875 h 1133475"/>
              <a:gd name="connsiteX7" fmla="*/ 583105 w 1885950"/>
              <a:gd name="connsiteY7" fmla="*/ 3225 h 1133475"/>
              <a:gd name="connsiteX8" fmla="*/ 514525 w 1885950"/>
              <a:gd name="connsiteY8" fmla="*/ 39420 h 1133475"/>
              <a:gd name="connsiteX9" fmla="*/ 510715 w 1885950"/>
              <a:gd name="connsiteY9" fmla="*/ 609015 h 1133475"/>
              <a:gd name="connsiteX10" fmla="*/ 521192 w 1885950"/>
              <a:gd name="connsiteY10" fmla="*/ 651878 h 1133475"/>
              <a:gd name="connsiteX11" fmla="*/ 476425 w 1885950"/>
              <a:gd name="connsiteY11" fmla="*/ 648068 h 1133475"/>
              <a:gd name="connsiteX12" fmla="*/ 43037 w 1885950"/>
              <a:gd name="connsiteY12" fmla="*/ 535673 h 1133475"/>
              <a:gd name="connsiteX13" fmla="*/ 3032 w 1885950"/>
              <a:gd name="connsiteY13" fmla="*/ 535673 h 1133475"/>
              <a:gd name="connsiteX14" fmla="*/ 8748 w 1885950"/>
              <a:gd name="connsiteY14" fmla="*/ 571868 h 1133475"/>
              <a:gd name="connsiteX15" fmla="*/ 158290 w 1885950"/>
              <a:gd name="connsiteY15" fmla="*/ 764273 h 1133475"/>
              <a:gd name="connsiteX16" fmla="*/ 499285 w 1885950"/>
              <a:gd name="connsiteY16" fmla="*/ 930960 h 1133475"/>
              <a:gd name="connsiteX17" fmla="*/ 540242 w 1885950"/>
              <a:gd name="connsiteY17" fmla="*/ 957630 h 1133475"/>
              <a:gd name="connsiteX18" fmla="*/ 581200 w 1885950"/>
              <a:gd name="connsiteY18" fmla="*/ 993825 h 1133475"/>
              <a:gd name="connsiteX19" fmla="*/ 1139365 w 1885950"/>
              <a:gd name="connsiteY19" fmla="*/ 1135748 h 1133475"/>
              <a:gd name="connsiteX20" fmla="*/ 1185085 w 1885950"/>
              <a:gd name="connsiteY20" fmla="*/ 1133843 h 1133475"/>
              <a:gd name="connsiteX21" fmla="*/ 1265095 w 1885950"/>
              <a:gd name="connsiteY21" fmla="*/ 1114793 h 1133475"/>
              <a:gd name="connsiteX22" fmla="*/ 1568942 w 1885950"/>
              <a:gd name="connsiteY22" fmla="*/ 1110983 h 1133475"/>
              <a:gd name="connsiteX23" fmla="*/ 1801352 w 1885950"/>
              <a:gd name="connsiteY23" fmla="*/ 1026210 h 1133475"/>
              <a:gd name="connsiteX24" fmla="*/ 1831833 w 1885950"/>
              <a:gd name="connsiteY24" fmla="*/ 988110 h 1133475"/>
              <a:gd name="connsiteX25" fmla="*/ 1789923 w 1885950"/>
              <a:gd name="connsiteY25" fmla="*/ 970965 h 1133475"/>
              <a:gd name="connsiteX26" fmla="*/ 1640380 w 1885950"/>
              <a:gd name="connsiteY26" fmla="*/ 940485 h 1133475"/>
              <a:gd name="connsiteX27" fmla="*/ 1326055 w 1885950"/>
              <a:gd name="connsiteY27" fmla="*/ 876668 h 1133475"/>
              <a:gd name="connsiteX28" fmla="*/ 1463215 w 1885950"/>
              <a:gd name="connsiteY28" fmla="*/ 833805 h 1133475"/>
              <a:gd name="connsiteX29" fmla="*/ 1534652 w 1885950"/>
              <a:gd name="connsiteY29" fmla="*/ 655688 h 1133475"/>
              <a:gd name="connsiteX30" fmla="*/ 1596565 w 1885950"/>
              <a:gd name="connsiteY30" fmla="*/ 439470 h 1133475"/>
              <a:gd name="connsiteX31" fmla="*/ 1642285 w 1885950"/>
              <a:gd name="connsiteY31" fmla="*/ 408990 h 1133475"/>
              <a:gd name="connsiteX32" fmla="*/ 1764205 w 1885950"/>
              <a:gd name="connsiteY32" fmla="*/ 675690 h 1133475"/>
              <a:gd name="connsiteX33" fmla="*/ 1621330 w 1885950"/>
              <a:gd name="connsiteY33" fmla="*/ 760463 h 1133475"/>
              <a:gd name="connsiteX34" fmla="*/ 1583230 w 1885950"/>
              <a:gd name="connsiteY34" fmla="*/ 756653 h 1133475"/>
              <a:gd name="connsiteX35" fmla="*/ 1534652 w 1885950"/>
              <a:gd name="connsiteY35" fmla="*/ 65568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85950" h="1133475">
                <a:moveTo>
                  <a:pt x="1463215" y="833805"/>
                </a:moveTo>
                <a:cubicBezTo>
                  <a:pt x="1481313" y="840473"/>
                  <a:pt x="1499410" y="847140"/>
                  <a:pt x="1517508" y="851903"/>
                </a:cubicBezTo>
                <a:cubicBezTo>
                  <a:pt x="1684195" y="899528"/>
                  <a:pt x="1814688" y="833805"/>
                  <a:pt x="1873742" y="670928"/>
                </a:cubicBezTo>
                <a:cubicBezTo>
                  <a:pt x="1911842" y="566153"/>
                  <a:pt x="1886125" y="477570"/>
                  <a:pt x="1798495" y="408038"/>
                </a:cubicBezTo>
                <a:cubicBezTo>
                  <a:pt x="1748013" y="368033"/>
                  <a:pt x="1689910" y="342315"/>
                  <a:pt x="1629902" y="322313"/>
                </a:cubicBezTo>
                <a:cubicBezTo>
                  <a:pt x="1611805" y="316598"/>
                  <a:pt x="1590850" y="313740"/>
                  <a:pt x="1587992" y="289928"/>
                </a:cubicBezTo>
                <a:cubicBezTo>
                  <a:pt x="1585135" y="261353"/>
                  <a:pt x="1563227" y="255638"/>
                  <a:pt x="1541320" y="250875"/>
                </a:cubicBezTo>
                <a:cubicBezTo>
                  <a:pt x="1222233" y="168008"/>
                  <a:pt x="902192" y="86093"/>
                  <a:pt x="583105" y="3225"/>
                </a:cubicBezTo>
                <a:cubicBezTo>
                  <a:pt x="545957" y="-6300"/>
                  <a:pt x="527860" y="5130"/>
                  <a:pt x="514525" y="39420"/>
                </a:cubicBezTo>
                <a:cubicBezTo>
                  <a:pt x="436420" y="228968"/>
                  <a:pt x="409750" y="418515"/>
                  <a:pt x="510715" y="609015"/>
                </a:cubicBezTo>
                <a:cubicBezTo>
                  <a:pt x="517382" y="622350"/>
                  <a:pt x="533575" y="638543"/>
                  <a:pt x="521192" y="651878"/>
                </a:cubicBezTo>
                <a:cubicBezTo>
                  <a:pt x="509762" y="664260"/>
                  <a:pt x="491665" y="651878"/>
                  <a:pt x="476425" y="648068"/>
                </a:cubicBezTo>
                <a:cubicBezTo>
                  <a:pt x="331645" y="610920"/>
                  <a:pt x="187817" y="572820"/>
                  <a:pt x="43037" y="535673"/>
                </a:cubicBezTo>
                <a:cubicBezTo>
                  <a:pt x="29702" y="531863"/>
                  <a:pt x="13510" y="522338"/>
                  <a:pt x="3032" y="535673"/>
                </a:cubicBezTo>
                <a:cubicBezTo>
                  <a:pt x="-4588" y="546150"/>
                  <a:pt x="3985" y="560438"/>
                  <a:pt x="8748" y="571868"/>
                </a:cubicBezTo>
                <a:cubicBezTo>
                  <a:pt x="41132" y="649973"/>
                  <a:pt x="87805" y="715695"/>
                  <a:pt x="158290" y="764273"/>
                </a:cubicBezTo>
                <a:cubicBezTo>
                  <a:pt x="264017" y="835710"/>
                  <a:pt x="380223" y="886193"/>
                  <a:pt x="499285" y="930960"/>
                </a:cubicBezTo>
                <a:cubicBezTo>
                  <a:pt x="514525" y="936675"/>
                  <a:pt x="539290" y="936675"/>
                  <a:pt x="540242" y="957630"/>
                </a:cubicBezTo>
                <a:cubicBezTo>
                  <a:pt x="541195" y="988110"/>
                  <a:pt x="561198" y="989063"/>
                  <a:pt x="581200" y="993825"/>
                </a:cubicBezTo>
                <a:cubicBezTo>
                  <a:pt x="766937" y="1041450"/>
                  <a:pt x="953627" y="1088123"/>
                  <a:pt x="1139365" y="1135748"/>
                </a:cubicBezTo>
                <a:cubicBezTo>
                  <a:pt x="1154605" y="1139558"/>
                  <a:pt x="1172702" y="1147178"/>
                  <a:pt x="1185085" y="1133843"/>
                </a:cubicBezTo>
                <a:cubicBezTo>
                  <a:pt x="1207945" y="1108125"/>
                  <a:pt x="1236520" y="1111935"/>
                  <a:pt x="1265095" y="1114793"/>
                </a:cubicBezTo>
                <a:cubicBezTo>
                  <a:pt x="1367013" y="1127175"/>
                  <a:pt x="1467977" y="1116698"/>
                  <a:pt x="1568942" y="1110983"/>
                </a:cubicBezTo>
                <a:cubicBezTo>
                  <a:pt x="1654667" y="1106220"/>
                  <a:pt x="1734677" y="1083360"/>
                  <a:pt x="1801352" y="1026210"/>
                </a:cubicBezTo>
                <a:cubicBezTo>
                  <a:pt x="1813735" y="1015733"/>
                  <a:pt x="1836595" y="1007160"/>
                  <a:pt x="1831833" y="988110"/>
                </a:cubicBezTo>
                <a:cubicBezTo>
                  <a:pt x="1828023" y="971918"/>
                  <a:pt x="1805163" y="974775"/>
                  <a:pt x="1789923" y="970965"/>
                </a:cubicBezTo>
                <a:cubicBezTo>
                  <a:pt x="1740392" y="960488"/>
                  <a:pt x="1690863" y="950010"/>
                  <a:pt x="1640380" y="940485"/>
                </a:cubicBezTo>
                <a:cubicBezTo>
                  <a:pt x="1538463" y="919530"/>
                  <a:pt x="1435592" y="898575"/>
                  <a:pt x="1326055" y="876668"/>
                </a:cubicBezTo>
                <a:cubicBezTo>
                  <a:pt x="1387967" y="810945"/>
                  <a:pt x="1398445" y="809040"/>
                  <a:pt x="1463215" y="833805"/>
                </a:cubicBezTo>
                <a:close/>
                <a:moveTo>
                  <a:pt x="1534652" y="655688"/>
                </a:moveTo>
                <a:cubicBezTo>
                  <a:pt x="1576563" y="589965"/>
                  <a:pt x="1595613" y="516623"/>
                  <a:pt x="1596565" y="439470"/>
                </a:cubicBezTo>
                <a:cubicBezTo>
                  <a:pt x="1596565" y="404228"/>
                  <a:pt x="1607995" y="394703"/>
                  <a:pt x="1642285" y="408990"/>
                </a:cubicBezTo>
                <a:cubicBezTo>
                  <a:pt x="1773730" y="464235"/>
                  <a:pt x="1822308" y="568058"/>
                  <a:pt x="1764205" y="675690"/>
                </a:cubicBezTo>
                <a:cubicBezTo>
                  <a:pt x="1733725" y="732840"/>
                  <a:pt x="1688005" y="763320"/>
                  <a:pt x="1621330" y="760463"/>
                </a:cubicBezTo>
                <a:cubicBezTo>
                  <a:pt x="1608948" y="759510"/>
                  <a:pt x="1595613" y="758558"/>
                  <a:pt x="1583230" y="756653"/>
                </a:cubicBezTo>
                <a:cubicBezTo>
                  <a:pt x="1493695" y="743318"/>
                  <a:pt x="1487980" y="729983"/>
                  <a:pt x="1534652" y="655688"/>
                </a:cubicBezTo>
                <a:close/>
              </a:path>
            </a:pathLst>
          </a:custGeom>
          <a:solidFill>
            <a:schemeClr val="bg1"/>
          </a:solidFill>
          <a:ln w="9525" cap="flat">
            <a:noFill/>
            <a:prstDash val="solid"/>
            <a:miter/>
          </a:ln>
        </p:spPr>
        <p:txBody>
          <a:bodyPr rtlCol="0" anchor="ctr"/>
          <a:lstStyle/>
          <a:p>
            <a:endParaRPr lang="en-US"/>
          </a:p>
        </p:txBody>
      </p:sp>
      <p:grpSp>
        <p:nvGrpSpPr>
          <p:cNvPr id="37" name="Group 36">
            <a:extLst>
              <a:ext uri="{FF2B5EF4-FFF2-40B4-BE49-F238E27FC236}">
                <a16:creationId xmlns:a16="http://schemas.microsoft.com/office/drawing/2014/main" id="{18E1870E-0223-4BE7-B749-B6B156E61CBF}"/>
              </a:ext>
            </a:extLst>
          </p:cNvPr>
          <p:cNvGrpSpPr/>
          <p:nvPr/>
        </p:nvGrpSpPr>
        <p:grpSpPr>
          <a:xfrm>
            <a:off x="5904924" y="2370833"/>
            <a:ext cx="416719" cy="499774"/>
            <a:chOff x="6761163" y="2984500"/>
            <a:chExt cx="915988" cy="1098550"/>
          </a:xfrm>
          <a:solidFill>
            <a:schemeClr val="bg1"/>
          </a:solidFill>
        </p:grpSpPr>
        <p:sp>
          <p:nvSpPr>
            <p:cNvPr id="38" name="Freeform 14">
              <a:extLst>
                <a:ext uri="{FF2B5EF4-FFF2-40B4-BE49-F238E27FC236}">
                  <a16:creationId xmlns:a16="http://schemas.microsoft.com/office/drawing/2014/main" id="{405F512B-007C-4D50-B379-DE0220F6FEA1}"/>
                </a:ext>
              </a:extLst>
            </p:cNvPr>
            <p:cNvSpPr>
              <a:spLocks/>
            </p:cNvSpPr>
            <p:nvPr/>
          </p:nvSpPr>
          <p:spPr bwMode="auto">
            <a:xfrm>
              <a:off x="7046913" y="2984500"/>
              <a:ext cx="361950" cy="239713"/>
            </a:xfrm>
            <a:custGeom>
              <a:avLst/>
              <a:gdLst>
                <a:gd name="T0" fmla="*/ 434 w 741"/>
                <a:gd name="T1" fmla="*/ 127 h 492"/>
                <a:gd name="T2" fmla="*/ 434 w 741"/>
                <a:gd name="T3" fmla="*/ 74 h 492"/>
                <a:gd name="T4" fmla="*/ 462 w 741"/>
                <a:gd name="T5" fmla="*/ 38 h 492"/>
                <a:gd name="T6" fmla="*/ 424 w 741"/>
                <a:gd name="T7" fmla="*/ 0 h 492"/>
                <a:gd name="T8" fmla="*/ 317 w 741"/>
                <a:gd name="T9" fmla="*/ 0 h 492"/>
                <a:gd name="T10" fmla="*/ 279 w 741"/>
                <a:gd name="T11" fmla="*/ 38 h 492"/>
                <a:gd name="T12" fmla="*/ 307 w 741"/>
                <a:gd name="T13" fmla="*/ 74 h 492"/>
                <a:gd name="T14" fmla="*/ 307 w 741"/>
                <a:gd name="T15" fmla="*/ 127 h 492"/>
                <a:gd name="T16" fmla="*/ 0 w 741"/>
                <a:gd name="T17" fmla="*/ 492 h 492"/>
                <a:gd name="T18" fmla="*/ 741 w 741"/>
                <a:gd name="T19" fmla="*/ 492 h 492"/>
                <a:gd name="T20" fmla="*/ 434 w 741"/>
                <a:gd name="T21" fmla="*/ 127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92">
                  <a:moveTo>
                    <a:pt x="434" y="127"/>
                  </a:moveTo>
                  <a:lnTo>
                    <a:pt x="434" y="74"/>
                  </a:lnTo>
                  <a:cubicBezTo>
                    <a:pt x="450" y="70"/>
                    <a:pt x="462" y="55"/>
                    <a:pt x="462" y="38"/>
                  </a:cubicBezTo>
                  <a:cubicBezTo>
                    <a:pt x="462" y="17"/>
                    <a:pt x="445" y="0"/>
                    <a:pt x="424" y="0"/>
                  </a:cubicBezTo>
                  <a:lnTo>
                    <a:pt x="317" y="0"/>
                  </a:lnTo>
                  <a:cubicBezTo>
                    <a:pt x="296" y="0"/>
                    <a:pt x="279" y="17"/>
                    <a:pt x="279" y="38"/>
                  </a:cubicBezTo>
                  <a:cubicBezTo>
                    <a:pt x="279" y="55"/>
                    <a:pt x="291" y="70"/>
                    <a:pt x="307" y="74"/>
                  </a:cubicBezTo>
                  <a:lnTo>
                    <a:pt x="307" y="127"/>
                  </a:lnTo>
                  <a:cubicBezTo>
                    <a:pt x="133" y="157"/>
                    <a:pt x="0" y="309"/>
                    <a:pt x="0" y="492"/>
                  </a:cubicBezTo>
                  <a:lnTo>
                    <a:pt x="741" y="492"/>
                  </a:lnTo>
                  <a:cubicBezTo>
                    <a:pt x="741" y="309"/>
                    <a:pt x="608" y="157"/>
                    <a:pt x="434"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 name="Freeform 15">
              <a:extLst>
                <a:ext uri="{FF2B5EF4-FFF2-40B4-BE49-F238E27FC236}">
                  <a16:creationId xmlns:a16="http://schemas.microsoft.com/office/drawing/2014/main" id="{74DFF798-3B36-4CC5-8137-A44C09BE25F3}"/>
                </a:ext>
              </a:extLst>
            </p:cNvPr>
            <p:cNvSpPr>
              <a:spLocks noEditPoints="1"/>
            </p:cNvSpPr>
            <p:nvPr/>
          </p:nvSpPr>
          <p:spPr bwMode="auto">
            <a:xfrm>
              <a:off x="6761163" y="3238500"/>
              <a:ext cx="915988" cy="844550"/>
            </a:xfrm>
            <a:custGeom>
              <a:avLst/>
              <a:gdLst>
                <a:gd name="T0" fmla="*/ 343 w 1880"/>
                <a:gd name="T1" fmla="*/ 832 h 1735"/>
                <a:gd name="T2" fmla="*/ 150 w 1880"/>
                <a:gd name="T3" fmla="*/ 493 h 1735"/>
                <a:gd name="T4" fmla="*/ 537 w 1880"/>
                <a:gd name="T5" fmla="*/ 506 h 1735"/>
                <a:gd name="T6" fmla="*/ 462 w 1880"/>
                <a:gd name="T7" fmla="*/ 944 h 1735"/>
                <a:gd name="T8" fmla="*/ 1862 w 1880"/>
                <a:gd name="T9" fmla="*/ 248 h 1735"/>
                <a:gd name="T10" fmla="*/ 1765 w 1880"/>
                <a:gd name="T11" fmla="*/ 238 h 1735"/>
                <a:gd name="T12" fmla="*/ 1733 w 1880"/>
                <a:gd name="T13" fmla="*/ 262 h 1735"/>
                <a:gd name="T14" fmla="*/ 1694 w 1880"/>
                <a:gd name="T15" fmla="*/ 294 h 1735"/>
                <a:gd name="T16" fmla="*/ 1551 w 1880"/>
                <a:gd name="T17" fmla="*/ 397 h 1735"/>
                <a:gd name="T18" fmla="*/ 1396 w 1880"/>
                <a:gd name="T19" fmla="*/ 573 h 1735"/>
                <a:gd name="T20" fmla="*/ 1387 w 1880"/>
                <a:gd name="T21" fmla="*/ 584 h 1735"/>
                <a:gd name="T22" fmla="*/ 1334 w 1880"/>
                <a:gd name="T23" fmla="*/ 108 h 1735"/>
                <a:gd name="T24" fmla="*/ 1334 w 1880"/>
                <a:gd name="T25" fmla="*/ 0 h 1735"/>
                <a:gd name="T26" fmla="*/ 522 w 1880"/>
                <a:gd name="T27" fmla="*/ 54 h 1735"/>
                <a:gd name="T28" fmla="*/ 588 w 1880"/>
                <a:gd name="T29" fmla="*/ 108 h 1735"/>
                <a:gd name="T30" fmla="*/ 595 w 1880"/>
                <a:gd name="T31" fmla="*/ 134 h 1735"/>
                <a:gd name="T32" fmla="*/ 594 w 1880"/>
                <a:gd name="T33" fmla="*/ 322 h 1735"/>
                <a:gd name="T34" fmla="*/ 294 w 1880"/>
                <a:gd name="T35" fmla="*/ 243 h 1735"/>
                <a:gd name="T36" fmla="*/ 16 w 1880"/>
                <a:gd name="T37" fmla="*/ 492 h 1735"/>
                <a:gd name="T38" fmla="*/ 308 w 1880"/>
                <a:gd name="T39" fmla="*/ 960 h 1735"/>
                <a:gd name="T40" fmla="*/ 298 w 1880"/>
                <a:gd name="T41" fmla="*/ 1179 h 1735"/>
                <a:gd name="T42" fmla="*/ 416 w 1880"/>
                <a:gd name="T43" fmla="*/ 1226 h 1735"/>
                <a:gd name="T44" fmla="*/ 423 w 1880"/>
                <a:gd name="T45" fmla="*/ 1385 h 1735"/>
                <a:gd name="T46" fmla="*/ 518 w 1880"/>
                <a:gd name="T47" fmla="*/ 1606 h 1735"/>
                <a:gd name="T48" fmla="*/ 496 w 1880"/>
                <a:gd name="T49" fmla="*/ 1637 h 1735"/>
                <a:gd name="T50" fmla="*/ 430 w 1880"/>
                <a:gd name="T51" fmla="*/ 1735 h 1735"/>
                <a:gd name="T52" fmla="*/ 470 w 1880"/>
                <a:gd name="T53" fmla="*/ 1735 h 1735"/>
                <a:gd name="T54" fmla="*/ 597 w 1880"/>
                <a:gd name="T55" fmla="*/ 1735 h 1735"/>
                <a:gd name="T56" fmla="*/ 619 w 1880"/>
                <a:gd name="T57" fmla="*/ 1735 h 1735"/>
                <a:gd name="T58" fmla="*/ 635 w 1880"/>
                <a:gd name="T59" fmla="*/ 1735 h 1735"/>
                <a:gd name="T60" fmla="*/ 1444 w 1880"/>
                <a:gd name="T61" fmla="*/ 1735 h 1735"/>
                <a:gd name="T62" fmla="*/ 1517 w 1880"/>
                <a:gd name="T63" fmla="*/ 1704 h 1735"/>
                <a:gd name="T64" fmla="*/ 1404 w 1880"/>
                <a:gd name="T65" fmla="*/ 1637 h 1735"/>
                <a:gd name="T66" fmla="*/ 1549 w 1880"/>
                <a:gd name="T67" fmla="*/ 1063 h 1735"/>
                <a:gd name="T68" fmla="*/ 1551 w 1880"/>
                <a:gd name="T69" fmla="*/ 1011 h 1735"/>
                <a:gd name="T70" fmla="*/ 1700 w 1880"/>
                <a:gd name="T71" fmla="*/ 765 h 1735"/>
                <a:gd name="T72" fmla="*/ 1699 w 1880"/>
                <a:gd name="T73" fmla="*/ 716 h 1735"/>
                <a:gd name="T74" fmla="*/ 1686 w 1880"/>
                <a:gd name="T75" fmla="*/ 604 h 1735"/>
                <a:gd name="T76" fmla="*/ 1683 w 1880"/>
                <a:gd name="T77" fmla="*/ 559 h 1735"/>
                <a:gd name="T78" fmla="*/ 1744 w 1880"/>
                <a:gd name="T79" fmla="*/ 369 h 1735"/>
                <a:gd name="T80" fmla="*/ 1762 w 1880"/>
                <a:gd name="T81" fmla="*/ 345 h 1735"/>
                <a:gd name="T82" fmla="*/ 1797 w 1880"/>
                <a:gd name="T83" fmla="*/ 309 h 1735"/>
                <a:gd name="T84" fmla="*/ 1872 w 1880"/>
                <a:gd name="T85" fmla="*/ 255 h 1735"/>
                <a:gd name="T86" fmla="*/ 1871 w 1880"/>
                <a:gd name="T87" fmla="*/ 249 h 1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80" h="1735">
                  <a:moveTo>
                    <a:pt x="462" y="944"/>
                  </a:moveTo>
                  <a:cubicBezTo>
                    <a:pt x="425" y="904"/>
                    <a:pt x="383" y="868"/>
                    <a:pt x="343" y="832"/>
                  </a:cubicBezTo>
                  <a:cubicBezTo>
                    <a:pt x="271" y="769"/>
                    <a:pt x="181" y="706"/>
                    <a:pt x="148" y="612"/>
                  </a:cubicBezTo>
                  <a:cubicBezTo>
                    <a:pt x="134" y="574"/>
                    <a:pt x="135" y="531"/>
                    <a:pt x="150" y="493"/>
                  </a:cubicBezTo>
                  <a:cubicBezTo>
                    <a:pt x="178" y="416"/>
                    <a:pt x="261" y="365"/>
                    <a:pt x="343" y="373"/>
                  </a:cubicBezTo>
                  <a:cubicBezTo>
                    <a:pt x="424" y="381"/>
                    <a:pt x="494" y="438"/>
                    <a:pt x="537" y="506"/>
                  </a:cubicBezTo>
                  <a:cubicBezTo>
                    <a:pt x="545" y="520"/>
                    <a:pt x="552" y="532"/>
                    <a:pt x="557" y="542"/>
                  </a:cubicBezTo>
                  <a:cubicBezTo>
                    <a:pt x="532" y="678"/>
                    <a:pt x="502" y="813"/>
                    <a:pt x="462" y="944"/>
                  </a:cubicBezTo>
                  <a:close/>
                  <a:moveTo>
                    <a:pt x="1871" y="249"/>
                  </a:moveTo>
                  <a:cubicBezTo>
                    <a:pt x="1868" y="248"/>
                    <a:pt x="1865" y="248"/>
                    <a:pt x="1862" y="248"/>
                  </a:cubicBezTo>
                  <a:cubicBezTo>
                    <a:pt x="1836" y="247"/>
                    <a:pt x="1809" y="244"/>
                    <a:pt x="1780" y="240"/>
                  </a:cubicBezTo>
                  <a:cubicBezTo>
                    <a:pt x="1775" y="240"/>
                    <a:pt x="1770" y="239"/>
                    <a:pt x="1765" y="238"/>
                  </a:cubicBezTo>
                  <a:cubicBezTo>
                    <a:pt x="1764" y="239"/>
                    <a:pt x="1764" y="239"/>
                    <a:pt x="1763" y="239"/>
                  </a:cubicBezTo>
                  <a:cubicBezTo>
                    <a:pt x="1753" y="246"/>
                    <a:pt x="1743" y="254"/>
                    <a:pt x="1733" y="262"/>
                  </a:cubicBezTo>
                  <a:cubicBezTo>
                    <a:pt x="1731" y="263"/>
                    <a:pt x="1728" y="265"/>
                    <a:pt x="1725" y="266"/>
                  </a:cubicBezTo>
                  <a:cubicBezTo>
                    <a:pt x="1714" y="277"/>
                    <a:pt x="1699" y="282"/>
                    <a:pt x="1694" y="294"/>
                  </a:cubicBezTo>
                  <a:cubicBezTo>
                    <a:pt x="1691" y="296"/>
                    <a:pt x="1688" y="299"/>
                    <a:pt x="1685" y="301"/>
                  </a:cubicBezTo>
                  <a:cubicBezTo>
                    <a:pt x="1641" y="334"/>
                    <a:pt x="1592" y="360"/>
                    <a:pt x="1551" y="397"/>
                  </a:cubicBezTo>
                  <a:cubicBezTo>
                    <a:pt x="1548" y="400"/>
                    <a:pt x="1545" y="402"/>
                    <a:pt x="1542" y="405"/>
                  </a:cubicBezTo>
                  <a:cubicBezTo>
                    <a:pt x="1485" y="455"/>
                    <a:pt x="1433" y="511"/>
                    <a:pt x="1396" y="573"/>
                  </a:cubicBezTo>
                  <a:cubicBezTo>
                    <a:pt x="1394" y="575"/>
                    <a:pt x="1393" y="577"/>
                    <a:pt x="1391" y="579"/>
                  </a:cubicBezTo>
                  <a:cubicBezTo>
                    <a:pt x="1390" y="580"/>
                    <a:pt x="1388" y="582"/>
                    <a:pt x="1387" y="584"/>
                  </a:cubicBezTo>
                  <a:cubicBezTo>
                    <a:pt x="1275" y="439"/>
                    <a:pt x="1310" y="179"/>
                    <a:pt x="1322" y="108"/>
                  </a:cubicBezTo>
                  <a:lnTo>
                    <a:pt x="1334" y="108"/>
                  </a:lnTo>
                  <a:cubicBezTo>
                    <a:pt x="1363" y="108"/>
                    <a:pt x="1387" y="84"/>
                    <a:pt x="1387" y="54"/>
                  </a:cubicBezTo>
                  <a:cubicBezTo>
                    <a:pt x="1387" y="24"/>
                    <a:pt x="1363" y="0"/>
                    <a:pt x="1334" y="0"/>
                  </a:cubicBezTo>
                  <a:lnTo>
                    <a:pt x="576" y="0"/>
                  </a:lnTo>
                  <a:cubicBezTo>
                    <a:pt x="546" y="0"/>
                    <a:pt x="522" y="24"/>
                    <a:pt x="522" y="54"/>
                  </a:cubicBezTo>
                  <a:cubicBezTo>
                    <a:pt x="522" y="84"/>
                    <a:pt x="546" y="108"/>
                    <a:pt x="576" y="108"/>
                  </a:cubicBezTo>
                  <a:lnTo>
                    <a:pt x="588" y="108"/>
                  </a:lnTo>
                  <a:cubicBezTo>
                    <a:pt x="589" y="111"/>
                    <a:pt x="590" y="115"/>
                    <a:pt x="591" y="119"/>
                  </a:cubicBezTo>
                  <a:cubicBezTo>
                    <a:pt x="592" y="124"/>
                    <a:pt x="593" y="129"/>
                    <a:pt x="595" y="134"/>
                  </a:cubicBezTo>
                  <a:cubicBezTo>
                    <a:pt x="608" y="192"/>
                    <a:pt x="603" y="249"/>
                    <a:pt x="597" y="307"/>
                  </a:cubicBezTo>
                  <a:cubicBezTo>
                    <a:pt x="596" y="312"/>
                    <a:pt x="595" y="317"/>
                    <a:pt x="594" y="322"/>
                  </a:cubicBezTo>
                  <a:cubicBezTo>
                    <a:pt x="593" y="332"/>
                    <a:pt x="591" y="343"/>
                    <a:pt x="589" y="353"/>
                  </a:cubicBezTo>
                  <a:cubicBezTo>
                    <a:pt x="511" y="278"/>
                    <a:pt x="406" y="232"/>
                    <a:pt x="294" y="243"/>
                  </a:cubicBezTo>
                  <a:cubicBezTo>
                    <a:pt x="204" y="251"/>
                    <a:pt x="118" y="298"/>
                    <a:pt x="66" y="369"/>
                  </a:cubicBezTo>
                  <a:cubicBezTo>
                    <a:pt x="40" y="405"/>
                    <a:pt x="22" y="446"/>
                    <a:pt x="16" y="492"/>
                  </a:cubicBezTo>
                  <a:cubicBezTo>
                    <a:pt x="0" y="619"/>
                    <a:pt x="68" y="750"/>
                    <a:pt x="160" y="834"/>
                  </a:cubicBezTo>
                  <a:cubicBezTo>
                    <a:pt x="218" y="887"/>
                    <a:pt x="251" y="911"/>
                    <a:pt x="308" y="960"/>
                  </a:cubicBezTo>
                  <a:cubicBezTo>
                    <a:pt x="411" y="1049"/>
                    <a:pt x="393" y="1090"/>
                    <a:pt x="345" y="1094"/>
                  </a:cubicBezTo>
                  <a:cubicBezTo>
                    <a:pt x="309" y="1098"/>
                    <a:pt x="278" y="1128"/>
                    <a:pt x="298" y="1179"/>
                  </a:cubicBezTo>
                  <a:cubicBezTo>
                    <a:pt x="312" y="1214"/>
                    <a:pt x="353" y="1224"/>
                    <a:pt x="389" y="1228"/>
                  </a:cubicBezTo>
                  <a:cubicBezTo>
                    <a:pt x="398" y="1228"/>
                    <a:pt x="407" y="1228"/>
                    <a:pt x="416" y="1226"/>
                  </a:cubicBezTo>
                  <a:cubicBezTo>
                    <a:pt x="413" y="1271"/>
                    <a:pt x="413" y="1317"/>
                    <a:pt x="421" y="1364"/>
                  </a:cubicBezTo>
                  <a:cubicBezTo>
                    <a:pt x="422" y="1371"/>
                    <a:pt x="422" y="1378"/>
                    <a:pt x="423" y="1385"/>
                  </a:cubicBezTo>
                  <a:cubicBezTo>
                    <a:pt x="434" y="1466"/>
                    <a:pt x="469" y="1546"/>
                    <a:pt x="522" y="1610"/>
                  </a:cubicBezTo>
                  <a:lnTo>
                    <a:pt x="518" y="1606"/>
                  </a:lnTo>
                  <a:cubicBezTo>
                    <a:pt x="526" y="1616"/>
                    <a:pt x="533" y="1627"/>
                    <a:pt x="541" y="1637"/>
                  </a:cubicBezTo>
                  <a:lnTo>
                    <a:pt x="496" y="1637"/>
                  </a:lnTo>
                  <a:cubicBezTo>
                    <a:pt x="460" y="1637"/>
                    <a:pt x="430" y="1667"/>
                    <a:pt x="430" y="1704"/>
                  </a:cubicBezTo>
                  <a:lnTo>
                    <a:pt x="430" y="1735"/>
                  </a:lnTo>
                  <a:lnTo>
                    <a:pt x="452" y="1735"/>
                  </a:lnTo>
                  <a:lnTo>
                    <a:pt x="470" y="1735"/>
                  </a:lnTo>
                  <a:lnTo>
                    <a:pt x="574" y="1735"/>
                  </a:lnTo>
                  <a:cubicBezTo>
                    <a:pt x="582" y="1735"/>
                    <a:pt x="589" y="1735"/>
                    <a:pt x="597" y="1735"/>
                  </a:cubicBezTo>
                  <a:cubicBezTo>
                    <a:pt x="598" y="1735"/>
                    <a:pt x="599" y="1735"/>
                    <a:pt x="600" y="1735"/>
                  </a:cubicBezTo>
                  <a:lnTo>
                    <a:pt x="619" y="1735"/>
                  </a:lnTo>
                  <a:cubicBezTo>
                    <a:pt x="620" y="1735"/>
                    <a:pt x="621" y="1735"/>
                    <a:pt x="622" y="1735"/>
                  </a:cubicBezTo>
                  <a:cubicBezTo>
                    <a:pt x="626" y="1735"/>
                    <a:pt x="631" y="1735"/>
                    <a:pt x="635" y="1735"/>
                  </a:cubicBezTo>
                  <a:lnTo>
                    <a:pt x="690" y="1735"/>
                  </a:lnTo>
                  <a:lnTo>
                    <a:pt x="1444" y="1735"/>
                  </a:lnTo>
                  <a:lnTo>
                    <a:pt x="1517" y="1735"/>
                  </a:lnTo>
                  <a:lnTo>
                    <a:pt x="1517" y="1704"/>
                  </a:lnTo>
                  <a:cubicBezTo>
                    <a:pt x="1517" y="1667"/>
                    <a:pt x="1487" y="1637"/>
                    <a:pt x="1450" y="1637"/>
                  </a:cubicBezTo>
                  <a:lnTo>
                    <a:pt x="1404" y="1637"/>
                  </a:lnTo>
                  <a:cubicBezTo>
                    <a:pt x="1461" y="1537"/>
                    <a:pt x="1516" y="1441"/>
                    <a:pt x="1539" y="1325"/>
                  </a:cubicBezTo>
                  <a:cubicBezTo>
                    <a:pt x="1556" y="1239"/>
                    <a:pt x="1558" y="1150"/>
                    <a:pt x="1549" y="1063"/>
                  </a:cubicBezTo>
                  <a:cubicBezTo>
                    <a:pt x="1548" y="1056"/>
                    <a:pt x="1547" y="1049"/>
                    <a:pt x="1547" y="1043"/>
                  </a:cubicBezTo>
                  <a:cubicBezTo>
                    <a:pt x="1557" y="1032"/>
                    <a:pt x="1538" y="1022"/>
                    <a:pt x="1551" y="1011"/>
                  </a:cubicBezTo>
                  <a:cubicBezTo>
                    <a:pt x="1559" y="1010"/>
                    <a:pt x="1566" y="1009"/>
                    <a:pt x="1573" y="1007"/>
                  </a:cubicBezTo>
                  <a:cubicBezTo>
                    <a:pt x="1679" y="979"/>
                    <a:pt x="1700" y="872"/>
                    <a:pt x="1700" y="765"/>
                  </a:cubicBezTo>
                  <a:cubicBezTo>
                    <a:pt x="1700" y="763"/>
                    <a:pt x="1700" y="761"/>
                    <a:pt x="1700" y="759"/>
                  </a:cubicBezTo>
                  <a:cubicBezTo>
                    <a:pt x="1699" y="747"/>
                    <a:pt x="1699" y="733"/>
                    <a:pt x="1699" y="716"/>
                  </a:cubicBezTo>
                  <a:cubicBezTo>
                    <a:pt x="1699" y="714"/>
                    <a:pt x="1699" y="712"/>
                    <a:pt x="1699" y="710"/>
                  </a:cubicBezTo>
                  <a:cubicBezTo>
                    <a:pt x="1695" y="676"/>
                    <a:pt x="1690" y="638"/>
                    <a:pt x="1686" y="604"/>
                  </a:cubicBezTo>
                  <a:cubicBezTo>
                    <a:pt x="1685" y="601"/>
                    <a:pt x="1685" y="598"/>
                    <a:pt x="1685" y="595"/>
                  </a:cubicBezTo>
                  <a:cubicBezTo>
                    <a:pt x="1683" y="583"/>
                    <a:pt x="1683" y="571"/>
                    <a:pt x="1683" y="559"/>
                  </a:cubicBezTo>
                  <a:cubicBezTo>
                    <a:pt x="1683" y="491"/>
                    <a:pt x="1703" y="428"/>
                    <a:pt x="1738" y="377"/>
                  </a:cubicBezTo>
                  <a:cubicBezTo>
                    <a:pt x="1740" y="374"/>
                    <a:pt x="1742" y="371"/>
                    <a:pt x="1744" y="369"/>
                  </a:cubicBezTo>
                  <a:cubicBezTo>
                    <a:pt x="1748" y="363"/>
                    <a:pt x="1751" y="357"/>
                    <a:pt x="1755" y="352"/>
                  </a:cubicBezTo>
                  <a:cubicBezTo>
                    <a:pt x="1757" y="349"/>
                    <a:pt x="1760" y="347"/>
                    <a:pt x="1762" y="345"/>
                  </a:cubicBezTo>
                  <a:cubicBezTo>
                    <a:pt x="1770" y="334"/>
                    <a:pt x="1780" y="325"/>
                    <a:pt x="1790" y="315"/>
                  </a:cubicBezTo>
                  <a:cubicBezTo>
                    <a:pt x="1792" y="313"/>
                    <a:pt x="1795" y="311"/>
                    <a:pt x="1797" y="309"/>
                  </a:cubicBezTo>
                  <a:cubicBezTo>
                    <a:pt x="1818" y="292"/>
                    <a:pt x="1841" y="277"/>
                    <a:pt x="1863" y="261"/>
                  </a:cubicBezTo>
                  <a:cubicBezTo>
                    <a:pt x="1866" y="259"/>
                    <a:pt x="1869" y="257"/>
                    <a:pt x="1872" y="255"/>
                  </a:cubicBezTo>
                  <a:cubicBezTo>
                    <a:pt x="1871" y="254"/>
                    <a:pt x="1877" y="253"/>
                    <a:pt x="1880" y="252"/>
                  </a:cubicBezTo>
                  <a:cubicBezTo>
                    <a:pt x="1880" y="244"/>
                    <a:pt x="1875" y="249"/>
                    <a:pt x="1871" y="2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0" name="Group 39">
            <a:extLst>
              <a:ext uri="{FF2B5EF4-FFF2-40B4-BE49-F238E27FC236}">
                <a16:creationId xmlns:a16="http://schemas.microsoft.com/office/drawing/2014/main" id="{263FD702-C4BD-45CD-B89F-F9DEFE5B73B9}"/>
              </a:ext>
            </a:extLst>
          </p:cNvPr>
          <p:cNvGrpSpPr/>
          <p:nvPr/>
        </p:nvGrpSpPr>
        <p:grpSpPr>
          <a:xfrm>
            <a:off x="-312712" y="801598"/>
            <a:ext cx="3964393" cy="1233582"/>
            <a:chOff x="1790130" y="2761870"/>
            <a:chExt cx="7235605" cy="3316568"/>
          </a:xfrm>
        </p:grpSpPr>
        <p:sp>
          <p:nvSpPr>
            <p:cNvPr id="41" name="Freeform 17">
              <a:extLst>
                <a:ext uri="{FF2B5EF4-FFF2-40B4-BE49-F238E27FC236}">
                  <a16:creationId xmlns:a16="http://schemas.microsoft.com/office/drawing/2014/main" id="{5ED520F6-010A-4CEA-A51D-4D89302132E2}"/>
                </a:ext>
              </a:extLst>
            </p:cNvPr>
            <p:cNvSpPr/>
            <p:nvPr/>
          </p:nvSpPr>
          <p:spPr>
            <a:xfrm>
              <a:off x="3599402" y="3246939"/>
              <a:ext cx="5426333" cy="2831499"/>
            </a:xfrm>
            <a:custGeom>
              <a:avLst/>
              <a:gdLst>
                <a:gd name="connsiteX0" fmla="*/ 0 w 4637314"/>
                <a:gd name="connsiteY0" fmla="*/ 468086 h 2906486"/>
                <a:gd name="connsiteX1" fmla="*/ 65314 w 4637314"/>
                <a:gd name="connsiteY1" fmla="*/ 2906486 h 2906486"/>
                <a:gd name="connsiteX2" fmla="*/ 4637314 w 4637314"/>
                <a:gd name="connsiteY2" fmla="*/ 2862943 h 2906486"/>
                <a:gd name="connsiteX3" fmla="*/ 729343 w 4637314"/>
                <a:gd name="connsiteY3" fmla="*/ 0 h 2906486"/>
                <a:gd name="connsiteX4" fmla="*/ 141514 w 4637314"/>
                <a:gd name="connsiteY4" fmla="*/ 304800 h 2906486"/>
                <a:gd name="connsiteX5" fmla="*/ 0 w 4637314"/>
                <a:gd name="connsiteY5" fmla="*/ 468086 h 290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7314" h="2906486">
                  <a:moveTo>
                    <a:pt x="0" y="468086"/>
                  </a:moveTo>
                  <a:lnTo>
                    <a:pt x="65314" y="2906486"/>
                  </a:lnTo>
                  <a:lnTo>
                    <a:pt x="4637314" y="2862943"/>
                  </a:lnTo>
                  <a:lnTo>
                    <a:pt x="729343" y="0"/>
                  </a:lnTo>
                  <a:lnTo>
                    <a:pt x="141514" y="304800"/>
                  </a:lnTo>
                  <a:lnTo>
                    <a:pt x="0" y="468086"/>
                  </a:lnTo>
                  <a:close/>
                </a:path>
              </a:pathLst>
            </a:custGeom>
            <a:gradFill>
              <a:gsLst>
                <a:gs pos="0">
                  <a:schemeClr val="bg1">
                    <a:alpha val="20000"/>
                  </a:schemeClr>
                </a:gs>
                <a:gs pos="27000">
                  <a:schemeClr val="bg1">
                    <a:alpha val="80000"/>
                  </a:schemeClr>
                </a:gs>
                <a:gs pos="100000">
                  <a:schemeClr val="accent1">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2" name="Group 41">
              <a:extLst>
                <a:ext uri="{FF2B5EF4-FFF2-40B4-BE49-F238E27FC236}">
                  <a16:creationId xmlns:a16="http://schemas.microsoft.com/office/drawing/2014/main" id="{6F59A95C-452F-46F2-AD29-60E68F66524D}"/>
                </a:ext>
              </a:extLst>
            </p:cNvPr>
            <p:cNvGrpSpPr/>
            <p:nvPr/>
          </p:nvGrpSpPr>
          <p:grpSpPr>
            <a:xfrm>
              <a:off x="1790130" y="2761870"/>
              <a:ext cx="2555486" cy="2936098"/>
              <a:chOff x="1004052" y="1356998"/>
              <a:chExt cx="2555486" cy="2936098"/>
            </a:xfrm>
            <a:solidFill>
              <a:schemeClr val="accent1">
                <a:lumMod val="60000"/>
                <a:lumOff val="40000"/>
              </a:schemeClr>
            </a:solidFill>
          </p:grpSpPr>
          <p:grpSp>
            <p:nvGrpSpPr>
              <p:cNvPr id="43" name="Group 42">
                <a:extLst>
                  <a:ext uri="{FF2B5EF4-FFF2-40B4-BE49-F238E27FC236}">
                    <a16:creationId xmlns:a16="http://schemas.microsoft.com/office/drawing/2014/main" id="{D82BFB03-4A37-4786-917E-CBC066782333}"/>
                  </a:ext>
                </a:extLst>
              </p:cNvPr>
              <p:cNvGrpSpPr/>
              <p:nvPr/>
            </p:nvGrpSpPr>
            <p:grpSpPr>
              <a:xfrm rot="3660000">
                <a:off x="1915710" y="1176300"/>
                <a:ext cx="197023" cy="1802702"/>
                <a:chOff x="1115616" y="2490394"/>
                <a:chExt cx="197023" cy="1802702"/>
              </a:xfrm>
              <a:grpFill/>
            </p:grpSpPr>
            <p:sp>
              <p:nvSpPr>
                <p:cNvPr id="53" name="Rectangle 52">
                  <a:extLst>
                    <a:ext uri="{FF2B5EF4-FFF2-40B4-BE49-F238E27FC236}">
                      <a16:creationId xmlns:a16="http://schemas.microsoft.com/office/drawing/2014/main" id="{DCDAD32F-5891-40C3-B9D5-9A83155E1308}"/>
                    </a:ext>
                  </a:extLst>
                </p:cNvPr>
                <p:cNvSpPr/>
                <p:nvPr/>
              </p:nvSpPr>
              <p:spPr>
                <a:xfrm>
                  <a:off x="1115616" y="2492896"/>
                  <a:ext cx="72008" cy="1800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4" name="Rectangle 53">
                  <a:extLst>
                    <a:ext uri="{FF2B5EF4-FFF2-40B4-BE49-F238E27FC236}">
                      <a16:creationId xmlns:a16="http://schemas.microsoft.com/office/drawing/2014/main" id="{E30F72DA-2AF7-42E2-BBFE-205501BE4960}"/>
                    </a:ext>
                  </a:extLst>
                </p:cNvPr>
                <p:cNvSpPr/>
                <p:nvPr/>
              </p:nvSpPr>
              <p:spPr>
                <a:xfrm>
                  <a:off x="1240631" y="2490394"/>
                  <a:ext cx="72008" cy="1800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44" name="Group 43">
                <a:extLst>
                  <a:ext uri="{FF2B5EF4-FFF2-40B4-BE49-F238E27FC236}">
                    <a16:creationId xmlns:a16="http://schemas.microsoft.com/office/drawing/2014/main" id="{7ED359B2-4AB6-40F8-81B7-49E1C6B3407A}"/>
                  </a:ext>
                </a:extLst>
              </p:cNvPr>
              <p:cNvGrpSpPr/>
              <p:nvPr/>
            </p:nvGrpSpPr>
            <p:grpSpPr>
              <a:xfrm>
                <a:off x="1142119" y="2490394"/>
                <a:ext cx="197023" cy="1802702"/>
                <a:chOff x="1115616" y="2490394"/>
                <a:chExt cx="197023" cy="1802702"/>
              </a:xfrm>
              <a:grpFill/>
            </p:grpSpPr>
            <p:sp>
              <p:nvSpPr>
                <p:cNvPr id="51" name="Rectangle 50">
                  <a:extLst>
                    <a:ext uri="{FF2B5EF4-FFF2-40B4-BE49-F238E27FC236}">
                      <a16:creationId xmlns:a16="http://schemas.microsoft.com/office/drawing/2014/main" id="{5FC11759-9B81-47A1-B52B-B9EF3C6CB6CD}"/>
                    </a:ext>
                  </a:extLst>
                </p:cNvPr>
                <p:cNvSpPr/>
                <p:nvPr/>
              </p:nvSpPr>
              <p:spPr>
                <a:xfrm>
                  <a:off x="1115616" y="2492896"/>
                  <a:ext cx="72008" cy="1800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2" name="Rectangle 51">
                  <a:extLst>
                    <a:ext uri="{FF2B5EF4-FFF2-40B4-BE49-F238E27FC236}">
                      <a16:creationId xmlns:a16="http://schemas.microsoft.com/office/drawing/2014/main" id="{E533AEC7-A9C2-4683-A6DA-B2CA8A4AB082}"/>
                    </a:ext>
                  </a:extLst>
                </p:cNvPr>
                <p:cNvSpPr/>
                <p:nvPr/>
              </p:nvSpPr>
              <p:spPr>
                <a:xfrm>
                  <a:off x="1240631" y="2490394"/>
                  <a:ext cx="72008" cy="1800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45" name="Group 44">
                <a:extLst>
                  <a:ext uri="{FF2B5EF4-FFF2-40B4-BE49-F238E27FC236}">
                    <a16:creationId xmlns:a16="http://schemas.microsoft.com/office/drawing/2014/main" id="{4D4F86AC-BD8F-45E7-8BC8-1378B3C84289}"/>
                  </a:ext>
                </a:extLst>
              </p:cNvPr>
              <p:cNvGrpSpPr/>
              <p:nvPr/>
            </p:nvGrpSpPr>
            <p:grpSpPr>
              <a:xfrm>
                <a:off x="1004052" y="2253815"/>
                <a:ext cx="473157" cy="473157"/>
                <a:chOff x="3275856" y="4077072"/>
                <a:chExt cx="504056" cy="504056"/>
              </a:xfrm>
              <a:grpFill/>
            </p:grpSpPr>
            <p:sp>
              <p:nvSpPr>
                <p:cNvPr id="48" name="Oval 47">
                  <a:extLst>
                    <a:ext uri="{FF2B5EF4-FFF2-40B4-BE49-F238E27FC236}">
                      <a16:creationId xmlns:a16="http://schemas.microsoft.com/office/drawing/2014/main" id="{7CC8B100-3FC5-4625-B887-B50CD93AACFF}"/>
                    </a:ext>
                  </a:extLst>
                </p:cNvPr>
                <p:cNvSpPr/>
                <p:nvPr/>
              </p:nvSpPr>
              <p:spPr>
                <a:xfrm>
                  <a:off x="3275856" y="4077072"/>
                  <a:ext cx="504056" cy="504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Oval 48">
                  <a:extLst>
                    <a:ext uri="{FF2B5EF4-FFF2-40B4-BE49-F238E27FC236}">
                      <a16:creationId xmlns:a16="http://schemas.microsoft.com/office/drawing/2014/main" id="{39C30641-8B8E-4961-802F-3E74627230EA}"/>
                    </a:ext>
                  </a:extLst>
                </p:cNvPr>
                <p:cNvSpPr/>
                <p:nvPr/>
              </p:nvSpPr>
              <p:spPr>
                <a:xfrm>
                  <a:off x="3375484" y="4176700"/>
                  <a:ext cx="304800" cy="304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7" name="Rounded Rectangle 14">
                <a:extLst>
                  <a:ext uri="{FF2B5EF4-FFF2-40B4-BE49-F238E27FC236}">
                    <a16:creationId xmlns:a16="http://schemas.microsoft.com/office/drawing/2014/main" id="{24C8BE6E-69EF-485B-90C1-838D779F2CD9}"/>
                  </a:ext>
                </a:extLst>
              </p:cNvPr>
              <p:cNvSpPr/>
              <p:nvPr/>
            </p:nvSpPr>
            <p:spPr>
              <a:xfrm rot="19800000">
                <a:off x="2546102" y="1356998"/>
                <a:ext cx="1013436" cy="790340"/>
              </a:xfrm>
              <a:custGeom>
                <a:avLst/>
                <a:gdLst/>
                <a:ahLst/>
                <a:cxnLst/>
                <a:rect l="l" t="t" r="r" b="b"/>
                <a:pathLst>
                  <a:path w="4593188" h="2986373">
                    <a:moveTo>
                      <a:pt x="1308312" y="0"/>
                    </a:moveTo>
                    <a:lnTo>
                      <a:pt x="3212995" y="0"/>
                    </a:lnTo>
                    <a:cubicBezTo>
                      <a:pt x="3328954" y="0"/>
                      <a:pt x="3422957" y="94003"/>
                      <a:pt x="3422957" y="209962"/>
                    </a:cubicBezTo>
                    <a:lnTo>
                      <a:pt x="3422957" y="967743"/>
                    </a:lnTo>
                    <a:lnTo>
                      <a:pt x="3424105" y="967743"/>
                    </a:lnTo>
                    <a:lnTo>
                      <a:pt x="4593188" y="2964572"/>
                    </a:lnTo>
                    <a:lnTo>
                      <a:pt x="0" y="2986373"/>
                    </a:lnTo>
                    <a:lnTo>
                      <a:pt x="1092932" y="967743"/>
                    </a:lnTo>
                    <a:lnTo>
                      <a:pt x="1098350" y="967743"/>
                    </a:lnTo>
                    <a:lnTo>
                      <a:pt x="1098350" y="209962"/>
                    </a:lnTo>
                    <a:cubicBezTo>
                      <a:pt x="1098350" y="94003"/>
                      <a:pt x="1192353" y="0"/>
                      <a:pt x="13083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Tree>
    <p:extLst>
      <p:ext uri="{BB962C8B-B14F-4D97-AF65-F5344CB8AC3E}">
        <p14:creationId xmlns:p14="http://schemas.microsoft.com/office/powerpoint/2010/main" val="32329637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a:extLst>
              <a:ext uri="{FF2B5EF4-FFF2-40B4-BE49-F238E27FC236}">
                <a16:creationId xmlns:a16="http://schemas.microsoft.com/office/drawing/2014/main" id="{46E98351-802B-4641-8F5B-C541CC964D6C}"/>
              </a:ext>
            </a:extLst>
          </p:cNvPr>
          <p:cNvSpPr txBox="1">
            <a:spLocks/>
          </p:cNvSpPr>
          <p:nvPr/>
        </p:nvSpPr>
        <p:spPr>
          <a:xfrm>
            <a:off x="695400" y="103753"/>
            <a:ext cx="10585175"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5400" b="1" dirty="0">
                <a:solidFill>
                  <a:schemeClr val="accent4">
                    <a:lumMod val="75000"/>
                  </a:schemeClr>
                </a:solidFill>
                <a:latin typeface="Caviar Dreams" panose="020B0402020204020504" pitchFamily="34" charset="0"/>
                <a:cs typeface="Calibri Light" panose="020F0302020204030204" pitchFamily="34" charset="0"/>
              </a:rPr>
              <a:t>8. Limitations</a:t>
            </a:r>
          </a:p>
        </p:txBody>
      </p:sp>
      <p:sp>
        <p:nvSpPr>
          <p:cNvPr id="40" name="TextBox 39">
            <a:extLst>
              <a:ext uri="{FF2B5EF4-FFF2-40B4-BE49-F238E27FC236}">
                <a16:creationId xmlns:a16="http://schemas.microsoft.com/office/drawing/2014/main" id="{D7CAC8F1-9163-4696-B796-E498A4CEB350}"/>
              </a:ext>
            </a:extLst>
          </p:cNvPr>
          <p:cNvSpPr txBox="1"/>
          <p:nvPr/>
        </p:nvSpPr>
        <p:spPr>
          <a:xfrm>
            <a:off x="3287688" y="2132856"/>
            <a:ext cx="6408712"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t>From the discovered features, model is 81%      efficient. There is still descent room to improve the efficiency. </a:t>
            </a:r>
          </a:p>
          <a:p>
            <a:pPr marL="285750" indent="-285750" algn="just">
              <a:lnSpc>
                <a:spcPct val="150000"/>
              </a:lnSpc>
              <a:buFont typeface="Arial" panose="020B0604020202020204" pitchFamily="34" charset="0"/>
              <a:buChar char="•"/>
            </a:pPr>
            <a:r>
              <a:rPr lang="en-US" sz="2400" dirty="0"/>
              <a:t>Unknown about  model performance in Real   World</a:t>
            </a:r>
          </a:p>
        </p:txBody>
      </p:sp>
      <p:grpSp>
        <p:nvGrpSpPr>
          <p:cNvPr id="47" name="Graphic 98">
            <a:extLst>
              <a:ext uri="{FF2B5EF4-FFF2-40B4-BE49-F238E27FC236}">
                <a16:creationId xmlns:a16="http://schemas.microsoft.com/office/drawing/2014/main" id="{16914DBE-0EFC-4ACF-8179-80971EFAB609}"/>
              </a:ext>
            </a:extLst>
          </p:cNvPr>
          <p:cNvGrpSpPr/>
          <p:nvPr/>
        </p:nvGrpSpPr>
        <p:grpSpPr>
          <a:xfrm>
            <a:off x="839416" y="2531327"/>
            <a:ext cx="1519045" cy="1795345"/>
            <a:chOff x="8465277" y="228137"/>
            <a:chExt cx="1519045" cy="1795345"/>
          </a:xfrm>
          <a:solidFill>
            <a:srgbClr val="E84C22"/>
          </a:solidFill>
        </p:grpSpPr>
        <p:sp>
          <p:nvSpPr>
            <p:cNvPr id="48" name="Freeform: Shape 47">
              <a:extLst>
                <a:ext uri="{FF2B5EF4-FFF2-40B4-BE49-F238E27FC236}">
                  <a16:creationId xmlns:a16="http://schemas.microsoft.com/office/drawing/2014/main" id="{17B31F76-D9DD-48E7-B6D4-D655E37EF8A4}"/>
                </a:ext>
              </a:extLst>
            </p:cNvPr>
            <p:cNvSpPr/>
            <p:nvPr/>
          </p:nvSpPr>
          <p:spPr>
            <a:xfrm>
              <a:off x="8465277" y="1643215"/>
              <a:ext cx="1519045" cy="380267"/>
            </a:xfrm>
            <a:custGeom>
              <a:avLst/>
              <a:gdLst>
                <a:gd name="connsiteX0" fmla="*/ 0 w 1519045"/>
                <a:gd name="connsiteY0" fmla="*/ 143005 h 380266"/>
                <a:gd name="connsiteX1" fmla="*/ 4045 w 1519045"/>
                <a:gd name="connsiteY1" fmla="*/ 126823 h 380266"/>
                <a:gd name="connsiteX2" fmla="*/ 47129 w 1519045"/>
                <a:gd name="connsiteY2" fmla="*/ 65535 h 380266"/>
                <a:gd name="connsiteX3" fmla="*/ 164648 w 1519045"/>
                <a:gd name="connsiteY3" fmla="*/ 2630 h 380266"/>
                <a:gd name="connsiteX4" fmla="*/ 172536 w 1519045"/>
                <a:gd name="connsiteY4" fmla="*/ 0 h 380266"/>
                <a:gd name="connsiteX5" fmla="*/ 172536 w 1519045"/>
                <a:gd name="connsiteY5" fmla="*/ 0 h 380266"/>
                <a:gd name="connsiteX6" fmla="*/ 123182 w 1519045"/>
                <a:gd name="connsiteY6" fmla="*/ 25081 h 380266"/>
                <a:gd name="connsiteX7" fmla="*/ 65333 w 1519045"/>
                <a:gd name="connsiteY7" fmla="*/ 73626 h 380266"/>
                <a:gd name="connsiteX8" fmla="*/ 44702 w 1519045"/>
                <a:gd name="connsiteY8" fmla="*/ 124194 h 380266"/>
                <a:gd name="connsiteX9" fmla="*/ 67356 w 1519045"/>
                <a:gd name="connsiteY9" fmla="*/ 182245 h 380266"/>
                <a:gd name="connsiteX10" fmla="*/ 150286 w 1519045"/>
                <a:gd name="connsiteY10" fmla="*/ 236251 h 380266"/>
                <a:gd name="connsiteX11" fmla="*/ 302798 w 1519045"/>
                <a:gd name="connsiteY11" fmla="*/ 283987 h 380266"/>
                <a:gd name="connsiteX12" fmla="*/ 454702 w 1519045"/>
                <a:gd name="connsiteY12" fmla="*/ 317159 h 380266"/>
                <a:gd name="connsiteX13" fmla="*/ 558871 w 1519045"/>
                <a:gd name="connsiteY13" fmla="*/ 332127 h 380266"/>
                <a:gd name="connsiteX14" fmla="*/ 734037 w 1519045"/>
                <a:gd name="connsiteY14" fmla="*/ 343454 h 380266"/>
                <a:gd name="connsiteX15" fmla="*/ 871782 w 1519045"/>
                <a:gd name="connsiteY15" fmla="*/ 341431 h 380266"/>
                <a:gd name="connsiteX16" fmla="*/ 1008719 w 1519045"/>
                <a:gd name="connsiteY16" fmla="*/ 329295 h 380266"/>
                <a:gd name="connsiteX17" fmla="*/ 1214832 w 1519045"/>
                <a:gd name="connsiteY17" fmla="*/ 295921 h 380266"/>
                <a:gd name="connsiteX18" fmla="*/ 1388784 w 1519045"/>
                <a:gd name="connsiteY18" fmla="*/ 244949 h 380266"/>
                <a:gd name="connsiteX19" fmla="*/ 1469287 w 1519045"/>
                <a:gd name="connsiteY19" fmla="*/ 193168 h 380266"/>
                <a:gd name="connsiteX20" fmla="*/ 1497402 w 1519045"/>
                <a:gd name="connsiteY20" fmla="*/ 123789 h 380266"/>
                <a:gd name="connsiteX21" fmla="*/ 1484862 w 1519045"/>
                <a:gd name="connsiteY21" fmla="*/ 83133 h 380266"/>
                <a:gd name="connsiteX22" fmla="*/ 1481625 w 1519045"/>
                <a:gd name="connsiteY22" fmla="*/ 76256 h 380266"/>
                <a:gd name="connsiteX23" fmla="*/ 1519652 w 1519045"/>
                <a:gd name="connsiteY23" fmla="*/ 144825 h 380266"/>
                <a:gd name="connsiteX24" fmla="*/ 1505089 w 1519045"/>
                <a:gd name="connsiteY24" fmla="*/ 197011 h 380266"/>
                <a:gd name="connsiteX25" fmla="*/ 1454319 w 1519045"/>
                <a:gd name="connsiteY25" fmla="*/ 243937 h 380266"/>
                <a:gd name="connsiteX26" fmla="*/ 1341655 w 1519045"/>
                <a:gd name="connsiteY26" fmla="*/ 297336 h 380266"/>
                <a:gd name="connsiteX27" fmla="*/ 1123608 w 1519045"/>
                <a:gd name="connsiteY27" fmla="*/ 352152 h 380266"/>
                <a:gd name="connsiteX28" fmla="*/ 1000021 w 1519045"/>
                <a:gd name="connsiteY28" fmla="*/ 368940 h 380266"/>
                <a:gd name="connsiteX29" fmla="*/ 809483 w 1519045"/>
                <a:gd name="connsiteY29" fmla="*/ 380671 h 380266"/>
                <a:gd name="connsiteX30" fmla="*/ 796336 w 1519045"/>
                <a:gd name="connsiteY30" fmla="*/ 382087 h 380266"/>
                <a:gd name="connsiteX31" fmla="*/ 737273 w 1519045"/>
                <a:gd name="connsiteY31" fmla="*/ 382087 h 380266"/>
                <a:gd name="connsiteX32" fmla="*/ 728980 w 1519045"/>
                <a:gd name="connsiteY32" fmla="*/ 380874 h 380266"/>
                <a:gd name="connsiteX33" fmla="*/ 640588 w 1519045"/>
                <a:gd name="connsiteY33" fmla="*/ 377435 h 380266"/>
                <a:gd name="connsiteX34" fmla="*/ 506483 w 1519045"/>
                <a:gd name="connsiteY34" fmla="*/ 366108 h 380266"/>
                <a:gd name="connsiteX35" fmla="*/ 390583 w 1519045"/>
                <a:gd name="connsiteY35" fmla="*/ 349320 h 380266"/>
                <a:gd name="connsiteX36" fmla="*/ 166872 w 1519045"/>
                <a:gd name="connsiteY36" fmla="*/ 291875 h 380266"/>
                <a:gd name="connsiteX37" fmla="*/ 52186 w 1519045"/>
                <a:gd name="connsiteY37" fmla="*/ 233621 h 380266"/>
                <a:gd name="connsiteX38" fmla="*/ 4045 w 1519045"/>
                <a:gd name="connsiteY38" fmla="*/ 170513 h 380266"/>
                <a:gd name="connsiteX39" fmla="*/ 0 w 1519045"/>
                <a:gd name="connsiteY39" fmla="*/ 154332 h 380266"/>
                <a:gd name="connsiteX40" fmla="*/ 0 w 1519045"/>
                <a:gd name="connsiteY40" fmla="*/ 143005 h 3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519045" h="380266">
                  <a:moveTo>
                    <a:pt x="0" y="143005"/>
                  </a:moveTo>
                  <a:cubicBezTo>
                    <a:pt x="1416" y="137543"/>
                    <a:pt x="2427" y="132082"/>
                    <a:pt x="4045" y="126823"/>
                  </a:cubicBezTo>
                  <a:cubicBezTo>
                    <a:pt x="11327" y="101539"/>
                    <a:pt x="27509" y="82324"/>
                    <a:pt x="47129" y="65535"/>
                  </a:cubicBezTo>
                  <a:cubicBezTo>
                    <a:pt x="81717" y="36004"/>
                    <a:pt x="122171" y="17395"/>
                    <a:pt x="164648" y="2630"/>
                  </a:cubicBezTo>
                  <a:cubicBezTo>
                    <a:pt x="167277" y="1618"/>
                    <a:pt x="169907" y="809"/>
                    <a:pt x="172536" y="0"/>
                  </a:cubicBezTo>
                  <a:cubicBezTo>
                    <a:pt x="172738" y="0"/>
                    <a:pt x="172941" y="202"/>
                    <a:pt x="172536" y="0"/>
                  </a:cubicBezTo>
                  <a:cubicBezTo>
                    <a:pt x="156354" y="8091"/>
                    <a:pt x="139364" y="15979"/>
                    <a:pt x="123182" y="25081"/>
                  </a:cubicBezTo>
                  <a:cubicBezTo>
                    <a:pt x="100933" y="37622"/>
                    <a:pt x="81110" y="53197"/>
                    <a:pt x="65333" y="73626"/>
                  </a:cubicBezTo>
                  <a:cubicBezTo>
                    <a:pt x="53804" y="88594"/>
                    <a:pt x="45713" y="104978"/>
                    <a:pt x="44702" y="124194"/>
                  </a:cubicBezTo>
                  <a:cubicBezTo>
                    <a:pt x="43488" y="146848"/>
                    <a:pt x="52792" y="165659"/>
                    <a:pt x="67356" y="182245"/>
                  </a:cubicBezTo>
                  <a:cubicBezTo>
                    <a:pt x="90212" y="207731"/>
                    <a:pt x="119339" y="223508"/>
                    <a:pt x="150286" y="236251"/>
                  </a:cubicBezTo>
                  <a:cubicBezTo>
                    <a:pt x="199842" y="256478"/>
                    <a:pt x="251017" y="271244"/>
                    <a:pt x="302798" y="283987"/>
                  </a:cubicBezTo>
                  <a:cubicBezTo>
                    <a:pt x="353163" y="296325"/>
                    <a:pt x="403933" y="307450"/>
                    <a:pt x="454702" y="317159"/>
                  </a:cubicBezTo>
                  <a:cubicBezTo>
                    <a:pt x="489088" y="323834"/>
                    <a:pt x="524081" y="327677"/>
                    <a:pt x="558871" y="332127"/>
                  </a:cubicBezTo>
                  <a:cubicBezTo>
                    <a:pt x="616923" y="339409"/>
                    <a:pt x="675378" y="343656"/>
                    <a:pt x="734037" y="343454"/>
                  </a:cubicBezTo>
                  <a:cubicBezTo>
                    <a:pt x="779952" y="343454"/>
                    <a:pt x="825867" y="343656"/>
                    <a:pt x="871782" y="341431"/>
                  </a:cubicBezTo>
                  <a:cubicBezTo>
                    <a:pt x="917495" y="339004"/>
                    <a:pt x="963208" y="334149"/>
                    <a:pt x="1008719" y="329295"/>
                  </a:cubicBezTo>
                  <a:cubicBezTo>
                    <a:pt x="1078097" y="322013"/>
                    <a:pt x="1146465" y="309675"/>
                    <a:pt x="1214832" y="295921"/>
                  </a:cubicBezTo>
                  <a:cubicBezTo>
                    <a:pt x="1274299" y="283784"/>
                    <a:pt x="1332957" y="269423"/>
                    <a:pt x="1388784" y="244949"/>
                  </a:cubicBezTo>
                  <a:cubicBezTo>
                    <a:pt x="1418315" y="232003"/>
                    <a:pt x="1446431" y="216631"/>
                    <a:pt x="1469287" y="193168"/>
                  </a:cubicBezTo>
                  <a:cubicBezTo>
                    <a:pt x="1488098" y="173952"/>
                    <a:pt x="1499628" y="151702"/>
                    <a:pt x="1497402" y="123789"/>
                  </a:cubicBezTo>
                  <a:cubicBezTo>
                    <a:pt x="1496391" y="109226"/>
                    <a:pt x="1491537" y="95876"/>
                    <a:pt x="1484862" y="83133"/>
                  </a:cubicBezTo>
                  <a:cubicBezTo>
                    <a:pt x="1483648" y="80908"/>
                    <a:pt x="1482435" y="78683"/>
                    <a:pt x="1481625" y="76256"/>
                  </a:cubicBezTo>
                  <a:cubicBezTo>
                    <a:pt x="1500639" y="95674"/>
                    <a:pt x="1516416" y="116710"/>
                    <a:pt x="1519652" y="144825"/>
                  </a:cubicBezTo>
                  <a:cubicBezTo>
                    <a:pt x="1521877" y="164243"/>
                    <a:pt x="1515607" y="181436"/>
                    <a:pt x="1505089" y="197011"/>
                  </a:cubicBezTo>
                  <a:cubicBezTo>
                    <a:pt x="1491941" y="216631"/>
                    <a:pt x="1473939" y="231194"/>
                    <a:pt x="1454319" y="243937"/>
                  </a:cubicBezTo>
                  <a:cubicBezTo>
                    <a:pt x="1419326" y="266996"/>
                    <a:pt x="1380895" y="283380"/>
                    <a:pt x="1341655" y="297336"/>
                  </a:cubicBezTo>
                  <a:cubicBezTo>
                    <a:pt x="1270658" y="322418"/>
                    <a:pt x="1197841" y="340218"/>
                    <a:pt x="1123608" y="352152"/>
                  </a:cubicBezTo>
                  <a:cubicBezTo>
                    <a:pt x="1082547" y="358826"/>
                    <a:pt x="1041284" y="364085"/>
                    <a:pt x="1000021" y="368940"/>
                  </a:cubicBezTo>
                  <a:cubicBezTo>
                    <a:pt x="936711" y="376424"/>
                    <a:pt x="873198" y="379458"/>
                    <a:pt x="809483" y="380671"/>
                  </a:cubicBezTo>
                  <a:cubicBezTo>
                    <a:pt x="805033" y="380671"/>
                    <a:pt x="800786" y="381481"/>
                    <a:pt x="796336" y="382087"/>
                  </a:cubicBezTo>
                  <a:cubicBezTo>
                    <a:pt x="776716" y="382087"/>
                    <a:pt x="756893" y="382087"/>
                    <a:pt x="737273" y="382087"/>
                  </a:cubicBezTo>
                  <a:cubicBezTo>
                    <a:pt x="734441" y="381683"/>
                    <a:pt x="731812" y="381076"/>
                    <a:pt x="728980" y="380874"/>
                  </a:cubicBezTo>
                  <a:cubicBezTo>
                    <a:pt x="699449" y="379660"/>
                    <a:pt x="669917" y="379458"/>
                    <a:pt x="640588" y="377435"/>
                  </a:cubicBezTo>
                  <a:cubicBezTo>
                    <a:pt x="595887" y="374401"/>
                    <a:pt x="550983" y="370963"/>
                    <a:pt x="506483" y="366108"/>
                  </a:cubicBezTo>
                  <a:cubicBezTo>
                    <a:pt x="467648" y="361860"/>
                    <a:pt x="429216" y="355792"/>
                    <a:pt x="390583" y="349320"/>
                  </a:cubicBezTo>
                  <a:cubicBezTo>
                    <a:pt x="314327" y="336779"/>
                    <a:pt x="239690" y="317968"/>
                    <a:pt x="166872" y="291875"/>
                  </a:cubicBezTo>
                  <a:cubicBezTo>
                    <a:pt x="126216" y="277312"/>
                    <a:pt x="86571" y="260321"/>
                    <a:pt x="52186" y="233621"/>
                  </a:cubicBezTo>
                  <a:cubicBezTo>
                    <a:pt x="30543" y="217035"/>
                    <a:pt x="11934" y="197617"/>
                    <a:pt x="4045" y="170513"/>
                  </a:cubicBezTo>
                  <a:cubicBezTo>
                    <a:pt x="2427" y="165254"/>
                    <a:pt x="1416" y="159793"/>
                    <a:pt x="0" y="154332"/>
                  </a:cubicBezTo>
                  <a:cubicBezTo>
                    <a:pt x="0" y="150489"/>
                    <a:pt x="0" y="146645"/>
                    <a:pt x="0" y="143005"/>
                  </a:cubicBezTo>
                  <a:close/>
                </a:path>
              </a:pathLst>
            </a:custGeom>
            <a:grpFill/>
            <a:ln w="2014" cap="flat">
              <a:noFill/>
              <a:prstDash val="solid"/>
              <a:miter/>
            </a:ln>
          </p:spPr>
          <p:txBody>
            <a:bodyPr rtlCol="0" anchor="ctr"/>
            <a:lstStyle/>
            <a:p>
              <a:pPr marL="0" marR="0" lvl="0" indent="0" defTabSz="91428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a typeface="Arial Unicode MS"/>
              </a:endParaRPr>
            </a:p>
          </p:txBody>
        </p:sp>
        <p:sp>
          <p:nvSpPr>
            <p:cNvPr id="49" name="Freeform: Shape 48">
              <a:extLst>
                <a:ext uri="{FF2B5EF4-FFF2-40B4-BE49-F238E27FC236}">
                  <a16:creationId xmlns:a16="http://schemas.microsoft.com/office/drawing/2014/main" id="{5DBAF5F7-D28B-4747-BCD7-3D167326A177}"/>
                </a:ext>
              </a:extLst>
            </p:cNvPr>
            <p:cNvSpPr/>
            <p:nvPr/>
          </p:nvSpPr>
          <p:spPr>
            <a:xfrm>
              <a:off x="8747862" y="392784"/>
              <a:ext cx="981008" cy="1385547"/>
            </a:xfrm>
            <a:custGeom>
              <a:avLst/>
              <a:gdLst>
                <a:gd name="connsiteX0" fmla="*/ 846888 w 981007"/>
                <a:gd name="connsiteY0" fmla="*/ 0 h 1385546"/>
                <a:gd name="connsiteX1" fmla="*/ 915256 w 981007"/>
                <a:gd name="connsiteY1" fmla="*/ 137341 h 1385546"/>
                <a:gd name="connsiteX2" fmla="*/ 880263 w 981007"/>
                <a:gd name="connsiteY2" fmla="*/ 274278 h 1385546"/>
                <a:gd name="connsiteX3" fmla="*/ 778117 w 981007"/>
                <a:gd name="connsiteY3" fmla="*/ 364490 h 1385546"/>
                <a:gd name="connsiteX4" fmla="*/ 637944 w 981007"/>
                <a:gd name="connsiteY4" fmla="*/ 451870 h 1385546"/>
                <a:gd name="connsiteX5" fmla="*/ 566138 w 981007"/>
                <a:gd name="connsiteY5" fmla="*/ 508101 h 1385546"/>
                <a:gd name="connsiteX6" fmla="*/ 559059 w 981007"/>
                <a:gd name="connsiteY6" fmla="*/ 516192 h 1385546"/>
                <a:gd name="connsiteX7" fmla="*/ 689927 w 981007"/>
                <a:gd name="connsiteY7" fmla="*/ 541880 h 1385546"/>
                <a:gd name="connsiteX8" fmla="*/ 650687 w 981007"/>
                <a:gd name="connsiteY8" fmla="*/ 539858 h 1385546"/>
                <a:gd name="connsiteX9" fmla="*/ 588995 w 981007"/>
                <a:gd name="connsiteY9" fmla="*/ 536015 h 1385546"/>
                <a:gd name="connsiteX10" fmla="*/ 556025 w 981007"/>
                <a:gd name="connsiteY10" fmla="*/ 534801 h 1385546"/>
                <a:gd name="connsiteX11" fmla="*/ 549754 w 981007"/>
                <a:gd name="connsiteY11" fmla="*/ 536621 h 1385546"/>
                <a:gd name="connsiteX12" fmla="*/ 524268 w 981007"/>
                <a:gd name="connsiteY12" fmla="*/ 573839 h 1385546"/>
                <a:gd name="connsiteX13" fmla="*/ 552586 w 981007"/>
                <a:gd name="connsiteY13" fmla="*/ 576266 h 1385546"/>
                <a:gd name="connsiteX14" fmla="*/ 648664 w 981007"/>
                <a:gd name="connsiteY14" fmla="*/ 587796 h 1385546"/>
                <a:gd name="connsiteX15" fmla="*/ 778926 w 981007"/>
                <a:gd name="connsiteY15" fmla="*/ 625620 h 1385546"/>
                <a:gd name="connsiteX16" fmla="*/ 827471 w 981007"/>
                <a:gd name="connsiteY16" fmla="*/ 654949 h 1385546"/>
                <a:gd name="connsiteX17" fmla="*/ 836977 w 981007"/>
                <a:gd name="connsiteY17" fmla="*/ 664253 h 1385546"/>
                <a:gd name="connsiteX18" fmla="*/ 835359 w 981007"/>
                <a:gd name="connsiteY18" fmla="*/ 726148 h 1385546"/>
                <a:gd name="connsiteX19" fmla="*/ 829089 w 981007"/>
                <a:gd name="connsiteY19" fmla="*/ 732621 h 1385546"/>
                <a:gd name="connsiteX20" fmla="*/ 831920 w 981007"/>
                <a:gd name="connsiteY20" fmla="*/ 732823 h 1385546"/>
                <a:gd name="connsiteX21" fmla="*/ 883904 w 981007"/>
                <a:gd name="connsiteY21" fmla="*/ 696819 h 1385546"/>
                <a:gd name="connsiteX22" fmla="*/ 908581 w 981007"/>
                <a:gd name="connsiteY22" fmla="*/ 639981 h 1385546"/>
                <a:gd name="connsiteX23" fmla="*/ 910401 w 981007"/>
                <a:gd name="connsiteY23" fmla="*/ 635733 h 1385546"/>
                <a:gd name="connsiteX24" fmla="*/ 933864 w 981007"/>
                <a:gd name="connsiteY24" fmla="*/ 685694 h 1385546"/>
                <a:gd name="connsiteX25" fmla="*/ 976746 w 981007"/>
                <a:gd name="connsiteY25" fmla="*/ 827687 h 1385546"/>
                <a:gd name="connsiteX26" fmla="*/ 981802 w 981007"/>
                <a:gd name="connsiteY26" fmla="*/ 926395 h 1385546"/>
                <a:gd name="connsiteX27" fmla="*/ 927594 w 981007"/>
                <a:gd name="connsiteY27" fmla="*/ 1123203 h 1385546"/>
                <a:gd name="connsiteX28" fmla="*/ 767801 w 981007"/>
                <a:gd name="connsiteY28" fmla="*/ 1294121 h 1385546"/>
                <a:gd name="connsiteX29" fmla="*/ 600726 w 981007"/>
                <a:gd name="connsiteY29" fmla="*/ 1375838 h 1385546"/>
                <a:gd name="connsiteX30" fmla="*/ 572813 w 981007"/>
                <a:gd name="connsiteY30" fmla="*/ 1386356 h 1385546"/>
                <a:gd name="connsiteX31" fmla="*/ 624189 w 981007"/>
                <a:gd name="connsiteY31" fmla="*/ 1355004 h 1385546"/>
                <a:gd name="connsiteX32" fmla="*/ 830505 w 981007"/>
                <a:gd name="connsiteY32" fmla="*/ 1167096 h 1385546"/>
                <a:gd name="connsiteX33" fmla="*/ 914851 w 981007"/>
                <a:gd name="connsiteY33" fmla="*/ 995571 h 1385546"/>
                <a:gd name="connsiteX34" fmla="*/ 874599 w 981007"/>
                <a:gd name="connsiteY34" fmla="*/ 742330 h 1385546"/>
                <a:gd name="connsiteX35" fmla="*/ 871161 w 981007"/>
                <a:gd name="connsiteY35" fmla="*/ 737677 h 1385546"/>
                <a:gd name="connsiteX36" fmla="*/ 833943 w 981007"/>
                <a:gd name="connsiteY36" fmla="*/ 756488 h 1385546"/>
                <a:gd name="connsiteX37" fmla="*/ 703682 w 981007"/>
                <a:gd name="connsiteY37" fmla="*/ 797145 h 1385546"/>
                <a:gd name="connsiteX38" fmla="*/ 598097 w 981007"/>
                <a:gd name="connsiteY38" fmla="*/ 811506 h 1385546"/>
                <a:gd name="connsiteX39" fmla="*/ 402097 w 981007"/>
                <a:gd name="connsiteY39" fmla="*/ 815349 h 1385546"/>
                <a:gd name="connsiteX40" fmla="*/ 308851 w 981007"/>
                <a:gd name="connsiteY40" fmla="*/ 809888 h 1385546"/>
                <a:gd name="connsiteX41" fmla="*/ 72802 w 981007"/>
                <a:gd name="connsiteY41" fmla="*/ 728171 h 1385546"/>
                <a:gd name="connsiteX42" fmla="*/ 67139 w 981007"/>
                <a:gd name="connsiteY42" fmla="*/ 724732 h 1385546"/>
                <a:gd name="connsiteX43" fmla="*/ 64105 w 981007"/>
                <a:gd name="connsiteY43" fmla="*/ 736464 h 1385546"/>
                <a:gd name="connsiteX44" fmla="*/ 48530 w 981007"/>
                <a:gd name="connsiteY44" fmla="*/ 840430 h 1385546"/>
                <a:gd name="connsiteX45" fmla="*/ 46507 w 981007"/>
                <a:gd name="connsiteY45" fmla="*/ 966647 h 1385546"/>
                <a:gd name="connsiteX46" fmla="*/ 77252 w 981007"/>
                <a:gd name="connsiteY46" fmla="*/ 1107224 h 1385546"/>
                <a:gd name="connsiteX47" fmla="*/ 176162 w 981007"/>
                <a:gd name="connsiteY47" fmla="*/ 1258522 h 1385546"/>
                <a:gd name="connsiteX48" fmla="*/ 299344 w 981007"/>
                <a:gd name="connsiteY48" fmla="*/ 1365522 h 1385546"/>
                <a:gd name="connsiteX49" fmla="*/ 302581 w 981007"/>
                <a:gd name="connsiteY49" fmla="*/ 1369972 h 1385546"/>
                <a:gd name="connsiteX50" fmla="*/ 296310 w 981007"/>
                <a:gd name="connsiteY50" fmla="*/ 1367545 h 1385546"/>
                <a:gd name="connsiteX51" fmla="*/ 32551 w 981007"/>
                <a:gd name="connsiteY51" fmla="*/ 1094076 h 1385546"/>
                <a:gd name="connsiteX52" fmla="*/ 3828 w 981007"/>
                <a:gd name="connsiteY52" fmla="*/ 972108 h 1385546"/>
                <a:gd name="connsiteX53" fmla="*/ 3019 w 981007"/>
                <a:gd name="connsiteY53" fmla="*/ 848723 h 1385546"/>
                <a:gd name="connsiteX54" fmla="*/ 42664 w 981007"/>
                <a:gd name="connsiteY54" fmla="*/ 686301 h 1385546"/>
                <a:gd name="connsiteX55" fmla="*/ 45091 w 981007"/>
                <a:gd name="connsiteY55" fmla="*/ 668906 h 1385546"/>
                <a:gd name="connsiteX56" fmla="*/ 54194 w 981007"/>
                <a:gd name="connsiteY56" fmla="*/ 638161 h 1385546"/>
                <a:gd name="connsiteX57" fmla="*/ 92625 w 981007"/>
                <a:gd name="connsiteY57" fmla="*/ 601348 h 1385546"/>
                <a:gd name="connsiteX58" fmla="*/ 241698 w 981007"/>
                <a:gd name="connsiteY58" fmla="*/ 534801 h 1385546"/>
                <a:gd name="connsiteX59" fmla="*/ 363059 w 981007"/>
                <a:gd name="connsiteY59" fmla="*/ 512956 h 1385546"/>
                <a:gd name="connsiteX60" fmla="*/ 474510 w 981007"/>
                <a:gd name="connsiteY60" fmla="*/ 512551 h 1385546"/>
                <a:gd name="connsiteX61" fmla="*/ 489882 w 981007"/>
                <a:gd name="connsiteY61" fmla="*/ 504056 h 1385546"/>
                <a:gd name="connsiteX62" fmla="*/ 561688 w 981007"/>
                <a:gd name="connsiteY62" fmla="*/ 415057 h 1385546"/>
                <a:gd name="connsiteX63" fmla="*/ 693366 w 981007"/>
                <a:gd name="connsiteY63" fmla="*/ 328081 h 1385546"/>
                <a:gd name="connsiteX64" fmla="*/ 798951 w 981007"/>
                <a:gd name="connsiteY64" fmla="*/ 257692 h 1385546"/>
                <a:gd name="connsiteX65" fmla="*/ 859834 w 981007"/>
                <a:gd name="connsiteY65" fmla="*/ 171525 h 1385546"/>
                <a:gd name="connsiteX66" fmla="*/ 865295 w 981007"/>
                <a:gd name="connsiteY66" fmla="*/ 92437 h 1385546"/>
                <a:gd name="connsiteX67" fmla="*/ 846888 w 981007"/>
                <a:gd name="connsiteY67" fmla="*/ 0 h 1385546"/>
                <a:gd name="connsiteX68" fmla="*/ 479971 w 981007"/>
                <a:gd name="connsiteY68" fmla="*/ 533587 h 1385546"/>
                <a:gd name="connsiteX69" fmla="*/ 473701 w 981007"/>
                <a:gd name="connsiteY69" fmla="*/ 533183 h 1385546"/>
                <a:gd name="connsiteX70" fmla="*/ 317549 w 981007"/>
                <a:gd name="connsiteY70" fmla="*/ 542892 h 1385546"/>
                <a:gd name="connsiteX71" fmla="*/ 202053 w 981007"/>
                <a:gd name="connsiteY71" fmla="*/ 571816 h 1385546"/>
                <a:gd name="connsiteX72" fmla="*/ 106379 w 981007"/>
                <a:gd name="connsiteY72" fmla="*/ 625620 h 1385546"/>
                <a:gd name="connsiteX73" fmla="*/ 95457 w 981007"/>
                <a:gd name="connsiteY73" fmla="*/ 690144 h 1385546"/>
                <a:gd name="connsiteX74" fmla="*/ 118515 w 981007"/>
                <a:gd name="connsiteY74" fmla="*/ 715428 h 1385546"/>
                <a:gd name="connsiteX75" fmla="*/ 190119 w 981007"/>
                <a:gd name="connsiteY75" fmla="*/ 752039 h 1385546"/>
                <a:gd name="connsiteX76" fmla="*/ 343237 w 981007"/>
                <a:gd name="connsiteY76" fmla="*/ 781368 h 1385546"/>
                <a:gd name="connsiteX77" fmla="*/ 454081 w 981007"/>
                <a:gd name="connsiteY77" fmla="*/ 786829 h 1385546"/>
                <a:gd name="connsiteX78" fmla="*/ 670105 w 981007"/>
                <a:gd name="connsiteY78" fmla="*/ 777524 h 1385546"/>
                <a:gd name="connsiteX79" fmla="*/ 740697 w 981007"/>
                <a:gd name="connsiteY79" fmla="*/ 762961 h 1385546"/>
                <a:gd name="connsiteX80" fmla="*/ 794703 w 981007"/>
                <a:gd name="connsiteY80" fmla="*/ 731407 h 1385546"/>
                <a:gd name="connsiteX81" fmla="*/ 797332 w 981007"/>
                <a:gd name="connsiteY81" fmla="*/ 680840 h 1385546"/>
                <a:gd name="connsiteX82" fmla="*/ 768812 w 981007"/>
                <a:gd name="connsiteY82" fmla="*/ 654949 h 1385546"/>
                <a:gd name="connsiteX83" fmla="*/ 595265 w 981007"/>
                <a:gd name="connsiteY83" fmla="*/ 600943 h 1385546"/>
                <a:gd name="connsiteX84" fmla="*/ 524673 w 981007"/>
                <a:gd name="connsiteY84" fmla="*/ 595482 h 1385546"/>
                <a:gd name="connsiteX85" fmla="*/ 514559 w 981007"/>
                <a:gd name="connsiteY85" fmla="*/ 602157 h 1385546"/>
                <a:gd name="connsiteX86" fmla="*/ 503637 w 981007"/>
                <a:gd name="connsiteY86" fmla="*/ 676187 h 1385546"/>
                <a:gd name="connsiteX87" fmla="*/ 502625 w 981007"/>
                <a:gd name="connsiteY87" fmla="*/ 688728 h 1385546"/>
                <a:gd name="connsiteX88" fmla="*/ 473701 w 981007"/>
                <a:gd name="connsiteY88" fmla="*/ 603168 h 1385546"/>
                <a:gd name="connsiteX89" fmla="*/ 464599 w 981007"/>
                <a:gd name="connsiteY89" fmla="*/ 595280 h 1385546"/>
                <a:gd name="connsiteX90" fmla="*/ 330494 w 981007"/>
                <a:gd name="connsiteY90" fmla="*/ 607416 h 1385546"/>
                <a:gd name="connsiteX91" fmla="*/ 203266 w 981007"/>
                <a:gd name="connsiteY91" fmla="*/ 635936 h 1385546"/>
                <a:gd name="connsiteX92" fmla="*/ 169690 w 981007"/>
                <a:gd name="connsiteY92" fmla="*/ 647061 h 1385546"/>
                <a:gd name="connsiteX93" fmla="*/ 173937 w 981007"/>
                <a:gd name="connsiteY93" fmla="*/ 643420 h 1385546"/>
                <a:gd name="connsiteX94" fmla="*/ 423336 w 981007"/>
                <a:gd name="connsiteY94" fmla="*/ 576468 h 1385546"/>
                <a:gd name="connsiteX95" fmla="*/ 466217 w 981007"/>
                <a:gd name="connsiteY95" fmla="*/ 574243 h 1385546"/>
                <a:gd name="connsiteX96" fmla="*/ 472892 w 981007"/>
                <a:gd name="connsiteY96" fmla="*/ 571007 h 1385546"/>
                <a:gd name="connsiteX97" fmla="*/ 479971 w 981007"/>
                <a:gd name="connsiteY97" fmla="*/ 533587 h 138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981007" h="1385546">
                  <a:moveTo>
                    <a:pt x="846888" y="0"/>
                  </a:moveTo>
                  <a:cubicBezTo>
                    <a:pt x="878645" y="40858"/>
                    <a:pt x="906356" y="84549"/>
                    <a:pt x="915256" y="137341"/>
                  </a:cubicBezTo>
                  <a:cubicBezTo>
                    <a:pt x="923751" y="187908"/>
                    <a:pt x="910401" y="233419"/>
                    <a:pt x="880263" y="274278"/>
                  </a:cubicBezTo>
                  <a:cubicBezTo>
                    <a:pt x="852552" y="311698"/>
                    <a:pt x="816952" y="340015"/>
                    <a:pt x="778117" y="364490"/>
                  </a:cubicBezTo>
                  <a:cubicBezTo>
                    <a:pt x="731595" y="393819"/>
                    <a:pt x="684466" y="422339"/>
                    <a:pt x="637944" y="451870"/>
                  </a:cubicBezTo>
                  <a:cubicBezTo>
                    <a:pt x="612256" y="468254"/>
                    <a:pt x="587579" y="486256"/>
                    <a:pt x="566138" y="508101"/>
                  </a:cubicBezTo>
                  <a:cubicBezTo>
                    <a:pt x="564115" y="510124"/>
                    <a:pt x="562295" y="512551"/>
                    <a:pt x="559059" y="516192"/>
                  </a:cubicBezTo>
                  <a:cubicBezTo>
                    <a:pt x="604772" y="520238"/>
                    <a:pt x="648664" y="524081"/>
                    <a:pt x="689927" y="541880"/>
                  </a:cubicBezTo>
                  <a:cubicBezTo>
                    <a:pt x="676780" y="541274"/>
                    <a:pt x="663632" y="540667"/>
                    <a:pt x="650687" y="539858"/>
                  </a:cubicBezTo>
                  <a:cubicBezTo>
                    <a:pt x="630055" y="538644"/>
                    <a:pt x="609626" y="537228"/>
                    <a:pt x="588995" y="536015"/>
                  </a:cubicBezTo>
                  <a:cubicBezTo>
                    <a:pt x="578072" y="535408"/>
                    <a:pt x="566947" y="535003"/>
                    <a:pt x="556025" y="534801"/>
                  </a:cubicBezTo>
                  <a:cubicBezTo>
                    <a:pt x="553800" y="534801"/>
                    <a:pt x="550766" y="535205"/>
                    <a:pt x="549754" y="536621"/>
                  </a:cubicBezTo>
                  <a:cubicBezTo>
                    <a:pt x="541461" y="548353"/>
                    <a:pt x="533370" y="560287"/>
                    <a:pt x="524268" y="573839"/>
                  </a:cubicBezTo>
                  <a:cubicBezTo>
                    <a:pt x="535595" y="574850"/>
                    <a:pt x="544091" y="575255"/>
                    <a:pt x="552586" y="576266"/>
                  </a:cubicBezTo>
                  <a:cubicBezTo>
                    <a:pt x="584545" y="579907"/>
                    <a:pt x="616706" y="582739"/>
                    <a:pt x="648664" y="587796"/>
                  </a:cubicBezTo>
                  <a:cubicBezTo>
                    <a:pt x="693568" y="594875"/>
                    <a:pt x="737663" y="606202"/>
                    <a:pt x="778926" y="625620"/>
                  </a:cubicBezTo>
                  <a:cubicBezTo>
                    <a:pt x="795917" y="633711"/>
                    <a:pt x="811491" y="644836"/>
                    <a:pt x="827471" y="654949"/>
                  </a:cubicBezTo>
                  <a:cubicBezTo>
                    <a:pt x="831111" y="657174"/>
                    <a:pt x="834145" y="661017"/>
                    <a:pt x="836977" y="664253"/>
                  </a:cubicBezTo>
                  <a:cubicBezTo>
                    <a:pt x="854979" y="685290"/>
                    <a:pt x="854372" y="706326"/>
                    <a:pt x="835359" y="726148"/>
                  </a:cubicBezTo>
                  <a:cubicBezTo>
                    <a:pt x="833539" y="728171"/>
                    <a:pt x="831516" y="730193"/>
                    <a:pt x="829089" y="732621"/>
                  </a:cubicBezTo>
                  <a:cubicBezTo>
                    <a:pt x="830707" y="732823"/>
                    <a:pt x="831516" y="733025"/>
                    <a:pt x="831920" y="732823"/>
                  </a:cubicBezTo>
                  <a:cubicBezTo>
                    <a:pt x="849316" y="720889"/>
                    <a:pt x="867115" y="709764"/>
                    <a:pt x="883904" y="696819"/>
                  </a:cubicBezTo>
                  <a:cubicBezTo>
                    <a:pt x="902108" y="682660"/>
                    <a:pt x="907569" y="662029"/>
                    <a:pt x="908581" y="639981"/>
                  </a:cubicBezTo>
                  <a:cubicBezTo>
                    <a:pt x="908581" y="638768"/>
                    <a:pt x="908783" y="637352"/>
                    <a:pt x="910401" y="635733"/>
                  </a:cubicBezTo>
                  <a:cubicBezTo>
                    <a:pt x="918290" y="652320"/>
                    <a:pt x="926380" y="668906"/>
                    <a:pt x="933864" y="685694"/>
                  </a:cubicBezTo>
                  <a:cubicBezTo>
                    <a:pt x="954091" y="731205"/>
                    <a:pt x="969059" y="778334"/>
                    <a:pt x="976746" y="827687"/>
                  </a:cubicBezTo>
                  <a:cubicBezTo>
                    <a:pt x="981802" y="860253"/>
                    <a:pt x="983825" y="893223"/>
                    <a:pt x="981802" y="926395"/>
                  </a:cubicBezTo>
                  <a:cubicBezTo>
                    <a:pt x="977555" y="995976"/>
                    <a:pt x="958946" y="1061309"/>
                    <a:pt x="927594" y="1123203"/>
                  </a:cubicBezTo>
                  <a:cubicBezTo>
                    <a:pt x="890983" y="1195616"/>
                    <a:pt x="836168" y="1251240"/>
                    <a:pt x="767801" y="1294121"/>
                  </a:cubicBezTo>
                  <a:cubicBezTo>
                    <a:pt x="715009" y="1327293"/>
                    <a:pt x="658171" y="1351970"/>
                    <a:pt x="600726" y="1375838"/>
                  </a:cubicBezTo>
                  <a:cubicBezTo>
                    <a:pt x="591624" y="1379681"/>
                    <a:pt x="582320" y="1383524"/>
                    <a:pt x="572813" y="1386356"/>
                  </a:cubicBezTo>
                  <a:cubicBezTo>
                    <a:pt x="590006" y="1375838"/>
                    <a:pt x="607401" y="1365927"/>
                    <a:pt x="624189" y="1355004"/>
                  </a:cubicBezTo>
                  <a:cubicBezTo>
                    <a:pt x="703479" y="1303830"/>
                    <a:pt x="773667" y="1242745"/>
                    <a:pt x="830505" y="1167096"/>
                  </a:cubicBezTo>
                  <a:cubicBezTo>
                    <a:pt x="869340" y="1115315"/>
                    <a:pt x="899479" y="1059084"/>
                    <a:pt x="914851" y="995571"/>
                  </a:cubicBezTo>
                  <a:cubicBezTo>
                    <a:pt x="936494" y="905561"/>
                    <a:pt x="921324" y="821417"/>
                    <a:pt x="874599" y="742330"/>
                  </a:cubicBezTo>
                  <a:cubicBezTo>
                    <a:pt x="873588" y="740711"/>
                    <a:pt x="872374" y="739296"/>
                    <a:pt x="871161" y="737677"/>
                  </a:cubicBezTo>
                  <a:cubicBezTo>
                    <a:pt x="858620" y="744150"/>
                    <a:pt x="846484" y="750825"/>
                    <a:pt x="833943" y="756488"/>
                  </a:cubicBezTo>
                  <a:cubicBezTo>
                    <a:pt x="792478" y="775906"/>
                    <a:pt x="748788" y="789256"/>
                    <a:pt x="703682" y="797145"/>
                  </a:cubicBezTo>
                  <a:cubicBezTo>
                    <a:pt x="668689" y="803213"/>
                    <a:pt x="633494" y="807663"/>
                    <a:pt x="598097" y="811506"/>
                  </a:cubicBezTo>
                  <a:cubicBezTo>
                    <a:pt x="532966" y="818585"/>
                    <a:pt x="467430" y="816360"/>
                    <a:pt x="402097" y="815349"/>
                  </a:cubicBezTo>
                  <a:cubicBezTo>
                    <a:pt x="370948" y="814944"/>
                    <a:pt x="339798" y="812922"/>
                    <a:pt x="308851" y="809888"/>
                  </a:cubicBezTo>
                  <a:cubicBezTo>
                    <a:pt x="223696" y="801595"/>
                    <a:pt x="143597" y="778131"/>
                    <a:pt x="72802" y="728171"/>
                  </a:cubicBezTo>
                  <a:cubicBezTo>
                    <a:pt x="71386" y="727159"/>
                    <a:pt x="69566" y="726350"/>
                    <a:pt x="67139" y="724732"/>
                  </a:cubicBezTo>
                  <a:cubicBezTo>
                    <a:pt x="65925" y="728980"/>
                    <a:pt x="64712" y="732621"/>
                    <a:pt x="64105" y="736464"/>
                  </a:cubicBezTo>
                  <a:cubicBezTo>
                    <a:pt x="58846" y="771052"/>
                    <a:pt x="52373" y="805640"/>
                    <a:pt x="48530" y="840430"/>
                  </a:cubicBezTo>
                  <a:cubicBezTo>
                    <a:pt x="43878" y="882300"/>
                    <a:pt x="43069" y="924575"/>
                    <a:pt x="46507" y="966647"/>
                  </a:cubicBezTo>
                  <a:cubicBezTo>
                    <a:pt x="50350" y="1014989"/>
                    <a:pt x="59655" y="1061916"/>
                    <a:pt x="77252" y="1107224"/>
                  </a:cubicBezTo>
                  <a:cubicBezTo>
                    <a:pt x="99502" y="1164669"/>
                    <a:pt x="133686" y="1214427"/>
                    <a:pt x="176162" y="1258522"/>
                  </a:cubicBezTo>
                  <a:cubicBezTo>
                    <a:pt x="213987" y="1297762"/>
                    <a:pt x="256665" y="1331541"/>
                    <a:pt x="299344" y="1365522"/>
                  </a:cubicBezTo>
                  <a:cubicBezTo>
                    <a:pt x="300558" y="1366534"/>
                    <a:pt x="301772" y="1367545"/>
                    <a:pt x="302581" y="1369972"/>
                  </a:cubicBezTo>
                  <a:cubicBezTo>
                    <a:pt x="300558" y="1369163"/>
                    <a:pt x="298333" y="1368354"/>
                    <a:pt x="296310" y="1367545"/>
                  </a:cubicBezTo>
                  <a:cubicBezTo>
                    <a:pt x="168678" y="1314753"/>
                    <a:pt x="81095" y="1223124"/>
                    <a:pt x="32551" y="1094076"/>
                  </a:cubicBezTo>
                  <a:cubicBezTo>
                    <a:pt x="17785" y="1054836"/>
                    <a:pt x="8683" y="1013978"/>
                    <a:pt x="3828" y="972108"/>
                  </a:cubicBezTo>
                  <a:cubicBezTo>
                    <a:pt x="-1026" y="930845"/>
                    <a:pt x="-1228" y="889784"/>
                    <a:pt x="3019" y="848723"/>
                  </a:cubicBezTo>
                  <a:cubicBezTo>
                    <a:pt x="8683" y="792897"/>
                    <a:pt x="22033" y="738689"/>
                    <a:pt x="42664" y="686301"/>
                  </a:cubicBezTo>
                  <a:cubicBezTo>
                    <a:pt x="44889" y="680637"/>
                    <a:pt x="46305" y="675378"/>
                    <a:pt x="45091" y="668906"/>
                  </a:cubicBezTo>
                  <a:cubicBezTo>
                    <a:pt x="42866" y="657376"/>
                    <a:pt x="47519" y="647263"/>
                    <a:pt x="54194" y="638161"/>
                  </a:cubicBezTo>
                  <a:cubicBezTo>
                    <a:pt x="64509" y="623395"/>
                    <a:pt x="78061" y="611866"/>
                    <a:pt x="92625" y="601348"/>
                  </a:cubicBezTo>
                  <a:cubicBezTo>
                    <a:pt x="137731" y="568985"/>
                    <a:pt x="188096" y="548353"/>
                    <a:pt x="241698" y="534801"/>
                  </a:cubicBezTo>
                  <a:cubicBezTo>
                    <a:pt x="281747" y="524687"/>
                    <a:pt x="321999" y="516799"/>
                    <a:pt x="363059" y="512956"/>
                  </a:cubicBezTo>
                  <a:cubicBezTo>
                    <a:pt x="400075" y="509315"/>
                    <a:pt x="437495" y="507697"/>
                    <a:pt x="474510" y="512551"/>
                  </a:cubicBezTo>
                  <a:cubicBezTo>
                    <a:pt x="482196" y="513563"/>
                    <a:pt x="486242" y="511944"/>
                    <a:pt x="489882" y="504056"/>
                  </a:cubicBezTo>
                  <a:cubicBezTo>
                    <a:pt x="505862" y="468052"/>
                    <a:pt x="532157" y="440139"/>
                    <a:pt x="561688" y="415057"/>
                  </a:cubicBezTo>
                  <a:cubicBezTo>
                    <a:pt x="602142" y="380874"/>
                    <a:pt x="647248" y="353567"/>
                    <a:pt x="693366" y="328081"/>
                  </a:cubicBezTo>
                  <a:cubicBezTo>
                    <a:pt x="730583" y="307450"/>
                    <a:pt x="766992" y="285807"/>
                    <a:pt x="798951" y="257692"/>
                  </a:cubicBezTo>
                  <a:cubicBezTo>
                    <a:pt x="826055" y="233824"/>
                    <a:pt x="848709" y="206720"/>
                    <a:pt x="859834" y="171525"/>
                  </a:cubicBezTo>
                  <a:cubicBezTo>
                    <a:pt x="868127" y="145634"/>
                    <a:pt x="869947" y="119137"/>
                    <a:pt x="865295" y="92437"/>
                  </a:cubicBezTo>
                  <a:cubicBezTo>
                    <a:pt x="859631" y="61490"/>
                    <a:pt x="852957" y="30745"/>
                    <a:pt x="846888" y="0"/>
                  </a:cubicBezTo>
                  <a:close/>
                  <a:moveTo>
                    <a:pt x="479971" y="533587"/>
                  </a:moveTo>
                  <a:cubicBezTo>
                    <a:pt x="477746" y="533385"/>
                    <a:pt x="475724" y="533183"/>
                    <a:pt x="473701" y="533183"/>
                  </a:cubicBezTo>
                  <a:cubicBezTo>
                    <a:pt x="421515" y="532778"/>
                    <a:pt x="369330" y="535205"/>
                    <a:pt x="317549" y="542892"/>
                  </a:cubicBezTo>
                  <a:cubicBezTo>
                    <a:pt x="278106" y="548758"/>
                    <a:pt x="239473" y="557455"/>
                    <a:pt x="202053" y="571816"/>
                  </a:cubicBezTo>
                  <a:cubicBezTo>
                    <a:pt x="167465" y="584964"/>
                    <a:pt x="135101" y="602359"/>
                    <a:pt x="106379" y="625620"/>
                  </a:cubicBezTo>
                  <a:cubicBezTo>
                    <a:pt x="85343" y="642611"/>
                    <a:pt x="80691" y="667490"/>
                    <a:pt x="95457" y="690144"/>
                  </a:cubicBezTo>
                  <a:cubicBezTo>
                    <a:pt x="101525" y="699651"/>
                    <a:pt x="109818" y="708146"/>
                    <a:pt x="118515" y="715428"/>
                  </a:cubicBezTo>
                  <a:cubicBezTo>
                    <a:pt x="139551" y="732823"/>
                    <a:pt x="164431" y="743341"/>
                    <a:pt x="190119" y="752039"/>
                  </a:cubicBezTo>
                  <a:cubicBezTo>
                    <a:pt x="239877" y="768827"/>
                    <a:pt x="291254" y="777120"/>
                    <a:pt x="343237" y="781368"/>
                  </a:cubicBezTo>
                  <a:cubicBezTo>
                    <a:pt x="380050" y="784402"/>
                    <a:pt x="417065" y="786222"/>
                    <a:pt x="454081" y="786829"/>
                  </a:cubicBezTo>
                  <a:cubicBezTo>
                    <a:pt x="526291" y="788043"/>
                    <a:pt x="598299" y="785818"/>
                    <a:pt x="670105" y="777524"/>
                  </a:cubicBezTo>
                  <a:cubicBezTo>
                    <a:pt x="694175" y="774895"/>
                    <a:pt x="717840" y="771659"/>
                    <a:pt x="740697" y="762961"/>
                  </a:cubicBezTo>
                  <a:cubicBezTo>
                    <a:pt x="760519" y="755477"/>
                    <a:pt x="779937" y="747184"/>
                    <a:pt x="794703" y="731407"/>
                  </a:cubicBezTo>
                  <a:cubicBezTo>
                    <a:pt x="809671" y="715428"/>
                    <a:pt x="811289" y="697628"/>
                    <a:pt x="797332" y="680840"/>
                  </a:cubicBezTo>
                  <a:cubicBezTo>
                    <a:pt x="789242" y="671131"/>
                    <a:pt x="779330" y="662231"/>
                    <a:pt x="768812" y="654949"/>
                  </a:cubicBezTo>
                  <a:cubicBezTo>
                    <a:pt x="716627" y="619552"/>
                    <a:pt x="656350" y="608023"/>
                    <a:pt x="595265" y="600943"/>
                  </a:cubicBezTo>
                  <a:cubicBezTo>
                    <a:pt x="571802" y="598111"/>
                    <a:pt x="548136" y="597504"/>
                    <a:pt x="524673" y="595482"/>
                  </a:cubicBezTo>
                  <a:cubicBezTo>
                    <a:pt x="519009" y="595077"/>
                    <a:pt x="516177" y="596493"/>
                    <a:pt x="514559" y="602157"/>
                  </a:cubicBezTo>
                  <a:cubicBezTo>
                    <a:pt x="507682" y="626429"/>
                    <a:pt x="505053" y="651308"/>
                    <a:pt x="503637" y="676187"/>
                  </a:cubicBezTo>
                  <a:cubicBezTo>
                    <a:pt x="503435" y="680435"/>
                    <a:pt x="503030" y="684480"/>
                    <a:pt x="502625" y="688728"/>
                  </a:cubicBezTo>
                  <a:cubicBezTo>
                    <a:pt x="486646" y="661826"/>
                    <a:pt x="476128" y="633711"/>
                    <a:pt x="473701" y="603168"/>
                  </a:cubicBezTo>
                  <a:cubicBezTo>
                    <a:pt x="473094" y="596291"/>
                    <a:pt x="470869" y="594875"/>
                    <a:pt x="464599" y="595280"/>
                  </a:cubicBezTo>
                  <a:cubicBezTo>
                    <a:pt x="419695" y="597504"/>
                    <a:pt x="374993" y="600741"/>
                    <a:pt x="330494" y="607416"/>
                  </a:cubicBezTo>
                  <a:cubicBezTo>
                    <a:pt x="287410" y="614091"/>
                    <a:pt x="244934" y="622990"/>
                    <a:pt x="203266" y="635936"/>
                  </a:cubicBezTo>
                  <a:cubicBezTo>
                    <a:pt x="191939" y="639374"/>
                    <a:pt x="181017" y="643217"/>
                    <a:pt x="169690" y="647061"/>
                  </a:cubicBezTo>
                  <a:cubicBezTo>
                    <a:pt x="170701" y="645038"/>
                    <a:pt x="172319" y="644229"/>
                    <a:pt x="173937" y="643420"/>
                  </a:cubicBezTo>
                  <a:cubicBezTo>
                    <a:pt x="251609" y="600741"/>
                    <a:pt x="335955" y="583143"/>
                    <a:pt x="423336" y="576468"/>
                  </a:cubicBezTo>
                  <a:cubicBezTo>
                    <a:pt x="437495" y="575457"/>
                    <a:pt x="451856" y="575255"/>
                    <a:pt x="466217" y="574243"/>
                  </a:cubicBezTo>
                  <a:cubicBezTo>
                    <a:pt x="468644" y="574041"/>
                    <a:pt x="472689" y="572625"/>
                    <a:pt x="472892" y="571007"/>
                  </a:cubicBezTo>
                  <a:cubicBezTo>
                    <a:pt x="475724" y="558871"/>
                    <a:pt x="477746" y="546330"/>
                    <a:pt x="479971" y="533587"/>
                  </a:cubicBezTo>
                  <a:close/>
                </a:path>
              </a:pathLst>
            </a:custGeom>
            <a:grpFill/>
            <a:ln w="2014" cap="flat">
              <a:noFill/>
              <a:prstDash val="solid"/>
              <a:miter/>
            </a:ln>
          </p:spPr>
          <p:txBody>
            <a:bodyPr rtlCol="0" anchor="ctr"/>
            <a:lstStyle/>
            <a:p>
              <a:pPr marL="0" marR="0" lvl="0" indent="0" defTabSz="91428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a typeface="Arial Unicode MS"/>
              </a:endParaRPr>
            </a:p>
          </p:txBody>
        </p:sp>
        <p:sp>
          <p:nvSpPr>
            <p:cNvPr id="50" name="Freeform: Shape 49">
              <a:extLst>
                <a:ext uri="{FF2B5EF4-FFF2-40B4-BE49-F238E27FC236}">
                  <a16:creationId xmlns:a16="http://schemas.microsoft.com/office/drawing/2014/main" id="{2118C3C2-CF8F-4170-945B-3B0615F95846}"/>
                </a:ext>
              </a:extLst>
            </p:cNvPr>
            <p:cNvSpPr/>
            <p:nvPr/>
          </p:nvSpPr>
          <p:spPr>
            <a:xfrm>
              <a:off x="9646532" y="1158426"/>
              <a:ext cx="325654" cy="501629"/>
            </a:xfrm>
            <a:custGeom>
              <a:avLst/>
              <a:gdLst>
                <a:gd name="connsiteX0" fmla="*/ 0 w 325654"/>
                <a:gd name="connsiteY0" fmla="*/ 502589 h 501628"/>
                <a:gd name="connsiteX1" fmla="*/ 85560 w 325654"/>
                <a:gd name="connsiteY1" fmla="*/ 426536 h 501628"/>
                <a:gd name="connsiteX2" fmla="*/ 179818 w 325654"/>
                <a:gd name="connsiteY2" fmla="*/ 314478 h 501628"/>
                <a:gd name="connsiteX3" fmla="*/ 204495 w 325654"/>
                <a:gd name="connsiteY3" fmla="*/ 239841 h 501628"/>
                <a:gd name="connsiteX4" fmla="*/ 182852 w 325654"/>
                <a:gd name="connsiteY4" fmla="*/ 164394 h 501628"/>
                <a:gd name="connsiteX5" fmla="*/ 135723 w 325654"/>
                <a:gd name="connsiteY5" fmla="*/ 116456 h 501628"/>
                <a:gd name="connsiteX6" fmla="*/ 116507 w 325654"/>
                <a:gd name="connsiteY6" fmla="*/ 100073 h 501628"/>
                <a:gd name="connsiteX7" fmla="*/ 144016 w 325654"/>
                <a:gd name="connsiteY7" fmla="*/ 3388 h 501628"/>
                <a:gd name="connsiteX8" fmla="*/ 211776 w 325654"/>
                <a:gd name="connsiteY8" fmla="*/ 9658 h 501628"/>
                <a:gd name="connsiteX9" fmla="*/ 292886 w 325654"/>
                <a:gd name="connsiteY9" fmla="*/ 70946 h 501628"/>
                <a:gd name="connsiteX10" fmla="*/ 313316 w 325654"/>
                <a:gd name="connsiteY10" fmla="*/ 228918 h 501628"/>
                <a:gd name="connsiteX11" fmla="*/ 237667 w 325654"/>
                <a:gd name="connsiteY11" fmla="*/ 338751 h 501628"/>
                <a:gd name="connsiteX12" fmla="*/ 79897 w 325654"/>
                <a:gd name="connsiteY12" fmla="*/ 458697 h 501628"/>
                <a:gd name="connsiteX13" fmla="*/ 405 w 325654"/>
                <a:gd name="connsiteY13" fmla="*/ 503398 h 501628"/>
                <a:gd name="connsiteX14" fmla="*/ 0 w 325654"/>
                <a:gd name="connsiteY14" fmla="*/ 502589 h 501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5654" h="501628">
                  <a:moveTo>
                    <a:pt x="0" y="502589"/>
                  </a:moveTo>
                  <a:cubicBezTo>
                    <a:pt x="28520" y="477305"/>
                    <a:pt x="57647" y="452426"/>
                    <a:pt x="85560" y="426536"/>
                  </a:cubicBezTo>
                  <a:cubicBezTo>
                    <a:pt x="121564" y="393161"/>
                    <a:pt x="155141" y="357562"/>
                    <a:pt x="179818" y="314478"/>
                  </a:cubicBezTo>
                  <a:cubicBezTo>
                    <a:pt x="193168" y="291217"/>
                    <a:pt x="202674" y="266743"/>
                    <a:pt x="204495" y="239841"/>
                  </a:cubicBezTo>
                  <a:cubicBezTo>
                    <a:pt x="206315" y="212130"/>
                    <a:pt x="198224" y="187049"/>
                    <a:pt x="182852" y="164394"/>
                  </a:cubicBezTo>
                  <a:cubicBezTo>
                    <a:pt x="170109" y="145583"/>
                    <a:pt x="153725" y="130211"/>
                    <a:pt x="135723" y="116456"/>
                  </a:cubicBezTo>
                  <a:cubicBezTo>
                    <a:pt x="129048" y="111400"/>
                    <a:pt x="122373" y="106141"/>
                    <a:pt x="116507" y="100073"/>
                  </a:cubicBezTo>
                  <a:cubicBezTo>
                    <a:pt x="83335" y="65080"/>
                    <a:pt x="97494" y="16131"/>
                    <a:pt x="144016" y="3388"/>
                  </a:cubicBezTo>
                  <a:cubicBezTo>
                    <a:pt x="167277" y="-2883"/>
                    <a:pt x="190134" y="-253"/>
                    <a:pt x="211776" y="9658"/>
                  </a:cubicBezTo>
                  <a:cubicBezTo>
                    <a:pt x="243330" y="23817"/>
                    <a:pt x="271041" y="43842"/>
                    <a:pt x="292886" y="70946"/>
                  </a:cubicBezTo>
                  <a:cubicBezTo>
                    <a:pt x="331722" y="119288"/>
                    <a:pt x="335565" y="172687"/>
                    <a:pt x="313316" y="228918"/>
                  </a:cubicBezTo>
                  <a:cubicBezTo>
                    <a:pt x="296527" y="271193"/>
                    <a:pt x="268614" y="306185"/>
                    <a:pt x="237667" y="338751"/>
                  </a:cubicBezTo>
                  <a:cubicBezTo>
                    <a:pt x="191549" y="387296"/>
                    <a:pt x="137543" y="425524"/>
                    <a:pt x="79897" y="458697"/>
                  </a:cubicBezTo>
                  <a:cubicBezTo>
                    <a:pt x="53601" y="473867"/>
                    <a:pt x="26902" y="488633"/>
                    <a:pt x="405" y="503398"/>
                  </a:cubicBezTo>
                  <a:cubicBezTo>
                    <a:pt x="405" y="503196"/>
                    <a:pt x="202" y="502994"/>
                    <a:pt x="0" y="502589"/>
                  </a:cubicBezTo>
                  <a:close/>
                </a:path>
              </a:pathLst>
            </a:custGeom>
            <a:grpFill/>
            <a:ln w="2014" cap="flat">
              <a:noFill/>
              <a:prstDash val="solid"/>
              <a:miter/>
            </a:ln>
          </p:spPr>
          <p:txBody>
            <a:bodyPr rtlCol="0" anchor="ctr"/>
            <a:lstStyle/>
            <a:p>
              <a:pPr marL="0" marR="0" lvl="0" indent="0" defTabSz="91428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a typeface="Arial Unicode MS"/>
              </a:endParaRPr>
            </a:p>
          </p:txBody>
        </p:sp>
        <p:sp>
          <p:nvSpPr>
            <p:cNvPr id="51" name="Freeform: Shape 50">
              <a:extLst>
                <a:ext uri="{FF2B5EF4-FFF2-40B4-BE49-F238E27FC236}">
                  <a16:creationId xmlns:a16="http://schemas.microsoft.com/office/drawing/2014/main" id="{77422965-9EE9-45AB-9A51-679B59FD3F57}"/>
                </a:ext>
              </a:extLst>
            </p:cNvPr>
            <p:cNvSpPr/>
            <p:nvPr/>
          </p:nvSpPr>
          <p:spPr>
            <a:xfrm>
              <a:off x="9287796" y="296706"/>
              <a:ext cx="258905" cy="404539"/>
            </a:xfrm>
            <a:custGeom>
              <a:avLst/>
              <a:gdLst>
                <a:gd name="connsiteX0" fmla="*/ 217754 w 258905"/>
                <a:gd name="connsiteY0" fmla="*/ 0 h 404539"/>
                <a:gd name="connsiteX1" fmla="*/ 260028 w 258905"/>
                <a:gd name="connsiteY1" fmla="*/ 95067 h 404539"/>
                <a:gd name="connsiteX2" fmla="*/ 241217 w 258905"/>
                <a:gd name="connsiteY2" fmla="*/ 157164 h 404539"/>
                <a:gd name="connsiteX3" fmla="*/ 181750 w 258905"/>
                <a:gd name="connsiteY3" fmla="*/ 212181 h 404539"/>
                <a:gd name="connsiteX4" fmla="*/ 81020 w 258905"/>
                <a:gd name="connsiteY4" fmla="*/ 280143 h 404539"/>
                <a:gd name="connsiteX5" fmla="*/ 34700 w 258905"/>
                <a:gd name="connsiteY5" fmla="*/ 329497 h 404539"/>
                <a:gd name="connsiteX6" fmla="*/ 18721 w 258905"/>
                <a:gd name="connsiteY6" fmla="*/ 386335 h 404539"/>
                <a:gd name="connsiteX7" fmla="*/ 17305 w 258905"/>
                <a:gd name="connsiteY7" fmla="*/ 404944 h 404539"/>
                <a:gd name="connsiteX8" fmla="*/ 1123 w 258905"/>
                <a:gd name="connsiteY8" fmla="*/ 359433 h 404539"/>
                <a:gd name="connsiteX9" fmla="*/ 34902 w 258905"/>
                <a:gd name="connsiteY9" fmla="*/ 263355 h 404539"/>
                <a:gd name="connsiteX10" fmla="*/ 124710 w 258905"/>
                <a:gd name="connsiteY10" fmla="*/ 195392 h 404539"/>
                <a:gd name="connsiteX11" fmla="*/ 190852 w 258905"/>
                <a:gd name="connsiteY11" fmla="*/ 151702 h 404539"/>
                <a:gd name="connsiteX12" fmla="*/ 228474 w 258905"/>
                <a:gd name="connsiteY12" fmla="*/ 93853 h 404539"/>
                <a:gd name="connsiteX13" fmla="*/ 225845 w 258905"/>
                <a:gd name="connsiteY13" fmla="*/ 32565 h 404539"/>
                <a:gd name="connsiteX14" fmla="*/ 217754 w 258905"/>
                <a:gd name="connsiteY14" fmla="*/ 0 h 404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905" h="404539">
                  <a:moveTo>
                    <a:pt x="217754" y="0"/>
                  </a:moveTo>
                  <a:cubicBezTo>
                    <a:pt x="240408" y="29329"/>
                    <a:pt x="258410" y="58658"/>
                    <a:pt x="260028" y="95067"/>
                  </a:cubicBezTo>
                  <a:cubicBezTo>
                    <a:pt x="261040" y="117721"/>
                    <a:pt x="253960" y="138352"/>
                    <a:pt x="241217" y="157164"/>
                  </a:cubicBezTo>
                  <a:cubicBezTo>
                    <a:pt x="225642" y="180020"/>
                    <a:pt x="204606" y="197011"/>
                    <a:pt x="181750" y="212181"/>
                  </a:cubicBezTo>
                  <a:cubicBezTo>
                    <a:pt x="147971" y="234633"/>
                    <a:pt x="113990" y="256680"/>
                    <a:pt x="81020" y="280143"/>
                  </a:cubicBezTo>
                  <a:cubicBezTo>
                    <a:pt x="62411" y="293291"/>
                    <a:pt x="46431" y="309675"/>
                    <a:pt x="34700" y="329497"/>
                  </a:cubicBezTo>
                  <a:cubicBezTo>
                    <a:pt x="24384" y="347095"/>
                    <a:pt x="20339" y="366310"/>
                    <a:pt x="18721" y="386335"/>
                  </a:cubicBezTo>
                  <a:cubicBezTo>
                    <a:pt x="18316" y="391796"/>
                    <a:pt x="17911" y="397460"/>
                    <a:pt x="17305" y="404944"/>
                  </a:cubicBezTo>
                  <a:cubicBezTo>
                    <a:pt x="8607" y="389571"/>
                    <a:pt x="3550" y="375008"/>
                    <a:pt x="1123" y="359433"/>
                  </a:cubicBezTo>
                  <a:cubicBezTo>
                    <a:pt x="-4338" y="321609"/>
                    <a:pt x="10630" y="290661"/>
                    <a:pt x="34902" y="263355"/>
                  </a:cubicBezTo>
                  <a:cubicBezTo>
                    <a:pt x="60388" y="234835"/>
                    <a:pt x="91740" y="213799"/>
                    <a:pt x="124710" y="195392"/>
                  </a:cubicBezTo>
                  <a:cubicBezTo>
                    <a:pt x="147769" y="182447"/>
                    <a:pt x="170827" y="169300"/>
                    <a:pt x="190852" y="151702"/>
                  </a:cubicBezTo>
                  <a:cubicBezTo>
                    <a:pt x="208854" y="135925"/>
                    <a:pt x="223013" y="117721"/>
                    <a:pt x="228474" y="93853"/>
                  </a:cubicBezTo>
                  <a:cubicBezTo>
                    <a:pt x="233126" y="73222"/>
                    <a:pt x="230295" y="52792"/>
                    <a:pt x="225845" y="32565"/>
                  </a:cubicBezTo>
                  <a:cubicBezTo>
                    <a:pt x="223215" y="22452"/>
                    <a:pt x="220586" y="12338"/>
                    <a:pt x="217754" y="0"/>
                  </a:cubicBezTo>
                  <a:close/>
                </a:path>
              </a:pathLst>
            </a:custGeom>
            <a:grpFill/>
            <a:ln w="2014" cap="flat">
              <a:noFill/>
              <a:prstDash val="solid"/>
              <a:miter/>
            </a:ln>
          </p:spPr>
          <p:txBody>
            <a:bodyPr rtlCol="0" anchor="ctr"/>
            <a:lstStyle/>
            <a:p>
              <a:pPr marL="0" marR="0" lvl="0" indent="0" defTabSz="91428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a typeface="Arial Unicode MS"/>
              </a:endParaRPr>
            </a:p>
          </p:txBody>
        </p:sp>
        <p:sp>
          <p:nvSpPr>
            <p:cNvPr id="52" name="Freeform: Shape 51">
              <a:extLst>
                <a:ext uri="{FF2B5EF4-FFF2-40B4-BE49-F238E27FC236}">
                  <a16:creationId xmlns:a16="http://schemas.microsoft.com/office/drawing/2014/main" id="{8E564634-F027-4249-8A10-EF5341BB5E18}"/>
                </a:ext>
              </a:extLst>
            </p:cNvPr>
            <p:cNvSpPr/>
            <p:nvPr/>
          </p:nvSpPr>
          <p:spPr>
            <a:xfrm>
              <a:off x="9319451" y="228137"/>
              <a:ext cx="151702" cy="230587"/>
            </a:xfrm>
            <a:custGeom>
              <a:avLst/>
              <a:gdLst>
                <a:gd name="connsiteX0" fmla="*/ 128857 w 151702"/>
                <a:gd name="connsiteY0" fmla="*/ 0 h 230587"/>
                <a:gd name="connsiteX1" fmla="*/ 152522 w 151702"/>
                <a:gd name="connsiteY1" fmla="*/ 47736 h 230587"/>
                <a:gd name="connsiteX2" fmla="*/ 138363 w 151702"/>
                <a:gd name="connsiteY2" fmla="*/ 94055 h 230587"/>
                <a:gd name="connsiteX3" fmla="*/ 97909 w 151702"/>
                <a:gd name="connsiteY3" fmla="*/ 127632 h 230587"/>
                <a:gd name="connsiteX4" fmla="*/ 43701 w 151702"/>
                <a:gd name="connsiteY4" fmla="*/ 165052 h 230587"/>
                <a:gd name="connsiteX5" fmla="*/ 10731 w 151702"/>
                <a:gd name="connsiteY5" fmla="*/ 228565 h 230587"/>
                <a:gd name="connsiteX6" fmla="*/ 10124 w 151702"/>
                <a:gd name="connsiteY6" fmla="*/ 231801 h 230587"/>
                <a:gd name="connsiteX7" fmla="*/ 7697 w 151702"/>
                <a:gd name="connsiteY7" fmla="*/ 232408 h 230587"/>
                <a:gd name="connsiteX8" fmla="*/ 618 w 151702"/>
                <a:gd name="connsiteY8" fmla="*/ 207731 h 230587"/>
                <a:gd name="connsiteX9" fmla="*/ 12956 w 151702"/>
                <a:gd name="connsiteY9" fmla="*/ 161411 h 230587"/>
                <a:gd name="connsiteX10" fmla="*/ 56039 w 151702"/>
                <a:gd name="connsiteY10" fmla="*/ 122575 h 230587"/>
                <a:gd name="connsiteX11" fmla="*/ 103168 w 151702"/>
                <a:gd name="connsiteY11" fmla="*/ 93246 h 230587"/>
                <a:gd name="connsiteX12" fmla="*/ 134318 w 151702"/>
                <a:gd name="connsiteY12" fmla="*/ 50163 h 230587"/>
                <a:gd name="connsiteX13" fmla="*/ 132093 w 151702"/>
                <a:gd name="connsiteY13" fmla="*/ 12743 h 230587"/>
                <a:gd name="connsiteX14" fmla="*/ 128857 w 151702"/>
                <a:gd name="connsiteY14" fmla="*/ 0 h 23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1702" h="230587">
                  <a:moveTo>
                    <a:pt x="128857" y="0"/>
                  </a:moveTo>
                  <a:cubicBezTo>
                    <a:pt x="140993" y="13957"/>
                    <a:pt x="150095" y="29329"/>
                    <a:pt x="152522" y="47736"/>
                  </a:cubicBezTo>
                  <a:cubicBezTo>
                    <a:pt x="154747" y="65333"/>
                    <a:pt x="149083" y="80503"/>
                    <a:pt x="138363" y="94055"/>
                  </a:cubicBezTo>
                  <a:cubicBezTo>
                    <a:pt x="127238" y="108214"/>
                    <a:pt x="112675" y="117923"/>
                    <a:pt x="97909" y="127632"/>
                  </a:cubicBezTo>
                  <a:cubicBezTo>
                    <a:pt x="79503" y="139768"/>
                    <a:pt x="61298" y="152107"/>
                    <a:pt x="43701" y="165052"/>
                  </a:cubicBezTo>
                  <a:cubicBezTo>
                    <a:pt x="22665" y="180627"/>
                    <a:pt x="10731" y="201663"/>
                    <a:pt x="10731" y="228565"/>
                  </a:cubicBezTo>
                  <a:cubicBezTo>
                    <a:pt x="10731" y="229576"/>
                    <a:pt x="10326" y="230790"/>
                    <a:pt x="10124" y="231801"/>
                  </a:cubicBezTo>
                  <a:cubicBezTo>
                    <a:pt x="9315" y="232003"/>
                    <a:pt x="8506" y="232206"/>
                    <a:pt x="7697" y="232408"/>
                  </a:cubicBezTo>
                  <a:cubicBezTo>
                    <a:pt x="5270" y="224115"/>
                    <a:pt x="1831" y="216226"/>
                    <a:pt x="618" y="207731"/>
                  </a:cubicBezTo>
                  <a:cubicBezTo>
                    <a:pt x="-1810" y="190740"/>
                    <a:pt x="3045" y="175368"/>
                    <a:pt x="12956" y="161411"/>
                  </a:cubicBezTo>
                  <a:cubicBezTo>
                    <a:pt x="24485" y="145230"/>
                    <a:pt x="39453" y="133093"/>
                    <a:pt x="56039" y="122575"/>
                  </a:cubicBezTo>
                  <a:cubicBezTo>
                    <a:pt x="71614" y="112664"/>
                    <a:pt x="87796" y="103764"/>
                    <a:pt x="103168" y="93246"/>
                  </a:cubicBezTo>
                  <a:cubicBezTo>
                    <a:pt x="118541" y="82728"/>
                    <a:pt x="132093" y="69581"/>
                    <a:pt x="134318" y="50163"/>
                  </a:cubicBezTo>
                  <a:cubicBezTo>
                    <a:pt x="135734" y="37824"/>
                    <a:pt x="133104" y="25284"/>
                    <a:pt x="132093" y="12743"/>
                  </a:cubicBezTo>
                  <a:cubicBezTo>
                    <a:pt x="131486" y="8495"/>
                    <a:pt x="129868" y="4248"/>
                    <a:pt x="128857" y="0"/>
                  </a:cubicBezTo>
                  <a:close/>
                </a:path>
              </a:pathLst>
            </a:custGeom>
            <a:grpFill/>
            <a:ln w="2014" cap="flat">
              <a:noFill/>
              <a:prstDash val="solid"/>
              <a:miter/>
            </a:ln>
          </p:spPr>
          <p:txBody>
            <a:bodyPr rtlCol="0" anchor="ctr"/>
            <a:lstStyle/>
            <a:p>
              <a:pPr marL="0" marR="0" lvl="0" indent="0" defTabSz="91428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a typeface="Arial Unicode MS"/>
              </a:endParaRPr>
            </a:p>
          </p:txBody>
        </p:sp>
      </p:grpSp>
    </p:spTree>
    <p:extLst>
      <p:ext uri="{BB962C8B-B14F-4D97-AF65-F5344CB8AC3E}">
        <p14:creationId xmlns:p14="http://schemas.microsoft.com/office/powerpoint/2010/main" val="13097554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E8FB596-A0AA-4CE9-9322-3905BD1CB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712" y="2711295"/>
            <a:ext cx="4762500" cy="3152775"/>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oup 57">
            <a:extLst>
              <a:ext uri="{FF2B5EF4-FFF2-40B4-BE49-F238E27FC236}">
                <a16:creationId xmlns:a16="http://schemas.microsoft.com/office/drawing/2014/main" id="{F89A107D-C1B0-4D54-9EA6-738369AF28A2}"/>
              </a:ext>
            </a:extLst>
          </p:cNvPr>
          <p:cNvGrpSpPr/>
          <p:nvPr/>
        </p:nvGrpSpPr>
        <p:grpSpPr>
          <a:xfrm>
            <a:off x="952282" y="1772816"/>
            <a:ext cx="3204363" cy="1212700"/>
            <a:chOff x="803640" y="3362835"/>
            <a:chExt cx="2059657" cy="909524"/>
          </a:xfrm>
        </p:grpSpPr>
        <p:sp>
          <p:nvSpPr>
            <p:cNvPr id="59" name="TextBox 58">
              <a:extLst>
                <a:ext uri="{FF2B5EF4-FFF2-40B4-BE49-F238E27FC236}">
                  <a16:creationId xmlns:a16="http://schemas.microsoft.com/office/drawing/2014/main" id="{2E414EA4-509F-4F3F-8626-C14EA61DF19E}"/>
                </a:ext>
              </a:extLst>
            </p:cNvPr>
            <p:cNvSpPr txBox="1"/>
            <p:nvPr/>
          </p:nvSpPr>
          <p:spPr>
            <a:xfrm>
              <a:off x="803640" y="3579862"/>
              <a:ext cx="2059657" cy="692497"/>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Most Popular Drink</a:t>
              </a:r>
            </a:p>
            <a:p>
              <a:r>
                <a:rPr lang="en-US" altLang="ko-KR" dirty="0">
                  <a:solidFill>
                    <a:schemeClr val="tx1">
                      <a:lumMod val="75000"/>
                      <a:lumOff val="25000"/>
                    </a:schemeClr>
                  </a:solidFill>
                  <a:cs typeface="Arial" pitchFamily="34" charset="0"/>
                </a:rPr>
                <a:t>2 Billion Cups in a Day</a:t>
              </a:r>
            </a:p>
            <a:p>
              <a:r>
                <a:rPr lang="en-US" altLang="ko-KR" dirty="0">
                  <a:solidFill>
                    <a:schemeClr val="tx1">
                      <a:lumMod val="75000"/>
                      <a:lumOff val="25000"/>
                    </a:schemeClr>
                  </a:solidFill>
                  <a:cs typeface="Arial" pitchFamily="34" charset="0"/>
                </a:rPr>
                <a:t>167.59 Million Bags in 2019</a:t>
              </a:r>
              <a:endParaRPr lang="ko-KR" altLang="en-US" sz="1200" dirty="0">
                <a:solidFill>
                  <a:schemeClr val="tx1">
                    <a:lumMod val="75000"/>
                    <a:lumOff val="25000"/>
                  </a:schemeClr>
                </a:solidFill>
                <a:cs typeface="Arial" pitchFamily="34" charset="0"/>
              </a:endParaRPr>
            </a:p>
          </p:txBody>
        </p:sp>
        <p:sp>
          <p:nvSpPr>
            <p:cNvPr id="60" name="TextBox 59">
              <a:extLst>
                <a:ext uri="{FF2B5EF4-FFF2-40B4-BE49-F238E27FC236}">
                  <a16:creationId xmlns:a16="http://schemas.microsoft.com/office/drawing/2014/main" id="{F8E84F44-6EA7-4B6B-8220-72748C265668}"/>
                </a:ext>
              </a:extLst>
            </p:cNvPr>
            <p:cNvSpPr txBox="1"/>
            <p:nvPr/>
          </p:nvSpPr>
          <p:spPr>
            <a:xfrm>
              <a:off x="803640" y="3362835"/>
              <a:ext cx="2059657" cy="300082"/>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Global Coffee Consumption</a:t>
              </a:r>
              <a:endParaRPr lang="ko-KR" altLang="en-US" sz="2000" b="1" dirty="0">
                <a:solidFill>
                  <a:schemeClr val="tx1">
                    <a:lumMod val="75000"/>
                    <a:lumOff val="25000"/>
                  </a:schemeClr>
                </a:solidFill>
                <a:cs typeface="Arial" pitchFamily="34" charset="0"/>
              </a:endParaRPr>
            </a:p>
          </p:txBody>
        </p:sp>
      </p:grpSp>
      <p:grpSp>
        <p:nvGrpSpPr>
          <p:cNvPr id="61" name="Group 60">
            <a:extLst>
              <a:ext uri="{FF2B5EF4-FFF2-40B4-BE49-F238E27FC236}">
                <a16:creationId xmlns:a16="http://schemas.microsoft.com/office/drawing/2014/main" id="{F6321F2B-4F01-4FD0-8314-EC0BB86309E4}"/>
              </a:ext>
            </a:extLst>
          </p:cNvPr>
          <p:cNvGrpSpPr/>
          <p:nvPr/>
        </p:nvGrpSpPr>
        <p:grpSpPr>
          <a:xfrm>
            <a:off x="952282" y="3284984"/>
            <a:ext cx="3865419" cy="1197544"/>
            <a:chOff x="803601" y="3401071"/>
            <a:chExt cx="2059696" cy="780812"/>
          </a:xfrm>
        </p:grpSpPr>
        <p:sp>
          <p:nvSpPr>
            <p:cNvPr id="62" name="TextBox 61">
              <a:extLst>
                <a:ext uri="{FF2B5EF4-FFF2-40B4-BE49-F238E27FC236}">
                  <a16:creationId xmlns:a16="http://schemas.microsoft.com/office/drawing/2014/main" id="{3720387D-AF27-4D74-A2A2-343B804ECB01}"/>
                </a:ext>
              </a:extLst>
            </p:cNvPr>
            <p:cNvSpPr txBox="1"/>
            <p:nvPr/>
          </p:nvSpPr>
          <p:spPr>
            <a:xfrm>
              <a:off x="803640" y="3579862"/>
              <a:ext cx="2059657" cy="602021"/>
            </a:xfrm>
            <a:prstGeom prst="rect">
              <a:avLst/>
            </a:prstGeom>
            <a:noFill/>
          </p:spPr>
          <p:txBody>
            <a:bodyPr wrap="square" rtlCol="0">
              <a:spAutoFit/>
            </a:bodyPr>
            <a:lstStyle/>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Finland</a:t>
              </a:r>
            </a:p>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Norway</a:t>
              </a:r>
            </a:p>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Iceland</a:t>
              </a:r>
            </a:p>
          </p:txBody>
        </p:sp>
        <p:sp>
          <p:nvSpPr>
            <p:cNvPr id="63" name="TextBox 62">
              <a:extLst>
                <a:ext uri="{FF2B5EF4-FFF2-40B4-BE49-F238E27FC236}">
                  <a16:creationId xmlns:a16="http://schemas.microsoft.com/office/drawing/2014/main" id="{1BA7AD68-8874-4509-AAA2-37313B56A0E8}"/>
                </a:ext>
              </a:extLst>
            </p:cNvPr>
            <p:cNvSpPr txBox="1"/>
            <p:nvPr/>
          </p:nvSpPr>
          <p:spPr>
            <a:xfrm>
              <a:off x="803601" y="3401071"/>
              <a:ext cx="2059657" cy="530915"/>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Countries Consuming Most Coffee</a:t>
              </a:r>
              <a:endParaRPr lang="ko-KR" altLang="en-US" sz="2000" b="1" dirty="0">
                <a:solidFill>
                  <a:schemeClr val="tx1">
                    <a:lumMod val="75000"/>
                    <a:lumOff val="25000"/>
                  </a:schemeClr>
                </a:solidFill>
                <a:cs typeface="Arial" pitchFamily="34" charset="0"/>
              </a:endParaRPr>
            </a:p>
          </p:txBody>
        </p:sp>
      </p:grpSp>
      <p:grpSp>
        <p:nvGrpSpPr>
          <p:cNvPr id="64" name="Group 63">
            <a:extLst>
              <a:ext uri="{FF2B5EF4-FFF2-40B4-BE49-F238E27FC236}">
                <a16:creationId xmlns:a16="http://schemas.microsoft.com/office/drawing/2014/main" id="{C1DD399A-B382-47D0-B1BC-8F5538D5411F}"/>
              </a:ext>
            </a:extLst>
          </p:cNvPr>
          <p:cNvGrpSpPr/>
          <p:nvPr/>
        </p:nvGrpSpPr>
        <p:grpSpPr>
          <a:xfrm>
            <a:off x="952282" y="4887995"/>
            <a:ext cx="3709857" cy="1212700"/>
            <a:chOff x="803640" y="3362835"/>
            <a:chExt cx="2059657" cy="909525"/>
          </a:xfrm>
        </p:grpSpPr>
        <p:sp>
          <p:nvSpPr>
            <p:cNvPr id="65" name="TextBox 64">
              <a:extLst>
                <a:ext uri="{FF2B5EF4-FFF2-40B4-BE49-F238E27FC236}">
                  <a16:creationId xmlns:a16="http://schemas.microsoft.com/office/drawing/2014/main" id="{A4574EA9-1900-4AC9-9972-D61485EB806B}"/>
                </a:ext>
              </a:extLst>
            </p:cNvPr>
            <p:cNvSpPr txBox="1"/>
            <p:nvPr/>
          </p:nvSpPr>
          <p:spPr>
            <a:xfrm>
              <a:off x="803640" y="3579862"/>
              <a:ext cx="2059657" cy="692498"/>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Starbucks</a:t>
              </a: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Tim Hortons</a:t>
              </a: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Panera Bread</a:t>
              </a:r>
              <a:endParaRPr lang="ko-KR" altLang="en-US" dirty="0">
                <a:solidFill>
                  <a:schemeClr val="tx1">
                    <a:lumMod val="75000"/>
                    <a:lumOff val="25000"/>
                  </a:schemeClr>
                </a:solidFill>
                <a:cs typeface="Arial" pitchFamily="34" charset="0"/>
              </a:endParaRPr>
            </a:p>
          </p:txBody>
        </p:sp>
        <p:sp>
          <p:nvSpPr>
            <p:cNvPr id="66" name="TextBox 65">
              <a:extLst>
                <a:ext uri="{FF2B5EF4-FFF2-40B4-BE49-F238E27FC236}">
                  <a16:creationId xmlns:a16="http://schemas.microsoft.com/office/drawing/2014/main" id="{FC331B3C-4ACF-4497-8F4C-EF2C08860F46}"/>
                </a:ext>
              </a:extLst>
            </p:cNvPr>
            <p:cNvSpPr txBox="1"/>
            <p:nvPr/>
          </p:nvSpPr>
          <p:spPr>
            <a:xfrm>
              <a:off x="803640" y="3362835"/>
              <a:ext cx="2059657" cy="530915"/>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Largest Coffee Selling Companies</a:t>
              </a:r>
              <a:endParaRPr lang="ko-KR" altLang="en-US" sz="2000" b="1" dirty="0">
                <a:solidFill>
                  <a:schemeClr val="tx1">
                    <a:lumMod val="75000"/>
                    <a:lumOff val="25000"/>
                  </a:schemeClr>
                </a:solidFill>
                <a:cs typeface="Arial" pitchFamily="34" charset="0"/>
              </a:endParaRPr>
            </a:p>
          </p:txBody>
        </p:sp>
      </p:grpSp>
      <p:grpSp>
        <p:nvGrpSpPr>
          <p:cNvPr id="77" name="Graphic 91">
            <a:extLst>
              <a:ext uri="{FF2B5EF4-FFF2-40B4-BE49-F238E27FC236}">
                <a16:creationId xmlns:a16="http://schemas.microsoft.com/office/drawing/2014/main" id="{4E82DCD8-2C53-4FF8-B2EA-AA55976557BF}"/>
              </a:ext>
            </a:extLst>
          </p:cNvPr>
          <p:cNvGrpSpPr/>
          <p:nvPr/>
        </p:nvGrpSpPr>
        <p:grpSpPr>
          <a:xfrm>
            <a:off x="251565" y="3559199"/>
            <a:ext cx="536513" cy="786641"/>
            <a:chOff x="3754787" y="-1068"/>
            <a:chExt cx="4675653" cy="6855489"/>
          </a:xfrm>
          <a:solidFill>
            <a:schemeClr val="accent2"/>
          </a:solidFill>
        </p:grpSpPr>
        <p:sp>
          <p:nvSpPr>
            <p:cNvPr id="78" name="Freeform: Shape 77">
              <a:extLst>
                <a:ext uri="{FF2B5EF4-FFF2-40B4-BE49-F238E27FC236}">
                  <a16:creationId xmlns:a16="http://schemas.microsoft.com/office/drawing/2014/main" id="{2A8D55C5-8578-4591-9297-41CA89EDC026}"/>
                </a:ext>
              </a:extLst>
            </p:cNvPr>
            <p:cNvSpPr/>
            <p:nvPr/>
          </p:nvSpPr>
          <p:spPr>
            <a:xfrm>
              <a:off x="3770150" y="-1068"/>
              <a:ext cx="4660290" cy="2870624"/>
            </a:xfrm>
            <a:custGeom>
              <a:avLst/>
              <a:gdLst>
                <a:gd name="connsiteX0" fmla="*/ 4666733 w 4660290"/>
                <a:gd name="connsiteY0" fmla="*/ 959613 h 2870624"/>
                <a:gd name="connsiteX1" fmla="*/ 4591567 w 4660290"/>
                <a:gd name="connsiteY1" fmla="*/ 1021178 h 2870624"/>
                <a:gd name="connsiteX2" fmla="*/ 4551479 w 4660290"/>
                <a:gd name="connsiteY2" fmla="*/ 1023326 h 2870624"/>
                <a:gd name="connsiteX3" fmla="*/ 2154758 w 4660290"/>
                <a:gd name="connsiteY3" fmla="*/ 1023326 h 2870624"/>
                <a:gd name="connsiteX4" fmla="*/ 2118249 w 4660290"/>
                <a:gd name="connsiteY4" fmla="*/ 1023326 h 2870624"/>
                <a:gd name="connsiteX5" fmla="*/ 2118249 w 4660290"/>
                <a:gd name="connsiteY5" fmla="*/ 1291775 h 2870624"/>
                <a:gd name="connsiteX6" fmla="*/ 4009568 w 4660290"/>
                <a:gd name="connsiteY6" fmla="*/ 1291775 h 2870624"/>
                <a:gd name="connsiteX7" fmla="*/ 3995966 w 4660290"/>
                <a:gd name="connsiteY7" fmla="*/ 1459288 h 2870624"/>
                <a:gd name="connsiteX8" fmla="*/ 3708188 w 4660290"/>
                <a:gd name="connsiteY8" fmla="*/ 2124328 h 2870624"/>
                <a:gd name="connsiteX9" fmla="*/ 2897111 w 4660290"/>
                <a:gd name="connsiteY9" fmla="*/ 2710623 h 2870624"/>
                <a:gd name="connsiteX10" fmla="*/ 2272160 w 4660290"/>
                <a:gd name="connsiteY10" fmla="*/ 2860955 h 2870624"/>
                <a:gd name="connsiteX11" fmla="*/ 1935703 w 4660290"/>
                <a:gd name="connsiteY11" fmla="*/ 2875272 h 2870624"/>
                <a:gd name="connsiteX12" fmla="*/ 834700 w 4660290"/>
                <a:gd name="connsiteY12" fmla="*/ 2577471 h 2870624"/>
                <a:gd name="connsiteX13" fmla="*/ 182546 w 4660290"/>
                <a:gd name="connsiteY13" fmla="*/ 1947509 h 2870624"/>
                <a:gd name="connsiteX14" fmla="*/ 17181 w 4660290"/>
                <a:gd name="connsiteY14" fmla="*/ 1472174 h 2870624"/>
                <a:gd name="connsiteX15" fmla="*/ 0 w 4660290"/>
                <a:gd name="connsiteY15" fmla="*/ 1293207 h 2870624"/>
                <a:gd name="connsiteX16" fmla="*/ 1891319 w 4660290"/>
                <a:gd name="connsiteY16" fmla="*/ 1293207 h 2870624"/>
                <a:gd name="connsiteX17" fmla="*/ 1892751 w 4660290"/>
                <a:gd name="connsiteY17" fmla="*/ 1269584 h 2870624"/>
                <a:gd name="connsiteX18" fmla="*/ 1892751 w 4660290"/>
                <a:gd name="connsiteY18" fmla="*/ 763466 h 2870624"/>
                <a:gd name="connsiteX19" fmla="*/ 1876286 w 4660290"/>
                <a:gd name="connsiteY19" fmla="*/ 730536 h 2870624"/>
                <a:gd name="connsiteX20" fmla="*/ 1805415 w 4660290"/>
                <a:gd name="connsiteY20" fmla="*/ 477119 h 2870624"/>
                <a:gd name="connsiteX21" fmla="*/ 2027334 w 4660290"/>
                <a:gd name="connsiteY21" fmla="*/ 343252 h 2870624"/>
                <a:gd name="connsiteX22" fmla="*/ 2217038 w 4660290"/>
                <a:gd name="connsiteY22" fmla="*/ 522935 h 2870624"/>
                <a:gd name="connsiteX23" fmla="*/ 2146883 w 4660290"/>
                <a:gd name="connsiteY23" fmla="*/ 717651 h 2870624"/>
                <a:gd name="connsiteX24" fmla="*/ 2118249 w 4660290"/>
                <a:gd name="connsiteY24" fmla="*/ 796396 h 2870624"/>
                <a:gd name="connsiteX25" fmla="*/ 4237929 w 4660290"/>
                <a:gd name="connsiteY25" fmla="*/ 796396 h 2870624"/>
                <a:gd name="connsiteX26" fmla="*/ 4225760 w 4660290"/>
                <a:gd name="connsiteY26" fmla="*/ 689016 h 2870624"/>
                <a:gd name="connsiteX27" fmla="*/ 4194977 w 4660290"/>
                <a:gd name="connsiteY27" fmla="*/ 383341 h 2870624"/>
                <a:gd name="connsiteX28" fmla="*/ 4184955 w 4660290"/>
                <a:gd name="connsiteY28" fmla="*/ 150684 h 2870624"/>
                <a:gd name="connsiteX29" fmla="*/ 4194977 w 4660290"/>
                <a:gd name="connsiteY29" fmla="*/ 60485 h 2870624"/>
                <a:gd name="connsiteX30" fmla="*/ 4240077 w 4660290"/>
                <a:gd name="connsiteY30" fmla="*/ 15386 h 2870624"/>
                <a:gd name="connsiteX31" fmla="*/ 4503516 w 4660290"/>
                <a:gd name="connsiteY31" fmla="*/ 3216 h 2870624"/>
                <a:gd name="connsiteX32" fmla="*/ 4585840 w 4660290"/>
                <a:gd name="connsiteY32" fmla="*/ 11806 h 2870624"/>
                <a:gd name="connsiteX33" fmla="*/ 4653848 w 4660290"/>
                <a:gd name="connsiteY33" fmla="*/ 83393 h 2870624"/>
                <a:gd name="connsiteX34" fmla="*/ 4651700 w 4660290"/>
                <a:gd name="connsiteY34" fmla="*/ 371887 h 2870624"/>
                <a:gd name="connsiteX35" fmla="*/ 4617338 w 4660290"/>
                <a:gd name="connsiteY35" fmla="*/ 711924 h 2870624"/>
                <a:gd name="connsiteX36" fmla="*/ 4605884 w 4660290"/>
                <a:gd name="connsiteY36" fmla="*/ 802839 h 2870624"/>
                <a:gd name="connsiteX37" fmla="*/ 4665301 w 4660290"/>
                <a:gd name="connsiteY37" fmla="*/ 862256 h 2870624"/>
                <a:gd name="connsiteX38" fmla="*/ 4666733 w 4660290"/>
                <a:gd name="connsiteY38" fmla="*/ 959613 h 287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660290" h="2870624">
                  <a:moveTo>
                    <a:pt x="4666733" y="959613"/>
                  </a:moveTo>
                  <a:cubicBezTo>
                    <a:pt x="4663154" y="1006861"/>
                    <a:pt x="4634519" y="1021894"/>
                    <a:pt x="4591567" y="1021178"/>
                  </a:cubicBezTo>
                  <a:cubicBezTo>
                    <a:pt x="4577965" y="1021178"/>
                    <a:pt x="4565080" y="1023326"/>
                    <a:pt x="4551479" y="1023326"/>
                  </a:cubicBezTo>
                  <a:cubicBezTo>
                    <a:pt x="3752572" y="1023326"/>
                    <a:pt x="2953665" y="1023326"/>
                    <a:pt x="2154758" y="1023326"/>
                  </a:cubicBezTo>
                  <a:cubicBezTo>
                    <a:pt x="2143304" y="1023326"/>
                    <a:pt x="2131850" y="1023326"/>
                    <a:pt x="2118249" y="1023326"/>
                  </a:cubicBezTo>
                  <a:cubicBezTo>
                    <a:pt x="2118249" y="1112809"/>
                    <a:pt x="2118249" y="1200860"/>
                    <a:pt x="2118249" y="1291775"/>
                  </a:cubicBezTo>
                  <a:cubicBezTo>
                    <a:pt x="2746779" y="1291775"/>
                    <a:pt x="3375310" y="1291775"/>
                    <a:pt x="4009568" y="1291775"/>
                  </a:cubicBezTo>
                  <a:cubicBezTo>
                    <a:pt x="4005272" y="1349761"/>
                    <a:pt x="4003841" y="1404882"/>
                    <a:pt x="3995966" y="1459288"/>
                  </a:cubicBezTo>
                  <a:cubicBezTo>
                    <a:pt x="3961605" y="1706978"/>
                    <a:pt x="3862815" y="1928181"/>
                    <a:pt x="3708188" y="2124328"/>
                  </a:cubicBezTo>
                  <a:cubicBezTo>
                    <a:pt x="3493428" y="2396357"/>
                    <a:pt x="3216388" y="2583914"/>
                    <a:pt x="2897111" y="2710623"/>
                  </a:cubicBezTo>
                  <a:cubicBezTo>
                    <a:pt x="2695953" y="2790084"/>
                    <a:pt x="2487636" y="2842342"/>
                    <a:pt x="2272160" y="2860955"/>
                  </a:cubicBezTo>
                  <a:cubicBezTo>
                    <a:pt x="2160485" y="2870261"/>
                    <a:pt x="2047378" y="2878135"/>
                    <a:pt x="1935703" y="2875272"/>
                  </a:cubicBezTo>
                  <a:cubicBezTo>
                    <a:pt x="1545556" y="2863818"/>
                    <a:pt x="1175453" y="2772187"/>
                    <a:pt x="834700" y="2577471"/>
                  </a:cubicBezTo>
                  <a:cubicBezTo>
                    <a:pt x="564819" y="2422844"/>
                    <a:pt x="340037" y="2219538"/>
                    <a:pt x="182546" y="1947509"/>
                  </a:cubicBezTo>
                  <a:cubicBezTo>
                    <a:pt x="97358" y="1800041"/>
                    <a:pt x="39373" y="1641834"/>
                    <a:pt x="17181" y="1472174"/>
                  </a:cubicBezTo>
                  <a:cubicBezTo>
                    <a:pt x="9306" y="1414189"/>
                    <a:pt x="5727" y="1355488"/>
                    <a:pt x="0" y="1293207"/>
                  </a:cubicBezTo>
                  <a:cubicBezTo>
                    <a:pt x="632110" y="1293207"/>
                    <a:pt x="1261357" y="1293207"/>
                    <a:pt x="1891319" y="1293207"/>
                  </a:cubicBezTo>
                  <a:cubicBezTo>
                    <a:pt x="1892035" y="1283185"/>
                    <a:pt x="1892751" y="1276742"/>
                    <a:pt x="1892751" y="1269584"/>
                  </a:cubicBezTo>
                  <a:cubicBezTo>
                    <a:pt x="1892751" y="1100639"/>
                    <a:pt x="1892751" y="932411"/>
                    <a:pt x="1892751" y="763466"/>
                  </a:cubicBezTo>
                  <a:cubicBezTo>
                    <a:pt x="1892751" y="749149"/>
                    <a:pt x="1889171" y="739842"/>
                    <a:pt x="1876286" y="730536"/>
                  </a:cubicBezTo>
                  <a:cubicBezTo>
                    <a:pt x="1797540" y="672551"/>
                    <a:pt x="1768906" y="569466"/>
                    <a:pt x="1805415" y="477119"/>
                  </a:cubicBezTo>
                  <a:cubicBezTo>
                    <a:pt x="1840493" y="388352"/>
                    <a:pt x="1930692" y="334662"/>
                    <a:pt x="2027334" y="343252"/>
                  </a:cubicBezTo>
                  <a:cubicBezTo>
                    <a:pt x="2121112" y="351843"/>
                    <a:pt x="2202721" y="427009"/>
                    <a:pt x="2217038" y="522935"/>
                  </a:cubicBezTo>
                  <a:cubicBezTo>
                    <a:pt x="2228492" y="599533"/>
                    <a:pt x="2207732" y="668256"/>
                    <a:pt x="2146883" y="717651"/>
                  </a:cubicBezTo>
                  <a:cubicBezTo>
                    <a:pt x="2118249" y="740558"/>
                    <a:pt x="2112522" y="763466"/>
                    <a:pt x="2118249" y="796396"/>
                  </a:cubicBezTo>
                  <a:cubicBezTo>
                    <a:pt x="2823377" y="796396"/>
                    <a:pt x="3529221" y="796396"/>
                    <a:pt x="4237929" y="796396"/>
                  </a:cubicBezTo>
                  <a:cubicBezTo>
                    <a:pt x="4233634" y="760603"/>
                    <a:pt x="4229339" y="724809"/>
                    <a:pt x="4225760" y="689016"/>
                  </a:cubicBezTo>
                  <a:cubicBezTo>
                    <a:pt x="4215022" y="587363"/>
                    <a:pt x="4203567" y="485710"/>
                    <a:pt x="4194977" y="383341"/>
                  </a:cubicBezTo>
                  <a:cubicBezTo>
                    <a:pt x="4188534" y="306027"/>
                    <a:pt x="4186387" y="228714"/>
                    <a:pt x="4184955" y="150684"/>
                  </a:cubicBezTo>
                  <a:cubicBezTo>
                    <a:pt x="4184239" y="120618"/>
                    <a:pt x="4190682" y="90552"/>
                    <a:pt x="4194977" y="60485"/>
                  </a:cubicBezTo>
                  <a:cubicBezTo>
                    <a:pt x="4198556" y="33998"/>
                    <a:pt x="4214305" y="20397"/>
                    <a:pt x="4240077" y="15386"/>
                  </a:cubicBezTo>
                  <a:cubicBezTo>
                    <a:pt x="4327412" y="-1795"/>
                    <a:pt x="4415464" y="-2511"/>
                    <a:pt x="4503516" y="3216"/>
                  </a:cubicBezTo>
                  <a:cubicBezTo>
                    <a:pt x="4530718" y="4648"/>
                    <a:pt x="4558637" y="7511"/>
                    <a:pt x="4585840" y="11806"/>
                  </a:cubicBezTo>
                  <a:cubicBezTo>
                    <a:pt x="4638098" y="20397"/>
                    <a:pt x="4652416" y="31135"/>
                    <a:pt x="4653848" y="83393"/>
                  </a:cubicBezTo>
                  <a:cubicBezTo>
                    <a:pt x="4655995" y="179319"/>
                    <a:pt x="4657427" y="275961"/>
                    <a:pt x="4651700" y="371887"/>
                  </a:cubicBezTo>
                  <a:cubicBezTo>
                    <a:pt x="4644541" y="485710"/>
                    <a:pt x="4629508" y="598817"/>
                    <a:pt x="4617338" y="711924"/>
                  </a:cubicBezTo>
                  <a:cubicBezTo>
                    <a:pt x="4614475" y="740558"/>
                    <a:pt x="4610179" y="769909"/>
                    <a:pt x="4605884" y="802839"/>
                  </a:cubicBezTo>
                  <a:cubicBezTo>
                    <a:pt x="4653848" y="796396"/>
                    <a:pt x="4658143" y="830757"/>
                    <a:pt x="4665301" y="862256"/>
                  </a:cubicBezTo>
                  <a:cubicBezTo>
                    <a:pt x="4666733" y="895185"/>
                    <a:pt x="4666733" y="927399"/>
                    <a:pt x="4666733" y="959613"/>
                  </a:cubicBezTo>
                  <a:close/>
                </a:path>
              </a:pathLst>
            </a:custGeom>
            <a:grpFill/>
            <a:ln w="7151"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164299EF-B0F6-4ADC-A5DB-2906128F797A}"/>
                </a:ext>
              </a:extLst>
            </p:cNvPr>
            <p:cNvSpPr/>
            <p:nvPr/>
          </p:nvSpPr>
          <p:spPr>
            <a:xfrm>
              <a:off x="3755425" y="6439218"/>
              <a:ext cx="4037486" cy="415203"/>
            </a:xfrm>
            <a:custGeom>
              <a:avLst/>
              <a:gdLst>
                <a:gd name="connsiteX0" fmla="*/ 144297 w 4037486"/>
                <a:gd name="connsiteY0" fmla="*/ 416634 h 415202"/>
                <a:gd name="connsiteX1" fmla="*/ 24031 w 4037486"/>
                <a:gd name="connsiteY1" fmla="*/ 331446 h 415202"/>
                <a:gd name="connsiteX2" fmla="*/ 3987 w 4037486"/>
                <a:gd name="connsiteY2" fmla="*/ 274177 h 415202"/>
                <a:gd name="connsiteX3" fmla="*/ 1839 w 4037486"/>
                <a:gd name="connsiteY3" fmla="*/ 153911 h 415202"/>
                <a:gd name="connsiteX4" fmla="*/ 179374 w 4037486"/>
                <a:gd name="connsiteY4" fmla="*/ 0 h 415202"/>
                <a:gd name="connsiteX5" fmla="*/ 195123 w 4037486"/>
                <a:gd name="connsiteY5" fmla="*/ 0 h 415202"/>
                <a:gd name="connsiteX6" fmla="*/ 3844610 w 4037486"/>
                <a:gd name="connsiteY6" fmla="*/ 0 h 415202"/>
                <a:gd name="connsiteX7" fmla="*/ 4020713 w 4037486"/>
                <a:gd name="connsiteY7" fmla="*/ 95926 h 415202"/>
                <a:gd name="connsiteX8" fmla="*/ 4037178 w 4037486"/>
                <a:gd name="connsiteY8" fmla="*/ 151764 h 415202"/>
                <a:gd name="connsiteX9" fmla="*/ 4037178 w 4037486"/>
                <a:gd name="connsiteY9" fmla="*/ 264155 h 415202"/>
                <a:gd name="connsiteX10" fmla="*/ 3923355 w 4037486"/>
                <a:gd name="connsiteY10" fmla="*/ 405896 h 415202"/>
                <a:gd name="connsiteX11" fmla="*/ 3893289 w 4037486"/>
                <a:gd name="connsiteY11" fmla="*/ 415918 h 415202"/>
                <a:gd name="connsiteX12" fmla="*/ 144297 w 4037486"/>
                <a:gd name="connsiteY12" fmla="*/ 416634 h 41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37486" h="415202">
                  <a:moveTo>
                    <a:pt x="144297" y="416634"/>
                  </a:moveTo>
                  <a:cubicBezTo>
                    <a:pt x="94186" y="402317"/>
                    <a:pt x="49087" y="380125"/>
                    <a:pt x="24031" y="331446"/>
                  </a:cubicBezTo>
                  <a:cubicBezTo>
                    <a:pt x="14725" y="313549"/>
                    <a:pt x="5419" y="293505"/>
                    <a:pt x="3987" y="274177"/>
                  </a:cubicBezTo>
                  <a:cubicBezTo>
                    <a:pt x="408" y="234088"/>
                    <a:pt x="-1740" y="194000"/>
                    <a:pt x="1839" y="153911"/>
                  </a:cubicBezTo>
                  <a:cubicBezTo>
                    <a:pt x="10430" y="61564"/>
                    <a:pt x="79869" y="2864"/>
                    <a:pt x="179374" y="0"/>
                  </a:cubicBezTo>
                  <a:cubicBezTo>
                    <a:pt x="184385" y="0"/>
                    <a:pt x="190112" y="0"/>
                    <a:pt x="195123" y="0"/>
                  </a:cubicBezTo>
                  <a:cubicBezTo>
                    <a:pt x="1411380" y="0"/>
                    <a:pt x="2628353" y="0"/>
                    <a:pt x="3844610" y="0"/>
                  </a:cubicBezTo>
                  <a:cubicBezTo>
                    <a:pt x="3921924" y="0"/>
                    <a:pt x="3984920" y="23624"/>
                    <a:pt x="4020713" y="95926"/>
                  </a:cubicBezTo>
                  <a:cubicBezTo>
                    <a:pt x="4029304" y="113107"/>
                    <a:pt x="4035746" y="132435"/>
                    <a:pt x="4037178" y="151764"/>
                  </a:cubicBezTo>
                  <a:cubicBezTo>
                    <a:pt x="4040042" y="188989"/>
                    <a:pt x="4040042" y="226930"/>
                    <a:pt x="4037178" y="264155"/>
                  </a:cubicBezTo>
                  <a:cubicBezTo>
                    <a:pt x="4032883" y="327867"/>
                    <a:pt x="3984920" y="386568"/>
                    <a:pt x="3923355" y="405896"/>
                  </a:cubicBezTo>
                  <a:cubicBezTo>
                    <a:pt x="3913333" y="408760"/>
                    <a:pt x="3903311" y="413055"/>
                    <a:pt x="3893289" y="415918"/>
                  </a:cubicBezTo>
                  <a:cubicBezTo>
                    <a:pt x="2644102" y="416634"/>
                    <a:pt x="1394200" y="416634"/>
                    <a:pt x="144297" y="416634"/>
                  </a:cubicBezTo>
                  <a:close/>
                </a:path>
              </a:pathLst>
            </a:custGeom>
            <a:grpFill/>
            <a:ln w="7151"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27872E0-0D22-42A5-930E-8D4F4107B511}"/>
                </a:ext>
              </a:extLst>
            </p:cNvPr>
            <p:cNvSpPr/>
            <p:nvPr/>
          </p:nvSpPr>
          <p:spPr>
            <a:xfrm>
              <a:off x="4333539" y="3183459"/>
              <a:ext cx="2877784" cy="3164129"/>
            </a:xfrm>
            <a:custGeom>
              <a:avLst/>
              <a:gdLst>
                <a:gd name="connsiteX0" fmla="*/ 2881362 w 2877782"/>
                <a:gd name="connsiteY0" fmla="*/ 1584212 h 3164129"/>
                <a:gd name="connsiteX1" fmla="*/ 2881362 w 2877782"/>
                <a:gd name="connsiteY1" fmla="*/ 3083952 h 3164129"/>
                <a:gd name="connsiteX2" fmla="*/ 2807628 w 2877782"/>
                <a:gd name="connsiteY2" fmla="*/ 3164845 h 3164129"/>
                <a:gd name="connsiteX3" fmla="*/ 2772551 w 2877782"/>
                <a:gd name="connsiteY3" fmla="*/ 3166277 h 3164129"/>
                <a:gd name="connsiteX4" fmla="*/ 110959 w 2877782"/>
                <a:gd name="connsiteY4" fmla="*/ 3166277 h 3164129"/>
                <a:gd name="connsiteX5" fmla="*/ 78745 w 2877782"/>
                <a:gd name="connsiteY5" fmla="*/ 3165561 h 3164129"/>
                <a:gd name="connsiteX6" fmla="*/ 0 w 2877782"/>
                <a:gd name="connsiteY6" fmla="*/ 3080373 h 3164129"/>
                <a:gd name="connsiteX7" fmla="*/ 0 w 2877782"/>
                <a:gd name="connsiteY7" fmla="*/ 86620 h 3164129"/>
                <a:gd name="connsiteX8" fmla="*/ 78745 w 2877782"/>
                <a:gd name="connsiteY8" fmla="*/ 716 h 3164129"/>
                <a:gd name="connsiteX9" fmla="*/ 105232 w 2877782"/>
                <a:gd name="connsiteY9" fmla="*/ 0 h 3164129"/>
                <a:gd name="connsiteX10" fmla="*/ 2775414 w 2877782"/>
                <a:gd name="connsiteY10" fmla="*/ 0 h 3164129"/>
                <a:gd name="connsiteX11" fmla="*/ 2818366 w 2877782"/>
                <a:gd name="connsiteY11" fmla="*/ 2863 h 3164129"/>
                <a:gd name="connsiteX12" fmla="*/ 2882078 w 2877782"/>
                <a:gd name="connsiteY12" fmla="*/ 76598 h 3164129"/>
                <a:gd name="connsiteX13" fmla="*/ 2881362 w 2877782"/>
                <a:gd name="connsiteY13" fmla="*/ 1584212 h 3164129"/>
                <a:gd name="connsiteX14" fmla="*/ 1440323 w 2877782"/>
                <a:gd name="connsiteY14" fmla="*/ 2741052 h 3164129"/>
                <a:gd name="connsiteX15" fmla="*/ 2474034 w 2877782"/>
                <a:gd name="connsiteY15" fmla="*/ 2741052 h 3164129"/>
                <a:gd name="connsiteX16" fmla="*/ 2557791 w 2877782"/>
                <a:gd name="connsiteY16" fmla="*/ 2658012 h 3164129"/>
                <a:gd name="connsiteX17" fmla="*/ 2557791 w 2877782"/>
                <a:gd name="connsiteY17" fmla="*/ 1696603 h 3164129"/>
                <a:gd name="connsiteX18" fmla="*/ 2474034 w 2877782"/>
                <a:gd name="connsiteY18" fmla="*/ 1612131 h 3164129"/>
                <a:gd name="connsiteX19" fmla="*/ 406612 w 2877782"/>
                <a:gd name="connsiteY19" fmla="*/ 1612131 h 3164129"/>
                <a:gd name="connsiteX20" fmla="*/ 325003 w 2877782"/>
                <a:gd name="connsiteY20" fmla="*/ 1695172 h 3164129"/>
                <a:gd name="connsiteX21" fmla="*/ 325003 w 2877782"/>
                <a:gd name="connsiteY21" fmla="*/ 2659444 h 3164129"/>
                <a:gd name="connsiteX22" fmla="*/ 406612 w 2877782"/>
                <a:gd name="connsiteY22" fmla="*/ 2741768 h 3164129"/>
                <a:gd name="connsiteX23" fmla="*/ 1440323 w 2877782"/>
                <a:gd name="connsiteY23" fmla="*/ 2741052 h 3164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77782" h="3164129">
                  <a:moveTo>
                    <a:pt x="2881362" y="1584212"/>
                  </a:moveTo>
                  <a:cubicBezTo>
                    <a:pt x="2881362" y="2083887"/>
                    <a:pt x="2881362" y="2584278"/>
                    <a:pt x="2881362" y="3083952"/>
                  </a:cubicBezTo>
                  <a:cubicBezTo>
                    <a:pt x="2881362" y="3136927"/>
                    <a:pt x="2860602" y="3160550"/>
                    <a:pt x="2807628" y="3164845"/>
                  </a:cubicBezTo>
                  <a:cubicBezTo>
                    <a:pt x="2796174" y="3165561"/>
                    <a:pt x="2784720" y="3166277"/>
                    <a:pt x="2772551" y="3166277"/>
                  </a:cubicBezTo>
                  <a:cubicBezTo>
                    <a:pt x="1885592" y="3166277"/>
                    <a:pt x="997918" y="3166277"/>
                    <a:pt x="110959" y="3166277"/>
                  </a:cubicBezTo>
                  <a:cubicBezTo>
                    <a:pt x="100221" y="3166277"/>
                    <a:pt x="89483" y="3166277"/>
                    <a:pt x="78745" y="3165561"/>
                  </a:cubicBezTo>
                  <a:cubicBezTo>
                    <a:pt x="21476" y="3161266"/>
                    <a:pt x="0" y="3137642"/>
                    <a:pt x="0" y="3080373"/>
                  </a:cubicBezTo>
                  <a:cubicBezTo>
                    <a:pt x="0" y="2082455"/>
                    <a:pt x="0" y="1084538"/>
                    <a:pt x="0" y="86620"/>
                  </a:cubicBezTo>
                  <a:cubicBezTo>
                    <a:pt x="0" y="29350"/>
                    <a:pt x="21476" y="5727"/>
                    <a:pt x="78745" y="716"/>
                  </a:cubicBezTo>
                  <a:cubicBezTo>
                    <a:pt x="87336" y="0"/>
                    <a:pt x="96642" y="0"/>
                    <a:pt x="105232" y="0"/>
                  </a:cubicBezTo>
                  <a:cubicBezTo>
                    <a:pt x="995054" y="0"/>
                    <a:pt x="1884876" y="0"/>
                    <a:pt x="2775414" y="0"/>
                  </a:cubicBezTo>
                  <a:cubicBezTo>
                    <a:pt x="2789731" y="0"/>
                    <a:pt x="2804049" y="716"/>
                    <a:pt x="2818366" y="2863"/>
                  </a:cubicBezTo>
                  <a:cubicBezTo>
                    <a:pt x="2862034" y="9306"/>
                    <a:pt x="2882078" y="32930"/>
                    <a:pt x="2882078" y="76598"/>
                  </a:cubicBezTo>
                  <a:cubicBezTo>
                    <a:pt x="2881362" y="579136"/>
                    <a:pt x="2881362" y="1081674"/>
                    <a:pt x="2881362" y="1584212"/>
                  </a:cubicBezTo>
                  <a:close/>
                  <a:moveTo>
                    <a:pt x="1440323" y="2741052"/>
                  </a:moveTo>
                  <a:cubicBezTo>
                    <a:pt x="1784655" y="2741052"/>
                    <a:pt x="2129702" y="2741052"/>
                    <a:pt x="2474034" y="2741052"/>
                  </a:cubicBezTo>
                  <a:cubicBezTo>
                    <a:pt x="2536315" y="2741052"/>
                    <a:pt x="2557791" y="2719576"/>
                    <a:pt x="2557791" y="2658012"/>
                  </a:cubicBezTo>
                  <a:cubicBezTo>
                    <a:pt x="2557791" y="2337304"/>
                    <a:pt x="2557791" y="2017311"/>
                    <a:pt x="2557791" y="1696603"/>
                  </a:cubicBezTo>
                  <a:cubicBezTo>
                    <a:pt x="2557791" y="1635039"/>
                    <a:pt x="2535599" y="1612131"/>
                    <a:pt x="2474034" y="1612131"/>
                  </a:cubicBezTo>
                  <a:cubicBezTo>
                    <a:pt x="1784655" y="1612131"/>
                    <a:pt x="1095991" y="1612131"/>
                    <a:pt x="406612" y="1612131"/>
                  </a:cubicBezTo>
                  <a:cubicBezTo>
                    <a:pt x="346479" y="1612131"/>
                    <a:pt x="325003" y="1634323"/>
                    <a:pt x="325003" y="1695172"/>
                  </a:cubicBezTo>
                  <a:cubicBezTo>
                    <a:pt x="325003" y="2016596"/>
                    <a:pt x="325003" y="2338020"/>
                    <a:pt x="325003" y="2659444"/>
                  </a:cubicBezTo>
                  <a:cubicBezTo>
                    <a:pt x="325003" y="2720292"/>
                    <a:pt x="345763" y="2741768"/>
                    <a:pt x="406612" y="2741768"/>
                  </a:cubicBezTo>
                  <a:cubicBezTo>
                    <a:pt x="751660" y="2741052"/>
                    <a:pt x="1095991" y="2741052"/>
                    <a:pt x="1440323" y="2741052"/>
                  </a:cubicBezTo>
                  <a:close/>
                </a:path>
              </a:pathLst>
            </a:custGeom>
            <a:grpFill/>
            <a:ln w="7151"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B5A48AED-2F33-4260-AF63-37B09F85F2B6}"/>
                </a:ext>
              </a:extLst>
            </p:cNvPr>
            <p:cNvSpPr/>
            <p:nvPr/>
          </p:nvSpPr>
          <p:spPr>
            <a:xfrm>
              <a:off x="3754787" y="2664438"/>
              <a:ext cx="4037486" cy="415203"/>
            </a:xfrm>
            <a:custGeom>
              <a:avLst/>
              <a:gdLst>
                <a:gd name="connsiteX0" fmla="*/ 2020505 w 4037486"/>
                <a:gd name="connsiteY0" fmla="*/ 415220 h 415202"/>
                <a:gd name="connsiteX1" fmla="*/ 188603 w 4037486"/>
                <a:gd name="connsiteY1" fmla="*/ 415935 h 415202"/>
                <a:gd name="connsiteX2" fmla="*/ 330 w 4037486"/>
                <a:gd name="connsiteY2" fmla="*/ 225515 h 415202"/>
                <a:gd name="connsiteX3" fmla="*/ 15363 w 4037486"/>
                <a:gd name="connsiteY3" fmla="*/ 104534 h 415202"/>
                <a:gd name="connsiteX4" fmla="*/ 166411 w 4037486"/>
                <a:gd name="connsiteY4" fmla="*/ 1449 h 415202"/>
                <a:gd name="connsiteX5" fmla="*/ 881562 w 4037486"/>
                <a:gd name="connsiteY5" fmla="*/ 1449 h 415202"/>
                <a:gd name="connsiteX6" fmla="*/ 911628 w 4037486"/>
                <a:gd name="connsiteY6" fmla="*/ 10039 h 415202"/>
                <a:gd name="connsiteX7" fmla="*/ 1575236 w 4037486"/>
                <a:gd name="connsiteY7" fmla="*/ 235537 h 415202"/>
                <a:gd name="connsiteX8" fmla="*/ 2137191 w 4037486"/>
                <a:gd name="connsiteY8" fmla="*/ 271331 h 415202"/>
                <a:gd name="connsiteX9" fmla="*/ 2823707 w 4037486"/>
                <a:gd name="connsiteY9" fmla="*/ 140327 h 415202"/>
                <a:gd name="connsiteX10" fmla="*/ 3115065 w 4037486"/>
                <a:gd name="connsiteY10" fmla="*/ 16482 h 415202"/>
                <a:gd name="connsiteX11" fmla="*/ 3167323 w 4037486"/>
                <a:gd name="connsiteY11" fmla="*/ 1449 h 415202"/>
                <a:gd name="connsiteX12" fmla="*/ 3855271 w 4037486"/>
                <a:gd name="connsiteY12" fmla="*/ 17 h 415202"/>
                <a:gd name="connsiteX13" fmla="*/ 4037816 w 4037486"/>
                <a:gd name="connsiteY13" fmla="*/ 183995 h 415202"/>
                <a:gd name="connsiteX14" fmla="*/ 4023499 w 4037486"/>
                <a:gd name="connsiteY14" fmla="*/ 309987 h 415202"/>
                <a:gd name="connsiteX15" fmla="*/ 3861714 w 4037486"/>
                <a:gd name="connsiteY15" fmla="*/ 413788 h 415202"/>
                <a:gd name="connsiteX16" fmla="*/ 2528054 w 4037486"/>
                <a:gd name="connsiteY16" fmla="*/ 413788 h 415202"/>
                <a:gd name="connsiteX17" fmla="*/ 2020505 w 4037486"/>
                <a:gd name="connsiteY17" fmla="*/ 415220 h 41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37486" h="415202">
                  <a:moveTo>
                    <a:pt x="2020505" y="415220"/>
                  </a:moveTo>
                  <a:cubicBezTo>
                    <a:pt x="1409871" y="415220"/>
                    <a:pt x="799237" y="413788"/>
                    <a:pt x="188603" y="415935"/>
                  </a:cubicBezTo>
                  <a:cubicBezTo>
                    <a:pt x="82655" y="416651"/>
                    <a:pt x="-6113" y="344349"/>
                    <a:pt x="330" y="225515"/>
                  </a:cubicBezTo>
                  <a:cubicBezTo>
                    <a:pt x="2478" y="184711"/>
                    <a:pt x="1046" y="141759"/>
                    <a:pt x="15363" y="104534"/>
                  </a:cubicBezTo>
                  <a:cubicBezTo>
                    <a:pt x="40419" y="37958"/>
                    <a:pt x="94109" y="1449"/>
                    <a:pt x="166411" y="1449"/>
                  </a:cubicBezTo>
                  <a:cubicBezTo>
                    <a:pt x="404795" y="733"/>
                    <a:pt x="643178" y="733"/>
                    <a:pt x="881562" y="1449"/>
                  </a:cubicBezTo>
                  <a:cubicBezTo>
                    <a:pt x="891584" y="1449"/>
                    <a:pt x="902322" y="5028"/>
                    <a:pt x="911628" y="10039"/>
                  </a:cubicBezTo>
                  <a:cubicBezTo>
                    <a:pt x="1120661" y="120283"/>
                    <a:pt x="1343295" y="194733"/>
                    <a:pt x="1575236" y="235537"/>
                  </a:cubicBezTo>
                  <a:cubicBezTo>
                    <a:pt x="1760645" y="268467"/>
                    <a:pt x="1948203" y="280637"/>
                    <a:pt x="2137191" y="271331"/>
                  </a:cubicBezTo>
                  <a:cubicBezTo>
                    <a:pt x="2372711" y="259877"/>
                    <a:pt x="2602504" y="219788"/>
                    <a:pt x="2823707" y="140327"/>
                  </a:cubicBezTo>
                  <a:cubicBezTo>
                    <a:pt x="2923212" y="104534"/>
                    <a:pt x="3017707" y="57287"/>
                    <a:pt x="3115065" y="16482"/>
                  </a:cubicBezTo>
                  <a:cubicBezTo>
                    <a:pt x="3131530" y="9323"/>
                    <a:pt x="3150142" y="1449"/>
                    <a:pt x="3167323" y="1449"/>
                  </a:cubicBezTo>
                  <a:cubicBezTo>
                    <a:pt x="3396400" y="733"/>
                    <a:pt x="3626193" y="2881"/>
                    <a:pt x="3855271" y="17"/>
                  </a:cubicBezTo>
                  <a:cubicBezTo>
                    <a:pt x="3966946" y="-1415"/>
                    <a:pt x="4046407" y="86637"/>
                    <a:pt x="4037816" y="183995"/>
                  </a:cubicBezTo>
                  <a:cubicBezTo>
                    <a:pt x="4034237" y="226231"/>
                    <a:pt x="4036385" y="270615"/>
                    <a:pt x="4023499" y="309987"/>
                  </a:cubicBezTo>
                  <a:cubicBezTo>
                    <a:pt x="4002739" y="375847"/>
                    <a:pt x="3936879" y="413788"/>
                    <a:pt x="3861714" y="413788"/>
                  </a:cubicBezTo>
                  <a:cubicBezTo>
                    <a:pt x="3417160" y="413788"/>
                    <a:pt x="2972607" y="413788"/>
                    <a:pt x="2528054" y="413788"/>
                  </a:cubicBezTo>
                  <a:cubicBezTo>
                    <a:pt x="2359826" y="415220"/>
                    <a:pt x="2190165" y="415220"/>
                    <a:pt x="2020505" y="415220"/>
                  </a:cubicBezTo>
                  <a:close/>
                </a:path>
              </a:pathLst>
            </a:custGeom>
            <a:grpFill/>
            <a:ln w="7151"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B61CD9A3-464F-4D39-A5B0-B8A0FBF6A752}"/>
                </a:ext>
              </a:extLst>
            </p:cNvPr>
            <p:cNvSpPr/>
            <p:nvPr/>
          </p:nvSpPr>
          <p:spPr>
            <a:xfrm>
              <a:off x="4788828" y="4925161"/>
              <a:ext cx="1968632" cy="866198"/>
            </a:xfrm>
            <a:custGeom>
              <a:avLst/>
              <a:gdLst>
                <a:gd name="connsiteX0" fmla="*/ 1972928 w 1968632"/>
                <a:gd name="connsiteY0" fmla="*/ 0 h 866198"/>
                <a:gd name="connsiteX1" fmla="*/ 1972928 w 1968632"/>
                <a:gd name="connsiteY1" fmla="*/ 869062 h 866198"/>
                <a:gd name="connsiteX2" fmla="*/ 0 w 1968632"/>
                <a:gd name="connsiteY2" fmla="*/ 869062 h 866198"/>
                <a:gd name="connsiteX3" fmla="*/ 0 w 1968632"/>
                <a:gd name="connsiteY3" fmla="*/ 0 h 866198"/>
                <a:gd name="connsiteX4" fmla="*/ 1972928 w 1968632"/>
                <a:gd name="connsiteY4" fmla="*/ 0 h 866198"/>
                <a:gd name="connsiteX5" fmla="*/ 982169 w 1968632"/>
                <a:gd name="connsiteY5" fmla="*/ 637121 h 866198"/>
                <a:gd name="connsiteX6" fmla="*/ 1188338 w 1968632"/>
                <a:gd name="connsiteY6" fmla="*/ 440258 h 866198"/>
                <a:gd name="connsiteX7" fmla="*/ 992907 w 1968632"/>
                <a:gd name="connsiteY7" fmla="*/ 232657 h 866198"/>
                <a:gd name="connsiteX8" fmla="*/ 784590 w 1968632"/>
                <a:gd name="connsiteY8" fmla="*/ 432383 h 866198"/>
                <a:gd name="connsiteX9" fmla="*/ 982169 w 1968632"/>
                <a:gd name="connsiteY9" fmla="*/ 637121 h 866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8632" h="866198">
                  <a:moveTo>
                    <a:pt x="1972928" y="0"/>
                  </a:moveTo>
                  <a:cubicBezTo>
                    <a:pt x="1972928" y="290642"/>
                    <a:pt x="1972928" y="579136"/>
                    <a:pt x="1972928" y="869062"/>
                  </a:cubicBezTo>
                  <a:cubicBezTo>
                    <a:pt x="1315047" y="869062"/>
                    <a:pt x="658597" y="869062"/>
                    <a:pt x="0" y="869062"/>
                  </a:cubicBezTo>
                  <a:cubicBezTo>
                    <a:pt x="0" y="579852"/>
                    <a:pt x="0" y="290642"/>
                    <a:pt x="0" y="0"/>
                  </a:cubicBezTo>
                  <a:cubicBezTo>
                    <a:pt x="657165" y="0"/>
                    <a:pt x="1313615" y="0"/>
                    <a:pt x="1972928" y="0"/>
                  </a:cubicBezTo>
                  <a:close/>
                  <a:moveTo>
                    <a:pt x="982169" y="637121"/>
                  </a:moveTo>
                  <a:cubicBezTo>
                    <a:pt x="1091696" y="639985"/>
                    <a:pt x="1184043" y="551933"/>
                    <a:pt x="1188338" y="440258"/>
                  </a:cubicBezTo>
                  <a:cubicBezTo>
                    <a:pt x="1192633" y="331446"/>
                    <a:pt x="1102434" y="236236"/>
                    <a:pt x="992907" y="232657"/>
                  </a:cubicBezTo>
                  <a:cubicBezTo>
                    <a:pt x="880516" y="229077"/>
                    <a:pt x="786737" y="318561"/>
                    <a:pt x="784590" y="432383"/>
                  </a:cubicBezTo>
                  <a:cubicBezTo>
                    <a:pt x="781010" y="541911"/>
                    <a:pt x="870494" y="634257"/>
                    <a:pt x="982169" y="637121"/>
                  </a:cubicBezTo>
                  <a:close/>
                </a:path>
              </a:pathLst>
            </a:custGeom>
            <a:grpFill/>
            <a:ln w="7151" cap="flat">
              <a:noFill/>
              <a:prstDash val="solid"/>
              <a:miter/>
            </a:ln>
          </p:spPr>
          <p:txBody>
            <a:bodyPr rtlCol="0" anchor="ctr"/>
            <a:lstStyle/>
            <a:p>
              <a:endParaRPr lang="en-US" dirty="0"/>
            </a:p>
          </p:txBody>
        </p:sp>
      </p:grpSp>
      <p:sp>
        <p:nvSpPr>
          <p:cNvPr id="83" name="Freeform: Shape 82">
            <a:extLst>
              <a:ext uri="{FF2B5EF4-FFF2-40B4-BE49-F238E27FC236}">
                <a16:creationId xmlns:a16="http://schemas.microsoft.com/office/drawing/2014/main" id="{D1FE2FB6-367C-4198-8B54-C157D6260FB9}"/>
              </a:ext>
            </a:extLst>
          </p:cNvPr>
          <p:cNvSpPr/>
          <p:nvPr/>
        </p:nvSpPr>
        <p:spPr>
          <a:xfrm rot="20712819">
            <a:off x="35792" y="5221009"/>
            <a:ext cx="777905" cy="467529"/>
          </a:xfrm>
          <a:custGeom>
            <a:avLst/>
            <a:gdLst>
              <a:gd name="connsiteX0" fmla="*/ 1463215 w 1885950"/>
              <a:gd name="connsiteY0" fmla="*/ 833805 h 1133475"/>
              <a:gd name="connsiteX1" fmla="*/ 1517508 w 1885950"/>
              <a:gd name="connsiteY1" fmla="*/ 851903 h 1133475"/>
              <a:gd name="connsiteX2" fmla="*/ 1873742 w 1885950"/>
              <a:gd name="connsiteY2" fmla="*/ 670928 h 1133475"/>
              <a:gd name="connsiteX3" fmla="*/ 1798495 w 1885950"/>
              <a:gd name="connsiteY3" fmla="*/ 408038 h 1133475"/>
              <a:gd name="connsiteX4" fmla="*/ 1629902 w 1885950"/>
              <a:gd name="connsiteY4" fmla="*/ 322313 h 1133475"/>
              <a:gd name="connsiteX5" fmla="*/ 1587992 w 1885950"/>
              <a:gd name="connsiteY5" fmla="*/ 289928 h 1133475"/>
              <a:gd name="connsiteX6" fmla="*/ 1541320 w 1885950"/>
              <a:gd name="connsiteY6" fmla="*/ 250875 h 1133475"/>
              <a:gd name="connsiteX7" fmla="*/ 583105 w 1885950"/>
              <a:gd name="connsiteY7" fmla="*/ 3225 h 1133475"/>
              <a:gd name="connsiteX8" fmla="*/ 514525 w 1885950"/>
              <a:gd name="connsiteY8" fmla="*/ 39420 h 1133475"/>
              <a:gd name="connsiteX9" fmla="*/ 510715 w 1885950"/>
              <a:gd name="connsiteY9" fmla="*/ 609015 h 1133475"/>
              <a:gd name="connsiteX10" fmla="*/ 521192 w 1885950"/>
              <a:gd name="connsiteY10" fmla="*/ 651878 h 1133475"/>
              <a:gd name="connsiteX11" fmla="*/ 476425 w 1885950"/>
              <a:gd name="connsiteY11" fmla="*/ 648068 h 1133475"/>
              <a:gd name="connsiteX12" fmla="*/ 43037 w 1885950"/>
              <a:gd name="connsiteY12" fmla="*/ 535673 h 1133475"/>
              <a:gd name="connsiteX13" fmla="*/ 3032 w 1885950"/>
              <a:gd name="connsiteY13" fmla="*/ 535673 h 1133475"/>
              <a:gd name="connsiteX14" fmla="*/ 8748 w 1885950"/>
              <a:gd name="connsiteY14" fmla="*/ 571868 h 1133475"/>
              <a:gd name="connsiteX15" fmla="*/ 158290 w 1885950"/>
              <a:gd name="connsiteY15" fmla="*/ 764273 h 1133475"/>
              <a:gd name="connsiteX16" fmla="*/ 499285 w 1885950"/>
              <a:gd name="connsiteY16" fmla="*/ 930960 h 1133475"/>
              <a:gd name="connsiteX17" fmla="*/ 540242 w 1885950"/>
              <a:gd name="connsiteY17" fmla="*/ 957630 h 1133475"/>
              <a:gd name="connsiteX18" fmla="*/ 581200 w 1885950"/>
              <a:gd name="connsiteY18" fmla="*/ 993825 h 1133475"/>
              <a:gd name="connsiteX19" fmla="*/ 1139365 w 1885950"/>
              <a:gd name="connsiteY19" fmla="*/ 1135748 h 1133475"/>
              <a:gd name="connsiteX20" fmla="*/ 1185085 w 1885950"/>
              <a:gd name="connsiteY20" fmla="*/ 1133843 h 1133475"/>
              <a:gd name="connsiteX21" fmla="*/ 1265095 w 1885950"/>
              <a:gd name="connsiteY21" fmla="*/ 1114793 h 1133475"/>
              <a:gd name="connsiteX22" fmla="*/ 1568942 w 1885950"/>
              <a:gd name="connsiteY22" fmla="*/ 1110983 h 1133475"/>
              <a:gd name="connsiteX23" fmla="*/ 1801352 w 1885950"/>
              <a:gd name="connsiteY23" fmla="*/ 1026210 h 1133475"/>
              <a:gd name="connsiteX24" fmla="*/ 1831833 w 1885950"/>
              <a:gd name="connsiteY24" fmla="*/ 988110 h 1133475"/>
              <a:gd name="connsiteX25" fmla="*/ 1789923 w 1885950"/>
              <a:gd name="connsiteY25" fmla="*/ 970965 h 1133475"/>
              <a:gd name="connsiteX26" fmla="*/ 1640380 w 1885950"/>
              <a:gd name="connsiteY26" fmla="*/ 940485 h 1133475"/>
              <a:gd name="connsiteX27" fmla="*/ 1326055 w 1885950"/>
              <a:gd name="connsiteY27" fmla="*/ 876668 h 1133475"/>
              <a:gd name="connsiteX28" fmla="*/ 1463215 w 1885950"/>
              <a:gd name="connsiteY28" fmla="*/ 833805 h 1133475"/>
              <a:gd name="connsiteX29" fmla="*/ 1534652 w 1885950"/>
              <a:gd name="connsiteY29" fmla="*/ 655688 h 1133475"/>
              <a:gd name="connsiteX30" fmla="*/ 1596565 w 1885950"/>
              <a:gd name="connsiteY30" fmla="*/ 439470 h 1133475"/>
              <a:gd name="connsiteX31" fmla="*/ 1642285 w 1885950"/>
              <a:gd name="connsiteY31" fmla="*/ 408990 h 1133475"/>
              <a:gd name="connsiteX32" fmla="*/ 1764205 w 1885950"/>
              <a:gd name="connsiteY32" fmla="*/ 675690 h 1133475"/>
              <a:gd name="connsiteX33" fmla="*/ 1621330 w 1885950"/>
              <a:gd name="connsiteY33" fmla="*/ 760463 h 1133475"/>
              <a:gd name="connsiteX34" fmla="*/ 1583230 w 1885950"/>
              <a:gd name="connsiteY34" fmla="*/ 756653 h 1133475"/>
              <a:gd name="connsiteX35" fmla="*/ 1534652 w 1885950"/>
              <a:gd name="connsiteY35" fmla="*/ 65568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85950" h="1133475">
                <a:moveTo>
                  <a:pt x="1463215" y="833805"/>
                </a:moveTo>
                <a:cubicBezTo>
                  <a:pt x="1481313" y="840473"/>
                  <a:pt x="1499410" y="847140"/>
                  <a:pt x="1517508" y="851903"/>
                </a:cubicBezTo>
                <a:cubicBezTo>
                  <a:pt x="1684195" y="899528"/>
                  <a:pt x="1814688" y="833805"/>
                  <a:pt x="1873742" y="670928"/>
                </a:cubicBezTo>
                <a:cubicBezTo>
                  <a:pt x="1911842" y="566153"/>
                  <a:pt x="1886125" y="477570"/>
                  <a:pt x="1798495" y="408038"/>
                </a:cubicBezTo>
                <a:cubicBezTo>
                  <a:pt x="1748013" y="368033"/>
                  <a:pt x="1689910" y="342315"/>
                  <a:pt x="1629902" y="322313"/>
                </a:cubicBezTo>
                <a:cubicBezTo>
                  <a:pt x="1611805" y="316598"/>
                  <a:pt x="1590850" y="313740"/>
                  <a:pt x="1587992" y="289928"/>
                </a:cubicBezTo>
                <a:cubicBezTo>
                  <a:pt x="1585135" y="261353"/>
                  <a:pt x="1563227" y="255638"/>
                  <a:pt x="1541320" y="250875"/>
                </a:cubicBezTo>
                <a:cubicBezTo>
                  <a:pt x="1222233" y="168008"/>
                  <a:pt x="902192" y="86093"/>
                  <a:pt x="583105" y="3225"/>
                </a:cubicBezTo>
                <a:cubicBezTo>
                  <a:pt x="545957" y="-6300"/>
                  <a:pt x="527860" y="5130"/>
                  <a:pt x="514525" y="39420"/>
                </a:cubicBezTo>
                <a:cubicBezTo>
                  <a:pt x="436420" y="228968"/>
                  <a:pt x="409750" y="418515"/>
                  <a:pt x="510715" y="609015"/>
                </a:cubicBezTo>
                <a:cubicBezTo>
                  <a:pt x="517382" y="622350"/>
                  <a:pt x="533575" y="638543"/>
                  <a:pt x="521192" y="651878"/>
                </a:cubicBezTo>
                <a:cubicBezTo>
                  <a:pt x="509762" y="664260"/>
                  <a:pt x="491665" y="651878"/>
                  <a:pt x="476425" y="648068"/>
                </a:cubicBezTo>
                <a:cubicBezTo>
                  <a:pt x="331645" y="610920"/>
                  <a:pt x="187817" y="572820"/>
                  <a:pt x="43037" y="535673"/>
                </a:cubicBezTo>
                <a:cubicBezTo>
                  <a:pt x="29702" y="531863"/>
                  <a:pt x="13510" y="522338"/>
                  <a:pt x="3032" y="535673"/>
                </a:cubicBezTo>
                <a:cubicBezTo>
                  <a:pt x="-4588" y="546150"/>
                  <a:pt x="3985" y="560438"/>
                  <a:pt x="8748" y="571868"/>
                </a:cubicBezTo>
                <a:cubicBezTo>
                  <a:pt x="41132" y="649973"/>
                  <a:pt x="87805" y="715695"/>
                  <a:pt x="158290" y="764273"/>
                </a:cubicBezTo>
                <a:cubicBezTo>
                  <a:pt x="264017" y="835710"/>
                  <a:pt x="380223" y="886193"/>
                  <a:pt x="499285" y="930960"/>
                </a:cubicBezTo>
                <a:cubicBezTo>
                  <a:pt x="514525" y="936675"/>
                  <a:pt x="539290" y="936675"/>
                  <a:pt x="540242" y="957630"/>
                </a:cubicBezTo>
                <a:cubicBezTo>
                  <a:pt x="541195" y="988110"/>
                  <a:pt x="561198" y="989063"/>
                  <a:pt x="581200" y="993825"/>
                </a:cubicBezTo>
                <a:cubicBezTo>
                  <a:pt x="766937" y="1041450"/>
                  <a:pt x="953627" y="1088123"/>
                  <a:pt x="1139365" y="1135748"/>
                </a:cubicBezTo>
                <a:cubicBezTo>
                  <a:pt x="1154605" y="1139558"/>
                  <a:pt x="1172702" y="1147178"/>
                  <a:pt x="1185085" y="1133843"/>
                </a:cubicBezTo>
                <a:cubicBezTo>
                  <a:pt x="1207945" y="1108125"/>
                  <a:pt x="1236520" y="1111935"/>
                  <a:pt x="1265095" y="1114793"/>
                </a:cubicBezTo>
                <a:cubicBezTo>
                  <a:pt x="1367013" y="1127175"/>
                  <a:pt x="1467977" y="1116698"/>
                  <a:pt x="1568942" y="1110983"/>
                </a:cubicBezTo>
                <a:cubicBezTo>
                  <a:pt x="1654667" y="1106220"/>
                  <a:pt x="1734677" y="1083360"/>
                  <a:pt x="1801352" y="1026210"/>
                </a:cubicBezTo>
                <a:cubicBezTo>
                  <a:pt x="1813735" y="1015733"/>
                  <a:pt x="1836595" y="1007160"/>
                  <a:pt x="1831833" y="988110"/>
                </a:cubicBezTo>
                <a:cubicBezTo>
                  <a:pt x="1828023" y="971918"/>
                  <a:pt x="1805163" y="974775"/>
                  <a:pt x="1789923" y="970965"/>
                </a:cubicBezTo>
                <a:cubicBezTo>
                  <a:pt x="1740392" y="960488"/>
                  <a:pt x="1690863" y="950010"/>
                  <a:pt x="1640380" y="940485"/>
                </a:cubicBezTo>
                <a:cubicBezTo>
                  <a:pt x="1538463" y="919530"/>
                  <a:pt x="1435592" y="898575"/>
                  <a:pt x="1326055" y="876668"/>
                </a:cubicBezTo>
                <a:cubicBezTo>
                  <a:pt x="1387967" y="810945"/>
                  <a:pt x="1398445" y="809040"/>
                  <a:pt x="1463215" y="833805"/>
                </a:cubicBezTo>
                <a:close/>
                <a:moveTo>
                  <a:pt x="1534652" y="655688"/>
                </a:moveTo>
                <a:cubicBezTo>
                  <a:pt x="1576563" y="589965"/>
                  <a:pt x="1595613" y="516623"/>
                  <a:pt x="1596565" y="439470"/>
                </a:cubicBezTo>
                <a:cubicBezTo>
                  <a:pt x="1596565" y="404228"/>
                  <a:pt x="1607995" y="394703"/>
                  <a:pt x="1642285" y="408990"/>
                </a:cubicBezTo>
                <a:cubicBezTo>
                  <a:pt x="1773730" y="464235"/>
                  <a:pt x="1822308" y="568058"/>
                  <a:pt x="1764205" y="675690"/>
                </a:cubicBezTo>
                <a:cubicBezTo>
                  <a:pt x="1733725" y="732840"/>
                  <a:pt x="1688005" y="763320"/>
                  <a:pt x="1621330" y="760463"/>
                </a:cubicBezTo>
                <a:cubicBezTo>
                  <a:pt x="1608948" y="759510"/>
                  <a:pt x="1595613" y="758558"/>
                  <a:pt x="1583230" y="756653"/>
                </a:cubicBezTo>
                <a:cubicBezTo>
                  <a:pt x="1493695" y="743318"/>
                  <a:pt x="1487980" y="729983"/>
                  <a:pt x="1534652" y="655688"/>
                </a:cubicBezTo>
                <a:close/>
              </a:path>
            </a:pathLst>
          </a:custGeom>
          <a:solidFill>
            <a:schemeClr val="accent3"/>
          </a:solidFill>
          <a:ln w="9525" cap="flat">
            <a:noFill/>
            <a:prstDash val="solid"/>
            <a:miter/>
          </a:ln>
        </p:spPr>
        <p:txBody>
          <a:bodyPr rtlCol="0" anchor="ctr"/>
          <a:lstStyle/>
          <a:p>
            <a:endParaRPr lang="en-US"/>
          </a:p>
        </p:txBody>
      </p:sp>
      <p:grpSp>
        <p:nvGrpSpPr>
          <p:cNvPr id="84" name="Group 83">
            <a:extLst>
              <a:ext uri="{FF2B5EF4-FFF2-40B4-BE49-F238E27FC236}">
                <a16:creationId xmlns:a16="http://schemas.microsoft.com/office/drawing/2014/main" id="{2C89B511-8D11-4284-9691-9DBC61BA05E7}"/>
              </a:ext>
            </a:extLst>
          </p:cNvPr>
          <p:cNvGrpSpPr/>
          <p:nvPr/>
        </p:nvGrpSpPr>
        <p:grpSpPr>
          <a:xfrm>
            <a:off x="151217" y="2015367"/>
            <a:ext cx="636861" cy="763791"/>
            <a:chOff x="6761163" y="2984500"/>
            <a:chExt cx="915988" cy="1098550"/>
          </a:xfrm>
          <a:solidFill>
            <a:schemeClr val="accent1"/>
          </a:solidFill>
        </p:grpSpPr>
        <p:sp>
          <p:nvSpPr>
            <p:cNvPr id="85" name="Freeform 14">
              <a:extLst>
                <a:ext uri="{FF2B5EF4-FFF2-40B4-BE49-F238E27FC236}">
                  <a16:creationId xmlns:a16="http://schemas.microsoft.com/office/drawing/2014/main" id="{F1BE96F0-94D0-4B25-B0A8-BABC36583207}"/>
                </a:ext>
              </a:extLst>
            </p:cNvPr>
            <p:cNvSpPr>
              <a:spLocks/>
            </p:cNvSpPr>
            <p:nvPr/>
          </p:nvSpPr>
          <p:spPr bwMode="auto">
            <a:xfrm>
              <a:off x="7046913" y="2984500"/>
              <a:ext cx="361950" cy="239713"/>
            </a:xfrm>
            <a:custGeom>
              <a:avLst/>
              <a:gdLst>
                <a:gd name="T0" fmla="*/ 434 w 741"/>
                <a:gd name="T1" fmla="*/ 127 h 492"/>
                <a:gd name="T2" fmla="*/ 434 w 741"/>
                <a:gd name="T3" fmla="*/ 74 h 492"/>
                <a:gd name="T4" fmla="*/ 462 w 741"/>
                <a:gd name="T5" fmla="*/ 38 h 492"/>
                <a:gd name="T6" fmla="*/ 424 w 741"/>
                <a:gd name="T7" fmla="*/ 0 h 492"/>
                <a:gd name="T8" fmla="*/ 317 w 741"/>
                <a:gd name="T9" fmla="*/ 0 h 492"/>
                <a:gd name="T10" fmla="*/ 279 w 741"/>
                <a:gd name="T11" fmla="*/ 38 h 492"/>
                <a:gd name="T12" fmla="*/ 307 w 741"/>
                <a:gd name="T13" fmla="*/ 74 h 492"/>
                <a:gd name="T14" fmla="*/ 307 w 741"/>
                <a:gd name="T15" fmla="*/ 127 h 492"/>
                <a:gd name="T16" fmla="*/ 0 w 741"/>
                <a:gd name="T17" fmla="*/ 492 h 492"/>
                <a:gd name="T18" fmla="*/ 741 w 741"/>
                <a:gd name="T19" fmla="*/ 492 h 492"/>
                <a:gd name="T20" fmla="*/ 434 w 741"/>
                <a:gd name="T21" fmla="*/ 127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92">
                  <a:moveTo>
                    <a:pt x="434" y="127"/>
                  </a:moveTo>
                  <a:lnTo>
                    <a:pt x="434" y="74"/>
                  </a:lnTo>
                  <a:cubicBezTo>
                    <a:pt x="450" y="70"/>
                    <a:pt x="462" y="55"/>
                    <a:pt x="462" y="38"/>
                  </a:cubicBezTo>
                  <a:cubicBezTo>
                    <a:pt x="462" y="17"/>
                    <a:pt x="445" y="0"/>
                    <a:pt x="424" y="0"/>
                  </a:cubicBezTo>
                  <a:lnTo>
                    <a:pt x="317" y="0"/>
                  </a:lnTo>
                  <a:cubicBezTo>
                    <a:pt x="296" y="0"/>
                    <a:pt x="279" y="17"/>
                    <a:pt x="279" y="38"/>
                  </a:cubicBezTo>
                  <a:cubicBezTo>
                    <a:pt x="279" y="55"/>
                    <a:pt x="291" y="70"/>
                    <a:pt x="307" y="74"/>
                  </a:cubicBezTo>
                  <a:lnTo>
                    <a:pt x="307" y="127"/>
                  </a:lnTo>
                  <a:cubicBezTo>
                    <a:pt x="133" y="157"/>
                    <a:pt x="0" y="309"/>
                    <a:pt x="0" y="492"/>
                  </a:cubicBezTo>
                  <a:lnTo>
                    <a:pt x="741" y="492"/>
                  </a:lnTo>
                  <a:cubicBezTo>
                    <a:pt x="741" y="309"/>
                    <a:pt x="608" y="157"/>
                    <a:pt x="434"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6" name="Freeform 15">
              <a:extLst>
                <a:ext uri="{FF2B5EF4-FFF2-40B4-BE49-F238E27FC236}">
                  <a16:creationId xmlns:a16="http://schemas.microsoft.com/office/drawing/2014/main" id="{0AFB75AB-5F65-46BF-B579-624578275A5E}"/>
                </a:ext>
              </a:extLst>
            </p:cNvPr>
            <p:cNvSpPr>
              <a:spLocks noEditPoints="1"/>
            </p:cNvSpPr>
            <p:nvPr/>
          </p:nvSpPr>
          <p:spPr bwMode="auto">
            <a:xfrm>
              <a:off x="6761163" y="3238500"/>
              <a:ext cx="915988" cy="844550"/>
            </a:xfrm>
            <a:custGeom>
              <a:avLst/>
              <a:gdLst>
                <a:gd name="T0" fmla="*/ 343 w 1880"/>
                <a:gd name="T1" fmla="*/ 832 h 1735"/>
                <a:gd name="T2" fmla="*/ 150 w 1880"/>
                <a:gd name="T3" fmla="*/ 493 h 1735"/>
                <a:gd name="T4" fmla="*/ 537 w 1880"/>
                <a:gd name="T5" fmla="*/ 506 h 1735"/>
                <a:gd name="T6" fmla="*/ 462 w 1880"/>
                <a:gd name="T7" fmla="*/ 944 h 1735"/>
                <a:gd name="T8" fmla="*/ 1862 w 1880"/>
                <a:gd name="T9" fmla="*/ 248 h 1735"/>
                <a:gd name="T10" fmla="*/ 1765 w 1880"/>
                <a:gd name="T11" fmla="*/ 238 h 1735"/>
                <a:gd name="T12" fmla="*/ 1733 w 1880"/>
                <a:gd name="T13" fmla="*/ 262 h 1735"/>
                <a:gd name="T14" fmla="*/ 1694 w 1880"/>
                <a:gd name="T15" fmla="*/ 294 h 1735"/>
                <a:gd name="T16" fmla="*/ 1551 w 1880"/>
                <a:gd name="T17" fmla="*/ 397 h 1735"/>
                <a:gd name="T18" fmla="*/ 1396 w 1880"/>
                <a:gd name="T19" fmla="*/ 573 h 1735"/>
                <a:gd name="T20" fmla="*/ 1387 w 1880"/>
                <a:gd name="T21" fmla="*/ 584 h 1735"/>
                <a:gd name="T22" fmla="*/ 1334 w 1880"/>
                <a:gd name="T23" fmla="*/ 108 h 1735"/>
                <a:gd name="T24" fmla="*/ 1334 w 1880"/>
                <a:gd name="T25" fmla="*/ 0 h 1735"/>
                <a:gd name="T26" fmla="*/ 522 w 1880"/>
                <a:gd name="T27" fmla="*/ 54 h 1735"/>
                <a:gd name="T28" fmla="*/ 588 w 1880"/>
                <a:gd name="T29" fmla="*/ 108 h 1735"/>
                <a:gd name="T30" fmla="*/ 595 w 1880"/>
                <a:gd name="T31" fmla="*/ 134 h 1735"/>
                <a:gd name="T32" fmla="*/ 594 w 1880"/>
                <a:gd name="T33" fmla="*/ 322 h 1735"/>
                <a:gd name="T34" fmla="*/ 294 w 1880"/>
                <a:gd name="T35" fmla="*/ 243 h 1735"/>
                <a:gd name="T36" fmla="*/ 16 w 1880"/>
                <a:gd name="T37" fmla="*/ 492 h 1735"/>
                <a:gd name="T38" fmla="*/ 308 w 1880"/>
                <a:gd name="T39" fmla="*/ 960 h 1735"/>
                <a:gd name="T40" fmla="*/ 298 w 1880"/>
                <a:gd name="T41" fmla="*/ 1179 h 1735"/>
                <a:gd name="T42" fmla="*/ 416 w 1880"/>
                <a:gd name="T43" fmla="*/ 1226 h 1735"/>
                <a:gd name="T44" fmla="*/ 423 w 1880"/>
                <a:gd name="T45" fmla="*/ 1385 h 1735"/>
                <a:gd name="T46" fmla="*/ 518 w 1880"/>
                <a:gd name="T47" fmla="*/ 1606 h 1735"/>
                <a:gd name="T48" fmla="*/ 496 w 1880"/>
                <a:gd name="T49" fmla="*/ 1637 h 1735"/>
                <a:gd name="T50" fmla="*/ 430 w 1880"/>
                <a:gd name="T51" fmla="*/ 1735 h 1735"/>
                <a:gd name="T52" fmla="*/ 470 w 1880"/>
                <a:gd name="T53" fmla="*/ 1735 h 1735"/>
                <a:gd name="T54" fmla="*/ 597 w 1880"/>
                <a:gd name="T55" fmla="*/ 1735 h 1735"/>
                <a:gd name="T56" fmla="*/ 619 w 1880"/>
                <a:gd name="T57" fmla="*/ 1735 h 1735"/>
                <a:gd name="T58" fmla="*/ 635 w 1880"/>
                <a:gd name="T59" fmla="*/ 1735 h 1735"/>
                <a:gd name="T60" fmla="*/ 1444 w 1880"/>
                <a:gd name="T61" fmla="*/ 1735 h 1735"/>
                <a:gd name="T62" fmla="*/ 1517 w 1880"/>
                <a:gd name="T63" fmla="*/ 1704 h 1735"/>
                <a:gd name="T64" fmla="*/ 1404 w 1880"/>
                <a:gd name="T65" fmla="*/ 1637 h 1735"/>
                <a:gd name="T66" fmla="*/ 1549 w 1880"/>
                <a:gd name="T67" fmla="*/ 1063 h 1735"/>
                <a:gd name="T68" fmla="*/ 1551 w 1880"/>
                <a:gd name="T69" fmla="*/ 1011 h 1735"/>
                <a:gd name="T70" fmla="*/ 1700 w 1880"/>
                <a:gd name="T71" fmla="*/ 765 h 1735"/>
                <a:gd name="T72" fmla="*/ 1699 w 1880"/>
                <a:gd name="T73" fmla="*/ 716 h 1735"/>
                <a:gd name="T74" fmla="*/ 1686 w 1880"/>
                <a:gd name="T75" fmla="*/ 604 h 1735"/>
                <a:gd name="T76" fmla="*/ 1683 w 1880"/>
                <a:gd name="T77" fmla="*/ 559 h 1735"/>
                <a:gd name="T78" fmla="*/ 1744 w 1880"/>
                <a:gd name="T79" fmla="*/ 369 h 1735"/>
                <a:gd name="T80" fmla="*/ 1762 w 1880"/>
                <a:gd name="T81" fmla="*/ 345 h 1735"/>
                <a:gd name="T82" fmla="*/ 1797 w 1880"/>
                <a:gd name="T83" fmla="*/ 309 h 1735"/>
                <a:gd name="T84" fmla="*/ 1872 w 1880"/>
                <a:gd name="T85" fmla="*/ 255 h 1735"/>
                <a:gd name="T86" fmla="*/ 1871 w 1880"/>
                <a:gd name="T87" fmla="*/ 249 h 1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80" h="1735">
                  <a:moveTo>
                    <a:pt x="462" y="944"/>
                  </a:moveTo>
                  <a:cubicBezTo>
                    <a:pt x="425" y="904"/>
                    <a:pt x="383" y="868"/>
                    <a:pt x="343" y="832"/>
                  </a:cubicBezTo>
                  <a:cubicBezTo>
                    <a:pt x="271" y="769"/>
                    <a:pt x="181" y="706"/>
                    <a:pt x="148" y="612"/>
                  </a:cubicBezTo>
                  <a:cubicBezTo>
                    <a:pt x="134" y="574"/>
                    <a:pt x="135" y="531"/>
                    <a:pt x="150" y="493"/>
                  </a:cubicBezTo>
                  <a:cubicBezTo>
                    <a:pt x="178" y="416"/>
                    <a:pt x="261" y="365"/>
                    <a:pt x="343" y="373"/>
                  </a:cubicBezTo>
                  <a:cubicBezTo>
                    <a:pt x="424" y="381"/>
                    <a:pt x="494" y="438"/>
                    <a:pt x="537" y="506"/>
                  </a:cubicBezTo>
                  <a:cubicBezTo>
                    <a:pt x="545" y="520"/>
                    <a:pt x="552" y="532"/>
                    <a:pt x="557" y="542"/>
                  </a:cubicBezTo>
                  <a:cubicBezTo>
                    <a:pt x="532" y="678"/>
                    <a:pt x="502" y="813"/>
                    <a:pt x="462" y="944"/>
                  </a:cubicBezTo>
                  <a:close/>
                  <a:moveTo>
                    <a:pt x="1871" y="249"/>
                  </a:moveTo>
                  <a:cubicBezTo>
                    <a:pt x="1868" y="248"/>
                    <a:pt x="1865" y="248"/>
                    <a:pt x="1862" y="248"/>
                  </a:cubicBezTo>
                  <a:cubicBezTo>
                    <a:pt x="1836" y="247"/>
                    <a:pt x="1809" y="244"/>
                    <a:pt x="1780" y="240"/>
                  </a:cubicBezTo>
                  <a:cubicBezTo>
                    <a:pt x="1775" y="240"/>
                    <a:pt x="1770" y="239"/>
                    <a:pt x="1765" y="238"/>
                  </a:cubicBezTo>
                  <a:cubicBezTo>
                    <a:pt x="1764" y="239"/>
                    <a:pt x="1764" y="239"/>
                    <a:pt x="1763" y="239"/>
                  </a:cubicBezTo>
                  <a:cubicBezTo>
                    <a:pt x="1753" y="246"/>
                    <a:pt x="1743" y="254"/>
                    <a:pt x="1733" y="262"/>
                  </a:cubicBezTo>
                  <a:cubicBezTo>
                    <a:pt x="1731" y="263"/>
                    <a:pt x="1728" y="265"/>
                    <a:pt x="1725" y="266"/>
                  </a:cubicBezTo>
                  <a:cubicBezTo>
                    <a:pt x="1714" y="277"/>
                    <a:pt x="1699" y="282"/>
                    <a:pt x="1694" y="294"/>
                  </a:cubicBezTo>
                  <a:cubicBezTo>
                    <a:pt x="1691" y="296"/>
                    <a:pt x="1688" y="299"/>
                    <a:pt x="1685" y="301"/>
                  </a:cubicBezTo>
                  <a:cubicBezTo>
                    <a:pt x="1641" y="334"/>
                    <a:pt x="1592" y="360"/>
                    <a:pt x="1551" y="397"/>
                  </a:cubicBezTo>
                  <a:cubicBezTo>
                    <a:pt x="1548" y="400"/>
                    <a:pt x="1545" y="402"/>
                    <a:pt x="1542" y="405"/>
                  </a:cubicBezTo>
                  <a:cubicBezTo>
                    <a:pt x="1485" y="455"/>
                    <a:pt x="1433" y="511"/>
                    <a:pt x="1396" y="573"/>
                  </a:cubicBezTo>
                  <a:cubicBezTo>
                    <a:pt x="1394" y="575"/>
                    <a:pt x="1393" y="577"/>
                    <a:pt x="1391" y="579"/>
                  </a:cubicBezTo>
                  <a:cubicBezTo>
                    <a:pt x="1390" y="580"/>
                    <a:pt x="1388" y="582"/>
                    <a:pt x="1387" y="584"/>
                  </a:cubicBezTo>
                  <a:cubicBezTo>
                    <a:pt x="1275" y="439"/>
                    <a:pt x="1310" y="179"/>
                    <a:pt x="1322" y="108"/>
                  </a:cubicBezTo>
                  <a:lnTo>
                    <a:pt x="1334" y="108"/>
                  </a:lnTo>
                  <a:cubicBezTo>
                    <a:pt x="1363" y="108"/>
                    <a:pt x="1387" y="84"/>
                    <a:pt x="1387" y="54"/>
                  </a:cubicBezTo>
                  <a:cubicBezTo>
                    <a:pt x="1387" y="24"/>
                    <a:pt x="1363" y="0"/>
                    <a:pt x="1334" y="0"/>
                  </a:cubicBezTo>
                  <a:lnTo>
                    <a:pt x="576" y="0"/>
                  </a:lnTo>
                  <a:cubicBezTo>
                    <a:pt x="546" y="0"/>
                    <a:pt x="522" y="24"/>
                    <a:pt x="522" y="54"/>
                  </a:cubicBezTo>
                  <a:cubicBezTo>
                    <a:pt x="522" y="84"/>
                    <a:pt x="546" y="108"/>
                    <a:pt x="576" y="108"/>
                  </a:cubicBezTo>
                  <a:lnTo>
                    <a:pt x="588" y="108"/>
                  </a:lnTo>
                  <a:cubicBezTo>
                    <a:pt x="589" y="111"/>
                    <a:pt x="590" y="115"/>
                    <a:pt x="591" y="119"/>
                  </a:cubicBezTo>
                  <a:cubicBezTo>
                    <a:pt x="592" y="124"/>
                    <a:pt x="593" y="129"/>
                    <a:pt x="595" y="134"/>
                  </a:cubicBezTo>
                  <a:cubicBezTo>
                    <a:pt x="608" y="192"/>
                    <a:pt x="603" y="249"/>
                    <a:pt x="597" y="307"/>
                  </a:cubicBezTo>
                  <a:cubicBezTo>
                    <a:pt x="596" y="312"/>
                    <a:pt x="595" y="317"/>
                    <a:pt x="594" y="322"/>
                  </a:cubicBezTo>
                  <a:cubicBezTo>
                    <a:pt x="593" y="332"/>
                    <a:pt x="591" y="343"/>
                    <a:pt x="589" y="353"/>
                  </a:cubicBezTo>
                  <a:cubicBezTo>
                    <a:pt x="511" y="278"/>
                    <a:pt x="406" y="232"/>
                    <a:pt x="294" y="243"/>
                  </a:cubicBezTo>
                  <a:cubicBezTo>
                    <a:pt x="204" y="251"/>
                    <a:pt x="118" y="298"/>
                    <a:pt x="66" y="369"/>
                  </a:cubicBezTo>
                  <a:cubicBezTo>
                    <a:pt x="40" y="405"/>
                    <a:pt x="22" y="446"/>
                    <a:pt x="16" y="492"/>
                  </a:cubicBezTo>
                  <a:cubicBezTo>
                    <a:pt x="0" y="619"/>
                    <a:pt x="68" y="750"/>
                    <a:pt x="160" y="834"/>
                  </a:cubicBezTo>
                  <a:cubicBezTo>
                    <a:pt x="218" y="887"/>
                    <a:pt x="251" y="911"/>
                    <a:pt x="308" y="960"/>
                  </a:cubicBezTo>
                  <a:cubicBezTo>
                    <a:pt x="411" y="1049"/>
                    <a:pt x="393" y="1090"/>
                    <a:pt x="345" y="1094"/>
                  </a:cubicBezTo>
                  <a:cubicBezTo>
                    <a:pt x="309" y="1098"/>
                    <a:pt x="278" y="1128"/>
                    <a:pt x="298" y="1179"/>
                  </a:cubicBezTo>
                  <a:cubicBezTo>
                    <a:pt x="312" y="1214"/>
                    <a:pt x="353" y="1224"/>
                    <a:pt x="389" y="1228"/>
                  </a:cubicBezTo>
                  <a:cubicBezTo>
                    <a:pt x="398" y="1228"/>
                    <a:pt x="407" y="1228"/>
                    <a:pt x="416" y="1226"/>
                  </a:cubicBezTo>
                  <a:cubicBezTo>
                    <a:pt x="413" y="1271"/>
                    <a:pt x="413" y="1317"/>
                    <a:pt x="421" y="1364"/>
                  </a:cubicBezTo>
                  <a:cubicBezTo>
                    <a:pt x="422" y="1371"/>
                    <a:pt x="422" y="1378"/>
                    <a:pt x="423" y="1385"/>
                  </a:cubicBezTo>
                  <a:cubicBezTo>
                    <a:pt x="434" y="1466"/>
                    <a:pt x="469" y="1546"/>
                    <a:pt x="522" y="1610"/>
                  </a:cubicBezTo>
                  <a:lnTo>
                    <a:pt x="518" y="1606"/>
                  </a:lnTo>
                  <a:cubicBezTo>
                    <a:pt x="526" y="1616"/>
                    <a:pt x="533" y="1627"/>
                    <a:pt x="541" y="1637"/>
                  </a:cubicBezTo>
                  <a:lnTo>
                    <a:pt x="496" y="1637"/>
                  </a:lnTo>
                  <a:cubicBezTo>
                    <a:pt x="460" y="1637"/>
                    <a:pt x="430" y="1667"/>
                    <a:pt x="430" y="1704"/>
                  </a:cubicBezTo>
                  <a:lnTo>
                    <a:pt x="430" y="1735"/>
                  </a:lnTo>
                  <a:lnTo>
                    <a:pt x="452" y="1735"/>
                  </a:lnTo>
                  <a:lnTo>
                    <a:pt x="470" y="1735"/>
                  </a:lnTo>
                  <a:lnTo>
                    <a:pt x="574" y="1735"/>
                  </a:lnTo>
                  <a:cubicBezTo>
                    <a:pt x="582" y="1735"/>
                    <a:pt x="589" y="1735"/>
                    <a:pt x="597" y="1735"/>
                  </a:cubicBezTo>
                  <a:cubicBezTo>
                    <a:pt x="598" y="1735"/>
                    <a:pt x="599" y="1735"/>
                    <a:pt x="600" y="1735"/>
                  </a:cubicBezTo>
                  <a:lnTo>
                    <a:pt x="619" y="1735"/>
                  </a:lnTo>
                  <a:cubicBezTo>
                    <a:pt x="620" y="1735"/>
                    <a:pt x="621" y="1735"/>
                    <a:pt x="622" y="1735"/>
                  </a:cubicBezTo>
                  <a:cubicBezTo>
                    <a:pt x="626" y="1735"/>
                    <a:pt x="631" y="1735"/>
                    <a:pt x="635" y="1735"/>
                  </a:cubicBezTo>
                  <a:lnTo>
                    <a:pt x="690" y="1735"/>
                  </a:lnTo>
                  <a:lnTo>
                    <a:pt x="1444" y="1735"/>
                  </a:lnTo>
                  <a:lnTo>
                    <a:pt x="1517" y="1735"/>
                  </a:lnTo>
                  <a:lnTo>
                    <a:pt x="1517" y="1704"/>
                  </a:lnTo>
                  <a:cubicBezTo>
                    <a:pt x="1517" y="1667"/>
                    <a:pt x="1487" y="1637"/>
                    <a:pt x="1450" y="1637"/>
                  </a:cubicBezTo>
                  <a:lnTo>
                    <a:pt x="1404" y="1637"/>
                  </a:lnTo>
                  <a:cubicBezTo>
                    <a:pt x="1461" y="1537"/>
                    <a:pt x="1516" y="1441"/>
                    <a:pt x="1539" y="1325"/>
                  </a:cubicBezTo>
                  <a:cubicBezTo>
                    <a:pt x="1556" y="1239"/>
                    <a:pt x="1558" y="1150"/>
                    <a:pt x="1549" y="1063"/>
                  </a:cubicBezTo>
                  <a:cubicBezTo>
                    <a:pt x="1548" y="1056"/>
                    <a:pt x="1547" y="1049"/>
                    <a:pt x="1547" y="1043"/>
                  </a:cubicBezTo>
                  <a:cubicBezTo>
                    <a:pt x="1557" y="1032"/>
                    <a:pt x="1538" y="1022"/>
                    <a:pt x="1551" y="1011"/>
                  </a:cubicBezTo>
                  <a:cubicBezTo>
                    <a:pt x="1559" y="1010"/>
                    <a:pt x="1566" y="1009"/>
                    <a:pt x="1573" y="1007"/>
                  </a:cubicBezTo>
                  <a:cubicBezTo>
                    <a:pt x="1679" y="979"/>
                    <a:pt x="1700" y="872"/>
                    <a:pt x="1700" y="765"/>
                  </a:cubicBezTo>
                  <a:cubicBezTo>
                    <a:pt x="1700" y="763"/>
                    <a:pt x="1700" y="761"/>
                    <a:pt x="1700" y="759"/>
                  </a:cubicBezTo>
                  <a:cubicBezTo>
                    <a:pt x="1699" y="747"/>
                    <a:pt x="1699" y="733"/>
                    <a:pt x="1699" y="716"/>
                  </a:cubicBezTo>
                  <a:cubicBezTo>
                    <a:pt x="1699" y="714"/>
                    <a:pt x="1699" y="712"/>
                    <a:pt x="1699" y="710"/>
                  </a:cubicBezTo>
                  <a:cubicBezTo>
                    <a:pt x="1695" y="676"/>
                    <a:pt x="1690" y="638"/>
                    <a:pt x="1686" y="604"/>
                  </a:cubicBezTo>
                  <a:cubicBezTo>
                    <a:pt x="1685" y="601"/>
                    <a:pt x="1685" y="598"/>
                    <a:pt x="1685" y="595"/>
                  </a:cubicBezTo>
                  <a:cubicBezTo>
                    <a:pt x="1683" y="583"/>
                    <a:pt x="1683" y="571"/>
                    <a:pt x="1683" y="559"/>
                  </a:cubicBezTo>
                  <a:cubicBezTo>
                    <a:pt x="1683" y="491"/>
                    <a:pt x="1703" y="428"/>
                    <a:pt x="1738" y="377"/>
                  </a:cubicBezTo>
                  <a:cubicBezTo>
                    <a:pt x="1740" y="374"/>
                    <a:pt x="1742" y="371"/>
                    <a:pt x="1744" y="369"/>
                  </a:cubicBezTo>
                  <a:cubicBezTo>
                    <a:pt x="1748" y="363"/>
                    <a:pt x="1751" y="357"/>
                    <a:pt x="1755" y="352"/>
                  </a:cubicBezTo>
                  <a:cubicBezTo>
                    <a:pt x="1757" y="349"/>
                    <a:pt x="1760" y="347"/>
                    <a:pt x="1762" y="345"/>
                  </a:cubicBezTo>
                  <a:cubicBezTo>
                    <a:pt x="1770" y="334"/>
                    <a:pt x="1780" y="325"/>
                    <a:pt x="1790" y="315"/>
                  </a:cubicBezTo>
                  <a:cubicBezTo>
                    <a:pt x="1792" y="313"/>
                    <a:pt x="1795" y="311"/>
                    <a:pt x="1797" y="309"/>
                  </a:cubicBezTo>
                  <a:cubicBezTo>
                    <a:pt x="1818" y="292"/>
                    <a:pt x="1841" y="277"/>
                    <a:pt x="1863" y="261"/>
                  </a:cubicBezTo>
                  <a:cubicBezTo>
                    <a:pt x="1866" y="259"/>
                    <a:pt x="1869" y="257"/>
                    <a:pt x="1872" y="255"/>
                  </a:cubicBezTo>
                  <a:cubicBezTo>
                    <a:pt x="1871" y="254"/>
                    <a:pt x="1877" y="253"/>
                    <a:pt x="1880" y="252"/>
                  </a:cubicBezTo>
                  <a:cubicBezTo>
                    <a:pt x="1880" y="244"/>
                    <a:pt x="1875" y="249"/>
                    <a:pt x="1871" y="2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87" name="제목 6">
            <a:extLst>
              <a:ext uri="{FF2B5EF4-FFF2-40B4-BE49-F238E27FC236}">
                <a16:creationId xmlns:a16="http://schemas.microsoft.com/office/drawing/2014/main" id="{F74EEE72-81F0-4105-877B-717670DE8004}"/>
              </a:ext>
            </a:extLst>
          </p:cNvPr>
          <p:cNvSpPr txBox="1">
            <a:spLocks/>
          </p:cNvSpPr>
          <p:nvPr/>
        </p:nvSpPr>
        <p:spPr>
          <a:xfrm>
            <a:off x="2901723" y="325839"/>
            <a:ext cx="485002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5400" b="1" dirty="0">
                <a:solidFill>
                  <a:schemeClr val="accent4">
                    <a:lumMod val="75000"/>
                  </a:schemeClr>
                </a:solidFill>
                <a:latin typeface="Caviar Dreams" panose="020B0402020204020504" pitchFamily="34" charset="0"/>
                <a:cs typeface="Calibri Light" panose="020F0302020204030204" pitchFamily="34" charset="0"/>
              </a:rPr>
              <a:t>1. Motivation</a:t>
            </a:r>
          </a:p>
        </p:txBody>
      </p:sp>
      <p:grpSp>
        <p:nvGrpSpPr>
          <p:cNvPr id="91" name="Group 90">
            <a:extLst>
              <a:ext uri="{FF2B5EF4-FFF2-40B4-BE49-F238E27FC236}">
                <a16:creationId xmlns:a16="http://schemas.microsoft.com/office/drawing/2014/main" id="{67A322C1-379C-447B-884B-A8278DB347EC}"/>
              </a:ext>
            </a:extLst>
          </p:cNvPr>
          <p:cNvGrpSpPr/>
          <p:nvPr/>
        </p:nvGrpSpPr>
        <p:grpSpPr>
          <a:xfrm>
            <a:off x="8331795" y="1772816"/>
            <a:ext cx="3708988" cy="1212699"/>
            <a:chOff x="803640" y="3362836"/>
            <a:chExt cx="2059657" cy="909523"/>
          </a:xfrm>
        </p:grpSpPr>
        <p:sp>
          <p:nvSpPr>
            <p:cNvPr id="92" name="TextBox 91">
              <a:extLst>
                <a:ext uri="{FF2B5EF4-FFF2-40B4-BE49-F238E27FC236}">
                  <a16:creationId xmlns:a16="http://schemas.microsoft.com/office/drawing/2014/main" id="{CC6FBCA3-A686-4E26-B42D-FD29863CFA61}"/>
                </a:ext>
              </a:extLst>
            </p:cNvPr>
            <p:cNvSpPr txBox="1"/>
            <p:nvPr/>
          </p:nvSpPr>
          <p:spPr>
            <a:xfrm>
              <a:off x="803640" y="3579862"/>
              <a:ext cx="2059657" cy="692497"/>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Brazil</a:t>
              </a: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Vietnam</a:t>
              </a: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Columbia</a:t>
              </a:r>
            </a:p>
          </p:txBody>
        </p:sp>
        <p:sp>
          <p:nvSpPr>
            <p:cNvPr id="93" name="TextBox 92">
              <a:extLst>
                <a:ext uri="{FF2B5EF4-FFF2-40B4-BE49-F238E27FC236}">
                  <a16:creationId xmlns:a16="http://schemas.microsoft.com/office/drawing/2014/main" id="{CDC16324-D284-4867-A76B-E7845D9C0DFD}"/>
                </a:ext>
              </a:extLst>
            </p:cNvPr>
            <p:cNvSpPr txBox="1"/>
            <p:nvPr/>
          </p:nvSpPr>
          <p:spPr>
            <a:xfrm>
              <a:off x="803640" y="3362836"/>
              <a:ext cx="2059657" cy="530914"/>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Countries Producing Most Coffee</a:t>
              </a:r>
              <a:endParaRPr lang="ko-KR" altLang="en-US" sz="2000" b="1" dirty="0">
                <a:solidFill>
                  <a:schemeClr val="tx1">
                    <a:lumMod val="75000"/>
                    <a:lumOff val="25000"/>
                  </a:schemeClr>
                </a:solidFill>
                <a:cs typeface="Arial" pitchFamily="34" charset="0"/>
              </a:endParaRPr>
            </a:p>
          </p:txBody>
        </p:sp>
      </p:grpSp>
      <p:grpSp>
        <p:nvGrpSpPr>
          <p:cNvPr id="109" name="Group 108">
            <a:extLst>
              <a:ext uri="{FF2B5EF4-FFF2-40B4-BE49-F238E27FC236}">
                <a16:creationId xmlns:a16="http://schemas.microsoft.com/office/drawing/2014/main" id="{011E7D04-9DDA-4B14-86FA-7E0EC367F173}"/>
              </a:ext>
            </a:extLst>
          </p:cNvPr>
          <p:cNvGrpSpPr/>
          <p:nvPr/>
        </p:nvGrpSpPr>
        <p:grpSpPr>
          <a:xfrm>
            <a:off x="8331795" y="4414194"/>
            <a:ext cx="3708988" cy="1489698"/>
            <a:chOff x="803640" y="3362836"/>
            <a:chExt cx="2059657" cy="1117272"/>
          </a:xfrm>
        </p:grpSpPr>
        <p:sp>
          <p:nvSpPr>
            <p:cNvPr id="110" name="TextBox 109">
              <a:extLst>
                <a:ext uri="{FF2B5EF4-FFF2-40B4-BE49-F238E27FC236}">
                  <a16:creationId xmlns:a16="http://schemas.microsoft.com/office/drawing/2014/main" id="{28F9F73F-A10A-48A6-9F6D-C814B69322FD}"/>
                </a:ext>
              </a:extLst>
            </p:cNvPr>
            <p:cNvSpPr txBox="1"/>
            <p:nvPr/>
          </p:nvSpPr>
          <p:spPr>
            <a:xfrm>
              <a:off x="803640" y="3579862"/>
              <a:ext cx="2059657" cy="900246"/>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Provides Energy.</a:t>
              </a: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Provides Essential Nutrients.</a:t>
              </a: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Reduces chances of severe diseases.</a:t>
              </a:r>
            </a:p>
          </p:txBody>
        </p:sp>
        <p:sp>
          <p:nvSpPr>
            <p:cNvPr id="111" name="TextBox 110">
              <a:extLst>
                <a:ext uri="{FF2B5EF4-FFF2-40B4-BE49-F238E27FC236}">
                  <a16:creationId xmlns:a16="http://schemas.microsoft.com/office/drawing/2014/main" id="{5F9C2723-4192-48A2-BAE7-211CE18A276E}"/>
                </a:ext>
              </a:extLst>
            </p:cNvPr>
            <p:cNvSpPr txBox="1"/>
            <p:nvPr/>
          </p:nvSpPr>
          <p:spPr>
            <a:xfrm>
              <a:off x="803640" y="3362836"/>
              <a:ext cx="2059657" cy="300082"/>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Health Benefits</a:t>
              </a:r>
              <a:endParaRPr lang="ko-KR" altLang="en-US" sz="2000" b="1" dirty="0">
                <a:solidFill>
                  <a:schemeClr val="tx1">
                    <a:lumMod val="75000"/>
                    <a:lumOff val="25000"/>
                  </a:schemeClr>
                </a:solidFill>
                <a:cs typeface="Arial" pitchFamily="34" charset="0"/>
              </a:endParaRPr>
            </a:p>
          </p:txBody>
        </p:sp>
      </p:grpSp>
      <p:sp>
        <p:nvSpPr>
          <p:cNvPr id="115" name="Heart 38">
            <a:extLst>
              <a:ext uri="{FF2B5EF4-FFF2-40B4-BE49-F238E27FC236}">
                <a16:creationId xmlns:a16="http://schemas.microsoft.com/office/drawing/2014/main" id="{B0A5FD6B-B20C-4756-B980-6FA049F0F098}"/>
              </a:ext>
            </a:extLst>
          </p:cNvPr>
          <p:cNvSpPr/>
          <p:nvPr/>
        </p:nvSpPr>
        <p:spPr>
          <a:xfrm>
            <a:off x="7721937" y="4753107"/>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6" name="Block Arc 14">
            <a:extLst>
              <a:ext uri="{FF2B5EF4-FFF2-40B4-BE49-F238E27FC236}">
                <a16:creationId xmlns:a16="http://schemas.microsoft.com/office/drawing/2014/main" id="{BDC01CF8-E2E2-47FD-A743-1B8CFE122B28}"/>
              </a:ext>
            </a:extLst>
          </p:cNvPr>
          <p:cNvSpPr/>
          <p:nvPr/>
        </p:nvSpPr>
        <p:spPr>
          <a:xfrm rot="16200000">
            <a:off x="7698625" y="2119905"/>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50060340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a:extLst>
              <a:ext uri="{FF2B5EF4-FFF2-40B4-BE49-F238E27FC236}">
                <a16:creationId xmlns:a16="http://schemas.microsoft.com/office/drawing/2014/main" id="{46E98351-802B-4641-8F5B-C541CC964D6C}"/>
              </a:ext>
            </a:extLst>
          </p:cNvPr>
          <p:cNvSpPr txBox="1">
            <a:spLocks/>
          </p:cNvSpPr>
          <p:nvPr/>
        </p:nvSpPr>
        <p:spPr>
          <a:xfrm>
            <a:off x="695400" y="103753"/>
            <a:ext cx="10585175"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5400" b="1" dirty="0">
                <a:solidFill>
                  <a:schemeClr val="accent4">
                    <a:lumMod val="75000"/>
                  </a:schemeClr>
                </a:solidFill>
                <a:latin typeface="Caviar Dreams" panose="020B0402020204020504" pitchFamily="34" charset="0"/>
                <a:cs typeface="Calibri Light" panose="020F0302020204030204" pitchFamily="34" charset="0"/>
              </a:rPr>
              <a:t>9. Future Enhancement</a:t>
            </a:r>
          </a:p>
        </p:txBody>
      </p:sp>
      <p:sp>
        <p:nvSpPr>
          <p:cNvPr id="2" name="TextBox 1">
            <a:extLst>
              <a:ext uri="{FF2B5EF4-FFF2-40B4-BE49-F238E27FC236}">
                <a16:creationId xmlns:a16="http://schemas.microsoft.com/office/drawing/2014/main" id="{7EA02444-8A70-4E9E-9B43-5BF0310B6960}"/>
              </a:ext>
            </a:extLst>
          </p:cNvPr>
          <p:cNvSpPr txBox="1"/>
          <p:nvPr/>
        </p:nvSpPr>
        <p:spPr>
          <a:xfrm>
            <a:off x="3287688" y="2132856"/>
            <a:ext cx="6408712" cy="28050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Discover more useful features to improve the   efficiency of model </a:t>
            </a:r>
          </a:p>
          <a:p>
            <a:pPr marL="285750" indent="-285750">
              <a:lnSpc>
                <a:spcPct val="150000"/>
              </a:lnSpc>
              <a:buFont typeface="Arial" panose="020B0604020202020204" pitchFamily="34" charset="0"/>
              <a:buChar char="•"/>
            </a:pPr>
            <a:r>
              <a:rPr lang="en-US" sz="2400" dirty="0"/>
              <a:t>Use neural network for improving the efficiency</a:t>
            </a:r>
          </a:p>
          <a:p>
            <a:pPr marL="285750" indent="-285750">
              <a:lnSpc>
                <a:spcPct val="150000"/>
              </a:lnSpc>
              <a:buFont typeface="Arial" panose="020B0604020202020204" pitchFamily="34" charset="0"/>
              <a:buChar char="•"/>
            </a:pPr>
            <a:r>
              <a:rPr lang="en-US" sz="2400" dirty="0"/>
              <a:t>Deploy in web/app for easy access and use</a:t>
            </a:r>
          </a:p>
          <a:p>
            <a:pPr marL="285750" indent="-285750">
              <a:lnSpc>
                <a:spcPct val="150000"/>
              </a:lnSpc>
              <a:buFont typeface="Arial" panose="020B0604020202020204" pitchFamily="34" charset="0"/>
              <a:buChar char="•"/>
            </a:pPr>
            <a:r>
              <a:rPr lang="en-US" sz="2400" dirty="0"/>
              <a:t>Testing and Feasible Study in Real World</a:t>
            </a:r>
          </a:p>
        </p:txBody>
      </p:sp>
      <p:grpSp>
        <p:nvGrpSpPr>
          <p:cNvPr id="10" name="Graphic 98">
            <a:extLst>
              <a:ext uri="{FF2B5EF4-FFF2-40B4-BE49-F238E27FC236}">
                <a16:creationId xmlns:a16="http://schemas.microsoft.com/office/drawing/2014/main" id="{09A56AFB-53BE-4DDF-A842-0BAB6F38213B}"/>
              </a:ext>
            </a:extLst>
          </p:cNvPr>
          <p:cNvGrpSpPr/>
          <p:nvPr/>
        </p:nvGrpSpPr>
        <p:grpSpPr>
          <a:xfrm>
            <a:off x="839416" y="2531327"/>
            <a:ext cx="1519045" cy="1795345"/>
            <a:chOff x="8465277" y="228137"/>
            <a:chExt cx="1519045" cy="1795345"/>
          </a:xfrm>
          <a:solidFill>
            <a:srgbClr val="E84C22"/>
          </a:solidFill>
        </p:grpSpPr>
        <p:sp>
          <p:nvSpPr>
            <p:cNvPr id="11" name="Freeform: Shape 10">
              <a:extLst>
                <a:ext uri="{FF2B5EF4-FFF2-40B4-BE49-F238E27FC236}">
                  <a16:creationId xmlns:a16="http://schemas.microsoft.com/office/drawing/2014/main" id="{609FFC79-E3C3-4762-B6D5-FCE42B87C868}"/>
                </a:ext>
              </a:extLst>
            </p:cNvPr>
            <p:cNvSpPr/>
            <p:nvPr/>
          </p:nvSpPr>
          <p:spPr>
            <a:xfrm>
              <a:off x="8465277" y="1643215"/>
              <a:ext cx="1519045" cy="380267"/>
            </a:xfrm>
            <a:custGeom>
              <a:avLst/>
              <a:gdLst>
                <a:gd name="connsiteX0" fmla="*/ 0 w 1519045"/>
                <a:gd name="connsiteY0" fmla="*/ 143005 h 380266"/>
                <a:gd name="connsiteX1" fmla="*/ 4045 w 1519045"/>
                <a:gd name="connsiteY1" fmla="*/ 126823 h 380266"/>
                <a:gd name="connsiteX2" fmla="*/ 47129 w 1519045"/>
                <a:gd name="connsiteY2" fmla="*/ 65535 h 380266"/>
                <a:gd name="connsiteX3" fmla="*/ 164648 w 1519045"/>
                <a:gd name="connsiteY3" fmla="*/ 2630 h 380266"/>
                <a:gd name="connsiteX4" fmla="*/ 172536 w 1519045"/>
                <a:gd name="connsiteY4" fmla="*/ 0 h 380266"/>
                <a:gd name="connsiteX5" fmla="*/ 172536 w 1519045"/>
                <a:gd name="connsiteY5" fmla="*/ 0 h 380266"/>
                <a:gd name="connsiteX6" fmla="*/ 123182 w 1519045"/>
                <a:gd name="connsiteY6" fmla="*/ 25081 h 380266"/>
                <a:gd name="connsiteX7" fmla="*/ 65333 w 1519045"/>
                <a:gd name="connsiteY7" fmla="*/ 73626 h 380266"/>
                <a:gd name="connsiteX8" fmla="*/ 44702 w 1519045"/>
                <a:gd name="connsiteY8" fmla="*/ 124194 h 380266"/>
                <a:gd name="connsiteX9" fmla="*/ 67356 w 1519045"/>
                <a:gd name="connsiteY9" fmla="*/ 182245 h 380266"/>
                <a:gd name="connsiteX10" fmla="*/ 150286 w 1519045"/>
                <a:gd name="connsiteY10" fmla="*/ 236251 h 380266"/>
                <a:gd name="connsiteX11" fmla="*/ 302798 w 1519045"/>
                <a:gd name="connsiteY11" fmla="*/ 283987 h 380266"/>
                <a:gd name="connsiteX12" fmla="*/ 454702 w 1519045"/>
                <a:gd name="connsiteY12" fmla="*/ 317159 h 380266"/>
                <a:gd name="connsiteX13" fmla="*/ 558871 w 1519045"/>
                <a:gd name="connsiteY13" fmla="*/ 332127 h 380266"/>
                <a:gd name="connsiteX14" fmla="*/ 734037 w 1519045"/>
                <a:gd name="connsiteY14" fmla="*/ 343454 h 380266"/>
                <a:gd name="connsiteX15" fmla="*/ 871782 w 1519045"/>
                <a:gd name="connsiteY15" fmla="*/ 341431 h 380266"/>
                <a:gd name="connsiteX16" fmla="*/ 1008719 w 1519045"/>
                <a:gd name="connsiteY16" fmla="*/ 329295 h 380266"/>
                <a:gd name="connsiteX17" fmla="*/ 1214832 w 1519045"/>
                <a:gd name="connsiteY17" fmla="*/ 295921 h 380266"/>
                <a:gd name="connsiteX18" fmla="*/ 1388784 w 1519045"/>
                <a:gd name="connsiteY18" fmla="*/ 244949 h 380266"/>
                <a:gd name="connsiteX19" fmla="*/ 1469287 w 1519045"/>
                <a:gd name="connsiteY19" fmla="*/ 193168 h 380266"/>
                <a:gd name="connsiteX20" fmla="*/ 1497402 w 1519045"/>
                <a:gd name="connsiteY20" fmla="*/ 123789 h 380266"/>
                <a:gd name="connsiteX21" fmla="*/ 1484862 w 1519045"/>
                <a:gd name="connsiteY21" fmla="*/ 83133 h 380266"/>
                <a:gd name="connsiteX22" fmla="*/ 1481625 w 1519045"/>
                <a:gd name="connsiteY22" fmla="*/ 76256 h 380266"/>
                <a:gd name="connsiteX23" fmla="*/ 1519652 w 1519045"/>
                <a:gd name="connsiteY23" fmla="*/ 144825 h 380266"/>
                <a:gd name="connsiteX24" fmla="*/ 1505089 w 1519045"/>
                <a:gd name="connsiteY24" fmla="*/ 197011 h 380266"/>
                <a:gd name="connsiteX25" fmla="*/ 1454319 w 1519045"/>
                <a:gd name="connsiteY25" fmla="*/ 243937 h 380266"/>
                <a:gd name="connsiteX26" fmla="*/ 1341655 w 1519045"/>
                <a:gd name="connsiteY26" fmla="*/ 297336 h 380266"/>
                <a:gd name="connsiteX27" fmla="*/ 1123608 w 1519045"/>
                <a:gd name="connsiteY27" fmla="*/ 352152 h 380266"/>
                <a:gd name="connsiteX28" fmla="*/ 1000021 w 1519045"/>
                <a:gd name="connsiteY28" fmla="*/ 368940 h 380266"/>
                <a:gd name="connsiteX29" fmla="*/ 809483 w 1519045"/>
                <a:gd name="connsiteY29" fmla="*/ 380671 h 380266"/>
                <a:gd name="connsiteX30" fmla="*/ 796336 w 1519045"/>
                <a:gd name="connsiteY30" fmla="*/ 382087 h 380266"/>
                <a:gd name="connsiteX31" fmla="*/ 737273 w 1519045"/>
                <a:gd name="connsiteY31" fmla="*/ 382087 h 380266"/>
                <a:gd name="connsiteX32" fmla="*/ 728980 w 1519045"/>
                <a:gd name="connsiteY32" fmla="*/ 380874 h 380266"/>
                <a:gd name="connsiteX33" fmla="*/ 640588 w 1519045"/>
                <a:gd name="connsiteY33" fmla="*/ 377435 h 380266"/>
                <a:gd name="connsiteX34" fmla="*/ 506483 w 1519045"/>
                <a:gd name="connsiteY34" fmla="*/ 366108 h 380266"/>
                <a:gd name="connsiteX35" fmla="*/ 390583 w 1519045"/>
                <a:gd name="connsiteY35" fmla="*/ 349320 h 380266"/>
                <a:gd name="connsiteX36" fmla="*/ 166872 w 1519045"/>
                <a:gd name="connsiteY36" fmla="*/ 291875 h 380266"/>
                <a:gd name="connsiteX37" fmla="*/ 52186 w 1519045"/>
                <a:gd name="connsiteY37" fmla="*/ 233621 h 380266"/>
                <a:gd name="connsiteX38" fmla="*/ 4045 w 1519045"/>
                <a:gd name="connsiteY38" fmla="*/ 170513 h 380266"/>
                <a:gd name="connsiteX39" fmla="*/ 0 w 1519045"/>
                <a:gd name="connsiteY39" fmla="*/ 154332 h 380266"/>
                <a:gd name="connsiteX40" fmla="*/ 0 w 1519045"/>
                <a:gd name="connsiteY40" fmla="*/ 143005 h 3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519045" h="380266">
                  <a:moveTo>
                    <a:pt x="0" y="143005"/>
                  </a:moveTo>
                  <a:cubicBezTo>
                    <a:pt x="1416" y="137543"/>
                    <a:pt x="2427" y="132082"/>
                    <a:pt x="4045" y="126823"/>
                  </a:cubicBezTo>
                  <a:cubicBezTo>
                    <a:pt x="11327" y="101539"/>
                    <a:pt x="27509" y="82324"/>
                    <a:pt x="47129" y="65535"/>
                  </a:cubicBezTo>
                  <a:cubicBezTo>
                    <a:pt x="81717" y="36004"/>
                    <a:pt x="122171" y="17395"/>
                    <a:pt x="164648" y="2630"/>
                  </a:cubicBezTo>
                  <a:cubicBezTo>
                    <a:pt x="167277" y="1618"/>
                    <a:pt x="169907" y="809"/>
                    <a:pt x="172536" y="0"/>
                  </a:cubicBezTo>
                  <a:cubicBezTo>
                    <a:pt x="172738" y="0"/>
                    <a:pt x="172941" y="202"/>
                    <a:pt x="172536" y="0"/>
                  </a:cubicBezTo>
                  <a:cubicBezTo>
                    <a:pt x="156354" y="8091"/>
                    <a:pt x="139364" y="15979"/>
                    <a:pt x="123182" y="25081"/>
                  </a:cubicBezTo>
                  <a:cubicBezTo>
                    <a:pt x="100933" y="37622"/>
                    <a:pt x="81110" y="53197"/>
                    <a:pt x="65333" y="73626"/>
                  </a:cubicBezTo>
                  <a:cubicBezTo>
                    <a:pt x="53804" y="88594"/>
                    <a:pt x="45713" y="104978"/>
                    <a:pt x="44702" y="124194"/>
                  </a:cubicBezTo>
                  <a:cubicBezTo>
                    <a:pt x="43488" y="146848"/>
                    <a:pt x="52792" y="165659"/>
                    <a:pt x="67356" y="182245"/>
                  </a:cubicBezTo>
                  <a:cubicBezTo>
                    <a:pt x="90212" y="207731"/>
                    <a:pt x="119339" y="223508"/>
                    <a:pt x="150286" y="236251"/>
                  </a:cubicBezTo>
                  <a:cubicBezTo>
                    <a:pt x="199842" y="256478"/>
                    <a:pt x="251017" y="271244"/>
                    <a:pt x="302798" y="283987"/>
                  </a:cubicBezTo>
                  <a:cubicBezTo>
                    <a:pt x="353163" y="296325"/>
                    <a:pt x="403933" y="307450"/>
                    <a:pt x="454702" y="317159"/>
                  </a:cubicBezTo>
                  <a:cubicBezTo>
                    <a:pt x="489088" y="323834"/>
                    <a:pt x="524081" y="327677"/>
                    <a:pt x="558871" y="332127"/>
                  </a:cubicBezTo>
                  <a:cubicBezTo>
                    <a:pt x="616923" y="339409"/>
                    <a:pt x="675378" y="343656"/>
                    <a:pt x="734037" y="343454"/>
                  </a:cubicBezTo>
                  <a:cubicBezTo>
                    <a:pt x="779952" y="343454"/>
                    <a:pt x="825867" y="343656"/>
                    <a:pt x="871782" y="341431"/>
                  </a:cubicBezTo>
                  <a:cubicBezTo>
                    <a:pt x="917495" y="339004"/>
                    <a:pt x="963208" y="334149"/>
                    <a:pt x="1008719" y="329295"/>
                  </a:cubicBezTo>
                  <a:cubicBezTo>
                    <a:pt x="1078097" y="322013"/>
                    <a:pt x="1146465" y="309675"/>
                    <a:pt x="1214832" y="295921"/>
                  </a:cubicBezTo>
                  <a:cubicBezTo>
                    <a:pt x="1274299" y="283784"/>
                    <a:pt x="1332957" y="269423"/>
                    <a:pt x="1388784" y="244949"/>
                  </a:cubicBezTo>
                  <a:cubicBezTo>
                    <a:pt x="1418315" y="232003"/>
                    <a:pt x="1446431" y="216631"/>
                    <a:pt x="1469287" y="193168"/>
                  </a:cubicBezTo>
                  <a:cubicBezTo>
                    <a:pt x="1488098" y="173952"/>
                    <a:pt x="1499628" y="151702"/>
                    <a:pt x="1497402" y="123789"/>
                  </a:cubicBezTo>
                  <a:cubicBezTo>
                    <a:pt x="1496391" y="109226"/>
                    <a:pt x="1491537" y="95876"/>
                    <a:pt x="1484862" y="83133"/>
                  </a:cubicBezTo>
                  <a:cubicBezTo>
                    <a:pt x="1483648" y="80908"/>
                    <a:pt x="1482435" y="78683"/>
                    <a:pt x="1481625" y="76256"/>
                  </a:cubicBezTo>
                  <a:cubicBezTo>
                    <a:pt x="1500639" y="95674"/>
                    <a:pt x="1516416" y="116710"/>
                    <a:pt x="1519652" y="144825"/>
                  </a:cubicBezTo>
                  <a:cubicBezTo>
                    <a:pt x="1521877" y="164243"/>
                    <a:pt x="1515607" y="181436"/>
                    <a:pt x="1505089" y="197011"/>
                  </a:cubicBezTo>
                  <a:cubicBezTo>
                    <a:pt x="1491941" y="216631"/>
                    <a:pt x="1473939" y="231194"/>
                    <a:pt x="1454319" y="243937"/>
                  </a:cubicBezTo>
                  <a:cubicBezTo>
                    <a:pt x="1419326" y="266996"/>
                    <a:pt x="1380895" y="283380"/>
                    <a:pt x="1341655" y="297336"/>
                  </a:cubicBezTo>
                  <a:cubicBezTo>
                    <a:pt x="1270658" y="322418"/>
                    <a:pt x="1197841" y="340218"/>
                    <a:pt x="1123608" y="352152"/>
                  </a:cubicBezTo>
                  <a:cubicBezTo>
                    <a:pt x="1082547" y="358826"/>
                    <a:pt x="1041284" y="364085"/>
                    <a:pt x="1000021" y="368940"/>
                  </a:cubicBezTo>
                  <a:cubicBezTo>
                    <a:pt x="936711" y="376424"/>
                    <a:pt x="873198" y="379458"/>
                    <a:pt x="809483" y="380671"/>
                  </a:cubicBezTo>
                  <a:cubicBezTo>
                    <a:pt x="805033" y="380671"/>
                    <a:pt x="800786" y="381481"/>
                    <a:pt x="796336" y="382087"/>
                  </a:cubicBezTo>
                  <a:cubicBezTo>
                    <a:pt x="776716" y="382087"/>
                    <a:pt x="756893" y="382087"/>
                    <a:pt x="737273" y="382087"/>
                  </a:cubicBezTo>
                  <a:cubicBezTo>
                    <a:pt x="734441" y="381683"/>
                    <a:pt x="731812" y="381076"/>
                    <a:pt x="728980" y="380874"/>
                  </a:cubicBezTo>
                  <a:cubicBezTo>
                    <a:pt x="699449" y="379660"/>
                    <a:pt x="669917" y="379458"/>
                    <a:pt x="640588" y="377435"/>
                  </a:cubicBezTo>
                  <a:cubicBezTo>
                    <a:pt x="595887" y="374401"/>
                    <a:pt x="550983" y="370963"/>
                    <a:pt x="506483" y="366108"/>
                  </a:cubicBezTo>
                  <a:cubicBezTo>
                    <a:pt x="467648" y="361860"/>
                    <a:pt x="429216" y="355792"/>
                    <a:pt x="390583" y="349320"/>
                  </a:cubicBezTo>
                  <a:cubicBezTo>
                    <a:pt x="314327" y="336779"/>
                    <a:pt x="239690" y="317968"/>
                    <a:pt x="166872" y="291875"/>
                  </a:cubicBezTo>
                  <a:cubicBezTo>
                    <a:pt x="126216" y="277312"/>
                    <a:pt x="86571" y="260321"/>
                    <a:pt x="52186" y="233621"/>
                  </a:cubicBezTo>
                  <a:cubicBezTo>
                    <a:pt x="30543" y="217035"/>
                    <a:pt x="11934" y="197617"/>
                    <a:pt x="4045" y="170513"/>
                  </a:cubicBezTo>
                  <a:cubicBezTo>
                    <a:pt x="2427" y="165254"/>
                    <a:pt x="1416" y="159793"/>
                    <a:pt x="0" y="154332"/>
                  </a:cubicBezTo>
                  <a:cubicBezTo>
                    <a:pt x="0" y="150489"/>
                    <a:pt x="0" y="146645"/>
                    <a:pt x="0" y="143005"/>
                  </a:cubicBezTo>
                  <a:close/>
                </a:path>
              </a:pathLst>
            </a:custGeom>
            <a:grpFill/>
            <a:ln w="2014" cap="flat">
              <a:noFill/>
              <a:prstDash val="solid"/>
              <a:miter/>
            </a:ln>
          </p:spPr>
          <p:txBody>
            <a:bodyPr rtlCol="0" anchor="ctr"/>
            <a:lstStyle/>
            <a:p>
              <a:pPr marL="0" marR="0" lvl="0" indent="0" defTabSz="91428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a typeface="Arial Unicode MS"/>
              </a:endParaRPr>
            </a:p>
          </p:txBody>
        </p:sp>
        <p:sp>
          <p:nvSpPr>
            <p:cNvPr id="12" name="Freeform: Shape 11">
              <a:extLst>
                <a:ext uri="{FF2B5EF4-FFF2-40B4-BE49-F238E27FC236}">
                  <a16:creationId xmlns:a16="http://schemas.microsoft.com/office/drawing/2014/main" id="{2E5D60BF-9E36-41DE-93DD-77D1DE9D4CD9}"/>
                </a:ext>
              </a:extLst>
            </p:cNvPr>
            <p:cNvSpPr/>
            <p:nvPr/>
          </p:nvSpPr>
          <p:spPr>
            <a:xfrm>
              <a:off x="8747862" y="392784"/>
              <a:ext cx="981008" cy="1385547"/>
            </a:xfrm>
            <a:custGeom>
              <a:avLst/>
              <a:gdLst>
                <a:gd name="connsiteX0" fmla="*/ 846888 w 981007"/>
                <a:gd name="connsiteY0" fmla="*/ 0 h 1385546"/>
                <a:gd name="connsiteX1" fmla="*/ 915256 w 981007"/>
                <a:gd name="connsiteY1" fmla="*/ 137341 h 1385546"/>
                <a:gd name="connsiteX2" fmla="*/ 880263 w 981007"/>
                <a:gd name="connsiteY2" fmla="*/ 274278 h 1385546"/>
                <a:gd name="connsiteX3" fmla="*/ 778117 w 981007"/>
                <a:gd name="connsiteY3" fmla="*/ 364490 h 1385546"/>
                <a:gd name="connsiteX4" fmla="*/ 637944 w 981007"/>
                <a:gd name="connsiteY4" fmla="*/ 451870 h 1385546"/>
                <a:gd name="connsiteX5" fmla="*/ 566138 w 981007"/>
                <a:gd name="connsiteY5" fmla="*/ 508101 h 1385546"/>
                <a:gd name="connsiteX6" fmla="*/ 559059 w 981007"/>
                <a:gd name="connsiteY6" fmla="*/ 516192 h 1385546"/>
                <a:gd name="connsiteX7" fmla="*/ 689927 w 981007"/>
                <a:gd name="connsiteY7" fmla="*/ 541880 h 1385546"/>
                <a:gd name="connsiteX8" fmla="*/ 650687 w 981007"/>
                <a:gd name="connsiteY8" fmla="*/ 539858 h 1385546"/>
                <a:gd name="connsiteX9" fmla="*/ 588995 w 981007"/>
                <a:gd name="connsiteY9" fmla="*/ 536015 h 1385546"/>
                <a:gd name="connsiteX10" fmla="*/ 556025 w 981007"/>
                <a:gd name="connsiteY10" fmla="*/ 534801 h 1385546"/>
                <a:gd name="connsiteX11" fmla="*/ 549754 w 981007"/>
                <a:gd name="connsiteY11" fmla="*/ 536621 h 1385546"/>
                <a:gd name="connsiteX12" fmla="*/ 524268 w 981007"/>
                <a:gd name="connsiteY12" fmla="*/ 573839 h 1385546"/>
                <a:gd name="connsiteX13" fmla="*/ 552586 w 981007"/>
                <a:gd name="connsiteY13" fmla="*/ 576266 h 1385546"/>
                <a:gd name="connsiteX14" fmla="*/ 648664 w 981007"/>
                <a:gd name="connsiteY14" fmla="*/ 587796 h 1385546"/>
                <a:gd name="connsiteX15" fmla="*/ 778926 w 981007"/>
                <a:gd name="connsiteY15" fmla="*/ 625620 h 1385546"/>
                <a:gd name="connsiteX16" fmla="*/ 827471 w 981007"/>
                <a:gd name="connsiteY16" fmla="*/ 654949 h 1385546"/>
                <a:gd name="connsiteX17" fmla="*/ 836977 w 981007"/>
                <a:gd name="connsiteY17" fmla="*/ 664253 h 1385546"/>
                <a:gd name="connsiteX18" fmla="*/ 835359 w 981007"/>
                <a:gd name="connsiteY18" fmla="*/ 726148 h 1385546"/>
                <a:gd name="connsiteX19" fmla="*/ 829089 w 981007"/>
                <a:gd name="connsiteY19" fmla="*/ 732621 h 1385546"/>
                <a:gd name="connsiteX20" fmla="*/ 831920 w 981007"/>
                <a:gd name="connsiteY20" fmla="*/ 732823 h 1385546"/>
                <a:gd name="connsiteX21" fmla="*/ 883904 w 981007"/>
                <a:gd name="connsiteY21" fmla="*/ 696819 h 1385546"/>
                <a:gd name="connsiteX22" fmla="*/ 908581 w 981007"/>
                <a:gd name="connsiteY22" fmla="*/ 639981 h 1385546"/>
                <a:gd name="connsiteX23" fmla="*/ 910401 w 981007"/>
                <a:gd name="connsiteY23" fmla="*/ 635733 h 1385546"/>
                <a:gd name="connsiteX24" fmla="*/ 933864 w 981007"/>
                <a:gd name="connsiteY24" fmla="*/ 685694 h 1385546"/>
                <a:gd name="connsiteX25" fmla="*/ 976746 w 981007"/>
                <a:gd name="connsiteY25" fmla="*/ 827687 h 1385546"/>
                <a:gd name="connsiteX26" fmla="*/ 981802 w 981007"/>
                <a:gd name="connsiteY26" fmla="*/ 926395 h 1385546"/>
                <a:gd name="connsiteX27" fmla="*/ 927594 w 981007"/>
                <a:gd name="connsiteY27" fmla="*/ 1123203 h 1385546"/>
                <a:gd name="connsiteX28" fmla="*/ 767801 w 981007"/>
                <a:gd name="connsiteY28" fmla="*/ 1294121 h 1385546"/>
                <a:gd name="connsiteX29" fmla="*/ 600726 w 981007"/>
                <a:gd name="connsiteY29" fmla="*/ 1375838 h 1385546"/>
                <a:gd name="connsiteX30" fmla="*/ 572813 w 981007"/>
                <a:gd name="connsiteY30" fmla="*/ 1386356 h 1385546"/>
                <a:gd name="connsiteX31" fmla="*/ 624189 w 981007"/>
                <a:gd name="connsiteY31" fmla="*/ 1355004 h 1385546"/>
                <a:gd name="connsiteX32" fmla="*/ 830505 w 981007"/>
                <a:gd name="connsiteY32" fmla="*/ 1167096 h 1385546"/>
                <a:gd name="connsiteX33" fmla="*/ 914851 w 981007"/>
                <a:gd name="connsiteY33" fmla="*/ 995571 h 1385546"/>
                <a:gd name="connsiteX34" fmla="*/ 874599 w 981007"/>
                <a:gd name="connsiteY34" fmla="*/ 742330 h 1385546"/>
                <a:gd name="connsiteX35" fmla="*/ 871161 w 981007"/>
                <a:gd name="connsiteY35" fmla="*/ 737677 h 1385546"/>
                <a:gd name="connsiteX36" fmla="*/ 833943 w 981007"/>
                <a:gd name="connsiteY36" fmla="*/ 756488 h 1385546"/>
                <a:gd name="connsiteX37" fmla="*/ 703682 w 981007"/>
                <a:gd name="connsiteY37" fmla="*/ 797145 h 1385546"/>
                <a:gd name="connsiteX38" fmla="*/ 598097 w 981007"/>
                <a:gd name="connsiteY38" fmla="*/ 811506 h 1385546"/>
                <a:gd name="connsiteX39" fmla="*/ 402097 w 981007"/>
                <a:gd name="connsiteY39" fmla="*/ 815349 h 1385546"/>
                <a:gd name="connsiteX40" fmla="*/ 308851 w 981007"/>
                <a:gd name="connsiteY40" fmla="*/ 809888 h 1385546"/>
                <a:gd name="connsiteX41" fmla="*/ 72802 w 981007"/>
                <a:gd name="connsiteY41" fmla="*/ 728171 h 1385546"/>
                <a:gd name="connsiteX42" fmla="*/ 67139 w 981007"/>
                <a:gd name="connsiteY42" fmla="*/ 724732 h 1385546"/>
                <a:gd name="connsiteX43" fmla="*/ 64105 w 981007"/>
                <a:gd name="connsiteY43" fmla="*/ 736464 h 1385546"/>
                <a:gd name="connsiteX44" fmla="*/ 48530 w 981007"/>
                <a:gd name="connsiteY44" fmla="*/ 840430 h 1385546"/>
                <a:gd name="connsiteX45" fmla="*/ 46507 w 981007"/>
                <a:gd name="connsiteY45" fmla="*/ 966647 h 1385546"/>
                <a:gd name="connsiteX46" fmla="*/ 77252 w 981007"/>
                <a:gd name="connsiteY46" fmla="*/ 1107224 h 1385546"/>
                <a:gd name="connsiteX47" fmla="*/ 176162 w 981007"/>
                <a:gd name="connsiteY47" fmla="*/ 1258522 h 1385546"/>
                <a:gd name="connsiteX48" fmla="*/ 299344 w 981007"/>
                <a:gd name="connsiteY48" fmla="*/ 1365522 h 1385546"/>
                <a:gd name="connsiteX49" fmla="*/ 302581 w 981007"/>
                <a:gd name="connsiteY49" fmla="*/ 1369972 h 1385546"/>
                <a:gd name="connsiteX50" fmla="*/ 296310 w 981007"/>
                <a:gd name="connsiteY50" fmla="*/ 1367545 h 1385546"/>
                <a:gd name="connsiteX51" fmla="*/ 32551 w 981007"/>
                <a:gd name="connsiteY51" fmla="*/ 1094076 h 1385546"/>
                <a:gd name="connsiteX52" fmla="*/ 3828 w 981007"/>
                <a:gd name="connsiteY52" fmla="*/ 972108 h 1385546"/>
                <a:gd name="connsiteX53" fmla="*/ 3019 w 981007"/>
                <a:gd name="connsiteY53" fmla="*/ 848723 h 1385546"/>
                <a:gd name="connsiteX54" fmla="*/ 42664 w 981007"/>
                <a:gd name="connsiteY54" fmla="*/ 686301 h 1385546"/>
                <a:gd name="connsiteX55" fmla="*/ 45091 w 981007"/>
                <a:gd name="connsiteY55" fmla="*/ 668906 h 1385546"/>
                <a:gd name="connsiteX56" fmla="*/ 54194 w 981007"/>
                <a:gd name="connsiteY56" fmla="*/ 638161 h 1385546"/>
                <a:gd name="connsiteX57" fmla="*/ 92625 w 981007"/>
                <a:gd name="connsiteY57" fmla="*/ 601348 h 1385546"/>
                <a:gd name="connsiteX58" fmla="*/ 241698 w 981007"/>
                <a:gd name="connsiteY58" fmla="*/ 534801 h 1385546"/>
                <a:gd name="connsiteX59" fmla="*/ 363059 w 981007"/>
                <a:gd name="connsiteY59" fmla="*/ 512956 h 1385546"/>
                <a:gd name="connsiteX60" fmla="*/ 474510 w 981007"/>
                <a:gd name="connsiteY60" fmla="*/ 512551 h 1385546"/>
                <a:gd name="connsiteX61" fmla="*/ 489882 w 981007"/>
                <a:gd name="connsiteY61" fmla="*/ 504056 h 1385546"/>
                <a:gd name="connsiteX62" fmla="*/ 561688 w 981007"/>
                <a:gd name="connsiteY62" fmla="*/ 415057 h 1385546"/>
                <a:gd name="connsiteX63" fmla="*/ 693366 w 981007"/>
                <a:gd name="connsiteY63" fmla="*/ 328081 h 1385546"/>
                <a:gd name="connsiteX64" fmla="*/ 798951 w 981007"/>
                <a:gd name="connsiteY64" fmla="*/ 257692 h 1385546"/>
                <a:gd name="connsiteX65" fmla="*/ 859834 w 981007"/>
                <a:gd name="connsiteY65" fmla="*/ 171525 h 1385546"/>
                <a:gd name="connsiteX66" fmla="*/ 865295 w 981007"/>
                <a:gd name="connsiteY66" fmla="*/ 92437 h 1385546"/>
                <a:gd name="connsiteX67" fmla="*/ 846888 w 981007"/>
                <a:gd name="connsiteY67" fmla="*/ 0 h 1385546"/>
                <a:gd name="connsiteX68" fmla="*/ 479971 w 981007"/>
                <a:gd name="connsiteY68" fmla="*/ 533587 h 1385546"/>
                <a:gd name="connsiteX69" fmla="*/ 473701 w 981007"/>
                <a:gd name="connsiteY69" fmla="*/ 533183 h 1385546"/>
                <a:gd name="connsiteX70" fmla="*/ 317549 w 981007"/>
                <a:gd name="connsiteY70" fmla="*/ 542892 h 1385546"/>
                <a:gd name="connsiteX71" fmla="*/ 202053 w 981007"/>
                <a:gd name="connsiteY71" fmla="*/ 571816 h 1385546"/>
                <a:gd name="connsiteX72" fmla="*/ 106379 w 981007"/>
                <a:gd name="connsiteY72" fmla="*/ 625620 h 1385546"/>
                <a:gd name="connsiteX73" fmla="*/ 95457 w 981007"/>
                <a:gd name="connsiteY73" fmla="*/ 690144 h 1385546"/>
                <a:gd name="connsiteX74" fmla="*/ 118515 w 981007"/>
                <a:gd name="connsiteY74" fmla="*/ 715428 h 1385546"/>
                <a:gd name="connsiteX75" fmla="*/ 190119 w 981007"/>
                <a:gd name="connsiteY75" fmla="*/ 752039 h 1385546"/>
                <a:gd name="connsiteX76" fmla="*/ 343237 w 981007"/>
                <a:gd name="connsiteY76" fmla="*/ 781368 h 1385546"/>
                <a:gd name="connsiteX77" fmla="*/ 454081 w 981007"/>
                <a:gd name="connsiteY77" fmla="*/ 786829 h 1385546"/>
                <a:gd name="connsiteX78" fmla="*/ 670105 w 981007"/>
                <a:gd name="connsiteY78" fmla="*/ 777524 h 1385546"/>
                <a:gd name="connsiteX79" fmla="*/ 740697 w 981007"/>
                <a:gd name="connsiteY79" fmla="*/ 762961 h 1385546"/>
                <a:gd name="connsiteX80" fmla="*/ 794703 w 981007"/>
                <a:gd name="connsiteY80" fmla="*/ 731407 h 1385546"/>
                <a:gd name="connsiteX81" fmla="*/ 797332 w 981007"/>
                <a:gd name="connsiteY81" fmla="*/ 680840 h 1385546"/>
                <a:gd name="connsiteX82" fmla="*/ 768812 w 981007"/>
                <a:gd name="connsiteY82" fmla="*/ 654949 h 1385546"/>
                <a:gd name="connsiteX83" fmla="*/ 595265 w 981007"/>
                <a:gd name="connsiteY83" fmla="*/ 600943 h 1385546"/>
                <a:gd name="connsiteX84" fmla="*/ 524673 w 981007"/>
                <a:gd name="connsiteY84" fmla="*/ 595482 h 1385546"/>
                <a:gd name="connsiteX85" fmla="*/ 514559 w 981007"/>
                <a:gd name="connsiteY85" fmla="*/ 602157 h 1385546"/>
                <a:gd name="connsiteX86" fmla="*/ 503637 w 981007"/>
                <a:gd name="connsiteY86" fmla="*/ 676187 h 1385546"/>
                <a:gd name="connsiteX87" fmla="*/ 502625 w 981007"/>
                <a:gd name="connsiteY87" fmla="*/ 688728 h 1385546"/>
                <a:gd name="connsiteX88" fmla="*/ 473701 w 981007"/>
                <a:gd name="connsiteY88" fmla="*/ 603168 h 1385546"/>
                <a:gd name="connsiteX89" fmla="*/ 464599 w 981007"/>
                <a:gd name="connsiteY89" fmla="*/ 595280 h 1385546"/>
                <a:gd name="connsiteX90" fmla="*/ 330494 w 981007"/>
                <a:gd name="connsiteY90" fmla="*/ 607416 h 1385546"/>
                <a:gd name="connsiteX91" fmla="*/ 203266 w 981007"/>
                <a:gd name="connsiteY91" fmla="*/ 635936 h 1385546"/>
                <a:gd name="connsiteX92" fmla="*/ 169690 w 981007"/>
                <a:gd name="connsiteY92" fmla="*/ 647061 h 1385546"/>
                <a:gd name="connsiteX93" fmla="*/ 173937 w 981007"/>
                <a:gd name="connsiteY93" fmla="*/ 643420 h 1385546"/>
                <a:gd name="connsiteX94" fmla="*/ 423336 w 981007"/>
                <a:gd name="connsiteY94" fmla="*/ 576468 h 1385546"/>
                <a:gd name="connsiteX95" fmla="*/ 466217 w 981007"/>
                <a:gd name="connsiteY95" fmla="*/ 574243 h 1385546"/>
                <a:gd name="connsiteX96" fmla="*/ 472892 w 981007"/>
                <a:gd name="connsiteY96" fmla="*/ 571007 h 1385546"/>
                <a:gd name="connsiteX97" fmla="*/ 479971 w 981007"/>
                <a:gd name="connsiteY97" fmla="*/ 533587 h 138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981007" h="1385546">
                  <a:moveTo>
                    <a:pt x="846888" y="0"/>
                  </a:moveTo>
                  <a:cubicBezTo>
                    <a:pt x="878645" y="40858"/>
                    <a:pt x="906356" y="84549"/>
                    <a:pt x="915256" y="137341"/>
                  </a:cubicBezTo>
                  <a:cubicBezTo>
                    <a:pt x="923751" y="187908"/>
                    <a:pt x="910401" y="233419"/>
                    <a:pt x="880263" y="274278"/>
                  </a:cubicBezTo>
                  <a:cubicBezTo>
                    <a:pt x="852552" y="311698"/>
                    <a:pt x="816952" y="340015"/>
                    <a:pt x="778117" y="364490"/>
                  </a:cubicBezTo>
                  <a:cubicBezTo>
                    <a:pt x="731595" y="393819"/>
                    <a:pt x="684466" y="422339"/>
                    <a:pt x="637944" y="451870"/>
                  </a:cubicBezTo>
                  <a:cubicBezTo>
                    <a:pt x="612256" y="468254"/>
                    <a:pt x="587579" y="486256"/>
                    <a:pt x="566138" y="508101"/>
                  </a:cubicBezTo>
                  <a:cubicBezTo>
                    <a:pt x="564115" y="510124"/>
                    <a:pt x="562295" y="512551"/>
                    <a:pt x="559059" y="516192"/>
                  </a:cubicBezTo>
                  <a:cubicBezTo>
                    <a:pt x="604772" y="520238"/>
                    <a:pt x="648664" y="524081"/>
                    <a:pt x="689927" y="541880"/>
                  </a:cubicBezTo>
                  <a:cubicBezTo>
                    <a:pt x="676780" y="541274"/>
                    <a:pt x="663632" y="540667"/>
                    <a:pt x="650687" y="539858"/>
                  </a:cubicBezTo>
                  <a:cubicBezTo>
                    <a:pt x="630055" y="538644"/>
                    <a:pt x="609626" y="537228"/>
                    <a:pt x="588995" y="536015"/>
                  </a:cubicBezTo>
                  <a:cubicBezTo>
                    <a:pt x="578072" y="535408"/>
                    <a:pt x="566947" y="535003"/>
                    <a:pt x="556025" y="534801"/>
                  </a:cubicBezTo>
                  <a:cubicBezTo>
                    <a:pt x="553800" y="534801"/>
                    <a:pt x="550766" y="535205"/>
                    <a:pt x="549754" y="536621"/>
                  </a:cubicBezTo>
                  <a:cubicBezTo>
                    <a:pt x="541461" y="548353"/>
                    <a:pt x="533370" y="560287"/>
                    <a:pt x="524268" y="573839"/>
                  </a:cubicBezTo>
                  <a:cubicBezTo>
                    <a:pt x="535595" y="574850"/>
                    <a:pt x="544091" y="575255"/>
                    <a:pt x="552586" y="576266"/>
                  </a:cubicBezTo>
                  <a:cubicBezTo>
                    <a:pt x="584545" y="579907"/>
                    <a:pt x="616706" y="582739"/>
                    <a:pt x="648664" y="587796"/>
                  </a:cubicBezTo>
                  <a:cubicBezTo>
                    <a:pt x="693568" y="594875"/>
                    <a:pt x="737663" y="606202"/>
                    <a:pt x="778926" y="625620"/>
                  </a:cubicBezTo>
                  <a:cubicBezTo>
                    <a:pt x="795917" y="633711"/>
                    <a:pt x="811491" y="644836"/>
                    <a:pt x="827471" y="654949"/>
                  </a:cubicBezTo>
                  <a:cubicBezTo>
                    <a:pt x="831111" y="657174"/>
                    <a:pt x="834145" y="661017"/>
                    <a:pt x="836977" y="664253"/>
                  </a:cubicBezTo>
                  <a:cubicBezTo>
                    <a:pt x="854979" y="685290"/>
                    <a:pt x="854372" y="706326"/>
                    <a:pt x="835359" y="726148"/>
                  </a:cubicBezTo>
                  <a:cubicBezTo>
                    <a:pt x="833539" y="728171"/>
                    <a:pt x="831516" y="730193"/>
                    <a:pt x="829089" y="732621"/>
                  </a:cubicBezTo>
                  <a:cubicBezTo>
                    <a:pt x="830707" y="732823"/>
                    <a:pt x="831516" y="733025"/>
                    <a:pt x="831920" y="732823"/>
                  </a:cubicBezTo>
                  <a:cubicBezTo>
                    <a:pt x="849316" y="720889"/>
                    <a:pt x="867115" y="709764"/>
                    <a:pt x="883904" y="696819"/>
                  </a:cubicBezTo>
                  <a:cubicBezTo>
                    <a:pt x="902108" y="682660"/>
                    <a:pt x="907569" y="662029"/>
                    <a:pt x="908581" y="639981"/>
                  </a:cubicBezTo>
                  <a:cubicBezTo>
                    <a:pt x="908581" y="638768"/>
                    <a:pt x="908783" y="637352"/>
                    <a:pt x="910401" y="635733"/>
                  </a:cubicBezTo>
                  <a:cubicBezTo>
                    <a:pt x="918290" y="652320"/>
                    <a:pt x="926380" y="668906"/>
                    <a:pt x="933864" y="685694"/>
                  </a:cubicBezTo>
                  <a:cubicBezTo>
                    <a:pt x="954091" y="731205"/>
                    <a:pt x="969059" y="778334"/>
                    <a:pt x="976746" y="827687"/>
                  </a:cubicBezTo>
                  <a:cubicBezTo>
                    <a:pt x="981802" y="860253"/>
                    <a:pt x="983825" y="893223"/>
                    <a:pt x="981802" y="926395"/>
                  </a:cubicBezTo>
                  <a:cubicBezTo>
                    <a:pt x="977555" y="995976"/>
                    <a:pt x="958946" y="1061309"/>
                    <a:pt x="927594" y="1123203"/>
                  </a:cubicBezTo>
                  <a:cubicBezTo>
                    <a:pt x="890983" y="1195616"/>
                    <a:pt x="836168" y="1251240"/>
                    <a:pt x="767801" y="1294121"/>
                  </a:cubicBezTo>
                  <a:cubicBezTo>
                    <a:pt x="715009" y="1327293"/>
                    <a:pt x="658171" y="1351970"/>
                    <a:pt x="600726" y="1375838"/>
                  </a:cubicBezTo>
                  <a:cubicBezTo>
                    <a:pt x="591624" y="1379681"/>
                    <a:pt x="582320" y="1383524"/>
                    <a:pt x="572813" y="1386356"/>
                  </a:cubicBezTo>
                  <a:cubicBezTo>
                    <a:pt x="590006" y="1375838"/>
                    <a:pt x="607401" y="1365927"/>
                    <a:pt x="624189" y="1355004"/>
                  </a:cubicBezTo>
                  <a:cubicBezTo>
                    <a:pt x="703479" y="1303830"/>
                    <a:pt x="773667" y="1242745"/>
                    <a:pt x="830505" y="1167096"/>
                  </a:cubicBezTo>
                  <a:cubicBezTo>
                    <a:pt x="869340" y="1115315"/>
                    <a:pt x="899479" y="1059084"/>
                    <a:pt x="914851" y="995571"/>
                  </a:cubicBezTo>
                  <a:cubicBezTo>
                    <a:pt x="936494" y="905561"/>
                    <a:pt x="921324" y="821417"/>
                    <a:pt x="874599" y="742330"/>
                  </a:cubicBezTo>
                  <a:cubicBezTo>
                    <a:pt x="873588" y="740711"/>
                    <a:pt x="872374" y="739296"/>
                    <a:pt x="871161" y="737677"/>
                  </a:cubicBezTo>
                  <a:cubicBezTo>
                    <a:pt x="858620" y="744150"/>
                    <a:pt x="846484" y="750825"/>
                    <a:pt x="833943" y="756488"/>
                  </a:cubicBezTo>
                  <a:cubicBezTo>
                    <a:pt x="792478" y="775906"/>
                    <a:pt x="748788" y="789256"/>
                    <a:pt x="703682" y="797145"/>
                  </a:cubicBezTo>
                  <a:cubicBezTo>
                    <a:pt x="668689" y="803213"/>
                    <a:pt x="633494" y="807663"/>
                    <a:pt x="598097" y="811506"/>
                  </a:cubicBezTo>
                  <a:cubicBezTo>
                    <a:pt x="532966" y="818585"/>
                    <a:pt x="467430" y="816360"/>
                    <a:pt x="402097" y="815349"/>
                  </a:cubicBezTo>
                  <a:cubicBezTo>
                    <a:pt x="370948" y="814944"/>
                    <a:pt x="339798" y="812922"/>
                    <a:pt x="308851" y="809888"/>
                  </a:cubicBezTo>
                  <a:cubicBezTo>
                    <a:pt x="223696" y="801595"/>
                    <a:pt x="143597" y="778131"/>
                    <a:pt x="72802" y="728171"/>
                  </a:cubicBezTo>
                  <a:cubicBezTo>
                    <a:pt x="71386" y="727159"/>
                    <a:pt x="69566" y="726350"/>
                    <a:pt x="67139" y="724732"/>
                  </a:cubicBezTo>
                  <a:cubicBezTo>
                    <a:pt x="65925" y="728980"/>
                    <a:pt x="64712" y="732621"/>
                    <a:pt x="64105" y="736464"/>
                  </a:cubicBezTo>
                  <a:cubicBezTo>
                    <a:pt x="58846" y="771052"/>
                    <a:pt x="52373" y="805640"/>
                    <a:pt x="48530" y="840430"/>
                  </a:cubicBezTo>
                  <a:cubicBezTo>
                    <a:pt x="43878" y="882300"/>
                    <a:pt x="43069" y="924575"/>
                    <a:pt x="46507" y="966647"/>
                  </a:cubicBezTo>
                  <a:cubicBezTo>
                    <a:pt x="50350" y="1014989"/>
                    <a:pt x="59655" y="1061916"/>
                    <a:pt x="77252" y="1107224"/>
                  </a:cubicBezTo>
                  <a:cubicBezTo>
                    <a:pt x="99502" y="1164669"/>
                    <a:pt x="133686" y="1214427"/>
                    <a:pt x="176162" y="1258522"/>
                  </a:cubicBezTo>
                  <a:cubicBezTo>
                    <a:pt x="213987" y="1297762"/>
                    <a:pt x="256665" y="1331541"/>
                    <a:pt x="299344" y="1365522"/>
                  </a:cubicBezTo>
                  <a:cubicBezTo>
                    <a:pt x="300558" y="1366534"/>
                    <a:pt x="301772" y="1367545"/>
                    <a:pt x="302581" y="1369972"/>
                  </a:cubicBezTo>
                  <a:cubicBezTo>
                    <a:pt x="300558" y="1369163"/>
                    <a:pt x="298333" y="1368354"/>
                    <a:pt x="296310" y="1367545"/>
                  </a:cubicBezTo>
                  <a:cubicBezTo>
                    <a:pt x="168678" y="1314753"/>
                    <a:pt x="81095" y="1223124"/>
                    <a:pt x="32551" y="1094076"/>
                  </a:cubicBezTo>
                  <a:cubicBezTo>
                    <a:pt x="17785" y="1054836"/>
                    <a:pt x="8683" y="1013978"/>
                    <a:pt x="3828" y="972108"/>
                  </a:cubicBezTo>
                  <a:cubicBezTo>
                    <a:pt x="-1026" y="930845"/>
                    <a:pt x="-1228" y="889784"/>
                    <a:pt x="3019" y="848723"/>
                  </a:cubicBezTo>
                  <a:cubicBezTo>
                    <a:pt x="8683" y="792897"/>
                    <a:pt x="22033" y="738689"/>
                    <a:pt x="42664" y="686301"/>
                  </a:cubicBezTo>
                  <a:cubicBezTo>
                    <a:pt x="44889" y="680637"/>
                    <a:pt x="46305" y="675378"/>
                    <a:pt x="45091" y="668906"/>
                  </a:cubicBezTo>
                  <a:cubicBezTo>
                    <a:pt x="42866" y="657376"/>
                    <a:pt x="47519" y="647263"/>
                    <a:pt x="54194" y="638161"/>
                  </a:cubicBezTo>
                  <a:cubicBezTo>
                    <a:pt x="64509" y="623395"/>
                    <a:pt x="78061" y="611866"/>
                    <a:pt x="92625" y="601348"/>
                  </a:cubicBezTo>
                  <a:cubicBezTo>
                    <a:pt x="137731" y="568985"/>
                    <a:pt x="188096" y="548353"/>
                    <a:pt x="241698" y="534801"/>
                  </a:cubicBezTo>
                  <a:cubicBezTo>
                    <a:pt x="281747" y="524687"/>
                    <a:pt x="321999" y="516799"/>
                    <a:pt x="363059" y="512956"/>
                  </a:cubicBezTo>
                  <a:cubicBezTo>
                    <a:pt x="400075" y="509315"/>
                    <a:pt x="437495" y="507697"/>
                    <a:pt x="474510" y="512551"/>
                  </a:cubicBezTo>
                  <a:cubicBezTo>
                    <a:pt x="482196" y="513563"/>
                    <a:pt x="486242" y="511944"/>
                    <a:pt x="489882" y="504056"/>
                  </a:cubicBezTo>
                  <a:cubicBezTo>
                    <a:pt x="505862" y="468052"/>
                    <a:pt x="532157" y="440139"/>
                    <a:pt x="561688" y="415057"/>
                  </a:cubicBezTo>
                  <a:cubicBezTo>
                    <a:pt x="602142" y="380874"/>
                    <a:pt x="647248" y="353567"/>
                    <a:pt x="693366" y="328081"/>
                  </a:cubicBezTo>
                  <a:cubicBezTo>
                    <a:pt x="730583" y="307450"/>
                    <a:pt x="766992" y="285807"/>
                    <a:pt x="798951" y="257692"/>
                  </a:cubicBezTo>
                  <a:cubicBezTo>
                    <a:pt x="826055" y="233824"/>
                    <a:pt x="848709" y="206720"/>
                    <a:pt x="859834" y="171525"/>
                  </a:cubicBezTo>
                  <a:cubicBezTo>
                    <a:pt x="868127" y="145634"/>
                    <a:pt x="869947" y="119137"/>
                    <a:pt x="865295" y="92437"/>
                  </a:cubicBezTo>
                  <a:cubicBezTo>
                    <a:pt x="859631" y="61490"/>
                    <a:pt x="852957" y="30745"/>
                    <a:pt x="846888" y="0"/>
                  </a:cubicBezTo>
                  <a:close/>
                  <a:moveTo>
                    <a:pt x="479971" y="533587"/>
                  </a:moveTo>
                  <a:cubicBezTo>
                    <a:pt x="477746" y="533385"/>
                    <a:pt x="475724" y="533183"/>
                    <a:pt x="473701" y="533183"/>
                  </a:cubicBezTo>
                  <a:cubicBezTo>
                    <a:pt x="421515" y="532778"/>
                    <a:pt x="369330" y="535205"/>
                    <a:pt x="317549" y="542892"/>
                  </a:cubicBezTo>
                  <a:cubicBezTo>
                    <a:pt x="278106" y="548758"/>
                    <a:pt x="239473" y="557455"/>
                    <a:pt x="202053" y="571816"/>
                  </a:cubicBezTo>
                  <a:cubicBezTo>
                    <a:pt x="167465" y="584964"/>
                    <a:pt x="135101" y="602359"/>
                    <a:pt x="106379" y="625620"/>
                  </a:cubicBezTo>
                  <a:cubicBezTo>
                    <a:pt x="85343" y="642611"/>
                    <a:pt x="80691" y="667490"/>
                    <a:pt x="95457" y="690144"/>
                  </a:cubicBezTo>
                  <a:cubicBezTo>
                    <a:pt x="101525" y="699651"/>
                    <a:pt x="109818" y="708146"/>
                    <a:pt x="118515" y="715428"/>
                  </a:cubicBezTo>
                  <a:cubicBezTo>
                    <a:pt x="139551" y="732823"/>
                    <a:pt x="164431" y="743341"/>
                    <a:pt x="190119" y="752039"/>
                  </a:cubicBezTo>
                  <a:cubicBezTo>
                    <a:pt x="239877" y="768827"/>
                    <a:pt x="291254" y="777120"/>
                    <a:pt x="343237" y="781368"/>
                  </a:cubicBezTo>
                  <a:cubicBezTo>
                    <a:pt x="380050" y="784402"/>
                    <a:pt x="417065" y="786222"/>
                    <a:pt x="454081" y="786829"/>
                  </a:cubicBezTo>
                  <a:cubicBezTo>
                    <a:pt x="526291" y="788043"/>
                    <a:pt x="598299" y="785818"/>
                    <a:pt x="670105" y="777524"/>
                  </a:cubicBezTo>
                  <a:cubicBezTo>
                    <a:pt x="694175" y="774895"/>
                    <a:pt x="717840" y="771659"/>
                    <a:pt x="740697" y="762961"/>
                  </a:cubicBezTo>
                  <a:cubicBezTo>
                    <a:pt x="760519" y="755477"/>
                    <a:pt x="779937" y="747184"/>
                    <a:pt x="794703" y="731407"/>
                  </a:cubicBezTo>
                  <a:cubicBezTo>
                    <a:pt x="809671" y="715428"/>
                    <a:pt x="811289" y="697628"/>
                    <a:pt x="797332" y="680840"/>
                  </a:cubicBezTo>
                  <a:cubicBezTo>
                    <a:pt x="789242" y="671131"/>
                    <a:pt x="779330" y="662231"/>
                    <a:pt x="768812" y="654949"/>
                  </a:cubicBezTo>
                  <a:cubicBezTo>
                    <a:pt x="716627" y="619552"/>
                    <a:pt x="656350" y="608023"/>
                    <a:pt x="595265" y="600943"/>
                  </a:cubicBezTo>
                  <a:cubicBezTo>
                    <a:pt x="571802" y="598111"/>
                    <a:pt x="548136" y="597504"/>
                    <a:pt x="524673" y="595482"/>
                  </a:cubicBezTo>
                  <a:cubicBezTo>
                    <a:pt x="519009" y="595077"/>
                    <a:pt x="516177" y="596493"/>
                    <a:pt x="514559" y="602157"/>
                  </a:cubicBezTo>
                  <a:cubicBezTo>
                    <a:pt x="507682" y="626429"/>
                    <a:pt x="505053" y="651308"/>
                    <a:pt x="503637" y="676187"/>
                  </a:cubicBezTo>
                  <a:cubicBezTo>
                    <a:pt x="503435" y="680435"/>
                    <a:pt x="503030" y="684480"/>
                    <a:pt x="502625" y="688728"/>
                  </a:cubicBezTo>
                  <a:cubicBezTo>
                    <a:pt x="486646" y="661826"/>
                    <a:pt x="476128" y="633711"/>
                    <a:pt x="473701" y="603168"/>
                  </a:cubicBezTo>
                  <a:cubicBezTo>
                    <a:pt x="473094" y="596291"/>
                    <a:pt x="470869" y="594875"/>
                    <a:pt x="464599" y="595280"/>
                  </a:cubicBezTo>
                  <a:cubicBezTo>
                    <a:pt x="419695" y="597504"/>
                    <a:pt x="374993" y="600741"/>
                    <a:pt x="330494" y="607416"/>
                  </a:cubicBezTo>
                  <a:cubicBezTo>
                    <a:pt x="287410" y="614091"/>
                    <a:pt x="244934" y="622990"/>
                    <a:pt x="203266" y="635936"/>
                  </a:cubicBezTo>
                  <a:cubicBezTo>
                    <a:pt x="191939" y="639374"/>
                    <a:pt x="181017" y="643217"/>
                    <a:pt x="169690" y="647061"/>
                  </a:cubicBezTo>
                  <a:cubicBezTo>
                    <a:pt x="170701" y="645038"/>
                    <a:pt x="172319" y="644229"/>
                    <a:pt x="173937" y="643420"/>
                  </a:cubicBezTo>
                  <a:cubicBezTo>
                    <a:pt x="251609" y="600741"/>
                    <a:pt x="335955" y="583143"/>
                    <a:pt x="423336" y="576468"/>
                  </a:cubicBezTo>
                  <a:cubicBezTo>
                    <a:pt x="437495" y="575457"/>
                    <a:pt x="451856" y="575255"/>
                    <a:pt x="466217" y="574243"/>
                  </a:cubicBezTo>
                  <a:cubicBezTo>
                    <a:pt x="468644" y="574041"/>
                    <a:pt x="472689" y="572625"/>
                    <a:pt x="472892" y="571007"/>
                  </a:cubicBezTo>
                  <a:cubicBezTo>
                    <a:pt x="475724" y="558871"/>
                    <a:pt x="477746" y="546330"/>
                    <a:pt x="479971" y="533587"/>
                  </a:cubicBezTo>
                  <a:close/>
                </a:path>
              </a:pathLst>
            </a:custGeom>
            <a:grpFill/>
            <a:ln w="2014" cap="flat">
              <a:noFill/>
              <a:prstDash val="solid"/>
              <a:miter/>
            </a:ln>
          </p:spPr>
          <p:txBody>
            <a:bodyPr rtlCol="0" anchor="ctr"/>
            <a:lstStyle/>
            <a:p>
              <a:pPr marL="0" marR="0" lvl="0" indent="0" defTabSz="91428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a typeface="Arial Unicode MS"/>
              </a:endParaRPr>
            </a:p>
          </p:txBody>
        </p:sp>
        <p:sp>
          <p:nvSpPr>
            <p:cNvPr id="13" name="Freeform: Shape 12">
              <a:extLst>
                <a:ext uri="{FF2B5EF4-FFF2-40B4-BE49-F238E27FC236}">
                  <a16:creationId xmlns:a16="http://schemas.microsoft.com/office/drawing/2014/main" id="{ABB78328-4F65-49C3-A463-80A2785F6FAB}"/>
                </a:ext>
              </a:extLst>
            </p:cNvPr>
            <p:cNvSpPr/>
            <p:nvPr/>
          </p:nvSpPr>
          <p:spPr>
            <a:xfrm>
              <a:off x="9646532" y="1158426"/>
              <a:ext cx="325654" cy="501629"/>
            </a:xfrm>
            <a:custGeom>
              <a:avLst/>
              <a:gdLst>
                <a:gd name="connsiteX0" fmla="*/ 0 w 325654"/>
                <a:gd name="connsiteY0" fmla="*/ 502589 h 501628"/>
                <a:gd name="connsiteX1" fmla="*/ 85560 w 325654"/>
                <a:gd name="connsiteY1" fmla="*/ 426536 h 501628"/>
                <a:gd name="connsiteX2" fmla="*/ 179818 w 325654"/>
                <a:gd name="connsiteY2" fmla="*/ 314478 h 501628"/>
                <a:gd name="connsiteX3" fmla="*/ 204495 w 325654"/>
                <a:gd name="connsiteY3" fmla="*/ 239841 h 501628"/>
                <a:gd name="connsiteX4" fmla="*/ 182852 w 325654"/>
                <a:gd name="connsiteY4" fmla="*/ 164394 h 501628"/>
                <a:gd name="connsiteX5" fmla="*/ 135723 w 325654"/>
                <a:gd name="connsiteY5" fmla="*/ 116456 h 501628"/>
                <a:gd name="connsiteX6" fmla="*/ 116507 w 325654"/>
                <a:gd name="connsiteY6" fmla="*/ 100073 h 501628"/>
                <a:gd name="connsiteX7" fmla="*/ 144016 w 325654"/>
                <a:gd name="connsiteY7" fmla="*/ 3388 h 501628"/>
                <a:gd name="connsiteX8" fmla="*/ 211776 w 325654"/>
                <a:gd name="connsiteY8" fmla="*/ 9658 h 501628"/>
                <a:gd name="connsiteX9" fmla="*/ 292886 w 325654"/>
                <a:gd name="connsiteY9" fmla="*/ 70946 h 501628"/>
                <a:gd name="connsiteX10" fmla="*/ 313316 w 325654"/>
                <a:gd name="connsiteY10" fmla="*/ 228918 h 501628"/>
                <a:gd name="connsiteX11" fmla="*/ 237667 w 325654"/>
                <a:gd name="connsiteY11" fmla="*/ 338751 h 501628"/>
                <a:gd name="connsiteX12" fmla="*/ 79897 w 325654"/>
                <a:gd name="connsiteY12" fmla="*/ 458697 h 501628"/>
                <a:gd name="connsiteX13" fmla="*/ 405 w 325654"/>
                <a:gd name="connsiteY13" fmla="*/ 503398 h 501628"/>
                <a:gd name="connsiteX14" fmla="*/ 0 w 325654"/>
                <a:gd name="connsiteY14" fmla="*/ 502589 h 501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5654" h="501628">
                  <a:moveTo>
                    <a:pt x="0" y="502589"/>
                  </a:moveTo>
                  <a:cubicBezTo>
                    <a:pt x="28520" y="477305"/>
                    <a:pt x="57647" y="452426"/>
                    <a:pt x="85560" y="426536"/>
                  </a:cubicBezTo>
                  <a:cubicBezTo>
                    <a:pt x="121564" y="393161"/>
                    <a:pt x="155141" y="357562"/>
                    <a:pt x="179818" y="314478"/>
                  </a:cubicBezTo>
                  <a:cubicBezTo>
                    <a:pt x="193168" y="291217"/>
                    <a:pt x="202674" y="266743"/>
                    <a:pt x="204495" y="239841"/>
                  </a:cubicBezTo>
                  <a:cubicBezTo>
                    <a:pt x="206315" y="212130"/>
                    <a:pt x="198224" y="187049"/>
                    <a:pt x="182852" y="164394"/>
                  </a:cubicBezTo>
                  <a:cubicBezTo>
                    <a:pt x="170109" y="145583"/>
                    <a:pt x="153725" y="130211"/>
                    <a:pt x="135723" y="116456"/>
                  </a:cubicBezTo>
                  <a:cubicBezTo>
                    <a:pt x="129048" y="111400"/>
                    <a:pt x="122373" y="106141"/>
                    <a:pt x="116507" y="100073"/>
                  </a:cubicBezTo>
                  <a:cubicBezTo>
                    <a:pt x="83335" y="65080"/>
                    <a:pt x="97494" y="16131"/>
                    <a:pt x="144016" y="3388"/>
                  </a:cubicBezTo>
                  <a:cubicBezTo>
                    <a:pt x="167277" y="-2883"/>
                    <a:pt x="190134" y="-253"/>
                    <a:pt x="211776" y="9658"/>
                  </a:cubicBezTo>
                  <a:cubicBezTo>
                    <a:pt x="243330" y="23817"/>
                    <a:pt x="271041" y="43842"/>
                    <a:pt x="292886" y="70946"/>
                  </a:cubicBezTo>
                  <a:cubicBezTo>
                    <a:pt x="331722" y="119288"/>
                    <a:pt x="335565" y="172687"/>
                    <a:pt x="313316" y="228918"/>
                  </a:cubicBezTo>
                  <a:cubicBezTo>
                    <a:pt x="296527" y="271193"/>
                    <a:pt x="268614" y="306185"/>
                    <a:pt x="237667" y="338751"/>
                  </a:cubicBezTo>
                  <a:cubicBezTo>
                    <a:pt x="191549" y="387296"/>
                    <a:pt x="137543" y="425524"/>
                    <a:pt x="79897" y="458697"/>
                  </a:cubicBezTo>
                  <a:cubicBezTo>
                    <a:pt x="53601" y="473867"/>
                    <a:pt x="26902" y="488633"/>
                    <a:pt x="405" y="503398"/>
                  </a:cubicBezTo>
                  <a:cubicBezTo>
                    <a:pt x="405" y="503196"/>
                    <a:pt x="202" y="502994"/>
                    <a:pt x="0" y="502589"/>
                  </a:cubicBezTo>
                  <a:close/>
                </a:path>
              </a:pathLst>
            </a:custGeom>
            <a:grpFill/>
            <a:ln w="2014" cap="flat">
              <a:noFill/>
              <a:prstDash val="solid"/>
              <a:miter/>
            </a:ln>
          </p:spPr>
          <p:txBody>
            <a:bodyPr rtlCol="0" anchor="ctr"/>
            <a:lstStyle/>
            <a:p>
              <a:pPr marL="0" marR="0" lvl="0" indent="0" defTabSz="91428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a typeface="Arial Unicode MS"/>
              </a:endParaRPr>
            </a:p>
          </p:txBody>
        </p:sp>
        <p:sp>
          <p:nvSpPr>
            <p:cNvPr id="14" name="Freeform: Shape 13">
              <a:extLst>
                <a:ext uri="{FF2B5EF4-FFF2-40B4-BE49-F238E27FC236}">
                  <a16:creationId xmlns:a16="http://schemas.microsoft.com/office/drawing/2014/main" id="{E2CD63B6-410F-42AB-A42C-7519FCC3AE80}"/>
                </a:ext>
              </a:extLst>
            </p:cNvPr>
            <p:cNvSpPr/>
            <p:nvPr/>
          </p:nvSpPr>
          <p:spPr>
            <a:xfrm>
              <a:off x="9287796" y="296706"/>
              <a:ext cx="258905" cy="404539"/>
            </a:xfrm>
            <a:custGeom>
              <a:avLst/>
              <a:gdLst>
                <a:gd name="connsiteX0" fmla="*/ 217754 w 258905"/>
                <a:gd name="connsiteY0" fmla="*/ 0 h 404539"/>
                <a:gd name="connsiteX1" fmla="*/ 260028 w 258905"/>
                <a:gd name="connsiteY1" fmla="*/ 95067 h 404539"/>
                <a:gd name="connsiteX2" fmla="*/ 241217 w 258905"/>
                <a:gd name="connsiteY2" fmla="*/ 157164 h 404539"/>
                <a:gd name="connsiteX3" fmla="*/ 181750 w 258905"/>
                <a:gd name="connsiteY3" fmla="*/ 212181 h 404539"/>
                <a:gd name="connsiteX4" fmla="*/ 81020 w 258905"/>
                <a:gd name="connsiteY4" fmla="*/ 280143 h 404539"/>
                <a:gd name="connsiteX5" fmla="*/ 34700 w 258905"/>
                <a:gd name="connsiteY5" fmla="*/ 329497 h 404539"/>
                <a:gd name="connsiteX6" fmla="*/ 18721 w 258905"/>
                <a:gd name="connsiteY6" fmla="*/ 386335 h 404539"/>
                <a:gd name="connsiteX7" fmla="*/ 17305 w 258905"/>
                <a:gd name="connsiteY7" fmla="*/ 404944 h 404539"/>
                <a:gd name="connsiteX8" fmla="*/ 1123 w 258905"/>
                <a:gd name="connsiteY8" fmla="*/ 359433 h 404539"/>
                <a:gd name="connsiteX9" fmla="*/ 34902 w 258905"/>
                <a:gd name="connsiteY9" fmla="*/ 263355 h 404539"/>
                <a:gd name="connsiteX10" fmla="*/ 124710 w 258905"/>
                <a:gd name="connsiteY10" fmla="*/ 195392 h 404539"/>
                <a:gd name="connsiteX11" fmla="*/ 190852 w 258905"/>
                <a:gd name="connsiteY11" fmla="*/ 151702 h 404539"/>
                <a:gd name="connsiteX12" fmla="*/ 228474 w 258905"/>
                <a:gd name="connsiteY12" fmla="*/ 93853 h 404539"/>
                <a:gd name="connsiteX13" fmla="*/ 225845 w 258905"/>
                <a:gd name="connsiteY13" fmla="*/ 32565 h 404539"/>
                <a:gd name="connsiteX14" fmla="*/ 217754 w 258905"/>
                <a:gd name="connsiteY14" fmla="*/ 0 h 404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905" h="404539">
                  <a:moveTo>
                    <a:pt x="217754" y="0"/>
                  </a:moveTo>
                  <a:cubicBezTo>
                    <a:pt x="240408" y="29329"/>
                    <a:pt x="258410" y="58658"/>
                    <a:pt x="260028" y="95067"/>
                  </a:cubicBezTo>
                  <a:cubicBezTo>
                    <a:pt x="261040" y="117721"/>
                    <a:pt x="253960" y="138352"/>
                    <a:pt x="241217" y="157164"/>
                  </a:cubicBezTo>
                  <a:cubicBezTo>
                    <a:pt x="225642" y="180020"/>
                    <a:pt x="204606" y="197011"/>
                    <a:pt x="181750" y="212181"/>
                  </a:cubicBezTo>
                  <a:cubicBezTo>
                    <a:pt x="147971" y="234633"/>
                    <a:pt x="113990" y="256680"/>
                    <a:pt x="81020" y="280143"/>
                  </a:cubicBezTo>
                  <a:cubicBezTo>
                    <a:pt x="62411" y="293291"/>
                    <a:pt x="46431" y="309675"/>
                    <a:pt x="34700" y="329497"/>
                  </a:cubicBezTo>
                  <a:cubicBezTo>
                    <a:pt x="24384" y="347095"/>
                    <a:pt x="20339" y="366310"/>
                    <a:pt x="18721" y="386335"/>
                  </a:cubicBezTo>
                  <a:cubicBezTo>
                    <a:pt x="18316" y="391796"/>
                    <a:pt x="17911" y="397460"/>
                    <a:pt x="17305" y="404944"/>
                  </a:cubicBezTo>
                  <a:cubicBezTo>
                    <a:pt x="8607" y="389571"/>
                    <a:pt x="3550" y="375008"/>
                    <a:pt x="1123" y="359433"/>
                  </a:cubicBezTo>
                  <a:cubicBezTo>
                    <a:pt x="-4338" y="321609"/>
                    <a:pt x="10630" y="290661"/>
                    <a:pt x="34902" y="263355"/>
                  </a:cubicBezTo>
                  <a:cubicBezTo>
                    <a:pt x="60388" y="234835"/>
                    <a:pt x="91740" y="213799"/>
                    <a:pt x="124710" y="195392"/>
                  </a:cubicBezTo>
                  <a:cubicBezTo>
                    <a:pt x="147769" y="182447"/>
                    <a:pt x="170827" y="169300"/>
                    <a:pt x="190852" y="151702"/>
                  </a:cubicBezTo>
                  <a:cubicBezTo>
                    <a:pt x="208854" y="135925"/>
                    <a:pt x="223013" y="117721"/>
                    <a:pt x="228474" y="93853"/>
                  </a:cubicBezTo>
                  <a:cubicBezTo>
                    <a:pt x="233126" y="73222"/>
                    <a:pt x="230295" y="52792"/>
                    <a:pt x="225845" y="32565"/>
                  </a:cubicBezTo>
                  <a:cubicBezTo>
                    <a:pt x="223215" y="22452"/>
                    <a:pt x="220586" y="12338"/>
                    <a:pt x="217754" y="0"/>
                  </a:cubicBezTo>
                  <a:close/>
                </a:path>
              </a:pathLst>
            </a:custGeom>
            <a:grpFill/>
            <a:ln w="2014" cap="flat">
              <a:noFill/>
              <a:prstDash val="solid"/>
              <a:miter/>
            </a:ln>
          </p:spPr>
          <p:txBody>
            <a:bodyPr rtlCol="0" anchor="ctr"/>
            <a:lstStyle/>
            <a:p>
              <a:pPr marL="0" marR="0" lvl="0" indent="0" defTabSz="91428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a typeface="Arial Unicode MS"/>
              </a:endParaRPr>
            </a:p>
          </p:txBody>
        </p:sp>
        <p:sp>
          <p:nvSpPr>
            <p:cNvPr id="15" name="Freeform: Shape 14">
              <a:extLst>
                <a:ext uri="{FF2B5EF4-FFF2-40B4-BE49-F238E27FC236}">
                  <a16:creationId xmlns:a16="http://schemas.microsoft.com/office/drawing/2014/main" id="{19D83B0F-5BD4-4A41-B43D-2D87EBD53D81}"/>
                </a:ext>
              </a:extLst>
            </p:cNvPr>
            <p:cNvSpPr/>
            <p:nvPr/>
          </p:nvSpPr>
          <p:spPr>
            <a:xfrm>
              <a:off x="9319451" y="228137"/>
              <a:ext cx="151702" cy="230587"/>
            </a:xfrm>
            <a:custGeom>
              <a:avLst/>
              <a:gdLst>
                <a:gd name="connsiteX0" fmla="*/ 128857 w 151702"/>
                <a:gd name="connsiteY0" fmla="*/ 0 h 230587"/>
                <a:gd name="connsiteX1" fmla="*/ 152522 w 151702"/>
                <a:gd name="connsiteY1" fmla="*/ 47736 h 230587"/>
                <a:gd name="connsiteX2" fmla="*/ 138363 w 151702"/>
                <a:gd name="connsiteY2" fmla="*/ 94055 h 230587"/>
                <a:gd name="connsiteX3" fmla="*/ 97909 w 151702"/>
                <a:gd name="connsiteY3" fmla="*/ 127632 h 230587"/>
                <a:gd name="connsiteX4" fmla="*/ 43701 w 151702"/>
                <a:gd name="connsiteY4" fmla="*/ 165052 h 230587"/>
                <a:gd name="connsiteX5" fmla="*/ 10731 w 151702"/>
                <a:gd name="connsiteY5" fmla="*/ 228565 h 230587"/>
                <a:gd name="connsiteX6" fmla="*/ 10124 w 151702"/>
                <a:gd name="connsiteY6" fmla="*/ 231801 h 230587"/>
                <a:gd name="connsiteX7" fmla="*/ 7697 w 151702"/>
                <a:gd name="connsiteY7" fmla="*/ 232408 h 230587"/>
                <a:gd name="connsiteX8" fmla="*/ 618 w 151702"/>
                <a:gd name="connsiteY8" fmla="*/ 207731 h 230587"/>
                <a:gd name="connsiteX9" fmla="*/ 12956 w 151702"/>
                <a:gd name="connsiteY9" fmla="*/ 161411 h 230587"/>
                <a:gd name="connsiteX10" fmla="*/ 56039 w 151702"/>
                <a:gd name="connsiteY10" fmla="*/ 122575 h 230587"/>
                <a:gd name="connsiteX11" fmla="*/ 103168 w 151702"/>
                <a:gd name="connsiteY11" fmla="*/ 93246 h 230587"/>
                <a:gd name="connsiteX12" fmla="*/ 134318 w 151702"/>
                <a:gd name="connsiteY12" fmla="*/ 50163 h 230587"/>
                <a:gd name="connsiteX13" fmla="*/ 132093 w 151702"/>
                <a:gd name="connsiteY13" fmla="*/ 12743 h 230587"/>
                <a:gd name="connsiteX14" fmla="*/ 128857 w 151702"/>
                <a:gd name="connsiteY14" fmla="*/ 0 h 23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1702" h="230587">
                  <a:moveTo>
                    <a:pt x="128857" y="0"/>
                  </a:moveTo>
                  <a:cubicBezTo>
                    <a:pt x="140993" y="13957"/>
                    <a:pt x="150095" y="29329"/>
                    <a:pt x="152522" y="47736"/>
                  </a:cubicBezTo>
                  <a:cubicBezTo>
                    <a:pt x="154747" y="65333"/>
                    <a:pt x="149083" y="80503"/>
                    <a:pt x="138363" y="94055"/>
                  </a:cubicBezTo>
                  <a:cubicBezTo>
                    <a:pt x="127238" y="108214"/>
                    <a:pt x="112675" y="117923"/>
                    <a:pt x="97909" y="127632"/>
                  </a:cubicBezTo>
                  <a:cubicBezTo>
                    <a:pt x="79503" y="139768"/>
                    <a:pt x="61298" y="152107"/>
                    <a:pt x="43701" y="165052"/>
                  </a:cubicBezTo>
                  <a:cubicBezTo>
                    <a:pt x="22665" y="180627"/>
                    <a:pt x="10731" y="201663"/>
                    <a:pt x="10731" y="228565"/>
                  </a:cubicBezTo>
                  <a:cubicBezTo>
                    <a:pt x="10731" y="229576"/>
                    <a:pt x="10326" y="230790"/>
                    <a:pt x="10124" y="231801"/>
                  </a:cubicBezTo>
                  <a:cubicBezTo>
                    <a:pt x="9315" y="232003"/>
                    <a:pt x="8506" y="232206"/>
                    <a:pt x="7697" y="232408"/>
                  </a:cubicBezTo>
                  <a:cubicBezTo>
                    <a:pt x="5270" y="224115"/>
                    <a:pt x="1831" y="216226"/>
                    <a:pt x="618" y="207731"/>
                  </a:cubicBezTo>
                  <a:cubicBezTo>
                    <a:pt x="-1810" y="190740"/>
                    <a:pt x="3045" y="175368"/>
                    <a:pt x="12956" y="161411"/>
                  </a:cubicBezTo>
                  <a:cubicBezTo>
                    <a:pt x="24485" y="145230"/>
                    <a:pt x="39453" y="133093"/>
                    <a:pt x="56039" y="122575"/>
                  </a:cubicBezTo>
                  <a:cubicBezTo>
                    <a:pt x="71614" y="112664"/>
                    <a:pt x="87796" y="103764"/>
                    <a:pt x="103168" y="93246"/>
                  </a:cubicBezTo>
                  <a:cubicBezTo>
                    <a:pt x="118541" y="82728"/>
                    <a:pt x="132093" y="69581"/>
                    <a:pt x="134318" y="50163"/>
                  </a:cubicBezTo>
                  <a:cubicBezTo>
                    <a:pt x="135734" y="37824"/>
                    <a:pt x="133104" y="25284"/>
                    <a:pt x="132093" y="12743"/>
                  </a:cubicBezTo>
                  <a:cubicBezTo>
                    <a:pt x="131486" y="8495"/>
                    <a:pt x="129868" y="4248"/>
                    <a:pt x="128857" y="0"/>
                  </a:cubicBezTo>
                  <a:close/>
                </a:path>
              </a:pathLst>
            </a:custGeom>
            <a:grpFill/>
            <a:ln w="2014" cap="flat">
              <a:noFill/>
              <a:prstDash val="solid"/>
              <a:miter/>
            </a:ln>
          </p:spPr>
          <p:txBody>
            <a:bodyPr rtlCol="0" anchor="ctr"/>
            <a:lstStyle/>
            <a:p>
              <a:pPr marL="0" marR="0" lvl="0" indent="0" defTabSz="91428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a typeface="Arial Unicode MS"/>
              </a:endParaRPr>
            </a:p>
          </p:txBody>
        </p:sp>
      </p:grpSp>
    </p:spTree>
    <p:extLst>
      <p:ext uri="{BB962C8B-B14F-4D97-AF65-F5344CB8AC3E}">
        <p14:creationId xmlns:p14="http://schemas.microsoft.com/office/powerpoint/2010/main" val="186671195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a:extLst>
              <a:ext uri="{FF2B5EF4-FFF2-40B4-BE49-F238E27FC236}">
                <a16:creationId xmlns:a16="http://schemas.microsoft.com/office/drawing/2014/main" id="{46E98351-802B-4641-8F5B-C541CC964D6C}"/>
              </a:ext>
            </a:extLst>
          </p:cNvPr>
          <p:cNvSpPr txBox="1">
            <a:spLocks/>
          </p:cNvSpPr>
          <p:nvPr/>
        </p:nvSpPr>
        <p:spPr>
          <a:xfrm>
            <a:off x="1055440" y="3068960"/>
            <a:ext cx="10585175"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5400" b="1" dirty="0">
                <a:solidFill>
                  <a:schemeClr val="accent4">
                    <a:lumMod val="75000"/>
                  </a:schemeClr>
                </a:solidFill>
                <a:latin typeface="Caviar Dreams" panose="020B0402020204020504" pitchFamily="34" charset="0"/>
                <a:cs typeface="Calibri Light" panose="020F0302020204030204" pitchFamily="34" charset="0"/>
              </a:rPr>
              <a:t>Conclusion</a:t>
            </a:r>
          </a:p>
        </p:txBody>
      </p:sp>
    </p:spTree>
    <p:extLst>
      <p:ext uri="{BB962C8B-B14F-4D97-AF65-F5344CB8AC3E}">
        <p14:creationId xmlns:p14="http://schemas.microsoft.com/office/powerpoint/2010/main" val="291900042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a:extLst>
              <a:ext uri="{FF2B5EF4-FFF2-40B4-BE49-F238E27FC236}">
                <a16:creationId xmlns:a16="http://schemas.microsoft.com/office/drawing/2014/main" id="{46E98351-802B-4641-8F5B-C541CC964D6C}"/>
              </a:ext>
            </a:extLst>
          </p:cNvPr>
          <p:cNvSpPr txBox="1">
            <a:spLocks/>
          </p:cNvSpPr>
          <p:nvPr/>
        </p:nvSpPr>
        <p:spPr>
          <a:xfrm>
            <a:off x="1415480" y="2890837"/>
            <a:ext cx="10585175"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5400" b="1" dirty="0">
                <a:solidFill>
                  <a:schemeClr val="accent4">
                    <a:lumMod val="75000"/>
                  </a:schemeClr>
                </a:solidFill>
                <a:latin typeface="Caviar Dreams" panose="020B0402020204020504" pitchFamily="34" charset="0"/>
                <a:cs typeface="Calibri Light" panose="020F0302020204030204" pitchFamily="34" charset="0"/>
              </a:rPr>
              <a:t>Any Queries</a:t>
            </a:r>
          </a:p>
        </p:txBody>
      </p:sp>
    </p:spTree>
    <p:extLst>
      <p:ext uri="{BB962C8B-B14F-4D97-AF65-F5344CB8AC3E}">
        <p14:creationId xmlns:p14="http://schemas.microsoft.com/office/powerpoint/2010/main" val="257302440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개체 틀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972" r="5972"/>
          <a:stretch>
            <a:fillRect/>
          </a:stretch>
        </p:blipFill>
        <p:spPr/>
      </p:pic>
      <p:sp>
        <p:nvSpPr>
          <p:cNvPr id="6" name="직사각형 5"/>
          <p:cNvSpPr/>
          <p:nvPr/>
        </p:nvSpPr>
        <p:spPr>
          <a:xfrm>
            <a:off x="0" y="0"/>
            <a:ext cx="12192000" cy="6858000"/>
          </a:xfrm>
          <a:prstGeom prst="rect">
            <a:avLst/>
          </a:prstGeom>
          <a:gradFill flip="none" rotWithShape="1">
            <a:gsLst>
              <a:gs pos="100000">
                <a:schemeClr val="accent4">
                  <a:lumMod val="75000"/>
                  <a:alpha val="50000"/>
                </a:schemeClr>
              </a:gs>
              <a:gs pos="0">
                <a:schemeClr val="accent4">
                  <a:alpha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ctrTitle"/>
          </p:nvPr>
        </p:nvSpPr>
        <p:spPr>
          <a:xfrm>
            <a:off x="1703512" y="2420888"/>
            <a:ext cx="8208912" cy="1495797"/>
          </a:xfrm>
        </p:spPr>
        <p:txBody>
          <a:bodyPr/>
          <a:lstStyle/>
          <a:p>
            <a:r>
              <a:rPr lang="en-US" altLang="ko-KR" dirty="0">
                <a:latin typeface="Caviar Dreams" panose="020B0402020204020504" pitchFamily="34" charset="0"/>
              </a:rPr>
              <a:t>Thank You</a:t>
            </a:r>
            <a:endParaRPr lang="ko-KR" altLang="en-US" dirty="0">
              <a:latin typeface="Caviar Dreams" panose="020B0402020204020504" pitchFamily="34" charset="0"/>
            </a:endParaRPr>
          </a:p>
        </p:txBody>
      </p:sp>
    </p:spTree>
    <p:extLst>
      <p:ext uri="{BB962C8B-B14F-4D97-AF65-F5344CB8AC3E}">
        <p14:creationId xmlns:p14="http://schemas.microsoft.com/office/powerpoint/2010/main" val="41283129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D4B39AE5-D07E-451D-8C62-1C8922C5292E}"/>
              </a:ext>
            </a:extLst>
          </p:cNvPr>
          <p:cNvSpPr/>
          <p:nvPr/>
        </p:nvSpPr>
        <p:spPr>
          <a:xfrm>
            <a:off x="5092570" y="3338115"/>
            <a:ext cx="1999693" cy="1485091"/>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9" name="제목 6">
            <a:extLst>
              <a:ext uri="{FF2B5EF4-FFF2-40B4-BE49-F238E27FC236}">
                <a16:creationId xmlns:a16="http://schemas.microsoft.com/office/drawing/2014/main" id="{42C5C97D-7B51-4D73-8DB3-9AF193883FC4}"/>
              </a:ext>
            </a:extLst>
          </p:cNvPr>
          <p:cNvSpPr txBox="1">
            <a:spLocks/>
          </p:cNvSpPr>
          <p:nvPr/>
        </p:nvSpPr>
        <p:spPr>
          <a:xfrm>
            <a:off x="-823443" y="100429"/>
            <a:ext cx="3600400" cy="28803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1. Motivation</a:t>
            </a:r>
          </a:p>
        </p:txBody>
      </p:sp>
      <p:sp>
        <p:nvSpPr>
          <p:cNvPr id="3" name="Up Arrow 5">
            <a:extLst>
              <a:ext uri="{FF2B5EF4-FFF2-40B4-BE49-F238E27FC236}">
                <a16:creationId xmlns:a16="http://schemas.microsoft.com/office/drawing/2014/main" id="{B106F41C-0856-4E77-BC15-2353F5EF4F5E}"/>
              </a:ext>
            </a:extLst>
          </p:cNvPr>
          <p:cNvSpPr/>
          <p:nvPr/>
        </p:nvSpPr>
        <p:spPr>
          <a:xfrm rot="10800000">
            <a:off x="5377828" y="2097108"/>
            <a:ext cx="1388584" cy="1316562"/>
          </a:xfrm>
          <a:prstGeom prst="up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 name="Up Arrow 6">
            <a:extLst>
              <a:ext uri="{FF2B5EF4-FFF2-40B4-BE49-F238E27FC236}">
                <a16:creationId xmlns:a16="http://schemas.microsoft.com/office/drawing/2014/main" id="{C9077A69-3BD8-41A9-B41B-16480A91070E}"/>
              </a:ext>
            </a:extLst>
          </p:cNvPr>
          <p:cNvSpPr/>
          <p:nvPr/>
        </p:nvSpPr>
        <p:spPr>
          <a:xfrm rot="16200000">
            <a:off x="7128273" y="3302106"/>
            <a:ext cx="1316565" cy="1388584"/>
          </a:xfrm>
          <a:prstGeom prst="up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dirty="0"/>
          </a:p>
        </p:txBody>
      </p:sp>
      <p:sp>
        <p:nvSpPr>
          <p:cNvPr id="5" name="Up Arrow 7">
            <a:extLst>
              <a:ext uri="{FF2B5EF4-FFF2-40B4-BE49-F238E27FC236}">
                <a16:creationId xmlns:a16="http://schemas.microsoft.com/office/drawing/2014/main" id="{3612284E-11BB-4FA8-8240-3FC52EBB140B}"/>
              </a:ext>
            </a:extLst>
          </p:cNvPr>
          <p:cNvSpPr/>
          <p:nvPr/>
        </p:nvSpPr>
        <p:spPr>
          <a:xfrm>
            <a:off x="5316928" y="4737078"/>
            <a:ext cx="1510384" cy="1439629"/>
          </a:xfrm>
          <a:prstGeom prst="upArrow">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6" name="Up Arrow 8">
            <a:extLst>
              <a:ext uri="{FF2B5EF4-FFF2-40B4-BE49-F238E27FC236}">
                <a16:creationId xmlns:a16="http://schemas.microsoft.com/office/drawing/2014/main" id="{2A0C2A81-1ABB-44F1-A825-605E8EB4AC83}"/>
              </a:ext>
            </a:extLst>
          </p:cNvPr>
          <p:cNvSpPr/>
          <p:nvPr/>
        </p:nvSpPr>
        <p:spPr>
          <a:xfrm rot="5400000">
            <a:off x="3739959" y="3195729"/>
            <a:ext cx="1316564" cy="1388658"/>
          </a:xfrm>
          <a:prstGeom prst="upArrow">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grpSp>
        <p:nvGrpSpPr>
          <p:cNvPr id="7" name="Group 6">
            <a:extLst>
              <a:ext uri="{FF2B5EF4-FFF2-40B4-BE49-F238E27FC236}">
                <a16:creationId xmlns:a16="http://schemas.microsoft.com/office/drawing/2014/main" id="{6DB9C3FB-ECC6-4990-85C3-07DE4AA3F815}"/>
              </a:ext>
            </a:extLst>
          </p:cNvPr>
          <p:cNvGrpSpPr/>
          <p:nvPr/>
        </p:nvGrpSpPr>
        <p:grpSpPr>
          <a:xfrm>
            <a:off x="9120336" y="3556743"/>
            <a:ext cx="2915657" cy="980936"/>
            <a:chOff x="1062658" y="3986014"/>
            <a:chExt cx="1728192" cy="735702"/>
          </a:xfrm>
        </p:grpSpPr>
        <p:sp>
          <p:nvSpPr>
            <p:cNvPr id="8" name="TextBox 7">
              <a:extLst>
                <a:ext uri="{FF2B5EF4-FFF2-40B4-BE49-F238E27FC236}">
                  <a16:creationId xmlns:a16="http://schemas.microsoft.com/office/drawing/2014/main" id="{7CB9D914-7E89-43ED-BF86-DBA4C361D236}"/>
                </a:ext>
              </a:extLst>
            </p:cNvPr>
            <p:cNvSpPr txBox="1"/>
            <p:nvPr/>
          </p:nvSpPr>
          <p:spPr>
            <a:xfrm>
              <a:off x="1062658" y="3986014"/>
              <a:ext cx="1728192" cy="300082"/>
            </a:xfrm>
            <a:prstGeom prst="rect">
              <a:avLst/>
            </a:prstGeom>
            <a:noFill/>
          </p:spPr>
          <p:txBody>
            <a:bodyPr wrap="square" rtlCol="0">
              <a:spAutoFit/>
            </a:bodyPr>
            <a:lstStyle/>
            <a:p>
              <a:r>
                <a:rPr lang="en-US" altLang="ko-KR" sz="2000" b="1" dirty="0">
                  <a:solidFill>
                    <a:schemeClr val="tx1">
                      <a:lumMod val="75000"/>
                      <a:lumOff val="25000"/>
                    </a:schemeClr>
                  </a:solidFill>
                  <a:cs typeface="Calibri" pitchFamily="34" charset="0"/>
                </a:rPr>
                <a:t>Processing Mills</a:t>
              </a:r>
              <a:endParaRPr lang="ko-KR" altLang="en-US" sz="2000" b="1" dirty="0">
                <a:solidFill>
                  <a:schemeClr val="tx1">
                    <a:lumMod val="75000"/>
                    <a:lumOff val="25000"/>
                  </a:schemeClr>
                </a:solidFill>
                <a:cs typeface="Calibri" pitchFamily="34" charset="0"/>
              </a:endParaRPr>
            </a:p>
          </p:txBody>
        </p:sp>
        <p:sp>
          <p:nvSpPr>
            <p:cNvPr id="10" name="TextBox 9">
              <a:extLst>
                <a:ext uri="{FF2B5EF4-FFF2-40B4-BE49-F238E27FC236}">
                  <a16:creationId xmlns:a16="http://schemas.microsoft.com/office/drawing/2014/main" id="{9D9F139F-54A1-4EA9-A2D7-F696E3A01603}"/>
                </a:ext>
              </a:extLst>
            </p:cNvPr>
            <p:cNvSpPr txBox="1"/>
            <p:nvPr/>
          </p:nvSpPr>
          <p:spPr>
            <a:xfrm>
              <a:off x="1062658" y="4236968"/>
              <a:ext cx="1728192" cy="484748"/>
            </a:xfrm>
            <a:prstGeom prst="rect">
              <a:avLst/>
            </a:prstGeom>
            <a:noFill/>
          </p:spPr>
          <p:txBody>
            <a:bodyPr wrap="square" rtlCol="0">
              <a:spAutoFit/>
            </a:bodyPr>
            <a:lstStyle/>
            <a:p>
              <a:r>
                <a:rPr lang="en-US" altLang="ko-KR" sz="1200" dirty="0">
                  <a:solidFill>
                    <a:schemeClr val="tx1">
                      <a:lumMod val="75000"/>
                      <a:lumOff val="25000"/>
                    </a:schemeClr>
                  </a:solidFill>
                </a:rPr>
                <a:t>They serve coffee shops all over the world. Quality processed coffee are preferred by most of the big shops.</a:t>
              </a:r>
            </a:p>
          </p:txBody>
        </p:sp>
      </p:grpSp>
      <p:grpSp>
        <p:nvGrpSpPr>
          <p:cNvPr id="11" name="Group 10">
            <a:extLst>
              <a:ext uri="{FF2B5EF4-FFF2-40B4-BE49-F238E27FC236}">
                <a16:creationId xmlns:a16="http://schemas.microsoft.com/office/drawing/2014/main" id="{81897E1F-EB5C-4837-ADA2-5FFA3910B045}"/>
              </a:ext>
            </a:extLst>
          </p:cNvPr>
          <p:cNvGrpSpPr/>
          <p:nvPr/>
        </p:nvGrpSpPr>
        <p:grpSpPr>
          <a:xfrm>
            <a:off x="4176606" y="6100744"/>
            <a:ext cx="2915657" cy="796271"/>
            <a:chOff x="1062658" y="3986014"/>
            <a:chExt cx="1728192" cy="597203"/>
          </a:xfrm>
        </p:grpSpPr>
        <p:sp>
          <p:nvSpPr>
            <p:cNvPr id="12" name="TextBox 11">
              <a:extLst>
                <a:ext uri="{FF2B5EF4-FFF2-40B4-BE49-F238E27FC236}">
                  <a16:creationId xmlns:a16="http://schemas.microsoft.com/office/drawing/2014/main" id="{B6CF4413-9E31-4497-AA33-41D77697F301}"/>
                </a:ext>
              </a:extLst>
            </p:cNvPr>
            <p:cNvSpPr txBox="1"/>
            <p:nvPr/>
          </p:nvSpPr>
          <p:spPr>
            <a:xfrm>
              <a:off x="1062658" y="3986014"/>
              <a:ext cx="1728192" cy="300082"/>
            </a:xfrm>
            <a:prstGeom prst="rect">
              <a:avLst/>
            </a:prstGeom>
            <a:noFill/>
          </p:spPr>
          <p:txBody>
            <a:bodyPr wrap="square" rtlCol="0">
              <a:spAutoFit/>
            </a:bodyPr>
            <a:lstStyle/>
            <a:p>
              <a:pPr algn="r"/>
              <a:r>
                <a:rPr lang="en-US" altLang="ko-KR" sz="2000" b="1" dirty="0">
                  <a:solidFill>
                    <a:schemeClr val="tx1">
                      <a:lumMod val="75000"/>
                      <a:lumOff val="25000"/>
                    </a:schemeClr>
                  </a:solidFill>
                  <a:cs typeface="Calibri" pitchFamily="34" charset="0"/>
                </a:rPr>
                <a:t>Farmers</a:t>
              </a:r>
              <a:endParaRPr lang="ko-KR" altLang="en-US" sz="2000" b="1" dirty="0">
                <a:solidFill>
                  <a:schemeClr val="tx1">
                    <a:lumMod val="75000"/>
                    <a:lumOff val="25000"/>
                  </a:schemeClr>
                </a:solidFill>
                <a:cs typeface="Calibri" pitchFamily="34" charset="0"/>
              </a:endParaRPr>
            </a:p>
          </p:txBody>
        </p:sp>
        <p:sp>
          <p:nvSpPr>
            <p:cNvPr id="13" name="TextBox 12">
              <a:extLst>
                <a:ext uri="{FF2B5EF4-FFF2-40B4-BE49-F238E27FC236}">
                  <a16:creationId xmlns:a16="http://schemas.microsoft.com/office/drawing/2014/main" id="{253D79ED-FF19-4F77-A9D0-F8B01935E3E0}"/>
                </a:ext>
              </a:extLst>
            </p:cNvPr>
            <p:cNvSpPr txBox="1"/>
            <p:nvPr/>
          </p:nvSpPr>
          <p:spPr>
            <a:xfrm>
              <a:off x="1062658" y="4236968"/>
              <a:ext cx="1728192" cy="346249"/>
            </a:xfrm>
            <a:prstGeom prst="rect">
              <a:avLst/>
            </a:prstGeom>
            <a:noFill/>
          </p:spPr>
          <p:txBody>
            <a:bodyPr wrap="square" rtlCol="0">
              <a:spAutoFit/>
            </a:bodyPr>
            <a:lstStyle/>
            <a:p>
              <a:pPr algn="r"/>
              <a:r>
                <a:rPr lang="en-US" altLang="ko-KR" sz="1200" dirty="0">
                  <a:solidFill>
                    <a:schemeClr val="tx1">
                      <a:lumMod val="75000"/>
                      <a:lumOff val="25000"/>
                    </a:schemeClr>
                  </a:solidFill>
                </a:rPr>
                <a:t>When the quality of grown coffee is good, they’ll get market easily.</a:t>
              </a:r>
            </a:p>
          </p:txBody>
        </p:sp>
      </p:grpSp>
      <p:grpSp>
        <p:nvGrpSpPr>
          <p:cNvPr id="14" name="Group 13">
            <a:extLst>
              <a:ext uri="{FF2B5EF4-FFF2-40B4-BE49-F238E27FC236}">
                <a16:creationId xmlns:a16="http://schemas.microsoft.com/office/drawing/2014/main" id="{D77FE6BB-3CAC-4172-B012-7BAC3833982D}"/>
              </a:ext>
            </a:extLst>
          </p:cNvPr>
          <p:cNvGrpSpPr/>
          <p:nvPr/>
        </p:nvGrpSpPr>
        <p:grpSpPr>
          <a:xfrm>
            <a:off x="131321" y="3338116"/>
            <a:ext cx="2899903" cy="1165603"/>
            <a:chOff x="1062658" y="3986014"/>
            <a:chExt cx="1728192" cy="874202"/>
          </a:xfrm>
        </p:grpSpPr>
        <p:sp>
          <p:nvSpPr>
            <p:cNvPr id="15" name="TextBox 14">
              <a:extLst>
                <a:ext uri="{FF2B5EF4-FFF2-40B4-BE49-F238E27FC236}">
                  <a16:creationId xmlns:a16="http://schemas.microsoft.com/office/drawing/2014/main" id="{E1497B99-1981-49D3-803E-F4D0D1B0299C}"/>
                </a:ext>
              </a:extLst>
            </p:cNvPr>
            <p:cNvSpPr txBox="1"/>
            <p:nvPr/>
          </p:nvSpPr>
          <p:spPr>
            <a:xfrm>
              <a:off x="1062658" y="3986014"/>
              <a:ext cx="1728192" cy="300082"/>
            </a:xfrm>
            <a:prstGeom prst="rect">
              <a:avLst/>
            </a:prstGeom>
            <a:noFill/>
          </p:spPr>
          <p:txBody>
            <a:bodyPr wrap="square" rtlCol="0">
              <a:spAutoFit/>
            </a:bodyPr>
            <a:lstStyle/>
            <a:p>
              <a:pPr algn="r"/>
              <a:r>
                <a:rPr lang="en-US" altLang="ko-KR" sz="2000" b="1" dirty="0">
                  <a:solidFill>
                    <a:schemeClr val="tx1">
                      <a:lumMod val="75000"/>
                      <a:lumOff val="25000"/>
                    </a:schemeClr>
                  </a:solidFill>
                  <a:cs typeface="Calibri" pitchFamily="34" charset="0"/>
                </a:rPr>
                <a:t>Companies</a:t>
              </a:r>
              <a:endParaRPr lang="ko-KR" altLang="en-US" sz="2000" b="1" dirty="0">
                <a:solidFill>
                  <a:schemeClr val="tx1">
                    <a:lumMod val="75000"/>
                    <a:lumOff val="25000"/>
                  </a:schemeClr>
                </a:solidFill>
                <a:cs typeface="Calibri" pitchFamily="34" charset="0"/>
              </a:endParaRPr>
            </a:p>
          </p:txBody>
        </p:sp>
        <p:sp>
          <p:nvSpPr>
            <p:cNvPr id="16" name="TextBox 15">
              <a:extLst>
                <a:ext uri="{FF2B5EF4-FFF2-40B4-BE49-F238E27FC236}">
                  <a16:creationId xmlns:a16="http://schemas.microsoft.com/office/drawing/2014/main" id="{3F256CB9-19CE-4D3B-B66A-17A12AB7E0B8}"/>
                </a:ext>
              </a:extLst>
            </p:cNvPr>
            <p:cNvSpPr txBox="1"/>
            <p:nvPr/>
          </p:nvSpPr>
          <p:spPr>
            <a:xfrm>
              <a:off x="1062658" y="4236968"/>
              <a:ext cx="1728192" cy="623248"/>
            </a:xfrm>
            <a:prstGeom prst="rect">
              <a:avLst/>
            </a:prstGeom>
            <a:noFill/>
          </p:spPr>
          <p:txBody>
            <a:bodyPr wrap="square" rtlCol="0">
              <a:spAutoFit/>
            </a:bodyPr>
            <a:lstStyle/>
            <a:p>
              <a:pPr algn="r"/>
              <a:r>
                <a:rPr lang="en-US" altLang="ko-KR" sz="1200" dirty="0">
                  <a:solidFill>
                    <a:schemeClr val="tx1">
                      <a:lumMod val="75000"/>
                      <a:lumOff val="25000"/>
                    </a:schemeClr>
                  </a:solidFill>
                </a:rPr>
                <a:t>In coffee shops, people came to have their favorite coffee. Since, people prefer quality coffee. Company will try to  serve based on people’s preferences.</a:t>
              </a:r>
            </a:p>
          </p:txBody>
        </p:sp>
      </p:grpSp>
      <p:grpSp>
        <p:nvGrpSpPr>
          <p:cNvPr id="17" name="Group 16">
            <a:extLst>
              <a:ext uri="{FF2B5EF4-FFF2-40B4-BE49-F238E27FC236}">
                <a16:creationId xmlns:a16="http://schemas.microsoft.com/office/drawing/2014/main" id="{0A0BD7B8-589E-4E50-A19A-17A71610718E}"/>
              </a:ext>
            </a:extLst>
          </p:cNvPr>
          <p:cNvGrpSpPr/>
          <p:nvPr/>
        </p:nvGrpSpPr>
        <p:grpSpPr>
          <a:xfrm>
            <a:off x="3899549" y="1056466"/>
            <a:ext cx="2899903" cy="980936"/>
            <a:chOff x="1062658" y="3986014"/>
            <a:chExt cx="1728192" cy="735702"/>
          </a:xfrm>
        </p:grpSpPr>
        <p:sp>
          <p:nvSpPr>
            <p:cNvPr id="18" name="TextBox 17">
              <a:extLst>
                <a:ext uri="{FF2B5EF4-FFF2-40B4-BE49-F238E27FC236}">
                  <a16:creationId xmlns:a16="http://schemas.microsoft.com/office/drawing/2014/main" id="{A556E587-31C2-4439-8157-4C3EBF44ED49}"/>
                </a:ext>
              </a:extLst>
            </p:cNvPr>
            <p:cNvSpPr txBox="1"/>
            <p:nvPr/>
          </p:nvSpPr>
          <p:spPr>
            <a:xfrm>
              <a:off x="1062658" y="3986014"/>
              <a:ext cx="1728192" cy="300082"/>
            </a:xfrm>
            <a:prstGeom prst="rect">
              <a:avLst/>
            </a:prstGeom>
            <a:noFill/>
          </p:spPr>
          <p:txBody>
            <a:bodyPr wrap="square" rtlCol="0">
              <a:spAutoFit/>
            </a:bodyPr>
            <a:lstStyle/>
            <a:p>
              <a:pPr algn="r"/>
              <a:r>
                <a:rPr lang="en-US" altLang="ko-KR" sz="2000" b="1" dirty="0">
                  <a:solidFill>
                    <a:schemeClr val="tx1">
                      <a:lumMod val="75000"/>
                      <a:lumOff val="25000"/>
                    </a:schemeClr>
                  </a:solidFill>
                  <a:cs typeface="Calibri" pitchFamily="34" charset="0"/>
                </a:rPr>
                <a:t>People</a:t>
              </a:r>
              <a:endParaRPr lang="ko-KR" altLang="en-US" sz="2000" b="1" dirty="0">
                <a:solidFill>
                  <a:schemeClr val="tx1">
                    <a:lumMod val="75000"/>
                    <a:lumOff val="25000"/>
                  </a:schemeClr>
                </a:solidFill>
                <a:cs typeface="Calibri" pitchFamily="34" charset="0"/>
              </a:endParaRPr>
            </a:p>
          </p:txBody>
        </p:sp>
        <p:sp>
          <p:nvSpPr>
            <p:cNvPr id="19" name="TextBox 18">
              <a:extLst>
                <a:ext uri="{FF2B5EF4-FFF2-40B4-BE49-F238E27FC236}">
                  <a16:creationId xmlns:a16="http://schemas.microsoft.com/office/drawing/2014/main" id="{447DDFE4-8C6A-4EAE-B565-981DB3513BE0}"/>
                </a:ext>
              </a:extLst>
            </p:cNvPr>
            <p:cNvSpPr txBox="1"/>
            <p:nvPr/>
          </p:nvSpPr>
          <p:spPr>
            <a:xfrm>
              <a:off x="1062658" y="4236968"/>
              <a:ext cx="1728192" cy="484748"/>
            </a:xfrm>
            <a:prstGeom prst="rect">
              <a:avLst/>
            </a:prstGeom>
            <a:noFill/>
          </p:spPr>
          <p:txBody>
            <a:bodyPr wrap="square" rtlCol="0">
              <a:spAutoFit/>
            </a:bodyPr>
            <a:lstStyle/>
            <a:p>
              <a:pPr algn="r"/>
              <a:r>
                <a:rPr lang="en-US" altLang="ko-KR" sz="1200" dirty="0">
                  <a:solidFill>
                    <a:schemeClr val="tx1">
                      <a:lumMod val="75000"/>
                      <a:lumOff val="25000"/>
                    </a:schemeClr>
                  </a:solidFill>
                </a:rPr>
                <a:t>People always tend to drink good quality and healthy coffee. Though each Individual have their own preferences.</a:t>
              </a:r>
            </a:p>
          </p:txBody>
        </p:sp>
      </p:grpSp>
      <p:pic>
        <p:nvPicPr>
          <p:cNvPr id="2052" name="Picture 4" descr="Tencent Fuels Canadian Coffee Chain Tim Hortons Chinese Expansion - Caixin  Global">
            <a:extLst>
              <a:ext uri="{FF2B5EF4-FFF2-40B4-BE49-F238E27FC236}">
                <a16:creationId xmlns:a16="http://schemas.microsoft.com/office/drawing/2014/main" id="{D4F35774-8DD7-4C9E-915B-CF156823B0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6758" y="1824839"/>
            <a:ext cx="1831415" cy="12209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6" name="Picture 8" descr="Starbucks Fires Employee For Allegedly Mocking Customer with Stutter">
            <a:extLst>
              <a:ext uri="{FF2B5EF4-FFF2-40B4-BE49-F238E27FC236}">
                <a16:creationId xmlns:a16="http://schemas.microsoft.com/office/drawing/2014/main" id="{C2F660A2-DD37-48A7-B9E0-37026764163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6757" y="4613164"/>
            <a:ext cx="1831415" cy="12245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E53773-35CF-4471-A719-DBEEF4FF08F6}"/>
              </a:ext>
            </a:extLst>
          </p:cNvPr>
          <p:cNvSpPr/>
          <p:nvPr/>
        </p:nvSpPr>
        <p:spPr>
          <a:xfrm>
            <a:off x="5158653" y="3398985"/>
            <a:ext cx="1867526" cy="1323439"/>
          </a:xfrm>
          <a:prstGeom prst="rect">
            <a:avLst/>
          </a:prstGeom>
          <a:noFill/>
        </p:spPr>
        <p:txBody>
          <a:bodyPr wrap="square" lIns="91440" tIns="45720" rIns="91440" bIns="45720">
            <a:spAutoFit/>
          </a:bodyPr>
          <a:lstStyle/>
          <a:p>
            <a:pPr algn="ctr"/>
            <a:r>
              <a:rPr lang="en-US" sz="4000" dirty="0">
                <a:ln w="0"/>
                <a:effectLst>
                  <a:outerShdw blurRad="38100" dist="19050" dir="2700000" algn="tl" rotWithShape="0">
                    <a:schemeClr val="dk1">
                      <a:alpha val="40000"/>
                    </a:schemeClr>
                  </a:outerShdw>
                </a:effectLst>
              </a:rPr>
              <a:t>Coffee Quality</a:t>
            </a:r>
          </a:p>
        </p:txBody>
      </p:sp>
      <p:pic>
        <p:nvPicPr>
          <p:cNvPr id="2060" name="Picture 12" descr="Coffee: Who grows, drinks and pays the most? - BBC News">
            <a:extLst>
              <a:ext uri="{FF2B5EF4-FFF2-40B4-BE49-F238E27FC236}">
                <a16:creationId xmlns:a16="http://schemas.microsoft.com/office/drawing/2014/main" id="{825EE640-90BD-41CD-9D75-D6D88CAD5B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7312" y="943177"/>
            <a:ext cx="1835657" cy="10325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62" name="Picture 14" descr="Certified coffee farming improves farmers&amp;#39; income in Dak Lak province">
            <a:extLst>
              <a:ext uri="{FF2B5EF4-FFF2-40B4-BE49-F238E27FC236}">
                <a16:creationId xmlns:a16="http://schemas.microsoft.com/office/drawing/2014/main" id="{44E0A1B0-E470-4584-971C-6EA95B0139E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86827" y="5455779"/>
            <a:ext cx="1664278" cy="11058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64" name="Picture 16" descr="An Insight on Coffee Processing - PMG Engineering">
            <a:extLst>
              <a:ext uri="{FF2B5EF4-FFF2-40B4-BE49-F238E27FC236}">
                <a16:creationId xmlns:a16="http://schemas.microsoft.com/office/drawing/2014/main" id="{ADE03D47-FBB7-4DC9-A12B-184451ECBBE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8408" y="2250523"/>
            <a:ext cx="1984276" cy="9921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8" name="제목 6">
            <a:extLst>
              <a:ext uri="{FF2B5EF4-FFF2-40B4-BE49-F238E27FC236}">
                <a16:creationId xmlns:a16="http://schemas.microsoft.com/office/drawing/2014/main" id="{7B518F00-4F82-4740-A7B1-B53C3847C837}"/>
              </a:ext>
            </a:extLst>
          </p:cNvPr>
          <p:cNvSpPr txBox="1">
            <a:spLocks/>
          </p:cNvSpPr>
          <p:nvPr/>
        </p:nvSpPr>
        <p:spPr>
          <a:xfrm>
            <a:off x="3428181" y="64263"/>
            <a:ext cx="5335637" cy="579299"/>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Common Focus Point</a:t>
            </a:r>
          </a:p>
        </p:txBody>
      </p:sp>
      <p:sp>
        <p:nvSpPr>
          <p:cNvPr id="31" name="Oval 30">
            <a:extLst>
              <a:ext uri="{FF2B5EF4-FFF2-40B4-BE49-F238E27FC236}">
                <a16:creationId xmlns:a16="http://schemas.microsoft.com/office/drawing/2014/main" id="{B9DA1BB2-764C-4166-B1C3-2380484394E6}"/>
              </a:ext>
            </a:extLst>
          </p:cNvPr>
          <p:cNvSpPr/>
          <p:nvPr/>
        </p:nvSpPr>
        <p:spPr>
          <a:xfrm>
            <a:off x="5092571" y="3338115"/>
            <a:ext cx="1999693" cy="1485091"/>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32" name="Up Arrow 6">
            <a:extLst>
              <a:ext uri="{FF2B5EF4-FFF2-40B4-BE49-F238E27FC236}">
                <a16:creationId xmlns:a16="http://schemas.microsoft.com/office/drawing/2014/main" id="{BA83852F-9311-46BA-AC7D-59EBEDB3BBC1}"/>
              </a:ext>
            </a:extLst>
          </p:cNvPr>
          <p:cNvSpPr/>
          <p:nvPr/>
        </p:nvSpPr>
        <p:spPr>
          <a:xfrm rot="16200000">
            <a:off x="7128274" y="3302106"/>
            <a:ext cx="1316565" cy="1388584"/>
          </a:xfrm>
          <a:prstGeom prst="up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dirty="0"/>
          </a:p>
        </p:txBody>
      </p:sp>
      <p:sp>
        <p:nvSpPr>
          <p:cNvPr id="33" name="Up Arrow 7">
            <a:extLst>
              <a:ext uri="{FF2B5EF4-FFF2-40B4-BE49-F238E27FC236}">
                <a16:creationId xmlns:a16="http://schemas.microsoft.com/office/drawing/2014/main" id="{1C32BA61-A578-472B-8FC1-6EA0F29949A0}"/>
              </a:ext>
            </a:extLst>
          </p:cNvPr>
          <p:cNvSpPr/>
          <p:nvPr/>
        </p:nvSpPr>
        <p:spPr>
          <a:xfrm>
            <a:off x="5316929" y="4737078"/>
            <a:ext cx="1510384" cy="1439629"/>
          </a:xfrm>
          <a:prstGeom prst="upArrow">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34" name="Up Arrow 8">
            <a:extLst>
              <a:ext uri="{FF2B5EF4-FFF2-40B4-BE49-F238E27FC236}">
                <a16:creationId xmlns:a16="http://schemas.microsoft.com/office/drawing/2014/main" id="{E13DBBCC-4A53-4147-84C1-E0C9B2A25DDA}"/>
              </a:ext>
            </a:extLst>
          </p:cNvPr>
          <p:cNvSpPr/>
          <p:nvPr/>
        </p:nvSpPr>
        <p:spPr>
          <a:xfrm rot="5400000">
            <a:off x="3739960" y="3195729"/>
            <a:ext cx="1316564" cy="1388658"/>
          </a:xfrm>
          <a:prstGeom prst="upArrow">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35" name="Rectangle 34">
            <a:extLst>
              <a:ext uri="{FF2B5EF4-FFF2-40B4-BE49-F238E27FC236}">
                <a16:creationId xmlns:a16="http://schemas.microsoft.com/office/drawing/2014/main" id="{0E49806A-7C14-4CAE-969A-53B75DAA01B2}"/>
              </a:ext>
            </a:extLst>
          </p:cNvPr>
          <p:cNvSpPr/>
          <p:nvPr/>
        </p:nvSpPr>
        <p:spPr>
          <a:xfrm>
            <a:off x="5158654" y="3398985"/>
            <a:ext cx="1867526" cy="1323439"/>
          </a:xfrm>
          <a:prstGeom prst="rect">
            <a:avLst/>
          </a:prstGeom>
          <a:noFill/>
        </p:spPr>
        <p:txBody>
          <a:bodyPr wrap="square" lIns="91440" tIns="45720" rIns="91440" bIns="45720">
            <a:spAutoFit/>
          </a:bodyPr>
          <a:lstStyle/>
          <a:p>
            <a:pPr algn="ctr"/>
            <a:r>
              <a:rPr lang="en-US" sz="4000" dirty="0">
                <a:ln w="0"/>
                <a:effectLst>
                  <a:outerShdw blurRad="38100" dist="19050" dir="2700000" algn="tl" rotWithShape="0">
                    <a:schemeClr val="dk1">
                      <a:alpha val="40000"/>
                    </a:schemeClr>
                  </a:outerShdw>
                </a:effectLst>
              </a:rPr>
              <a:t>Coffee Quality</a:t>
            </a:r>
          </a:p>
        </p:txBody>
      </p:sp>
      <p:sp>
        <p:nvSpPr>
          <p:cNvPr id="36" name="Up Arrow 5">
            <a:extLst>
              <a:ext uri="{FF2B5EF4-FFF2-40B4-BE49-F238E27FC236}">
                <a16:creationId xmlns:a16="http://schemas.microsoft.com/office/drawing/2014/main" id="{DA2B7603-4318-4492-AB38-A3D61D6A969B}"/>
              </a:ext>
            </a:extLst>
          </p:cNvPr>
          <p:cNvSpPr/>
          <p:nvPr/>
        </p:nvSpPr>
        <p:spPr>
          <a:xfrm rot="10800000">
            <a:off x="5377829" y="2097108"/>
            <a:ext cx="1388584" cy="1316562"/>
          </a:xfrm>
          <a:prstGeom prst="up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37" name="Up Arrow 6">
            <a:extLst>
              <a:ext uri="{FF2B5EF4-FFF2-40B4-BE49-F238E27FC236}">
                <a16:creationId xmlns:a16="http://schemas.microsoft.com/office/drawing/2014/main" id="{16FB7EED-238A-4D08-BC6A-73A47E6799A6}"/>
              </a:ext>
            </a:extLst>
          </p:cNvPr>
          <p:cNvSpPr/>
          <p:nvPr/>
        </p:nvSpPr>
        <p:spPr>
          <a:xfrm rot="16200000">
            <a:off x="7128275" y="3302106"/>
            <a:ext cx="1316565" cy="1388584"/>
          </a:xfrm>
          <a:prstGeom prst="up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dirty="0"/>
          </a:p>
        </p:txBody>
      </p:sp>
      <p:sp>
        <p:nvSpPr>
          <p:cNvPr id="38" name="Up Arrow 7">
            <a:extLst>
              <a:ext uri="{FF2B5EF4-FFF2-40B4-BE49-F238E27FC236}">
                <a16:creationId xmlns:a16="http://schemas.microsoft.com/office/drawing/2014/main" id="{43173123-E56D-4B7B-B3A2-4ACE3C57A59E}"/>
              </a:ext>
            </a:extLst>
          </p:cNvPr>
          <p:cNvSpPr/>
          <p:nvPr/>
        </p:nvSpPr>
        <p:spPr>
          <a:xfrm>
            <a:off x="5316930" y="4737078"/>
            <a:ext cx="1510384" cy="1439629"/>
          </a:xfrm>
          <a:prstGeom prst="upArrow">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39" name="Up Arrow 8">
            <a:extLst>
              <a:ext uri="{FF2B5EF4-FFF2-40B4-BE49-F238E27FC236}">
                <a16:creationId xmlns:a16="http://schemas.microsoft.com/office/drawing/2014/main" id="{F984C0DD-D539-4DB6-B932-8E20432B6DB2}"/>
              </a:ext>
            </a:extLst>
          </p:cNvPr>
          <p:cNvSpPr/>
          <p:nvPr/>
        </p:nvSpPr>
        <p:spPr>
          <a:xfrm rot="5400000">
            <a:off x="3739961" y="3195729"/>
            <a:ext cx="1316564" cy="1388658"/>
          </a:xfrm>
          <a:prstGeom prst="upArrow">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0" name="Up Arrow 5">
            <a:extLst>
              <a:ext uri="{FF2B5EF4-FFF2-40B4-BE49-F238E27FC236}">
                <a16:creationId xmlns:a16="http://schemas.microsoft.com/office/drawing/2014/main" id="{39D8ED37-332F-4D07-A64A-A2E8FADF1166}"/>
              </a:ext>
            </a:extLst>
          </p:cNvPr>
          <p:cNvSpPr/>
          <p:nvPr/>
        </p:nvSpPr>
        <p:spPr>
          <a:xfrm rot="10800000">
            <a:off x="5377830" y="2097108"/>
            <a:ext cx="1388584" cy="1316562"/>
          </a:xfrm>
          <a:prstGeom prst="up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1" name="Up Arrow 6">
            <a:extLst>
              <a:ext uri="{FF2B5EF4-FFF2-40B4-BE49-F238E27FC236}">
                <a16:creationId xmlns:a16="http://schemas.microsoft.com/office/drawing/2014/main" id="{465242DC-0542-452F-939A-61AF60D8235D}"/>
              </a:ext>
            </a:extLst>
          </p:cNvPr>
          <p:cNvSpPr/>
          <p:nvPr/>
        </p:nvSpPr>
        <p:spPr>
          <a:xfrm rot="16200000">
            <a:off x="7128276" y="3302106"/>
            <a:ext cx="1316565" cy="1388584"/>
          </a:xfrm>
          <a:prstGeom prst="up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dirty="0"/>
          </a:p>
        </p:txBody>
      </p:sp>
      <p:sp>
        <p:nvSpPr>
          <p:cNvPr id="42" name="Up Arrow 7">
            <a:extLst>
              <a:ext uri="{FF2B5EF4-FFF2-40B4-BE49-F238E27FC236}">
                <a16:creationId xmlns:a16="http://schemas.microsoft.com/office/drawing/2014/main" id="{758138D7-7039-4462-9E79-A3C2050E01E6}"/>
              </a:ext>
            </a:extLst>
          </p:cNvPr>
          <p:cNvSpPr/>
          <p:nvPr/>
        </p:nvSpPr>
        <p:spPr>
          <a:xfrm>
            <a:off x="5316931" y="4737078"/>
            <a:ext cx="1510384" cy="1439629"/>
          </a:xfrm>
          <a:prstGeom prst="upArrow">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3" name="Up Arrow 8">
            <a:extLst>
              <a:ext uri="{FF2B5EF4-FFF2-40B4-BE49-F238E27FC236}">
                <a16:creationId xmlns:a16="http://schemas.microsoft.com/office/drawing/2014/main" id="{21CA1CB2-2C48-4D82-92FE-2EF7BDA19E0C}"/>
              </a:ext>
            </a:extLst>
          </p:cNvPr>
          <p:cNvSpPr/>
          <p:nvPr/>
        </p:nvSpPr>
        <p:spPr>
          <a:xfrm rot="5400000">
            <a:off x="3739962" y="3195729"/>
            <a:ext cx="1316564" cy="1388658"/>
          </a:xfrm>
          <a:prstGeom prst="upArrow">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Tree>
    <p:custDataLst>
      <p:tags r:id="rId1"/>
    </p:custDataLst>
    <p:extLst>
      <p:ext uri="{BB962C8B-B14F-4D97-AF65-F5344CB8AC3E}">
        <p14:creationId xmlns:p14="http://schemas.microsoft.com/office/powerpoint/2010/main" val="1127901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2" grpId="0" animBg="1"/>
      <p:bldP spid="33" grpId="0" animBg="1"/>
      <p:bldP spid="34" grpId="0" animBg="1"/>
      <p:bldP spid="40" grpId="0" animBg="1"/>
      <p:bldP spid="41"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6">
            <a:extLst>
              <a:ext uri="{FF2B5EF4-FFF2-40B4-BE49-F238E27FC236}">
                <a16:creationId xmlns:a16="http://schemas.microsoft.com/office/drawing/2014/main" id="{0A517BD1-A5E4-47EE-9E89-0CF8DF6140FF}"/>
              </a:ext>
            </a:extLst>
          </p:cNvPr>
          <p:cNvSpPr txBox="1">
            <a:spLocks/>
          </p:cNvSpPr>
          <p:nvPr/>
        </p:nvSpPr>
        <p:spPr>
          <a:xfrm>
            <a:off x="-907669" y="128705"/>
            <a:ext cx="3600400" cy="28803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1. Motivation</a:t>
            </a:r>
          </a:p>
        </p:txBody>
      </p:sp>
      <p:sp>
        <p:nvSpPr>
          <p:cNvPr id="5" name="제목 6">
            <a:extLst>
              <a:ext uri="{FF2B5EF4-FFF2-40B4-BE49-F238E27FC236}">
                <a16:creationId xmlns:a16="http://schemas.microsoft.com/office/drawing/2014/main" id="{BA45B056-0203-443D-92AB-EAF85AB10453}"/>
              </a:ext>
            </a:extLst>
          </p:cNvPr>
          <p:cNvSpPr txBox="1">
            <a:spLocks/>
          </p:cNvSpPr>
          <p:nvPr/>
        </p:nvSpPr>
        <p:spPr>
          <a:xfrm>
            <a:off x="2711624" y="128705"/>
            <a:ext cx="6288437" cy="579299"/>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What Impacts Coffee Quality ?</a:t>
            </a:r>
          </a:p>
        </p:txBody>
      </p:sp>
      <p:grpSp>
        <p:nvGrpSpPr>
          <p:cNvPr id="115" name="Group 114">
            <a:extLst>
              <a:ext uri="{FF2B5EF4-FFF2-40B4-BE49-F238E27FC236}">
                <a16:creationId xmlns:a16="http://schemas.microsoft.com/office/drawing/2014/main" id="{51C260BF-DFCE-40BE-B32B-6B7711F8219A}"/>
              </a:ext>
            </a:extLst>
          </p:cNvPr>
          <p:cNvGrpSpPr/>
          <p:nvPr/>
        </p:nvGrpSpPr>
        <p:grpSpPr>
          <a:xfrm>
            <a:off x="1409868" y="1541329"/>
            <a:ext cx="2700000" cy="923330"/>
            <a:chOff x="2551706" y="4283314"/>
            <a:chExt cx="1682085" cy="923330"/>
          </a:xfrm>
        </p:grpSpPr>
        <p:sp>
          <p:nvSpPr>
            <p:cNvPr id="116" name="TextBox 115">
              <a:extLst>
                <a:ext uri="{FF2B5EF4-FFF2-40B4-BE49-F238E27FC236}">
                  <a16:creationId xmlns:a16="http://schemas.microsoft.com/office/drawing/2014/main" id="{65644ED4-4241-47E1-B2ED-3549CBB74B18}"/>
                </a:ext>
              </a:extLst>
            </p:cNvPr>
            <p:cNvSpPr txBox="1"/>
            <p:nvPr/>
          </p:nvSpPr>
          <p:spPr>
            <a:xfrm>
              <a:off x="2551706" y="4560313"/>
              <a:ext cx="1682085" cy="646331"/>
            </a:xfrm>
            <a:prstGeom prst="rect">
              <a:avLst/>
            </a:prstGeom>
            <a:noFill/>
          </p:spPr>
          <p:txBody>
            <a:bodyPr wrap="square" rtlCol="0">
              <a:spAutoFit/>
            </a:bodyPr>
            <a:lstStyle/>
            <a:p>
              <a:pPr algn="r"/>
              <a:r>
                <a:rPr lang="en-US" altLang="ko-KR" sz="1200" dirty="0">
                  <a:solidFill>
                    <a:schemeClr val="tx1">
                      <a:lumMod val="75000"/>
                      <a:lumOff val="25000"/>
                    </a:schemeClr>
                  </a:solidFill>
                  <a:ea typeface="FZShuTi" pitchFamily="2" charset="-122"/>
                  <a:cs typeface="Arial" pitchFamily="34" charset="0"/>
                </a:rPr>
                <a:t>It is the intensity of the sugary qualities of the coffee when swooshed around in the mouth.</a:t>
              </a:r>
              <a:endParaRPr lang="ko-KR" altLang="en-US" sz="1200" dirty="0">
                <a:solidFill>
                  <a:schemeClr val="tx1">
                    <a:lumMod val="75000"/>
                    <a:lumOff val="25000"/>
                  </a:schemeClr>
                </a:solidFill>
                <a:cs typeface="Arial" pitchFamily="34" charset="0"/>
              </a:endParaRPr>
            </a:p>
          </p:txBody>
        </p:sp>
        <p:sp>
          <p:nvSpPr>
            <p:cNvPr id="117" name="TextBox 116">
              <a:extLst>
                <a:ext uri="{FF2B5EF4-FFF2-40B4-BE49-F238E27FC236}">
                  <a16:creationId xmlns:a16="http://schemas.microsoft.com/office/drawing/2014/main" id="{AD7F4425-0809-4D76-93E0-4A002AD57037}"/>
                </a:ext>
              </a:extLst>
            </p:cNvPr>
            <p:cNvSpPr txBox="1"/>
            <p:nvPr/>
          </p:nvSpPr>
          <p:spPr>
            <a:xfrm>
              <a:off x="2551706" y="4283314"/>
              <a:ext cx="1667786" cy="400110"/>
            </a:xfrm>
            <a:prstGeom prst="rect">
              <a:avLst/>
            </a:prstGeom>
            <a:noFill/>
          </p:spPr>
          <p:txBody>
            <a:bodyPr wrap="square" rtlCol="0">
              <a:spAutoFit/>
            </a:bodyPr>
            <a:lstStyle/>
            <a:p>
              <a:pPr algn="r"/>
              <a:r>
                <a:rPr lang="en-US" altLang="ko-KR" sz="2000" b="1" dirty="0">
                  <a:solidFill>
                    <a:schemeClr val="tx1">
                      <a:lumMod val="75000"/>
                      <a:lumOff val="25000"/>
                    </a:schemeClr>
                  </a:solidFill>
                  <a:cs typeface="Arial" pitchFamily="34" charset="0"/>
                </a:rPr>
                <a:t>Sweetness</a:t>
              </a:r>
              <a:endParaRPr lang="ko-KR" altLang="en-US" sz="2000" b="1" dirty="0">
                <a:solidFill>
                  <a:schemeClr val="tx1">
                    <a:lumMod val="75000"/>
                    <a:lumOff val="25000"/>
                  </a:schemeClr>
                </a:solidFill>
                <a:cs typeface="Arial" pitchFamily="34" charset="0"/>
              </a:endParaRPr>
            </a:p>
          </p:txBody>
        </p:sp>
      </p:grpSp>
      <p:grpSp>
        <p:nvGrpSpPr>
          <p:cNvPr id="118" name="Group 117">
            <a:extLst>
              <a:ext uri="{FF2B5EF4-FFF2-40B4-BE49-F238E27FC236}">
                <a16:creationId xmlns:a16="http://schemas.microsoft.com/office/drawing/2014/main" id="{F3EC562E-C938-4CAF-A7EF-BDF127E7C1FE}"/>
              </a:ext>
            </a:extLst>
          </p:cNvPr>
          <p:cNvGrpSpPr/>
          <p:nvPr/>
        </p:nvGrpSpPr>
        <p:grpSpPr>
          <a:xfrm>
            <a:off x="335647" y="3191901"/>
            <a:ext cx="2700000" cy="1107996"/>
            <a:chOff x="2551706" y="4283314"/>
            <a:chExt cx="1682085" cy="1107996"/>
          </a:xfrm>
        </p:grpSpPr>
        <p:sp>
          <p:nvSpPr>
            <p:cNvPr id="119" name="TextBox 118">
              <a:extLst>
                <a:ext uri="{FF2B5EF4-FFF2-40B4-BE49-F238E27FC236}">
                  <a16:creationId xmlns:a16="http://schemas.microsoft.com/office/drawing/2014/main" id="{38E0AC96-941E-4FA4-8155-911D48DB2DB2}"/>
                </a:ext>
              </a:extLst>
            </p:cNvPr>
            <p:cNvSpPr txBox="1"/>
            <p:nvPr/>
          </p:nvSpPr>
          <p:spPr>
            <a:xfrm>
              <a:off x="2551706" y="4560313"/>
              <a:ext cx="1682085"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If there are defects in the shape of coffee, the coffee made from it under quality. This may be due to roasting, harvesting, by birth.</a:t>
              </a:r>
              <a:endParaRPr lang="ko-KR" altLang="en-US" sz="1200" dirty="0">
                <a:solidFill>
                  <a:schemeClr val="tx1">
                    <a:lumMod val="75000"/>
                    <a:lumOff val="25000"/>
                  </a:schemeClr>
                </a:solidFill>
                <a:cs typeface="Arial" pitchFamily="34" charset="0"/>
              </a:endParaRPr>
            </a:p>
          </p:txBody>
        </p:sp>
        <p:sp>
          <p:nvSpPr>
            <p:cNvPr id="120" name="TextBox 119">
              <a:extLst>
                <a:ext uri="{FF2B5EF4-FFF2-40B4-BE49-F238E27FC236}">
                  <a16:creationId xmlns:a16="http://schemas.microsoft.com/office/drawing/2014/main" id="{45AC4B94-CD9F-4465-A290-F5DC8108EFA0}"/>
                </a:ext>
              </a:extLst>
            </p:cNvPr>
            <p:cNvSpPr txBox="1"/>
            <p:nvPr/>
          </p:nvSpPr>
          <p:spPr>
            <a:xfrm>
              <a:off x="2551706" y="4283314"/>
              <a:ext cx="1667786" cy="400110"/>
            </a:xfrm>
            <a:prstGeom prst="rect">
              <a:avLst/>
            </a:prstGeom>
            <a:noFill/>
          </p:spPr>
          <p:txBody>
            <a:bodyPr wrap="square" rtlCol="0">
              <a:spAutoFit/>
            </a:bodyPr>
            <a:lstStyle/>
            <a:p>
              <a:pPr algn="r"/>
              <a:r>
                <a:rPr lang="en-US" altLang="ko-KR" sz="2000" b="1" dirty="0">
                  <a:solidFill>
                    <a:schemeClr val="tx1">
                      <a:lumMod val="75000"/>
                      <a:lumOff val="25000"/>
                    </a:schemeClr>
                  </a:solidFill>
                  <a:cs typeface="Arial" pitchFamily="34" charset="0"/>
                </a:rPr>
                <a:t>Beans Shape</a:t>
              </a:r>
              <a:endParaRPr lang="ko-KR" altLang="en-US" sz="2000" b="1" dirty="0">
                <a:solidFill>
                  <a:schemeClr val="tx1">
                    <a:lumMod val="75000"/>
                    <a:lumOff val="25000"/>
                  </a:schemeClr>
                </a:solidFill>
                <a:cs typeface="Arial" pitchFamily="34" charset="0"/>
              </a:endParaRPr>
            </a:p>
          </p:txBody>
        </p:sp>
      </p:grpSp>
      <p:grpSp>
        <p:nvGrpSpPr>
          <p:cNvPr id="121" name="Group 120">
            <a:extLst>
              <a:ext uri="{FF2B5EF4-FFF2-40B4-BE49-F238E27FC236}">
                <a16:creationId xmlns:a16="http://schemas.microsoft.com/office/drawing/2014/main" id="{EAE09EEB-56BD-4F5F-B3B5-5A59130BCBCE}"/>
              </a:ext>
            </a:extLst>
          </p:cNvPr>
          <p:cNvGrpSpPr/>
          <p:nvPr/>
        </p:nvGrpSpPr>
        <p:grpSpPr>
          <a:xfrm>
            <a:off x="1409868" y="5268602"/>
            <a:ext cx="2700000" cy="1292662"/>
            <a:chOff x="2551706" y="4283314"/>
            <a:chExt cx="1682085" cy="1292662"/>
          </a:xfrm>
        </p:grpSpPr>
        <p:sp>
          <p:nvSpPr>
            <p:cNvPr id="122" name="TextBox 121">
              <a:extLst>
                <a:ext uri="{FF2B5EF4-FFF2-40B4-BE49-F238E27FC236}">
                  <a16:creationId xmlns:a16="http://schemas.microsoft.com/office/drawing/2014/main" id="{8D2AF435-11D6-4F1F-A2BE-F57BFB25E5CB}"/>
                </a:ext>
              </a:extLst>
            </p:cNvPr>
            <p:cNvSpPr txBox="1"/>
            <p:nvPr/>
          </p:nvSpPr>
          <p:spPr>
            <a:xfrm>
              <a:off x="2551706" y="4560313"/>
              <a:ext cx="1682085"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It indicates the maturity of the beans.  ICO recommends having moisture of 8 to 12.5% after drying the beans. Good levels of moisture enhances aroma and acidities of a coffee.</a:t>
              </a:r>
              <a:endParaRPr lang="ko-KR" altLang="en-US" sz="1200" dirty="0">
                <a:solidFill>
                  <a:schemeClr val="tx1">
                    <a:lumMod val="75000"/>
                    <a:lumOff val="25000"/>
                  </a:schemeClr>
                </a:solidFill>
                <a:cs typeface="Arial" pitchFamily="34" charset="0"/>
              </a:endParaRPr>
            </a:p>
          </p:txBody>
        </p:sp>
        <p:sp>
          <p:nvSpPr>
            <p:cNvPr id="123" name="TextBox 122">
              <a:extLst>
                <a:ext uri="{FF2B5EF4-FFF2-40B4-BE49-F238E27FC236}">
                  <a16:creationId xmlns:a16="http://schemas.microsoft.com/office/drawing/2014/main" id="{5D806088-31BA-47BA-B6C3-47C6A8348001}"/>
                </a:ext>
              </a:extLst>
            </p:cNvPr>
            <p:cNvSpPr txBox="1"/>
            <p:nvPr/>
          </p:nvSpPr>
          <p:spPr>
            <a:xfrm>
              <a:off x="2551706" y="4283314"/>
              <a:ext cx="1667786" cy="400110"/>
            </a:xfrm>
            <a:prstGeom prst="rect">
              <a:avLst/>
            </a:prstGeom>
            <a:noFill/>
          </p:spPr>
          <p:txBody>
            <a:bodyPr wrap="square" rtlCol="0">
              <a:spAutoFit/>
            </a:bodyPr>
            <a:lstStyle/>
            <a:p>
              <a:pPr algn="r"/>
              <a:r>
                <a:rPr lang="en-US" altLang="ko-KR" sz="2000" b="1" dirty="0">
                  <a:solidFill>
                    <a:schemeClr val="tx1">
                      <a:lumMod val="75000"/>
                      <a:lumOff val="25000"/>
                    </a:schemeClr>
                  </a:solidFill>
                  <a:cs typeface="Arial" pitchFamily="34" charset="0"/>
                </a:rPr>
                <a:t>Moisture</a:t>
              </a:r>
              <a:endParaRPr lang="ko-KR" altLang="en-US" sz="2000" b="1" dirty="0">
                <a:solidFill>
                  <a:schemeClr val="tx1">
                    <a:lumMod val="75000"/>
                    <a:lumOff val="25000"/>
                  </a:schemeClr>
                </a:solidFill>
                <a:cs typeface="Arial" pitchFamily="34" charset="0"/>
              </a:endParaRPr>
            </a:p>
          </p:txBody>
        </p:sp>
      </p:grpSp>
      <p:grpSp>
        <p:nvGrpSpPr>
          <p:cNvPr id="124" name="Group 123">
            <a:extLst>
              <a:ext uri="{FF2B5EF4-FFF2-40B4-BE49-F238E27FC236}">
                <a16:creationId xmlns:a16="http://schemas.microsoft.com/office/drawing/2014/main" id="{6D610214-DC62-431F-93BA-C1F7802AADA4}"/>
              </a:ext>
            </a:extLst>
          </p:cNvPr>
          <p:cNvGrpSpPr/>
          <p:nvPr/>
        </p:nvGrpSpPr>
        <p:grpSpPr>
          <a:xfrm>
            <a:off x="7994352" y="1448735"/>
            <a:ext cx="2700000" cy="1477328"/>
            <a:chOff x="2551706" y="4283314"/>
            <a:chExt cx="1682085" cy="1477328"/>
          </a:xfrm>
        </p:grpSpPr>
        <p:sp>
          <p:nvSpPr>
            <p:cNvPr id="125" name="TextBox 124">
              <a:extLst>
                <a:ext uri="{FF2B5EF4-FFF2-40B4-BE49-F238E27FC236}">
                  <a16:creationId xmlns:a16="http://schemas.microsoft.com/office/drawing/2014/main" id="{4CB5CE13-C0A2-4993-B790-3414183655A4}"/>
                </a:ext>
              </a:extLst>
            </p:cNvPr>
            <p:cNvSpPr txBox="1"/>
            <p:nvPr/>
          </p:nvSpPr>
          <p:spPr>
            <a:xfrm>
              <a:off x="2551706" y="4560313"/>
              <a:ext cx="1682085"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It is the flavorful components from coffee through air. It depends upon processing, moisture, and roasting. It’s responsible for flavor attributes not directly perceived by the tongue. Stale coffee smells musty and cardboard-like</a:t>
              </a:r>
              <a:endParaRPr lang="ko-KR" altLang="en-US" sz="1200" dirty="0">
                <a:solidFill>
                  <a:schemeClr val="tx1">
                    <a:lumMod val="75000"/>
                    <a:lumOff val="25000"/>
                  </a:schemeClr>
                </a:solidFill>
                <a:cs typeface="Arial" pitchFamily="34" charset="0"/>
              </a:endParaRPr>
            </a:p>
          </p:txBody>
        </p:sp>
        <p:sp>
          <p:nvSpPr>
            <p:cNvPr id="126" name="TextBox 125">
              <a:extLst>
                <a:ext uri="{FF2B5EF4-FFF2-40B4-BE49-F238E27FC236}">
                  <a16:creationId xmlns:a16="http://schemas.microsoft.com/office/drawing/2014/main" id="{4A28C840-7250-4637-B784-39F95502B199}"/>
                </a:ext>
              </a:extLst>
            </p:cNvPr>
            <p:cNvSpPr txBox="1"/>
            <p:nvPr/>
          </p:nvSpPr>
          <p:spPr>
            <a:xfrm>
              <a:off x="2551706" y="4283314"/>
              <a:ext cx="1667786" cy="400110"/>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Aroma</a:t>
              </a:r>
              <a:endParaRPr lang="ko-KR" altLang="en-US" sz="1200" b="1" dirty="0">
                <a:solidFill>
                  <a:schemeClr val="tx1">
                    <a:lumMod val="75000"/>
                    <a:lumOff val="25000"/>
                  </a:schemeClr>
                </a:solidFill>
                <a:cs typeface="Arial" pitchFamily="34" charset="0"/>
              </a:endParaRPr>
            </a:p>
          </p:txBody>
        </p:sp>
      </p:grpSp>
      <p:grpSp>
        <p:nvGrpSpPr>
          <p:cNvPr id="127" name="Group 126">
            <a:extLst>
              <a:ext uri="{FF2B5EF4-FFF2-40B4-BE49-F238E27FC236}">
                <a16:creationId xmlns:a16="http://schemas.microsoft.com/office/drawing/2014/main" id="{2A0ECC04-7746-43E4-B198-E8CDFDA96FCC}"/>
              </a:ext>
            </a:extLst>
          </p:cNvPr>
          <p:cNvGrpSpPr/>
          <p:nvPr/>
        </p:nvGrpSpPr>
        <p:grpSpPr>
          <a:xfrm>
            <a:off x="8606430" y="3490144"/>
            <a:ext cx="2677048" cy="1153855"/>
            <a:chOff x="2551706" y="4283314"/>
            <a:chExt cx="1682085" cy="629758"/>
          </a:xfrm>
        </p:grpSpPr>
        <p:sp>
          <p:nvSpPr>
            <p:cNvPr id="128" name="TextBox 127">
              <a:extLst>
                <a:ext uri="{FF2B5EF4-FFF2-40B4-BE49-F238E27FC236}">
                  <a16:creationId xmlns:a16="http://schemas.microsoft.com/office/drawing/2014/main" id="{69956489-91F2-4881-80B6-11EE974F6CE5}"/>
                </a:ext>
              </a:extLst>
            </p:cNvPr>
            <p:cNvSpPr txBox="1"/>
            <p:nvPr/>
          </p:nvSpPr>
          <p:spPr>
            <a:xfrm>
              <a:off x="2551706" y="4560313"/>
              <a:ext cx="1682085" cy="35275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It is to have original unimpaired qualities. Aroma, moisture, sweetness depends on it.</a:t>
              </a:r>
              <a:endParaRPr lang="ko-KR" altLang="en-US" sz="1200" dirty="0">
                <a:solidFill>
                  <a:schemeClr val="tx1">
                    <a:lumMod val="75000"/>
                    <a:lumOff val="25000"/>
                  </a:schemeClr>
                </a:solidFill>
                <a:cs typeface="Arial" pitchFamily="34" charset="0"/>
              </a:endParaRPr>
            </a:p>
          </p:txBody>
        </p:sp>
        <p:sp>
          <p:nvSpPr>
            <p:cNvPr id="129" name="TextBox 128">
              <a:extLst>
                <a:ext uri="{FF2B5EF4-FFF2-40B4-BE49-F238E27FC236}">
                  <a16:creationId xmlns:a16="http://schemas.microsoft.com/office/drawing/2014/main" id="{F5939CC1-5999-438A-8C87-286EE53EF8FA}"/>
                </a:ext>
              </a:extLst>
            </p:cNvPr>
            <p:cNvSpPr txBox="1"/>
            <p:nvPr/>
          </p:nvSpPr>
          <p:spPr>
            <a:xfrm>
              <a:off x="2551706" y="4283314"/>
              <a:ext cx="1667786" cy="40011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b="1" dirty="0">
                  <a:solidFill>
                    <a:prstClr val="black">
                      <a:lumMod val="75000"/>
                      <a:lumOff val="25000"/>
                    </a:prstClr>
                  </a:solidFill>
                  <a:latin typeface="Calibri"/>
                  <a:ea typeface="맑은 고딕"/>
                  <a:cs typeface="Arial" pitchFamily="34" charset="0"/>
                </a:rPr>
                <a:t>Freshness</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Calibri"/>
                <a:ea typeface="맑은 고딕"/>
                <a:cs typeface="Arial" pitchFamily="34" charset="0"/>
              </a:endParaRPr>
            </a:p>
          </p:txBody>
        </p:sp>
      </p:grpSp>
      <p:grpSp>
        <p:nvGrpSpPr>
          <p:cNvPr id="130" name="Group 129">
            <a:extLst>
              <a:ext uri="{FF2B5EF4-FFF2-40B4-BE49-F238E27FC236}">
                <a16:creationId xmlns:a16="http://schemas.microsoft.com/office/drawing/2014/main" id="{02B1029F-656D-4A08-A5B7-8BDB5CFEB716}"/>
              </a:ext>
            </a:extLst>
          </p:cNvPr>
          <p:cNvGrpSpPr/>
          <p:nvPr/>
        </p:nvGrpSpPr>
        <p:grpSpPr>
          <a:xfrm>
            <a:off x="8053193" y="5253704"/>
            <a:ext cx="2700000" cy="1171668"/>
            <a:chOff x="2551706" y="4219642"/>
            <a:chExt cx="1682085" cy="1171668"/>
          </a:xfrm>
        </p:grpSpPr>
        <p:sp>
          <p:nvSpPr>
            <p:cNvPr id="131" name="TextBox 130">
              <a:extLst>
                <a:ext uri="{FF2B5EF4-FFF2-40B4-BE49-F238E27FC236}">
                  <a16:creationId xmlns:a16="http://schemas.microsoft.com/office/drawing/2014/main" id="{F6D64E45-1967-418A-BBDE-D0A2F642C6B8}"/>
                </a:ext>
              </a:extLst>
            </p:cNvPr>
            <p:cNvSpPr txBox="1"/>
            <p:nvPr/>
          </p:nvSpPr>
          <p:spPr>
            <a:xfrm>
              <a:off x="2551706" y="4560313"/>
              <a:ext cx="1682085"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lighter roasts are better. Most dark roast beans are only roasted to cover up any defects. But, it depends upon personal preference.</a:t>
              </a:r>
              <a:endParaRPr lang="ko-KR" altLang="en-US" sz="1200" dirty="0">
                <a:solidFill>
                  <a:schemeClr val="tx1">
                    <a:lumMod val="75000"/>
                    <a:lumOff val="25000"/>
                  </a:schemeClr>
                </a:solidFill>
                <a:cs typeface="Arial" pitchFamily="34" charset="0"/>
              </a:endParaRPr>
            </a:p>
          </p:txBody>
        </p:sp>
        <p:sp>
          <p:nvSpPr>
            <p:cNvPr id="132" name="TextBox 131">
              <a:extLst>
                <a:ext uri="{FF2B5EF4-FFF2-40B4-BE49-F238E27FC236}">
                  <a16:creationId xmlns:a16="http://schemas.microsoft.com/office/drawing/2014/main" id="{7C045822-C267-4ADD-9150-A68AEAA73DC2}"/>
                </a:ext>
              </a:extLst>
            </p:cNvPr>
            <p:cNvSpPr txBox="1"/>
            <p:nvPr/>
          </p:nvSpPr>
          <p:spPr>
            <a:xfrm>
              <a:off x="2566005" y="4219642"/>
              <a:ext cx="1667786" cy="400110"/>
            </a:xfrm>
            <a:prstGeom prst="rect">
              <a:avLst/>
            </a:prstGeom>
            <a:noFill/>
          </p:spPr>
          <p:txBody>
            <a:bodyPr wrap="square" rtlCol="0">
              <a:spAutoFit/>
            </a:bodyPr>
            <a:lstStyle/>
            <a:p>
              <a:r>
                <a:rPr lang="en-US" altLang="ko-KR" sz="2000" b="1" dirty="0">
                  <a:solidFill>
                    <a:schemeClr val="tx1">
                      <a:lumMod val="75000"/>
                      <a:lumOff val="25000"/>
                    </a:schemeClr>
                  </a:solidFill>
                  <a:cs typeface="Arial" pitchFamily="34" charset="0"/>
                </a:rPr>
                <a:t>Color</a:t>
              </a:r>
              <a:endParaRPr lang="ko-KR" altLang="en-US" sz="2000" b="1" dirty="0">
                <a:solidFill>
                  <a:schemeClr val="tx1">
                    <a:lumMod val="75000"/>
                    <a:lumOff val="25000"/>
                  </a:schemeClr>
                </a:solidFill>
                <a:cs typeface="Arial" pitchFamily="34" charset="0"/>
              </a:endParaRPr>
            </a:p>
          </p:txBody>
        </p:sp>
      </p:grpSp>
      <p:sp>
        <p:nvSpPr>
          <p:cNvPr id="133" name="Oval 132">
            <a:extLst>
              <a:ext uri="{FF2B5EF4-FFF2-40B4-BE49-F238E27FC236}">
                <a16:creationId xmlns:a16="http://schemas.microsoft.com/office/drawing/2014/main" id="{0594BA94-ACF6-467B-9650-E53D01C2E7C7}"/>
              </a:ext>
            </a:extLst>
          </p:cNvPr>
          <p:cNvSpPr/>
          <p:nvPr/>
        </p:nvSpPr>
        <p:spPr>
          <a:xfrm>
            <a:off x="7160751" y="5198193"/>
            <a:ext cx="693414" cy="6934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34" name="Oval 133">
            <a:extLst>
              <a:ext uri="{FF2B5EF4-FFF2-40B4-BE49-F238E27FC236}">
                <a16:creationId xmlns:a16="http://schemas.microsoft.com/office/drawing/2014/main" id="{BCA28234-9EF9-4E60-8A3D-403B3ECABEC2}"/>
              </a:ext>
            </a:extLst>
          </p:cNvPr>
          <p:cNvSpPr/>
          <p:nvPr/>
        </p:nvSpPr>
        <p:spPr>
          <a:xfrm>
            <a:off x="4285944" y="5218390"/>
            <a:ext cx="693414" cy="6934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35" name="Oval 134">
            <a:extLst>
              <a:ext uri="{FF2B5EF4-FFF2-40B4-BE49-F238E27FC236}">
                <a16:creationId xmlns:a16="http://schemas.microsoft.com/office/drawing/2014/main" id="{070C0702-04C6-43AE-ABC6-2A23DE13FCD7}"/>
              </a:ext>
            </a:extLst>
          </p:cNvPr>
          <p:cNvSpPr/>
          <p:nvPr/>
        </p:nvSpPr>
        <p:spPr>
          <a:xfrm>
            <a:off x="3310515" y="3397583"/>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36" name="Oval 135">
            <a:extLst>
              <a:ext uri="{FF2B5EF4-FFF2-40B4-BE49-F238E27FC236}">
                <a16:creationId xmlns:a16="http://schemas.microsoft.com/office/drawing/2014/main" id="{97F2787A-D504-4270-9021-4DE872F19B16}"/>
              </a:ext>
            </a:extLst>
          </p:cNvPr>
          <p:cNvSpPr/>
          <p:nvPr/>
        </p:nvSpPr>
        <p:spPr>
          <a:xfrm>
            <a:off x="4388926" y="1697042"/>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37" name="Oval 136">
            <a:extLst>
              <a:ext uri="{FF2B5EF4-FFF2-40B4-BE49-F238E27FC236}">
                <a16:creationId xmlns:a16="http://schemas.microsoft.com/office/drawing/2014/main" id="{CF92C12D-6109-405E-B53D-D58376776A60}"/>
              </a:ext>
            </a:extLst>
          </p:cNvPr>
          <p:cNvSpPr/>
          <p:nvPr/>
        </p:nvSpPr>
        <p:spPr>
          <a:xfrm>
            <a:off x="7021880" y="1656027"/>
            <a:ext cx="693414" cy="693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38" name="Oval 137">
            <a:extLst>
              <a:ext uri="{FF2B5EF4-FFF2-40B4-BE49-F238E27FC236}">
                <a16:creationId xmlns:a16="http://schemas.microsoft.com/office/drawing/2014/main" id="{39F0308F-681C-427C-B93A-05458F6315FE}"/>
              </a:ext>
            </a:extLst>
          </p:cNvPr>
          <p:cNvSpPr/>
          <p:nvPr/>
        </p:nvSpPr>
        <p:spPr>
          <a:xfrm>
            <a:off x="7904239" y="3434344"/>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nvGrpSpPr>
          <p:cNvPr id="139" name="Graphic 18">
            <a:extLst>
              <a:ext uri="{FF2B5EF4-FFF2-40B4-BE49-F238E27FC236}">
                <a16:creationId xmlns:a16="http://schemas.microsoft.com/office/drawing/2014/main" id="{6B6EF443-8972-47E2-AF45-3F4181DB26F5}"/>
              </a:ext>
            </a:extLst>
          </p:cNvPr>
          <p:cNvGrpSpPr/>
          <p:nvPr/>
        </p:nvGrpSpPr>
        <p:grpSpPr>
          <a:xfrm>
            <a:off x="4739254" y="2333580"/>
            <a:ext cx="2713492" cy="2322000"/>
            <a:chOff x="733697" y="2750274"/>
            <a:chExt cx="4308285" cy="3686701"/>
          </a:xfrm>
          <a:solidFill>
            <a:schemeClr val="accent1"/>
          </a:solidFill>
        </p:grpSpPr>
        <p:sp>
          <p:nvSpPr>
            <p:cNvPr id="140" name="Freeform: Shape 139">
              <a:extLst>
                <a:ext uri="{FF2B5EF4-FFF2-40B4-BE49-F238E27FC236}">
                  <a16:creationId xmlns:a16="http://schemas.microsoft.com/office/drawing/2014/main" id="{659D3596-ABA4-4DD0-8E36-D7184DE2942B}"/>
                </a:ext>
              </a:extLst>
            </p:cNvPr>
            <p:cNvSpPr/>
            <p:nvPr/>
          </p:nvSpPr>
          <p:spPr>
            <a:xfrm>
              <a:off x="3863029" y="3060295"/>
              <a:ext cx="1178953" cy="951895"/>
            </a:xfrm>
            <a:custGeom>
              <a:avLst/>
              <a:gdLst>
                <a:gd name="connsiteX0" fmla="*/ 1168036 w 1178952"/>
                <a:gd name="connsiteY0" fmla="*/ 389928 h 951895"/>
                <a:gd name="connsiteX1" fmla="*/ 1054508 w 1178952"/>
                <a:gd name="connsiteY1" fmla="*/ 596463 h 951895"/>
                <a:gd name="connsiteX2" fmla="*/ 807364 w 1178952"/>
                <a:gd name="connsiteY2" fmla="*/ 785968 h 951895"/>
                <a:gd name="connsiteX3" fmla="*/ 389054 w 1178952"/>
                <a:gd name="connsiteY3" fmla="*/ 906920 h 951895"/>
                <a:gd name="connsiteX4" fmla="*/ 129685 w 1178952"/>
                <a:gd name="connsiteY4" fmla="*/ 943162 h 951895"/>
                <a:gd name="connsiteX5" fmla="*/ 0 w 1178952"/>
                <a:gd name="connsiteY5" fmla="*/ 951895 h 951895"/>
                <a:gd name="connsiteX6" fmla="*/ 92133 w 1178952"/>
                <a:gd name="connsiteY6" fmla="*/ 918273 h 951895"/>
                <a:gd name="connsiteX7" fmla="*/ 489920 w 1178952"/>
                <a:gd name="connsiteY7" fmla="*/ 746233 h 951895"/>
                <a:gd name="connsiteX8" fmla="*/ 806054 w 1178952"/>
                <a:gd name="connsiteY8" fmla="*/ 468961 h 951895"/>
                <a:gd name="connsiteX9" fmla="*/ 880721 w 1178952"/>
                <a:gd name="connsiteY9" fmla="*/ 269413 h 951895"/>
                <a:gd name="connsiteX10" fmla="*/ 826140 w 1178952"/>
                <a:gd name="connsiteY10" fmla="*/ 97373 h 951895"/>
                <a:gd name="connsiteX11" fmla="*/ 748416 w 1178952"/>
                <a:gd name="connsiteY11" fmla="*/ 0 h 951895"/>
                <a:gd name="connsiteX12" fmla="*/ 867622 w 1178952"/>
                <a:gd name="connsiteY12" fmla="*/ 11353 h 951895"/>
                <a:gd name="connsiteX13" fmla="*/ 1074157 w 1178952"/>
                <a:gd name="connsiteY13" fmla="*/ 86893 h 951895"/>
                <a:gd name="connsiteX14" fmla="*/ 1181136 w 1178952"/>
                <a:gd name="connsiteY14" fmla="*/ 260680 h 951895"/>
                <a:gd name="connsiteX15" fmla="*/ 1168036 w 1178952"/>
                <a:gd name="connsiteY15" fmla="*/ 389928 h 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8952" h="951895">
                  <a:moveTo>
                    <a:pt x="1168036" y="389928"/>
                  </a:moveTo>
                  <a:cubicBezTo>
                    <a:pt x="1146640" y="467651"/>
                    <a:pt x="1103849" y="533585"/>
                    <a:pt x="1054508" y="596463"/>
                  </a:cubicBezTo>
                  <a:cubicBezTo>
                    <a:pt x="988573" y="681173"/>
                    <a:pt x="904300" y="741867"/>
                    <a:pt x="807364" y="785968"/>
                  </a:cubicBezTo>
                  <a:cubicBezTo>
                    <a:pt x="673750" y="846663"/>
                    <a:pt x="533148" y="883341"/>
                    <a:pt x="389054" y="906920"/>
                  </a:cubicBezTo>
                  <a:cubicBezTo>
                    <a:pt x="303034" y="921330"/>
                    <a:pt x="216141" y="932246"/>
                    <a:pt x="129685" y="943162"/>
                  </a:cubicBezTo>
                  <a:cubicBezTo>
                    <a:pt x="86893" y="948402"/>
                    <a:pt x="43665" y="950585"/>
                    <a:pt x="0" y="951895"/>
                  </a:cubicBezTo>
                  <a:cubicBezTo>
                    <a:pt x="30565" y="940542"/>
                    <a:pt x="61131" y="929626"/>
                    <a:pt x="92133" y="918273"/>
                  </a:cubicBezTo>
                  <a:cubicBezTo>
                    <a:pt x="228367" y="869368"/>
                    <a:pt x="362855" y="816534"/>
                    <a:pt x="489920" y="746233"/>
                  </a:cubicBezTo>
                  <a:cubicBezTo>
                    <a:pt x="615238" y="676806"/>
                    <a:pt x="724401" y="588166"/>
                    <a:pt x="806054" y="468961"/>
                  </a:cubicBezTo>
                  <a:cubicBezTo>
                    <a:pt x="847099" y="408704"/>
                    <a:pt x="874171" y="342770"/>
                    <a:pt x="880721" y="269413"/>
                  </a:cubicBezTo>
                  <a:cubicBezTo>
                    <a:pt x="886398" y="204352"/>
                    <a:pt x="865875" y="148024"/>
                    <a:pt x="826140" y="97373"/>
                  </a:cubicBezTo>
                  <a:cubicBezTo>
                    <a:pt x="805618" y="71610"/>
                    <a:pt x="755403" y="9606"/>
                    <a:pt x="748416" y="0"/>
                  </a:cubicBezTo>
                  <a:cubicBezTo>
                    <a:pt x="791208" y="3930"/>
                    <a:pt x="830070" y="5676"/>
                    <a:pt x="867622" y="11353"/>
                  </a:cubicBezTo>
                  <a:cubicBezTo>
                    <a:pt x="941415" y="22269"/>
                    <a:pt x="1011716" y="44538"/>
                    <a:pt x="1074157" y="86893"/>
                  </a:cubicBezTo>
                  <a:cubicBezTo>
                    <a:pt x="1136161" y="128375"/>
                    <a:pt x="1176333" y="183829"/>
                    <a:pt x="1181136" y="260680"/>
                  </a:cubicBezTo>
                  <a:cubicBezTo>
                    <a:pt x="1184629" y="317007"/>
                    <a:pt x="1175459" y="362855"/>
                    <a:pt x="1168036" y="389928"/>
                  </a:cubicBezTo>
                  <a:close/>
                </a:path>
              </a:pathLst>
            </a:custGeom>
            <a:grpFill/>
            <a:ln w="4358"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593D15AF-D60C-42E6-829D-A525BB35979B}"/>
                </a:ext>
              </a:extLst>
            </p:cNvPr>
            <p:cNvSpPr/>
            <p:nvPr/>
          </p:nvSpPr>
          <p:spPr>
            <a:xfrm>
              <a:off x="2733565" y="3644095"/>
              <a:ext cx="1371078" cy="799068"/>
            </a:xfrm>
            <a:custGeom>
              <a:avLst/>
              <a:gdLst>
                <a:gd name="connsiteX0" fmla="*/ 58364 w 1371078"/>
                <a:gd name="connsiteY0" fmla="*/ 801688 h 799067"/>
                <a:gd name="connsiteX1" fmla="*/ 38278 w 1371078"/>
                <a:gd name="connsiteY1" fmla="*/ 790335 h 799067"/>
                <a:gd name="connsiteX2" fmla="*/ 9459 w 1371078"/>
                <a:gd name="connsiteY2" fmla="*/ 753656 h 799067"/>
                <a:gd name="connsiteX3" fmla="*/ 289 w 1371078"/>
                <a:gd name="connsiteY3" fmla="*/ 694272 h 799067"/>
                <a:gd name="connsiteX4" fmla="*/ 160103 w 1371078"/>
                <a:gd name="connsiteY4" fmla="*/ 455862 h 799067"/>
                <a:gd name="connsiteX5" fmla="*/ 416853 w 1371078"/>
                <a:gd name="connsiteY5" fmla="*/ 314824 h 799067"/>
                <a:gd name="connsiteX6" fmla="*/ 807217 w 1371078"/>
                <a:gd name="connsiteY6" fmla="*/ 196929 h 799067"/>
                <a:gd name="connsiteX7" fmla="*/ 1183608 w 1371078"/>
                <a:gd name="connsiteY7" fmla="*/ 84710 h 799067"/>
                <a:gd name="connsiteX8" fmla="*/ 1353028 w 1371078"/>
                <a:gd name="connsiteY8" fmla="*/ 7423 h 799067"/>
                <a:gd name="connsiteX9" fmla="*/ 1371804 w 1371078"/>
                <a:gd name="connsiteY9" fmla="*/ 0 h 799067"/>
                <a:gd name="connsiteX10" fmla="*/ 1374861 w 1371078"/>
                <a:gd name="connsiteY10" fmla="*/ 4803 h 799067"/>
                <a:gd name="connsiteX11" fmla="*/ 1360888 w 1371078"/>
                <a:gd name="connsiteY11" fmla="*/ 17029 h 799067"/>
                <a:gd name="connsiteX12" fmla="*/ 1071826 w 1371078"/>
                <a:gd name="connsiteY12" fmla="*/ 167237 h 799067"/>
                <a:gd name="connsiteX13" fmla="*/ 701985 w 1371078"/>
                <a:gd name="connsiteY13" fmla="*/ 309584 h 799067"/>
                <a:gd name="connsiteX14" fmla="*/ 250053 w 1371078"/>
                <a:gd name="connsiteY14" fmla="*/ 511316 h 799067"/>
                <a:gd name="connsiteX15" fmla="*/ 53561 w 1371078"/>
                <a:gd name="connsiteY15" fmla="*/ 694709 h 799067"/>
                <a:gd name="connsiteX16" fmla="*/ 58364 w 1371078"/>
                <a:gd name="connsiteY16" fmla="*/ 801688 h 79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71078" h="799067">
                  <a:moveTo>
                    <a:pt x="58364" y="801688"/>
                  </a:moveTo>
                  <a:cubicBezTo>
                    <a:pt x="51377" y="798195"/>
                    <a:pt x="43081" y="795575"/>
                    <a:pt x="38278" y="790335"/>
                  </a:cubicBezTo>
                  <a:cubicBezTo>
                    <a:pt x="27362" y="778982"/>
                    <a:pt x="15136" y="767629"/>
                    <a:pt x="9459" y="753656"/>
                  </a:cubicBezTo>
                  <a:cubicBezTo>
                    <a:pt x="5093" y="743177"/>
                    <a:pt x="-1457" y="706935"/>
                    <a:pt x="289" y="694272"/>
                  </a:cubicBezTo>
                  <a:cubicBezTo>
                    <a:pt x="15572" y="587730"/>
                    <a:pt x="77576" y="523979"/>
                    <a:pt x="160103" y="455862"/>
                  </a:cubicBezTo>
                  <a:cubicBezTo>
                    <a:pt x="236517" y="392548"/>
                    <a:pt x="324720" y="350193"/>
                    <a:pt x="416853" y="314824"/>
                  </a:cubicBezTo>
                  <a:cubicBezTo>
                    <a:pt x="543918" y="265919"/>
                    <a:pt x="676222" y="233607"/>
                    <a:pt x="807217" y="196929"/>
                  </a:cubicBezTo>
                  <a:cubicBezTo>
                    <a:pt x="933409" y="161560"/>
                    <a:pt x="1059164" y="125755"/>
                    <a:pt x="1183608" y="84710"/>
                  </a:cubicBezTo>
                  <a:cubicBezTo>
                    <a:pt x="1242120" y="65497"/>
                    <a:pt x="1296701" y="33622"/>
                    <a:pt x="1353028" y="7423"/>
                  </a:cubicBezTo>
                  <a:cubicBezTo>
                    <a:pt x="1359141" y="4803"/>
                    <a:pt x="1365691" y="2620"/>
                    <a:pt x="1371804" y="0"/>
                  </a:cubicBezTo>
                  <a:cubicBezTo>
                    <a:pt x="1372678" y="1747"/>
                    <a:pt x="1373988" y="3493"/>
                    <a:pt x="1374861" y="4803"/>
                  </a:cubicBezTo>
                  <a:cubicBezTo>
                    <a:pt x="1370494" y="8733"/>
                    <a:pt x="1366128" y="13536"/>
                    <a:pt x="1360888" y="17029"/>
                  </a:cubicBezTo>
                  <a:cubicBezTo>
                    <a:pt x="1271375" y="79907"/>
                    <a:pt x="1173129" y="127065"/>
                    <a:pt x="1071826" y="167237"/>
                  </a:cubicBezTo>
                  <a:cubicBezTo>
                    <a:pt x="949128" y="216141"/>
                    <a:pt x="825120" y="261990"/>
                    <a:pt x="701985" y="309584"/>
                  </a:cubicBezTo>
                  <a:cubicBezTo>
                    <a:pt x="548284" y="369405"/>
                    <a:pt x="390654" y="424423"/>
                    <a:pt x="250053" y="511316"/>
                  </a:cubicBezTo>
                  <a:cubicBezTo>
                    <a:pt x="107268" y="608689"/>
                    <a:pt x="68843" y="647987"/>
                    <a:pt x="53561" y="694709"/>
                  </a:cubicBezTo>
                  <a:cubicBezTo>
                    <a:pt x="42644" y="730077"/>
                    <a:pt x="45701" y="767629"/>
                    <a:pt x="58364" y="801688"/>
                  </a:cubicBezTo>
                  <a:close/>
                </a:path>
              </a:pathLst>
            </a:custGeom>
            <a:grpFill/>
            <a:ln w="4358"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3CF351F-B98A-4EAA-B71A-4042FD52812B}"/>
                </a:ext>
              </a:extLst>
            </p:cNvPr>
            <p:cNvSpPr/>
            <p:nvPr/>
          </p:nvSpPr>
          <p:spPr>
            <a:xfrm>
              <a:off x="3487074" y="4961435"/>
              <a:ext cx="375518" cy="366785"/>
            </a:xfrm>
            <a:custGeom>
              <a:avLst/>
              <a:gdLst>
                <a:gd name="connsiteX0" fmla="*/ 0 w 375518"/>
                <a:gd name="connsiteY0" fmla="*/ 368562 h 366785"/>
                <a:gd name="connsiteX1" fmla="*/ 135798 w 375518"/>
                <a:gd name="connsiteY1" fmla="*/ 128842 h 366785"/>
                <a:gd name="connsiteX2" fmla="*/ 308711 w 375518"/>
                <a:gd name="connsiteY2" fmla="*/ 7453 h 366785"/>
                <a:gd name="connsiteX3" fmla="*/ 347136 w 375518"/>
                <a:gd name="connsiteY3" fmla="*/ 30 h 366785"/>
                <a:gd name="connsiteX4" fmla="*/ 379011 w 375518"/>
                <a:gd name="connsiteY4" fmla="*/ 41949 h 366785"/>
                <a:gd name="connsiteX5" fmla="*/ 362856 w 375518"/>
                <a:gd name="connsiteY5" fmla="*/ 102643 h 366785"/>
                <a:gd name="connsiteX6" fmla="*/ 321810 w 375518"/>
                <a:gd name="connsiteY6" fmla="*/ 170324 h 366785"/>
                <a:gd name="connsiteX7" fmla="*/ 234481 w 375518"/>
                <a:gd name="connsiteY7" fmla="*/ 251104 h 366785"/>
                <a:gd name="connsiteX8" fmla="*/ 8733 w 375518"/>
                <a:gd name="connsiteY8" fmla="*/ 368126 h 366785"/>
                <a:gd name="connsiteX9" fmla="*/ 0 w 375518"/>
                <a:gd name="connsiteY9" fmla="*/ 368562 h 36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518" h="366785">
                  <a:moveTo>
                    <a:pt x="0" y="368562"/>
                  </a:moveTo>
                  <a:cubicBezTo>
                    <a:pt x="16593" y="270753"/>
                    <a:pt x="64624" y="193029"/>
                    <a:pt x="135798" y="128842"/>
                  </a:cubicBezTo>
                  <a:cubicBezTo>
                    <a:pt x="189506" y="80374"/>
                    <a:pt x="244960" y="40202"/>
                    <a:pt x="308711" y="7453"/>
                  </a:cubicBezTo>
                  <a:cubicBezTo>
                    <a:pt x="315261" y="3960"/>
                    <a:pt x="338840" y="-406"/>
                    <a:pt x="347136" y="30"/>
                  </a:cubicBezTo>
                  <a:cubicBezTo>
                    <a:pt x="352376" y="467"/>
                    <a:pt x="381631" y="18806"/>
                    <a:pt x="379011" y="41949"/>
                  </a:cubicBezTo>
                  <a:cubicBezTo>
                    <a:pt x="376828" y="62471"/>
                    <a:pt x="371589" y="83867"/>
                    <a:pt x="362856" y="102643"/>
                  </a:cubicBezTo>
                  <a:cubicBezTo>
                    <a:pt x="351939" y="126222"/>
                    <a:pt x="336657" y="148054"/>
                    <a:pt x="321810" y="170324"/>
                  </a:cubicBezTo>
                  <a:cubicBezTo>
                    <a:pt x="299541" y="198706"/>
                    <a:pt x="257186" y="232328"/>
                    <a:pt x="234481" y="251104"/>
                  </a:cubicBezTo>
                  <a:cubicBezTo>
                    <a:pt x="164617" y="300445"/>
                    <a:pt x="91260" y="343673"/>
                    <a:pt x="8733" y="368126"/>
                  </a:cubicBezTo>
                  <a:cubicBezTo>
                    <a:pt x="6550" y="368126"/>
                    <a:pt x="4366" y="368126"/>
                    <a:pt x="0" y="368562"/>
                  </a:cubicBezTo>
                  <a:close/>
                </a:path>
              </a:pathLst>
            </a:custGeom>
            <a:grpFill/>
            <a:ln w="4358"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2F6C8F40-EC22-49F4-8140-C6440CF12BB2}"/>
                </a:ext>
              </a:extLst>
            </p:cNvPr>
            <p:cNvSpPr/>
            <p:nvPr/>
          </p:nvSpPr>
          <p:spPr>
            <a:xfrm>
              <a:off x="2363293" y="2750274"/>
              <a:ext cx="2205078" cy="1759696"/>
            </a:xfrm>
            <a:custGeom>
              <a:avLst/>
              <a:gdLst>
                <a:gd name="connsiteX0" fmla="*/ 1415463 w 2205077"/>
                <a:gd name="connsiteY0" fmla="*/ 947529 h 1759695"/>
                <a:gd name="connsiteX1" fmla="*/ 1830716 w 2205077"/>
                <a:gd name="connsiteY1" fmla="*/ 776799 h 1759695"/>
                <a:gd name="connsiteX2" fmla="*/ 2128511 w 2205077"/>
                <a:gd name="connsiteY2" fmla="*/ 519612 h 1759695"/>
                <a:gd name="connsiteX3" fmla="*/ 2195755 w 2205077"/>
                <a:gd name="connsiteY3" fmla="*/ 351066 h 1759695"/>
                <a:gd name="connsiteX4" fmla="*/ 2164316 w 2205077"/>
                <a:gd name="connsiteY4" fmla="*/ 141911 h 1759695"/>
                <a:gd name="connsiteX5" fmla="*/ 2056464 w 2205077"/>
                <a:gd name="connsiteY5" fmla="*/ 51961 h 1759695"/>
                <a:gd name="connsiteX6" fmla="*/ 1948611 w 2205077"/>
                <a:gd name="connsiteY6" fmla="*/ 0 h 1759695"/>
                <a:gd name="connsiteX7" fmla="*/ 1945555 w 2205077"/>
                <a:gd name="connsiteY7" fmla="*/ 5240 h 1759695"/>
                <a:gd name="connsiteX8" fmla="*/ 1975684 w 2205077"/>
                <a:gd name="connsiteY8" fmla="*/ 41045 h 1759695"/>
                <a:gd name="connsiteX9" fmla="*/ 2040744 w 2205077"/>
                <a:gd name="connsiteY9" fmla="*/ 181646 h 1759695"/>
                <a:gd name="connsiteX10" fmla="*/ 2020658 w 2205077"/>
                <a:gd name="connsiteY10" fmla="*/ 344080 h 1759695"/>
                <a:gd name="connsiteX11" fmla="*/ 1925469 w 2205077"/>
                <a:gd name="connsiteY11" fmla="*/ 502146 h 1759695"/>
                <a:gd name="connsiteX12" fmla="*/ 1741203 w 2205077"/>
                <a:gd name="connsiteY12" fmla="*/ 628338 h 1759695"/>
                <a:gd name="connsiteX13" fmla="*/ 1356952 w 2205077"/>
                <a:gd name="connsiteY13" fmla="*/ 773742 h 1759695"/>
                <a:gd name="connsiteX14" fmla="*/ 893667 w 2205077"/>
                <a:gd name="connsiteY14" fmla="*/ 870678 h 1759695"/>
                <a:gd name="connsiteX15" fmla="*/ 351349 w 2205077"/>
                <a:gd name="connsiteY15" fmla="*/ 1027872 h 1759695"/>
                <a:gd name="connsiteX16" fmla="*/ 160533 w 2205077"/>
                <a:gd name="connsiteY16" fmla="*/ 1165853 h 1759695"/>
                <a:gd name="connsiteX17" fmla="*/ 720 w 2205077"/>
                <a:gd name="connsiteY17" fmla="*/ 1582416 h 1759695"/>
                <a:gd name="connsiteX18" fmla="*/ 171449 w 2205077"/>
                <a:gd name="connsiteY18" fmla="*/ 1762316 h 1759695"/>
                <a:gd name="connsiteX19" fmla="*/ 143940 w 2205077"/>
                <a:gd name="connsiteY19" fmla="*/ 1709918 h 1759695"/>
                <a:gd name="connsiteX20" fmla="*/ 133024 w 2205077"/>
                <a:gd name="connsiteY20" fmla="*/ 1504256 h 1759695"/>
                <a:gd name="connsiteX21" fmla="*/ 246990 w 2205077"/>
                <a:gd name="connsiteY21" fmla="*/ 1282875 h 1759695"/>
                <a:gd name="connsiteX22" fmla="*/ 343489 w 2205077"/>
                <a:gd name="connsiteY22" fmla="*/ 1197729 h 1759695"/>
                <a:gd name="connsiteX23" fmla="*/ 574913 w 2205077"/>
                <a:gd name="connsiteY23" fmla="*/ 1109089 h 1759695"/>
                <a:gd name="connsiteX24" fmla="*/ 944755 w 2205077"/>
                <a:gd name="connsiteY24" fmla="*/ 1042281 h 1759695"/>
                <a:gd name="connsiteX25" fmla="*/ 1415463 w 2205077"/>
                <a:gd name="connsiteY25" fmla="*/ 947529 h 175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05077" h="1759695">
                  <a:moveTo>
                    <a:pt x="1415463" y="947529"/>
                  </a:moveTo>
                  <a:cubicBezTo>
                    <a:pt x="1560867" y="908230"/>
                    <a:pt x="1699721" y="853649"/>
                    <a:pt x="1830716" y="776799"/>
                  </a:cubicBezTo>
                  <a:cubicBezTo>
                    <a:pt x="1975247" y="692089"/>
                    <a:pt x="2042927" y="648424"/>
                    <a:pt x="2128511" y="519612"/>
                  </a:cubicBezTo>
                  <a:cubicBezTo>
                    <a:pt x="2162133" y="469398"/>
                    <a:pt x="2177415" y="408704"/>
                    <a:pt x="2195755" y="351066"/>
                  </a:cubicBezTo>
                  <a:cubicBezTo>
                    <a:pt x="2219770" y="277709"/>
                    <a:pt x="2213657" y="205662"/>
                    <a:pt x="2164316" y="141911"/>
                  </a:cubicBezTo>
                  <a:cubicBezTo>
                    <a:pt x="2135061" y="103922"/>
                    <a:pt x="2098382" y="74230"/>
                    <a:pt x="2056464" y="51961"/>
                  </a:cubicBezTo>
                  <a:cubicBezTo>
                    <a:pt x="2021532" y="33185"/>
                    <a:pt x="1984853" y="17029"/>
                    <a:pt x="1948611" y="0"/>
                  </a:cubicBezTo>
                  <a:cubicBezTo>
                    <a:pt x="1947738" y="1747"/>
                    <a:pt x="1946428" y="3493"/>
                    <a:pt x="1945555" y="5240"/>
                  </a:cubicBezTo>
                  <a:cubicBezTo>
                    <a:pt x="1955598" y="17466"/>
                    <a:pt x="1964767" y="30129"/>
                    <a:pt x="1975684" y="41045"/>
                  </a:cubicBezTo>
                  <a:cubicBezTo>
                    <a:pt x="2014982" y="79907"/>
                    <a:pt x="2035068" y="127502"/>
                    <a:pt x="2040744" y="181646"/>
                  </a:cubicBezTo>
                  <a:cubicBezTo>
                    <a:pt x="2046857" y="237100"/>
                    <a:pt x="2038561" y="291245"/>
                    <a:pt x="2020658" y="344080"/>
                  </a:cubicBezTo>
                  <a:cubicBezTo>
                    <a:pt x="2000136" y="403464"/>
                    <a:pt x="1973064" y="459355"/>
                    <a:pt x="1925469" y="502146"/>
                  </a:cubicBezTo>
                  <a:cubicBezTo>
                    <a:pt x="1869578" y="552361"/>
                    <a:pt x="1807137" y="593406"/>
                    <a:pt x="1741203" y="628338"/>
                  </a:cubicBezTo>
                  <a:cubicBezTo>
                    <a:pt x="1619378" y="693399"/>
                    <a:pt x="1489693" y="737064"/>
                    <a:pt x="1356952" y="773742"/>
                  </a:cubicBezTo>
                  <a:cubicBezTo>
                    <a:pt x="1204561" y="815661"/>
                    <a:pt x="1048677" y="841423"/>
                    <a:pt x="893667" y="870678"/>
                  </a:cubicBezTo>
                  <a:cubicBezTo>
                    <a:pt x="708964" y="905610"/>
                    <a:pt x="522079" y="949712"/>
                    <a:pt x="351349" y="1027872"/>
                  </a:cubicBezTo>
                  <a:cubicBezTo>
                    <a:pt x="279302" y="1061057"/>
                    <a:pt x="217734" y="1110399"/>
                    <a:pt x="160533" y="1165853"/>
                  </a:cubicBezTo>
                  <a:cubicBezTo>
                    <a:pt x="43075" y="1279382"/>
                    <a:pt x="-6703" y="1421293"/>
                    <a:pt x="720" y="1582416"/>
                  </a:cubicBezTo>
                  <a:cubicBezTo>
                    <a:pt x="5086" y="1682409"/>
                    <a:pt x="69273" y="1748343"/>
                    <a:pt x="171449" y="1762316"/>
                  </a:cubicBezTo>
                  <a:cubicBezTo>
                    <a:pt x="164900" y="1742230"/>
                    <a:pt x="152237" y="1725201"/>
                    <a:pt x="143940" y="1709918"/>
                  </a:cubicBezTo>
                  <a:cubicBezTo>
                    <a:pt x="108572" y="1644421"/>
                    <a:pt x="120361" y="1574120"/>
                    <a:pt x="133024" y="1504256"/>
                  </a:cubicBezTo>
                  <a:cubicBezTo>
                    <a:pt x="148307" y="1419110"/>
                    <a:pt x="188915" y="1345753"/>
                    <a:pt x="246990" y="1282875"/>
                  </a:cubicBezTo>
                  <a:cubicBezTo>
                    <a:pt x="275809" y="1251436"/>
                    <a:pt x="307684" y="1219998"/>
                    <a:pt x="343489" y="1197729"/>
                  </a:cubicBezTo>
                  <a:cubicBezTo>
                    <a:pt x="414226" y="1153627"/>
                    <a:pt x="494133" y="1130048"/>
                    <a:pt x="574913" y="1109089"/>
                  </a:cubicBezTo>
                  <a:cubicBezTo>
                    <a:pt x="696738" y="1077650"/>
                    <a:pt x="821183" y="1061057"/>
                    <a:pt x="944755" y="1042281"/>
                  </a:cubicBezTo>
                  <a:cubicBezTo>
                    <a:pt x="1103695" y="1018702"/>
                    <a:pt x="1260889" y="989447"/>
                    <a:pt x="1415463" y="947529"/>
                  </a:cubicBezTo>
                  <a:close/>
                </a:path>
              </a:pathLst>
            </a:custGeom>
            <a:grpFill/>
            <a:ln w="4358"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7EE09B0-E743-454B-AAA8-D0CC3AF3D0A4}"/>
                </a:ext>
              </a:extLst>
            </p:cNvPr>
            <p:cNvSpPr/>
            <p:nvPr/>
          </p:nvSpPr>
          <p:spPr>
            <a:xfrm>
              <a:off x="3198886" y="3155048"/>
              <a:ext cx="1432209" cy="956262"/>
            </a:xfrm>
            <a:custGeom>
              <a:avLst/>
              <a:gdLst>
                <a:gd name="connsiteX0" fmla="*/ 1429589 w 1432209"/>
                <a:gd name="connsiteY0" fmla="*/ 86020 h 956261"/>
                <a:gd name="connsiteX1" fmla="*/ 1378938 w 1432209"/>
                <a:gd name="connsiteY1" fmla="*/ 0 h 956261"/>
                <a:gd name="connsiteX2" fmla="*/ 1323484 w 1432209"/>
                <a:gd name="connsiteY2" fmla="*/ 164180 h 956261"/>
                <a:gd name="connsiteX3" fmla="*/ 992503 w 1432209"/>
                <a:gd name="connsiteY3" fmla="*/ 500400 h 956261"/>
                <a:gd name="connsiteX4" fmla="*/ 731824 w 1432209"/>
                <a:gd name="connsiteY4" fmla="*/ 636634 h 956261"/>
                <a:gd name="connsiteX5" fmla="*/ 395167 w 1432209"/>
                <a:gd name="connsiteY5" fmla="*/ 785532 h 956261"/>
                <a:gd name="connsiteX6" fmla="*/ 150207 w 1432209"/>
                <a:gd name="connsiteY6" fmla="*/ 868495 h 956261"/>
                <a:gd name="connsiteX7" fmla="*/ 19213 w 1432209"/>
                <a:gd name="connsiteY7" fmla="*/ 935739 h 956261"/>
                <a:gd name="connsiteX8" fmla="*/ 0 w 1432209"/>
                <a:gd name="connsiteY8" fmla="*/ 956698 h 956261"/>
                <a:gd name="connsiteX9" fmla="*/ 407830 w 1432209"/>
                <a:gd name="connsiteY9" fmla="*/ 876355 h 956261"/>
                <a:gd name="connsiteX10" fmla="*/ 882905 w 1432209"/>
                <a:gd name="connsiteY10" fmla="*/ 737937 h 956261"/>
                <a:gd name="connsiteX11" fmla="*/ 1207772 w 1432209"/>
                <a:gd name="connsiteY11" fmla="*/ 563277 h 956261"/>
                <a:gd name="connsiteX12" fmla="*/ 1402080 w 1432209"/>
                <a:gd name="connsiteY12" fmla="*/ 316134 h 956261"/>
                <a:gd name="connsiteX13" fmla="*/ 1429589 w 1432209"/>
                <a:gd name="connsiteY13" fmla="*/ 86020 h 956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32209" h="956261">
                  <a:moveTo>
                    <a:pt x="1429589" y="86020"/>
                  </a:moveTo>
                  <a:cubicBezTo>
                    <a:pt x="1423040" y="52398"/>
                    <a:pt x="1407757" y="23142"/>
                    <a:pt x="1378938" y="0"/>
                  </a:cubicBezTo>
                  <a:cubicBezTo>
                    <a:pt x="1374571" y="15719"/>
                    <a:pt x="1362782" y="98683"/>
                    <a:pt x="1323484" y="164180"/>
                  </a:cubicBezTo>
                  <a:cubicBezTo>
                    <a:pt x="1220434" y="335783"/>
                    <a:pt x="1066734" y="452369"/>
                    <a:pt x="992503" y="500400"/>
                  </a:cubicBezTo>
                  <a:cubicBezTo>
                    <a:pt x="909977" y="553671"/>
                    <a:pt x="820900" y="596026"/>
                    <a:pt x="731824" y="636634"/>
                  </a:cubicBezTo>
                  <a:cubicBezTo>
                    <a:pt x="620042" y="687286"/>
                    <a:pt x="508696" y="739247"/>
                    <a:pt x="395167" y="785532"/>
                  </a:cubicBezTo>
                  <a:cubicBezTo>
                    <a:pt x="315261" y="817844"/>
                    <a:pt x="231861" y="840113"/>
                    <a:pt x="150207" y="868495"/>
                  </a:cubicBezTo>
                  <a:cubicBezTo>
                    <a:pt x="103486" y="884651"/>
                    <a:pt x="58511" y="905174"/>
                    <a:pt x="19213" y="935739"/>
                  </a:cubicBezTo>
                  <a:cubicBezTo>
                    <a:pt x="11790" y="941415"/>
                    <a:pt x="6113" y="949712"/>
                    <a:pt x="0" y="956698"/>
                  </a:cubicBezTo>
                  <a:cubicBezTo>
                    <a:pt x="51961" y="949275"/>
                    <a:pt x="276399" y="905610"/>
                    <a:pt x="407830" y="876355"/>
                  </a:cubicBezTo>
                  <a:cubicBezTo>
                    <a:pt x="568954" y="840550"/>
                    <a:pt x="728767" y="797758"/>
                    <a:pt x="882905" y="737937"/>
                  </a:cubicBezTo>
                  <a:cubicBezTo>
                    <a:pt x="998180" y="693399"/>
                    <a:pt x="1109089" y="639691"/>
                    <a:pt x="1207772" y="563277"/>
                  </a:cubicBezTo>
                  <a:cubicBezTo>
                    <a:pt x="1293355" y="497343"/>
                    <a:pt x="1363219" y="418310"/>
                    <a:pt x="1402080" y="316134"/>
                  </a:cubicBezTo>
                  <a:cubicBezTo>
                    <a:pt x="1430026" y="242340"/>
                    <a:pt x="1445309" y="165927"/>
                    <a:pt x="1429589" y="86020"/>
                  </a:cubicBezTo>
                  <a:close/>
                </a:path>
              </a:pathLst>
            </a:custGeom>
            <a:grpFill/>
            <a:ln w="4358"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0EBE2DC-D720-4805-965A-110105E9D00C}"/>
                </a:ext>
              </a:extLst>
            </p:cNvPr>
            <p:cNvSpPr/>
            <p:nvPr/>
          </p:nvSpPr>
          <p:spPr>
            <a:xfrm>
              <a:off x="1747028" y="5096826"/>
              <a:ext cx="441016" cy="52398"/>
            </a:xfrm>
            <a:custGeom>
              <a:avLst/>
              <a:gdLst>
                <a:gd name="connsiteX0" fmla="*/ 343206 w 441015"/>
                <a:gd name="connsiteY0" fmla="*/ 54581 h 52397"/>
                <a:gd name="connsiteX1" fmla="*/ 444072 w 441015"/>
                <a:gd name="connsiteY1" fmla="*/ 49778 h 52397"/>
                <a:gd name="connsiteX2" fmla="*/ 374645 w 441015"/>
                <a:gd name="connsiteY2" fmla="*/ 24889 h 52397"/>
                <a:gd name="connsiteX3" fmla="*/ 226184 w 441015"/>
                <a:gd name="connsiteY3" fmla="*/ 9606 h 52397"/>
                <a:gd name="connsiteX4" fmla="*/ 0 w 441015"/>
                <a:gd name="connsiteY4" fmla="*/ 0 h 52397"/>
                <a:gd name="connsiteX5" fmla="*/ 24016 w 441015"/>
                <a:gd name="connsiteY5" fmla="*/ 54581 h 52397"/>
                <a:gd name="connsiteX6" fmla="*/ 343206 w 441015"/>
                <a:gd name="connsiteY6" fmla="*/ 54581 h 5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015" h="52397">
                  <a:moveTo>
                    <a:pt x="343206" y="54581"/>
                  </a:moveTo>
                  <a:cubicBezTo>
                    <a:pt x="376828" y="55018"/>
                    <a:pt x="410450" y="51525"/>
                    <a:pt x="444072" y="49778"/>
                  </a:cubicBezTo>
                  <a:cubicBezTo>
                    <a:pt x="444509" y="47595"/>
                    <a:pt x="398661" y="27945"/>
                    <a:pt x="374645" y="24889"/>
                  </a:cubicBezTo>
                  <a:cubicBezTo>
                    <a:pt x="325304" y="17903"/>
                    <a:pt x="275526" y="12663"/>
                    <a:pt x="226184" y="9606"/>
                  </a:cubicBezTo>
                  <a:cubicBezTo>
                    <a:pt x="151081" y="5240"/>
                    <a:pt x="75977" y="3056"/>
                    <a:pt x="0" y="0"/>
                  </a:cubicBezTo>
                  <a:cubicBezTo>
                    <a:pt x="6550" y="27509"/>
                    <a:pt x="15283" y="41045"/>
                    <a:pt x="24016" y="54581"/>
                  </a:cubicBezTo>
                  <a:cubicBezTo>
                    <a:pt x="127065" y="56764"/>
                    <a:pt x="239720" y="53271"/>
                    <a:pt x="343206" y="54581"/>
                  </a:cubicBezTo>
                  <a:close/>
                </a:path>
              </a:pathLst>
            </a:custGeom>
            <a:grpFill/>
            <a:ln w="4358"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A682845E-CE56-4513-9EED-C42B07101DCF}"/>
                </a:ext>
              </a:extLst>
            </p:cNvPr>
            <p:cNvSpPr/>
            <p:nvPr/>
          </p:nvSpPr>
          <p:spPr>
            <a:xfrm>
              <a:off x="1945267" y="5496797"/>
              <a:ext cx="410450" cy="61131"/>
            </a:xfrm>
            <a:custGeom>
              <a:avLst/>
              <a:gdLst>
                <a:gd name="connsiteX0" fmla="*/ 395604 w 410450"/>
                <a:gd name="connsiteY0" fmla="*/ 26635 h 61130"/>
                <a:gd name="connsiteX1" fmla="*/ 412633 w 410450"/>
                <a:gd name="connsiteY1" fmla="*/ 16593 h 61130"/>
                <a:gd name="connsiteX2" fmla="*/ 0 w 410450"/>
                <a:gd name="connsiteY2" fmla="*/ 0 h 61130"/>
                <a:gd name="connsiteX3" fmla="*/ 29692 w 410450"/>
                <a:gd name="connsiteY3" fmla="*/ 63314 h 61130"/>
                <a:gd name="connsiteX4" fmla="*/ 279455 w 410450"/>
                <a:gd name="connsiteY4" fmla="*/ 49778 h 61130"/>
                <a:gd name="connsiteX5" fmla="*/ 395604 w 410450"/>
                <a:gd name="connsiteY5" fmla="*/ 26635 h 6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50" h="61130">
                  <a:moveTo>
                    <a:pt x="395604" y="26635"/>
                  </a:moveTo>
                  <a:cubicBezTo>
                    <a:pt x="401717" y="24016"/>
                    <a:pt x="406957" y="20086"/>
                    <a:pt x="412633" y="16593"/>
                  </a:cubicBezTo>
                  <a:cubicBezTo>
                    <a:pt x="412197" y="15283"/>
                    <a:pt x="131431" y="4366"/>
                    <a:pt x="0" y="0"/>
                  </a:cubicBezTo>
                  <a:cubicBezTo>
                    <a:pt x="9606" y="28382"/>
                    <a:pt x="17029" y="48468"/>
                    <a:pt x="29692" y="63314"/>
                  </a:cubicBezTo>
                  <a:cubicBezTo>
                    <a:pt x="100866" y="61131"/>
                    <a:pt x="208282" y="53708"/>
                    <a:pt x="279455" y="49778"/>
                  </a:cubicBezTo>
                  <a:cubicBezTo>
                    <a:pt x="318754" y="47595"/>
                    <a:pt x="358489" y="43228"/>
                    <a:pt x="395604" y="26635"/>
                  </a:cubicBezTo>
                  <a:close/>
                </a:path>
              </a:pathLst>
            </a:custGeom>
            <a:grpFill/>
            <a:ln w="4358"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30FF64B-FE7D-4886-A30A-BB6A1D86A686}"/>
                </a:ext>
              </a:extLst>
            </p:cNvPr>
            <p:cNvSpPr/>
            <p:nvPr/>
          </p:nvSpPr>
          <p:spPr>
            <a:xfrm>
              <a:off x="1789383" y="5192452"/>
              <a:ext cx="379885" cy="52398"/>
            </a:xfrm>
            <a:custGeom>
              <a:avLst/>
              <a:gdLst>
                <a:gd name="connsiteX0" fmla="*/ 351066 w 379884"/>
                <a:gd name="connsiteY0" fmla="*/ 44538 h 52397"/>
                <a:gd name="connsiteX1" fmla="*/ 380321 w 379884"/>
                <a:gd name="connsiteY1" fmla="*/ 31875 h 52397"/>
                <a:gd name="connsiteX2" fmla="*/ 379011 w 379884"/>
                <a:gd name="connsiteY2" fmla="*/ 25326 h 52397"/>
                <a:gd name="connsiteX3" fmla="*/ 873 w 379884"/>
                <a:gd name="connsiteY3" fmla="*/ 0 h 52397"/>
                <a:gd name="connsiteX4" fmla="*/ 0 w 379884"/>
                <a:gd name="connsiteY4" fmla="*/ 5676 h 52397"/>
                <a:gd name="connsiteX5" fmla="*/ 24016 w 379884"/>
                <a:gd name="connsiteY5" fmla="*/ 41045 h 52397"/>
                <a:gd name="connsiteX6" fmla="*/ 37988 w 379884"/>
                <a:gd name="connsiteY6" fmla="*/ 47595 h 52397"/>
                <a:gd name="connsiteX7" fmla="*/ 219634 w 379884"/>
                <a:gd name="connsiteY7" fmla="*/ 55018 h 52397"/>
                <a:gd name="connsiteX8" fmla="*/ 351066 w 379884"/>
                <a:gd name="connsiteY8" fmla="*/ 44538 h 5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884" h="52397">
                  <a:moveTo>
                    <a:pt x="351066" y="44538"/>
                  </a:moveTo>
                  <a:cubicBezTo>
                    <a:pt x="361109" y="41045"/>
                    <a:pt x="370278" y="36242"/>
                    <a:pt x="380321" y="31875"/>
                  </a:cubicBezTo>
                  <a:cubicBezTo>
                    <a:pt x="379885" y="29692"/>
                    <a:pt x="379448" y="27509"/>
                    <a:pt x="379011" y="25326"/>
                  </a:cubicBezTo>
                  <a:cubicBezTo>
                    <a:pt x="252820" y="17029"/>
                    <a:pt x="127065" y="8296"/>
                    <a:pt x="873" y="0"/>
                  </a:cubicBezTo>
                  <a:cubicBezTo>
                    <a:pt x="437" y="1747"/>
                    <a:pt x="437" y="3930"/>
                    <a:pt x="0" y="5676"/>
                  </a:cubicBezTo>
                  <a:cubicBezTo>
                    <a:pt x="7860" y="17466"/>
                    <a:pt x="15283" y="29692"/>
                    <a:pt x="24016" y="41045"/>
                  </a:cubicBezTo>
                  <a:cubicBezTo>
                    <a:pt x="26636" y="44538"/>
                    <a:pt x="33185" y="47595"/>
                    <a:pt x="37988" y="47595"/>
                  </a:cubicBezTo>
                  <a:cubicBezTo>
                    <a:pt x="98683" y="50651"/>
                    <a:pt x="158940" y="53708"/>
                    <a:pt x="219634" y="55018"/>
                  </a:cubicBezTo>
                  <a:cubicBezTo>
                    <a:pt x="263299" y="56328"/>
                    <a:pt x="308274" y="58511"/>
                    <a:pt x="351066" y="44538"/>
                  </a:cubicBezTo>
                  <a:close/>
                </a:path>
              </a:pathLst>
            </a:custGeom>
            <a:grpFill/>
            <a:ln w="4358"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EEFDE4F-C29D-4B7E-BB93-612ECDA9E81B}"/>
                </a:ext>
              </a:extLst>
            </p:cNvPr>
            <p:cNvSpPr/>
            <p:nvPr/>
          </p:nvSpPr>
          <p:spPr>
            <a:xfrm>
              <a:off x="1843527" y="5285022"/>
              <a:ext cx="349319" cy="56764"/>
            </a:xfrm>
            <a:custGeom>
              <a:avLst/>
              <a:gdLst>
                <a:gd name="connsiteX0" fmla="*/ 192562 w 349319"/>
                <a:gd name="connsiteY0" fmla="*/ 57201 h 56764"/>
                <a:gd name="connsiteX1" fmla="*/ 307838 w 349319"/>
                <a:gd name="connsiteY1" fmla="*/ 51961 h 56764"/>
                <a:gd name="connsiteX2" fmla="*/ 351939 w 349319"/>
                <a:gd name="connsiteY2" fmla="*/ 28819 h 56764"/>
                <a:gd name="connsiteX3" fmla="*/ 0 w 349319"/>
                <a:gd name="connsiteY3" fmla="*/ 0 h 56764"/>
                <a:gd name="connsiteX4" fmla="*/ 27072 w 349319"/>
                <a:gd name="connsiteY4" fmla="*/ 56764 h 56764"/>
                <a:gd name="connsiteX5" fmla="*/ 192562 w 349319"/>
                <a:gd name="connsiteY5" fmla="*/ 57201 h 56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319" h="56764">
                  <a:moveTo>
                    <a:pt x="192562" y="57201"/>
                  </a:moveTo>
                  <a:cubicBezTo>
                    <a:pt x="230987" y="56764"/>
                    <a:pt x="269849" y="55454"/>
                    <a:pt x="307838" y="51961"/>
                  </a:cubicBezTo>
                  <a:cubicBezTo>
                    <a:pt x="323120" y="50651"/>
                    <a:pt x="339713" y="44975"/>
                    <a:pt x="351939" y="28819"/>
                  </a:cubicBezTo>
                  <a:cubicBezTo>
                    <a:pt x="233607" y="6986"/>
                    <a:pt x="117022" y="3057"/>
                    <a:pt x="0" y="0"/>
                  </a:cubicBezTo>
                  <a:cubicBezTo>
                    <a:pt x="6550" y="17029"/>
                    <a:pt x="22269" y="56764"/>
                    <a:pt x="27072" y="56764"/>
                  </a:cubicBezTo>
                  <a:cubicBezTo>
                    <a:pt x="81217" y="58511"/>
                    <a:pt x="138854" y="57638"/>
                    <a:pt x="192562" y="57201"/>
                  </a:cubicBezTo>
                  <a:close/>
                </a:path>
              </a:pathLst>
            </a:custGeom>
            <a:grpFill/>
            <a:ln w="4358"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FF4D2BA1-6719-4DC4-96FD-3C50C7079A81}"/>
                </a:ext>
              </a:extLst>
            </p:cNvPr>
            <p:cNvSpPr/>
            <p:nvPr/>
          </p:nvSpPr>
          <p:spPr>
            <a:xfrm>
              <a:off x="1892869" y="5381521"/>
              <a:ext cx="362419" cy="61131"/>
            </a:xfrm>
            <a:custGeom>
              <a:avLst/>
              <a:gdLst>
                <a:gd name="connsiteX0" fmla="*/ 362419 w 362418"/>
                <a:gd name="connsiteY0" fmla="*/ 45412 h 61130"/>
                <a:gd name="connsiteX1" fmla="*/ 321810 w 362418"/>
                <a:gd name="connsiteY1" fmla="*/ 26636 h 61130"/>
                <a:gd name="connsiteX2" fmla="*/ 210028 w 362418"/>
                <a:gd name="connsiteY2" fmla="*/ 16593 h 61130"/>
                <a:gd name="connsiteX3" fmla="*/ 0 w 362418"/>
                <a:gd name="connsiteY3" fmla="*/ 0 h 61130"/>
                <a:gd name="connsiteX4" fmla="*/ 23142 w 362418"/>
                <a:gd name="connsiteY4" fmla="*/ 54581 h 61130"/>
                <a:gd name="connsiteX5" fmla="*/ 362419 w 362418"/>
                <a:gd name="connsiteY5" fmla="*/ 45412 h 6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418" h="61130">
                  <a:moveTo>
                    <a:pt x="362419" y="45412"/>
                  </a:moveTo>
                  <a:cubicBezTo>
                    <a:pt x="349319" y="37115"/>
                    <a:pt x="335783" y="28382"/>
                    <a:pt x="321810" y="26636"/>
                  </a:cubicBezTo>
                  <a:cubicBezTo>
                    <a:pt x="284695" y="21832"/>
                    <a:pt x="247580" y="18339"/>
                    <a:pt x="210028" y="16593"/>
                  </a:cubicBezTo>
                  <a:cubicBezTo>
                    <a:pt x="160687" y="13973"/>
                    <a:pt x="23142" y="4803"/>
                    <a:pt x="0" y="0"/>
                  </a:cubicBezTo>
                  <a:cubicBezTo>
                    <a:pt x="7860" y="18776"/>
                    <a:pt x="14846" y="35369"/>
                    <a:pt x="23142" y="54581"/>
                  </a:cubicBezTo>
                  <a:cubicBezTo>
                    <a:pt x="134488" y="67244"/>
                    <a:pt x="248017" y="60694"/>
                    <a:pt x="362419" y="45412"/>
                  </a:cubicBezTo>
                  <a:close/>
                </a:path>
              </a:pathLst>
            </a:custGeom>
            <a:grpFill/>
            <a:ln w="4358"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078AE8FF-1491-41EA-B8E8-B9672ACDF386}"/>
                </a:ext>
              </a:extLst>
            </p:cNvPr>
            <p:cNvSpPr/>
            <p:nvPr/>
          </p:nvSpPr>
          <p:spPr>
            <a:xfrm>
              <a:off x="1701616" y="4988101"/>
              <a:ext cx="480314" cy="65497"/>
            </a:xfrm>
            <a:custGeom>
              <a:avLst/>
              <a:gdLst>
                <a:gd name="connsiteX0" fmla="*/ 181646 w 480313"/>
                <a:gd name="connsiteY0" fmla="*/ 61567 h 65497"/>
                <a:gd name="connsiteX1" fmla="*/ 369842 w 480313"/>
                <a:gd name="connsiteY1" fmla="*/ 65497 h 65497"/>
                <a:gd name="connsiteX2" fmla="*/ 480751 w 480313"/>
                <a:gd name="connsiteY2" fmla="*/ 55018 h 65497"/>
                <a:gd name="connsiteX3" fmla="*/ 480314 w 480313"/>
                <a:gd name="connsiteY3" fmla="*/ 47158 h 65497"/>
                <a:gd name="connsiteX4" fmla="*/ 0 w 480313"/>
                <a:gd name="connsiteY4" fmla="*/ 0 h 65497"/>
                <a:gd name="connsiteX5" fmla="*/ 12226 w 480313"/>
                <a:gd name="connsiteY5" fmla="*/ 41045 h 65497"/>
                <a:gd name="connsiteX6" fmla="*/ 44975 w 480313"/>
                <a:gd name="connsiteY6" fmla="*/ 61567 h 65497"/>
                <a:gd name="connsiteX7" fmla="*/ 181646 w 480313"/>
                <a:gd name="connsiteY7" fmla="*/ 61567 h 65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313" h="65497">
                  <a:moveTo>
                    <a:pt x="181646" y="61567"/>
                  </a:moveTo>
                  <a:cubicBezTo>
                    <a:pt x="244523" y="62441"/>
                    <a:pt x="307401" y="65934"/>
                    <a:pt x="369842" y="65497"/>
                  </a:cubicBezTo>
                  <a:cubicBezTo>
                    <a:pt x="406957" y="65061"/>
                    <a:pt x="444072" y="58948"/>
                    <a:pt x="480751" y="55018"/>
                  </a:cubicBezTo>
                  <a:cubicBezTo>
                    <a:pt x="480751" y="52398"/>
                    <a:pt x="480314" y="49778"/>
                    <a:pt x="480314" y="47158"/>
                  </a:cubicBezTo>
                  <a:cubicBezTo>
                    <a:pt x="323557" y="18776"/>
                    <a:pt x="162434" y="32749"/>
                    <a:pt x="0" y="0"/>
                  </a:cubicBezTo>
                  <a:cubicBezTo>
                    <a:pt x="5240" y="16593"/>
                    <a:pt x="9170" y="28819"/>
                    <a:pt x="12226" y="41045"/>
                  </a:cubicBezTo>
                  <a:cubicBezTo>
                    <a:pt x="16593" y="58511"/>
                    <a:pt x="26199" y="62441"/>
                    <a:pt x="44975" y="61567"/>
                  </a:cubicBezTo>
                  <a:cubicBezTo>
                    <a:pt x="90823" y="59384"/>
                    <a:pt x="136235" y="60694"/>
                    <a:pt x="181646" y="61567"/>
                  </a:cubicBezTo>
                  <a:close/>
                </a:path>
              </a:pathLst>
            </a:custGeom>
            <a:grpFill/>
            <a:ln w="4358"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07C37FC-099E-4D5C-AF77-3B0F03352D0B}"/>
                </a:ext>
              </a:extLst>
            </p:cNvPr>
            <p:cNvSpPr/>
            <p:nvPr/>
          </p:nvSpPr>
          <p:spPr>
            <a:xfrm>
              <a:off x="1651402" y="4797722"/>
              <a:ext cx="449749" cy="74230"/>
            </a:xfrm>
            <a:custGeom>
              <a:avLst/>
              <a:gdLst>
                <a:gd name="connsiteX0" fmla="*/ 429226 w 449748"/>
                <a:gd name="connsiteY0" fmla="*/ 75104 h 74230"/>
                <a:gd name="connsiteX1" fmla="*/ 449749 w 449748"/>
                <a:gd name="connsiteY1" fmla="*/ 75104 h 74230"/>
                <a:gd name="connsiteX2" fmla="*/ 279455 w 449748"/>
                <a:gd name="connsiteY2" fmla="*/ 41918 h 74230"/>
                <a:gd name="connsiteX3" fmla="*/ 92133 w 449748"/>
                <a:gd name="connsiteY3" fmla="*/ 13973 h 74230"/>
                <a:gd name="connsiteX4" fmla="*/ 0 w 449748"/>
                <a:gd name="connsiteY4" fmla="*/ 0 h 74230"/>
                <a:gd name="connsiteX5" fmla="*/ 10480 w 449748"/>
                <a:gd name="connsiteY5" fmla="*/ 55454 h 74230"/>
                <a:gd name="connsiteX6" fmla="*/ 196929 w 449748"/>
                <a:gd name="connsiteY6" fmla="*/ 74230 h 74230"/>
                <a:gd name="connsiteX7" fmla="*/ 429226 w 449748"/>
                <a:gd name="connsiteY7" fmla="*/ 75104 h 7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748" h="74230">
                  <a:moveTo>
                    <a:pt x="429226" y="75104"/>
                  </a:moveTo>
                  <a:cubicBezTo>
                    <a:pt x="435339" y="75104"/>
                    <a:pt x="441452" y="75104"/>
                    <a:pt x="449749" y="75104"/>
                  </a:cubicBezTo>
                  <a:cubicBezTo>
                    <a:pt x="444072" y="56328"/>
                    <a:pt x="306964" y="45411"/>
                    <a:pt x="279455" y="41918"/>
                  </a:cubicBezTo>
                  <a:cubicBezTo>
                    <a:pt x="216578" y="34932"/>
                    <a:pt x="154574" y="23579"/>
                    <a:pt x="92133" y="13973"/>
                  </a:cubicBezTo>
                  <a:cubicBezTo>
                    <a:pt x="62004" y="9170"/>
                    <a:pt x="31875" y="4803"/>
                    <a:pt x="0" y="0"/>
                  </a:cubicBezTo>
                  <a:cubicBezTo>
                    <a:pt x="0" y="14410"/>
                    <a:pt x="1747" y="51088"/>
                    <a:pt x="10480" y="55454"/>
                  </a:cubicBezTo>
                  <a:cubicBezTo>
                    <a:pt x="39298" y="69427"/>
                    <a:pt x="136671" y="71610"/>
                    <a:pt x="196929" y="74230"/>
                  </a:cubicBezTo>
                  <a:cubicBezTo>
                    <a:pt x="274216" y="77724"/>
                    <a:pt x="351939" y="75104"/>
                    <a:pt x="429226" y="75104"/>
                  </a:cubicBezTo>
                  <a:close/>
                </a:path>
              </a:pathLst>
            </a:custGeom>
            <a:grpFill/>
            <a:ln w="4358"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1324590-790D-41DB-99A6-63CE35EB15AE}"/>
                </a:ext>
              </a:extLst>
            </p:cNvPr>
            <p:cNvSpPr/>
            <p:nvPr/>
          </p:nvSpPr>
          <p:spPr>
            <a:xfrm>
              <a:off x="1683277" y="4902081"/>
              <a:ext cx="458482" cy="61131"/>
            </a:xfrm>
            <a:custGeom>
              <a:avLst/>
              <a:gdLst>
                <a:gd name="connsiteX0" fmla="*/ 155884 w 458481"/>
                <a:gd name="connsiteY0" fmla="*/ 58074 h 61130"/>
                <a:gd name="connsiteX1" fmla="*/ 455425 w 458481"/>
                <a:gd name="connsiteY1" fmla="*/ 53271 h 61130"/>
                <a:gd name="connsiteX2" fmla="*/ 462411 w 458481"/>
                <a:gd name="connsiteY2" fmla="*/ 48905 h 61130"/>
                <a:gd name="connsiteX3" fmla="*/ 414380 w 458481"/>
                <a:gd name="connsiteY3" fmla="*/ 33622 h 61130"/>
                <a:gd name="connsiteX4" fmla="*/ 205662 w 458481"/>
                <a:gd name="connsiteY4" fmla="*/ 13099 h 61130"/>
                <a:gd name="connsiteX5" fmla="*/ 93006 w 458481"/>
                <a:gd name="connsiteY5" fmla="*/ 7423 h 61130"/>
                <a:gd name="connsiteX6" fmla="*/ 0 w 458481"/>
                <a:gd name="connsiteY6" fmla="*/ 0 h 61130"/>
                <a:gd name="connsiteX7" fmla="*/ 10480 w 458481"/>
                <a:gd name="connsiteY7" fmla="*/ 53708 h 61130"/>
                <a:gd name="connsiteX8" fmla="*/ 155884 w 458481"/>
                <a:gd name="connsiteY8" fmla="*/ 58074 h 6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481" h="61130">
                  <a:moveTo>
                    <a:pt x="155884" y="58074"/>
                  </a:moveTo>
                  <a:cubicBezTo>
                    <a:pt x="255876" y="57638"/>
                    <a:pt x="355869" y="55018"/>
                    <a:pt x="455425" y="53271"/>
                  </a:cubicBezTo>
                  <a:cubicBezTo>
                    <a:pt x="456735" y="53271"/>
                    <a:pt x="458045" y="51961"/>
                    <a:pt x="462411" y="48905"/>
                  </a:cubicBezTo>
                  <a:cubicBezTo>
                    <a:pt x="444509" y="43228"/>
                    <a:pt x="429663" y="37115"/>
                    <a:pt x="414380" y="33622"/>
                  </a:cubicBezTo>
                  <a:cubicBezTo>
                    <a:pt x="345826" y="17029"/>
                    <a:pt x="275962" y="15283"/>
                    <a:pt x="205662" y="13099"/>
                  </a:cubicBezTo>
                  <a:cubicBezTo>
                    <a:pt x="168110" y="11790"/>
                    <a:pt x="130558" y="9606"/>
                    <a:pt x="93006" y="7423"/>
                  </a:cubicBezTo>
                  <a:cubicBezTo>
                    <a:pt x="62441" y="5677"/>
                    <a:pt x="31875" y="2620"/>
                    <a:pt x="0" y="0"/>
                  </a:cubicBezTo>
                  <a:cubicBezTo>
                    <a:pt x="437" y="31002"/>
                    <a:pt x="3930" y="39298"/>
                    <a:pt x="10480" y="53708"/>
                  </a:cubicBezTo>
                  <a:cubicBezTo>
                    <a:pt x="54581" y="67681"/>
                    <a:pt x="110472" y="58511"/>
                    <a:pt x="155884" y="58074"/>
                  </a:cubicBezTo>
                  <a:close/>
                </a:path>
              </a:pathLst>
            </a:custGeom>
            <a:grpFill/>
            <a:ln w="4358"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31B70147-0D64-40F1-B6D7-4F88BE1151AC}"/>
                </a:ext>
              </a:extLst>
            </p:cNvPr>
            <p:cNvSpPr/>
            <p:nvPr/>
          </p:nvSpPr>
          <p:spPr>
            <a:xfrm>
              <a:off x="1626513" y="4712138"/>
              <a:ext cx="541445" cy="69864"/>
            </a:xfrm>
            <a:custGeom>
              <a:avLst/>
              <a:gdLst>
                <a:gd name="connsiteX0" fmla="*/ 336656 w 541444"/>
                <a:gd name="connsiteY0" fmla="*/ 71174 h 69863"/>
                <a:gd name="connsiteX1" fmla="*/ 542755 w 541444"/>
                <a:gd name="connsiteY1" fmla="*/ 71611 h 69863"/>
                <a:gd name="connsiteX2" fmla="*/ 537952 w 541444"/>
                <a:gd name="connsiteY2" fmla="*/ 65934 h 69863"/>
                <a:gd name="connsiteX3" fmla="*/ 507823 w 541444"/>
                <a:gd name="connsiteY3" fmla="*/ 55454 h 69863"/>
                <a:gd name="connsiteX4" fmla="*/ 273342 w 541444"/>
                <a:gd name="connsiteY4" fmla="*/ 24452 h 69863"/>
                <a:gd name="connsiteX5" fmla="*/ 139291 w 541444"/>
                <a:gd name="connsiteY5" fmla="*/ 14846 h 69863"/>
                <a:gd name="connsiteX6" fmla="*/ 0 w 541444"/>
                <a:gd name="connsiteY6" fmla="*/ 0 h 69863"/>
                <a:gd name="connsiteX7" fmla="*/ 8733 w 541444"/>
                <a:gd name="connsiteY7" fmla="*/ 35805 h 69863"/>
                <a:gd name="connsiteX8" fmla="*/ 21396 w 541444"/>
                <a:gd name="connsiteY8" fmla="*/ 49778 h 69863"/>
                <a:gd name="connsiteX9" fmla="*/ 239284 w 541444"/>
                <a:gd name="connsiteY9" fmla="*/ 66807 h 69863"/>
                <a:gd name="connsiteX10" fmla="*/ 336656 w 541444"/>
                <a:gd name="connsiteY10" fmla="*/ 71174 h 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1444" h="69863">
                  <a:moveTo>
                    <a:pt x="336656" y="71174"/>
                  </a:moveTo>
                  <a:cubicBezTo>
                    <a:pt x="404337" y="72047"/>
                    <a:pt x="472454" y="71611"/>
                    <a:pt x="542755" y="71611"/>
                  </a:cubicBezTo>
                  <a:cubicBezTo>
                    <a:pt x="539698" y="68117"/>
                    <a:pt x="539262" y="66371"/>
                    <a:pt x="537952" y="65934"/>
                  </a:cubicBezTo>
                  <a:cubicBezTo>
                    <a:pt x="527909" y="62441"/>
                    <a:pt x="517866" y="58511"/>
                    <a:pt x="507823" y="55454"/>
                  </a:cubicBezTo>
                  <a:cubicBezTo>
                    <a:pt x="431409" y="33185"/>
                    <a:pt x="352376" y="30129"/>
                    <a:pt x="273342" y="24452"/>
                  </a:cubicBezTo>
                  <a:cubicBezTo>
                    <a:pt x="228804" y="21396"/>
                    <a:pt x="183829" y="19213"/>
                    <a:pt x="139291" y="14846"/>
                  </a:cubicBezTo>
                  <a:cubicBezTo>
                    <a:pt x="99119" y="10916"/>
                    <a:pt x="41918" y="5240"/>
                    <a:pt x="0" y="0"/>
                  </a:cubicBezTo>
                  <a:cubicBezTo>
                    <a:pt x="0" y="11353"/>
                    <a:pt x="9170" y="23579"/>
                    <a:pt x="8733" y="35805"/>
                  </a:cubicBezTo>
                  <a:cubicBezTo>
                    <a:pt x="8296" y="44975"/>
                    <a:pt x="12226" y="48905"/>
                    <a:pt x="21396" y="49778"/>
                  </a:cubicBezTo>
                  <a:cubicBezTo>
                    <a:pt x="91260" y="55454"/>
                    <a:pt x="169857" y="61568"/>
                    <a:pt x="239284" y="66807"/>
                  </a:cubicBezTo>
                  <a:cubicBezTo>
                    <a:pt x="271596" y="68991"/>
                    <a:pt x="303908" y="70737"/>
                    <a:pt x="336656" y="71174"/>
                  </a:cubicBezTo>
                  <a:close/>
                </a:path>
              </a:pathLst>
            </a:custGeom>
            <a:grpFill/>
            <a:ln w="4358"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73E3701-33DF-4B26-B844-5C6D1EDE5CE9}"/>
                </a:ext>
              </a:extLst>
            </p:cNvPr>
            <p:cNvSpPr/>
            <p:nvPr/>
          </p:nvSpPr>
          <p:spPr>
            <a:xfrm>
              <a:off x="1998973" y="5601528"/>
              <a:ext cx="392984" cy="43665"/>
            </a:xfrm>
            <a:custGeom>
              <a:avLst/>
              <a:gdLst>
                <a:gd name="connsiteX0" fmla="*/ 308276 w 392984"/>
                <a:gd name="connsiteY0" fmla="*/ 36307 h 43664"/>
                <a:gd name="connsiteX1" fmla="*/ 393422 w 392984"/>
                <a:gd name="connsiteY1" fmla="*/ 4868 h 43664"/>
                <a:gd name="connsiteX2" fmla="*/ 1 w 392984"/>
                <a:gd name="connsiteY2" fmla="*/ 938 h 43664"/>
                <a:gd name="connsiteX3" fmla="*/ 15284 w 392984"/>
                <a:gd name="connsiteY3" fmla="*/ 42420 h 43664"/>
                <a:gd name="connsiteX4" fmla="*/ 29694 w 392984"/>
                <a:gd name="connsiteY4" fmla="*/ 42857 h 43664"/>
                <a:gd name="connsiteX5" fmla="*/ 308276 w 392984"/>
                <a:gd name="connsiteY5" fmla="*/ 36307 h 4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984" h="43664">
                  <a:moveTo>
                    <a:pt x="308276" y="36307"/>
                  </a:moveTo>
                  <a:cubicBezTo>
                    <a:pt x="336658" y="31940"/>
                    <a:pt x="365040" y="24954"/>
                    <a:pt x="393422" y="4868"/>
                  </a:cubicBezTo>
                  <a:cubicBezTo>
                    <a:pt x="385126" y="3122"/>
                    <a:pt x="-872" y="-2118"/>
                    <a:pt x="1" y="938"/>
                  </a:cubicBezTo>
                  <a:cubicBezTo>
                    <a:pt x="4805" y="19714"/>
                    <a:pt x="10044" y="31067"/>
                    <a:pt x="15284" y="42420"/>
                  </a:cubicBezTo>
                  <a:cubicBezTo>
                    <a:pt x="14848" y="42420"/>
                    <a:pt x="27947" y="42857"/>
                    <a:pt x="29694" y="42857"/>
                  </a:cubicBezTo>
                  <a:cubicBezTo>
                    <a:pt x="122700" y="45040"/>
                    <a:pt x="215706" y="50716"/>
                    <a:pt x="308276" y="36307"/>
                  </a:cubicBezTo>
                  <a:close/>
                </a:path>
              </a:pathLst>
            </a:custGeom>
            <a:grpFill/>
            <a:ln w="4358"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1AC18C9F-422A-4647-B9E4-7C1431FD4A06}"/>
                </a:ext>
              </a:extLst>
            </p:cNvPr>
            <p:cNvSpPr/>
            <p:nvPr/>
          </p:nvSpPr>
          <p:spPr>
            <a:xfrm>
              <a:off x="2038518" y="5860089"/>
              <a:ext cx="720471" cy="100429"/>
            </a:xfrm>
            <a:custGeom>
              <a:avLst/>
              <a:gdLst>
                <a:gd name="connsiteX0" fmla="*/ 25517 w 720470"/>
                <a:gd name="connsiteY0" fmla="*/ 62004 h 100429"/>
                <a:gd name="connsiteX1" fmla="*/ 31630 w 720470"/>
                <a:gd name="connsiteY1" fmla="*/ 64187 h 100429"/>
                <a:gd name="connsiteX2" fmla="*/ 180964 w 720470"/>
                <a:gd name="connsiteY2" fmla="*/ 87766 h 100429"/>
                <a:gd name="connsiteX3" fmla="*/ 360427 w 720470"/>
                <a:gd name="connsiteY3" fmla="*/ 99992 h 100429"/>
                <a:gd name="connsiteX4" fmla="*/ 661278 w 720470"/>
                <a:gd name="connsiteY4" fmla="*/ 87766 h 100429"/>
                <a:gd name="connsiteX5" fmla="*/ 722845 w 720470"/>
                <a:gd name="connsiteY5" fmla="*/ 59821 h 100429"/>
                <a:gd name="connsiteX6" fmla="*/ 191 w 720470"/>
                <a:gd name="connsiteY6" fmla="*/ 0 h 100429"/>
                <a:gd name="connsiteX7" fmla="*/ 25517 w 720470"/>
                <a:gd name="connsiteY7" fmla="*/ 62004 h 100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70" h="100429">
                  <a:moveTo>
                    <a:pt x="25517" y="62004"/>
                  </a:moveTo>
                  <a:cubicBezTo>
                    <a:pt x="26390" y="63314"/>
                    <a:pt x="29447" y="64187"/>
                    <a:pt x="31630" y="64187"/>
                  </a:cubicBezTo>
                  <a:cubicBezTo>
                    <a:pt x="81408" y="72047"/>
                    <a:pt x="130749" y="82527"/>
                    <a:pt x="180964" y="87766"/>
                  </a:cubicBezTo>
                  <a:cubicBezTo>
                    <a:pt x="240785" y="94316"/>
                    <a:pt x="300606" y="97373"/>
                    <a:pt x="360427" y="99992"/>
                  </a:cubicBezTo>
                  <a:cubicBezTo>
                    <a:pt x="460856" y="104359"/>
                    <a:pt x="561285" y="101303"/>
                    <a:pt x="661278" y="87766"/>
                  </a:cubicBezTo>
                  <a:cubicBezTo>
                    <a:pt x="682674" y="84710"/>
                    <a:pt x="704506" y="79907"/>
                    <a:pt x="722845" y="59821"/>
                  </a:cubicBezTo>
                  <a:cubicBezTo>
                    <a:pt x="478322" y="56764"/>
                    <a:pt x="237728" y="50215"/>
                    <a:pt x="191" y="0"/>
                  </a:cubicBezTo>
                  <a:cubicBezTo>
                    <a:pt x="-1992" y="2183"/>
                    <a:pt x="15037" y="43228"/>
                    <a:pt x="25517" y="62004"/>
                  </a:cubicBezTo>
                  <a:close/>
                </a:path>
              </a:pathLst>
            </a:custGeom>
            <a:grpFill/>
            <a:ln w="4358"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62C8F5C7-98E4-48BF-9BCA-0743C16DDF05}"/>
                </a:ext>
              </a:extLst>
            </p:cNvPr>
            <p:cNvSpPr/>
            <p:nvPr/>
          </p:nvSpPr>
          <p:spPr>
            <a:xfrm>
              <a:off x="2033033" y="5682809"/>
              <a:ext cx="344953" cy="61131"/>
            </a:xfrm>
            <a:custGeom>
              <a:avLst/>
              <a:gdLst>
                <a:gd name="connsiteX0" fmla="*/ 234044 w 344952"/>
                <a:gd name="connsiteY0" fmla="*/ 58948 h 61130"/>
                <a:gd name="connsiteX1" fmla="*/ 331417 w 344952"/>
                <a:gd name="connsiteY1" fmla="*/ 36679 h 61130"/>
                <a:gd name="connsiteX2" fmla="*/ 348883 w 344952"/>
                <a:gd name="connsiteY2" fmla="*/ 27072 h 61130"/>
                <a:gd name="connsiteX3" fmla="*/ 0 w 344952"/>
                <a:gd name="connsiteY3" fmla="*/ 0 h 61130"/>
                <a:gd name="connsiteX4" fmla="*/ 14410 w 344952"/>
                <a:gd name="connsiteY4" fmla="*/ 52398 h 61130"/>
                <a:gd name="connsiteX5" fmla="*/ 234044 w 344952"/>
                <a:gd name="connsiteY5" fmla="*/ 58948 h 6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952" h="61130">
                  <a:moveTo>
                    <a:pt x="234044" y="58948"/>
                  </a:moveTo>
                  <a:cubicBezTo>
                    <a:pt x="266793" y="55891"/>
                    <a:pt x="299105" y="44538"/>
                    <a:pt x="331417" y="36679"/>
                  </a:cubicBezTo>
                  <a:cubicBezTo>
                    <a:pt x="337530" y="34932"/>
                    <a:pt x="343206" y="30129"/>
                    <a:pt x="348883" y="27072"/>
                  </a:cubicBezTo>
                  <a:cubicBezTo>
                    <a:pt x="348446" y="25326"/>
                    <a:pt x="113529" y="7423"/>
                    <a:pt x="0" y="0"/>
                  </a:cubicBezTo>
                  <a:cubicBezTo>
                    <a:pt x="0" y="11353"/>
                    <a:pt x="6550" y="43665"/>
                    <a:pt x="14410" y="52398"/>
                  </a:cubicBezTo>
                  <a:cubicBezTo>
                    <a:pt x="82527" y="66808"/>
                    <a:pt x="165053" y="65061"/>
                    <a:pt x="234044" y="58948"/>
                  </a:cubicBezTo>
                  <a:close/>
                </a:path>
              </a:pathLst>
            </a:custGeom>
            <a:grpFill/>
            <a:ln w="4358"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D731C556-9E64-4C0E-88D5-84E325DD101E}"/>
                </a:ext>
              </a:extLst>
            </p:cNvPr>
            <p:cNvSpPr/>
            <p:nvPr/>
          </p:nvSpPr>
          <p:spPr>
            <a:xfrm>
              <a:off x="2053854" y="5771348"/>
              <a:ext cx="371152" cy="61131"/>
            </a:xfrm>
            <a:custGeom>
              <a:avLst/>
              <a:gdLst>
                <a:gd name="connsiteX0" fmla="*/ 26337 w 371151"/>
                <a:gd name="connsiteY0" fmla="*/ 1848 h 61130"/>
                <a:gd name="connsiteX1" fmla="*/ 1448 w 371151"/>
                <a:gd name="connsiteY1" fmla="*/ 1848 h 61130"/>
                <a:gd name="connsiteX2" fmla="*/ 7124 w 371151"/>
                <a:gd name="connsiteY2" fmla="*/ 37653 h 61130"/>
                <a:gd name="connsiteX3" fmla="*/ 307975 w 371151"/>
                <a:gd name="connsiteY3" fmla="*/ 58175 h 61130"/>
                <a:gd name="connsiteX4" fmla="*/ 373910 w 371151"/>
                <a:gd name="connsiteY4" fmla="*/ 35906 h 61130"/>
                <a:gd name="connsiteX5" fmla="*/ 153402 w 371151"/>
                <a:gd name="connsiteY5" fmla="*/ 10144 h 61130"/>
                <a:gd name="connsiteX6" fmla="*/ 26337 w 371151"/>
                <a:gd name="connsiteY6" fmla="*/ 1848 h 6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151" h="61130">
                  <a:moveTo>
                    <a:pt x="26337" y="1848"/>
                  </a:moveTo>
                  <a:cubicBezTo>
                    <a:pt x="19787" y="1411"/>
                    <a:pt x="3194" y="-2082"/>
                    <a:pt x="1448" y="1848"/>
                  </a:cubicBezTo>
                  <a:cubicBezTo>
                    <a:pt x="-2482" y="12327"/>
                    <a:pt x="2321" y="24553"/>
                    <a:pt x="7124" y="37653"/>
                  </a:cubicBezTo>
                  <a:cubicBezTo>
                    <a:pt x="10617" y="46386"/>
                    <a:pt x="219336" y="69528"/>
                    <a:pt x="307975" y="58175"/>
                  </a:cubicBezTo>
                  <a:cubicBezTo>
                    <a:pt x="330681" y="55119"/>
                    <a:pt x="374346" y="37653"/>
                    <a:pt x="373910" y="35906"/>
                  </a:cubicBezTo>
                  <a:cubicBezTo>
                    <a:pt x="372163" y="35033"/>
                    <a:pt x="225449" y="14074"/>
                    <a:pt x="153402" y="10144"/>
                  </a:cubicBezTo>
                  <a:cubicBezTo>
                    <a:pt x="111483" y="7961"/>
                    <a:pt x="69128" y="4031"/>
                    <a:pt x="26337" y="1848"/>
                  </a:cubicBezTo>
                  <a:close/>
                </a:path>
              </a:pathLst>
            </a:custGeom>
            <a:grpFill/>
            <a:ln w="4358"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D508F67F-B9E0-41C4-A06D-030DAA5A59A6}"/>
                </a:ext>
              </a:extLst>
            </p:cNvPr>
            <p:cNvSpPr/>
            <p:nvPr/>
          </p:nvSpPr>
          <p:spPr>
            <a:xfrm>
              <a:off x="1287358" y="4279961"/>
              <a:ext cx="2768355" cy="1790261"/>
            </a:xfrm>
            <a:custGeom>
              <a:avLst/>
              <a:gdLst>
                <a:gd name="connsiteX0" fmla="*/ 2454283 w 2768355"/>
                <a:gd name="connsiteY0" fmla="*/ 1124266 h 1790261"/>
                <a:gd name="connsiteX1" fmla="*/ 2685271 w 2768355"/>
                <a:gd name="connsiteY1" fmla="*/ 922097 h 1790261"/>
                <a:gd name="connsiteX2" fmla="*/ 2768234 w 2768355"/>
                <a:gd name="connsiteY2" fmla="*/ 670587 h 1790261"/>
                <a:gd name="connsiteX3" fmla="*/ 2666058 w 2768355"/>
                <a:gd name="connsiteY3" fmla="*/ 483265 h 1790261"/>
                <a:gd name="connsiteX4" fmla="*/ 2494892 w 2768355"/>
                <a:gd name="connsiteY4" fmla="*/ 421697 h 1790261"/>
                <a:gd name="connsiteX5" fmla="*/ 2376123 w 2768355"/>
                <a:gd name="connsiteY5" fmla="*/ 485885 h 1790261"/>
                <a:gd name="connsiteX6" fmla="*/ 2337261 w 2768355"/>
                <a:gd name="connsiteY6" fmla="*/ 561425 h 1790261"/>
                <a:gd name="connsiteX7" fmla="*/ 2280497 w 2768355"/>
                <a:gd name="connsiteY7" fmla="*/ 645699 h 1790261"/>
                <a:gd name="connsiteX8" fmla="*/ 2294906 w 2768355"/>
                <a:gd name="connsiteY8" fmla="*/ 594174 h 1790261"/>
                <a:gd name="connsiteX9" fmla="*/ 2335078 w 2768355"/>
                <a:gd name="connsiteY9" fmla="*/ 440037 h 1790261"/>
                <a:gd name="connsiteX10" fmla="*/ 2291850 w 2768355"/>
                <a:gd name="connsiteY10" fmla="*/ 367116 h 1790261"/>
                <a:gd name="connsiteX11" fmla="*/ 2253861 w 2768355"/>
                <a:gd name="connsiteY11" fmla="*/ 348340 h 1790261"/>
                <a:gd name="connsiteX12" fmla="*/ 2315866 w 2768355"/>
                <a:gd name="connsiteY12" fmla="*/ 321705 h 1790261"/>
                <a:gd name="connsiteX13" fmla="*/ 2418041 w 2768355"/>
                <a:gd name="connsiteY13" fmla="*/ 281097 h 1790261"/>
                <a:gd name="connsiteX14" fmla="*/ 2459523 w 2768355"/>
                <a:gd name="connsiteY14" fmla="*/ 241361 h 1790261"/>
                <a:gd name="connsiteX15" fmla="*/ 2428958 w 2768355"/>
                <a:gd name="connsiteY15" fmla="*/ 155778 h 1790261"/>
                <a:gd name="connsiteX16" fmla="*/ 2333332 w 2768355"/>
                <a:gd name="connsiteY16" fmla="*/ 107747 h 1790261"/>
                <a:gd name="connsiteX17" fmla="*/ 1921135 w 2768355"/>
                <a:gd name="connsiteY17" fmla="*/ 23910 h 1790261"/>
                <a:gd name="connsiteX18" fmla="*/ 1668752 w 2768355"/>
                <a:gd name="connsiteY18" fmla="*/ 15614 h 1790261"/>
                <a:gd name="connsiteX19" fmla="*/ 1576182 w 2768355"/>
                <a:gd name="connsiteY19" fmla="*/ 57969 h 1790261"/>
                <a:gd name="connsiteX20" fmla="*/ 1556969 w 2768355"/>
                <a:gd name="connsiteY20" fmla="*/ 91154 h 1790261"/>
                <a:gd name="connsiteX21" fmla="*/ 1566139 w 2768355"/>
                <a:gd name="connsiteY21" fmla="*/ 105564 h 1790261"/>
                <a:gd name="connsiteX22" fmla="*/ 1629453 w 2768355"/>
                <a:gd name="connsiteY22" fmla="*/ 112550 h 1790261"/>
                <a:gd name="connsiteX23" fmla="*/ 1921135 w 2768355"/>
                <a:gd name="connsiteY23" fmla="*/ 135256 h 1790261"/>
                <a:gd name="connsiteX24" fmla="*/ 2163912 w 2768355"/>
                <a:gd name="connsiteY24" fmla="*/ 144425 h 1790261"/>
                <a:gd name="connsiteX25" fmla="*/ 2044270 w 2768355"/>
                <a:gd name="connsiteY25" fmla="*/ 119100 h 1790261"/>
                <a:gd name="connsiteX26" fmla="*/ 1922445 w 2768355"/>
                <a:gd name="connsiteY26" fmla="*/ 104254 h 1790261"/>
                <a:gd name="connsiteX27" fmla="*/ 1800183 w 2768355"/>
                <a:gd name="connsiteY27" fmla="*/ 93337 h 1790261"/>
                <a:gd name="connsiteX28" fmla="*/ 1681414 w 2768355"/>
                <a:gd name="connsiteY28" fmla="*/ 78491 h 1790261"/>
                <a:gd name="connsiteX29" fmla="*/ 1682288 w 2768355"/>
                <a:gd name="connsiteY29" fmla="*/ 73688 h 1790261"/>
                <a:gd name="connsiteX30" fmla="*/ 1710670 w 2768355"/>
                <a:gd name="connsiteY30" fmla="*/ 75435 h 1790261"/>
                <a:gd name="connsiteX31" fmla="*/ 2044706 w 2768355"/>
                <a:gd name="connsiteY31" fmla="*/ 96394 h 1790261"/>
                <a:gd name="connsiteX32" fmla="*/ 2246002 w 2768355"/>
                <a:gd name="connsiteY32" fmla="*/ 152722 h 1790261"/>
                <a:gd name="connsiteX33" fmla="*/ 2277004 w 2768355"/>
                <a:gd name="connsiteY33" fmla="*/ 170624 h 1790261"/>
                <a:gd name="connsiteX34" fmla="*/ 2266524 w 2768355"/>
                <a:gd name="connsiteY34" fmla="*/ 178921 h 1790261"/>
                <a:gd name="connsiteX35" fmla="*/ 2233339 w 2768355"/>
                <a:gd name="connsiteY35" fmla="*/ 199006 h 1790261"/>
                <a:gd name="connsiteX36" fmla="*/ 1956503 w 2768355"/>
                <a:gd name="connsiteY36" fmla="*/ 276293 h 1790261"/>
                <a:gd name="connsiteX37" fmla="*/ 1618973 w 2768355"/>
                <a:gd name="connsiteY37" fmla="*/ 296379 h 1790261"/>
                <a:gd name="connsiteX38" fmla="*/ 1128617 w 2768355"/>
                <a:gd name="connsiteY38" fmla="*/ 287646 h 1790261"/>
                <a:gd name="connsiteX39" fmla="*/ 598088 w 2768355"/>
                <a:gd name="connsiteY39" fmla="*/ 273673 h 1790261"/>
                <a:gd name="connsiteX40" fmla="*/ 347888 w 2768355"/>
                <a:gd name="connsiteY40" fmla="*/ 235248 h 1790261"/>
                <a:gd name="connsiteX41" fmla="*/ 263615 w 2768355"/>
                <a:gd name="connsiteY41" fmla="*/ 202936 h 1790261"/>
                <a:gd name="connsiteX42" fmla="*/ 235669 w 2768355"/>
                <a:gd name="connsiteY42" fmla="*/ 160581 h 1790261"/>
                <a:gd name="connsiteX43" fmla="*/ 246585 w 2768355"/>
                <a:gd name="connsiteY43" fmla="*/ 130016 h 1790261"/>
                <a:gd name="connsiteX44" fmla="*/ 274531 w 2768355"/>
                <a:gd name="connsiteY44" fmla="*/ 144862 h 1790261"/>
                <a:gd name="connsiteX45" fmla="*/ 359241 w 2768355"/>
                <a:gd name="connsiteY45" fmla="*/ 169751 h 1790261"/>
                <a:gd name="connsiteX46" fmla="*/ 613371 w 2768355"/>
                <a:gd name="connsiteY46" fmla="*/ 124339 h 1790261"/>
                <a:gd name="connsiteX47" fmla="*/ 887586 w 2768355"/>
                <a:gd name="connsiteY47" fmla="*/ 113423 h 1790261"/>
                <a:gd name="connsiteX48" fmla="*/ 1023821 w 2768355"/>
                <a:gd name="connsiteY48" fmla="*/ 106000 h 1790261"/>
                <a:gd name="connsiteX49" fmla="*/ 1036484 w 2768355"/>
                <a:gd name="connsiteY49" fmla="*/ 97267 h 1790261"/>
                <a:gd name="connsiteX50" fmla="*/ 1023821 w 2768355"/>
                <a:gd name="connsiteY50" fmla="*/ 23037 h 1790261"/>
                <a:gd name="connsiteX51" fmla="*/ 988889 w 2768355"/>
                <a:gd name="connsiteY51" fmla="*/ 331 h 1790261"/>
                <a:gd name="connsiteX52" fmla="*/ 940421 w 2768355"/>
                <a:gd name="connsiteY52" fmla="*/ 6881 h 1790261"/>
                <a:gd name="connsiteX53" fmla="*/ 694151 w 2768355"/>
                <a:gd name="connsiteY53" fmla="*/ 27840 h 1790261"/>
                <a:gd name="connsiteX54" fmla="*/ 330422 w 2768355"/>
                <a:gd name="connsiteY54" fmla="*/ 57969 h 1790261"/>
                <a:gd name="connsiteX55" fmla="*/ 101618 w 2768355"/>
                <a:gd name="connsiteY55" fmla="*/ 102507 h 1790261"/>
                <a:gd name="connsiteX56" fmla="*/ 18655 w 2768355"/>
                <a:gd name="connsiteY56" fmla="*/ 151412 h 1790261"/>
                <a:gd name="connsiteX57" fmla="*/ 10358 w 2768355"/>
                <a:gd name="connsiteY57" fmla="*/ 223459 h 1790261"/>
                <a:gd name="connsiteX58" fmla="*/ 57516 w 2768355"/>
                <a:gd name="connsiteY58" fmla="*/ 278040 h 1790261"/>
                <a:gd name="connsiteX59" fmla="*/ 135677 w 2768355"/>
                <a:gd name="connsiteY59" fmla="*/ 354454 h 1790261"/>
                <a:gd name="connsiteX60" fmla="*/ 233486 w 2768355"/>
                <a:gd name="connsiteY60" fmla="*/ 528677 h 1790261"/>
                <a:gd name="connsiteX61" fmla="*/ 464473 w 2768355"/>
                <a:gd name="connsiteY61" fmla="*/ 1033443 h 1790261"/>
                <a:gd name="connsiteX62" fmla="*/ 591538 w 2768355"/>
                <a:gd name="connsiteY62" fmla="*/ 1317265 h 1790261"/>
                <a:gd name="connsiteX63" fmla="*/ 655289 w 2768355"/>
                <a:gd name="connsiteY63" fmla="*/ 1584494 h 1790261"/>
                <a:gd name="connsiteX64" fmla="*/ 767944 w 2768355"/>
                <a:gd name="connsiteY64" fmla="*/ 1728152 h 1790261"/>
                <a:gd name="connsiteX65" fmla="*/ 1110714 w 2768355"/>
                <a:gd name="connsiteY65" fmla="*/ 1788846 h 1790261"/>
                <a:gd name="connsiteX66" fmla="*/ 1512431 w 2768355"/>
                <a:gd name="connsiteY66" fmla="*/ 1770070 h 1790261"/>
                <a:gd name="connsiteX67" fmla="*/ 1759575 w 2768355"/>
                <a:gd name="connsiteY67" fmla="*/ 1721602 h 1790261"/>
                <a:gd name="connsiteX68" fmla="*/ 1775731 w 2768355"/>
                <a:gd name="connsiteY68" fmla="*/ 1711559 h 1790261"/>
                <a:gd name="connsiteX69" fmla="*/ 1846031 w 2768355"/>
                <a:gd name="connsiteY69" fmla="*/ 1543449 h 1790261"/>
                <a:gd name="connsiteX70" fmla="*/ 1872667 w 2768355"/>
                <a:gd name="connsiteY70" fmla="*/ 1519870 h 1790261"/>
                <a:gd name="connsiteX71" fmla="*/ 1982266 w 2768355"/>
                <a:gd name="connsiteY71" fmla="*/ 1474459 h 1790261"/>
                <a:gd name="connsiteX72" fmla="*/ 2053439 w 2768355"/>
                <a:gd name="connsiteY72" fmla="*/ 1391495 h 1790261"/>
                <a:gd name="connsiteX73" fmla="*/ 2154742 w 2768355"/>
                <a:gd name="connsiteY73" fmla="*/ 1296742 h 1790261"/>
                <a:gd name="connsiteX74" fmla="*/ 2454283 w 2768355"/>
                <a:gd name="connsiteY74" fmla="*/ 1124266 h 1790261"/>
                <a:gd name="connsiteX75" fmla="*/ 96378 w 2768355"/>
                <a:gd name="connsiteY75" fmla="*/ 180667 h 1790261"/>
                <a:gd name="connsiteX76" fmla="*/ 99435 w 2768355"/>
                <a:gd name="connsiteY76" fmla="*/ 147919 h 1790261"/>
                <a:gd name="connsiteX77" fmla="*/ 128253 w 2768355"/>
                <a:gd name="connsiteY77" fmla="*/ 157088 h 1790261"/>
                <a:gd name="connsiteX78" fmla="*/ 410329 w 2768355"/>
                <a:gd name="connsiteY78" fmla="*/ 284153 h 1790261"/>
                <a:gd name="connsiteX79" fmla="*/ 525168 w 2768355"/>
                <a:gd name="connsiteY79" fmla="*/ 298999 h 1790261"/>
                <a:gd name="connsiteX80" fmla="*/ 470586 w 2768355"/>
                <a:gd name="connsiteY80" fmla="*/ 308605 h 1790261"/>
                <a:gd name="connsiteX81" fmla="*/ 191131 w 2768355"/>
                <a:gd name="connsiteY81" fmla="*/ 278913 h 1790261"/>
                <a:gd name="connsiteX82" fmla="*/ 96378 w 2768355"/>
                <a:gd name="connsiteY82" fmla="*/ 180667 h 1790261"/>
                <a:gd name="connsiteX83" fmla="*/ 347451 w 2768355"/>
                <a:gd name="connsiteY83" fmla="*/ 467546 h 1790261"/>
                <a:gd name="connsiteX84" fmla="*/ 338718 w 2768355"/>
                <a:gd name="connsiteY84" fmla="*/ 431740 h 1790261"/>
                <a:gd name="connsiteX85" fmla="*/ 478009 w 2768355"/>
                <a:gd name="connsiteY85" fmla="*/ 446587 h 1790261"/>
                <a:gd name="connsiteX86" fmla="*/ 612061 w 2768355"/>
                <a:gd name="connsiteY86" fmla="*/ 456193 h 1790261"/>
                <a:gd name="connsiteX87" fmla="*/ 846541 w 2768355"/>
                <a:gd name="connsiteY87" fmla="*/ 487195 h 1790261"/>
                <a:gd name="connsiteX88" fmla="*/ 876670 w 2768355"/>
                <a:gd name="connsiteY88" fmla="*/ 497674 h 1790261"/>
                <a:gd name="connsiteX89" fmla="*/ 881473 w 2768355"/>
                <a:gd name="connsiteY89" fmla="*/ 503351 h 1790261"/>
                <a:gd name="connsiteX90" fmla="*/ 675375 w 2768355"/>
                <a:gd name="connsiteY90" fmla="*/ 502914 h 1790261"/>
                <a:gd name="connsiteX91" fmla="*/ 578002 w 2768355"/>
                <a:gd name="connsiteY91" fmla="*/ 498111 h 1790261"/>
                <a:gd name="connsiteX92" fmla="*/ 360114 w 2768355"/>
                <a:gd name="connsiteY92" fmla="*/ 481082 h 1790261"/>
                <a:gd name="connsiteX93" fmla="*/ 347451 w 2768355"/>
                <a:gd name="connsiteY93" fmla="*/ 467546 h 1790261"/>
                <a:gd name="connsiteX94" fmla="*/ 363607 w 2768355"/>
                <a:gd name="connsiteY94" fmla="*/ 517760 h 1790261"/>
                <a:gd name="connsiteX95" fmla="*/ 455740 w 2768355"/>
                <a:gd name="connsiteY95" fmla="*/ 531733 h 1790261"/>
                <a:gd name="connsiteX96" fmla="*/ 643063 w 2768355"/>
                <a:gd name="connsiteY96" fmla="*/ 559679 h 1790261"/>
                <a:gd name="connsiteX97" fmla="*/ 813356 w 2768355"/>
                <a:gd name="connsiteY97" fmla="*/ 592864 h 1790261"/>
                <a:gd name="connsiteX98" fmla="*/ 792833 w 2768355"/>
                <a:gd name="connsiteY98" fmla="*/ 592864 h 1790261"/>
                <a:gd name="connsiteX99" fmla="*/ 560099 w 2768355"/>
                <a:gd name="connsiteY99" fmla="*/ 591991 h 1790261"/>
                <a:gd name="connsiteX100" fmla="*/ 373650 w 2768355"/>
                <a:gd name="connsiteY100" fmla="*/ 573215 h 1790261"/>
                <a:gd name="connsiteX101" fmla="*/ 363607 w 2768355"/>
                <a:gd name="connsiteY101" fmla="*/ 517760 h 1790261"/>
                <a:gd name="connsiteX102" fmla="*/ 396356 w 2768355"/>
                <a:gd name="connsiteY102" fmla="*/ 621683 h 1790261"/>
                <a:gd name="connsiteX103" fmla="*/ 489362 w 2768355"/>
                <a:gd name="connsiteY103" fmla="*/ 629106 h 1790261"/>
                <a:gd name="connsiteX104" fmla="*/ 602018 w 2768355"/>
                <a:gd name="connsiteY104" fmla="*/ 634782 h 1790261"/>
                <a:gd name="connsiteX105" fmla="*/ 810736 w 2768355"/>
                <a:gd name="connsiteY105" fmla="*/ 655305 h 1790261"/>
                <a:gd name="connsiteX106" fmla="*/ 858767 w 2768355"/>
                <a:gd name="connsiteY106" fmla="*/ 670587 h 1790261"/>
                <a:gd name="connsiteX107" fmla="*/ 851781 w 2768355"/>
                <a:gd name="connsiteY107" fmla="*/ 674954 h 1790261"/>
                <a:gd name="connsiteX108" fmla="*/ 552240 w 2768355"/>
                <a:gd name="connsiteY108" fmla="*/ 679757 h 1790261"/>
                <a:gd name="connsiteX109" fmla="*/ 407272 w 2768355"/>
                <a:gd name="connsiteY109" fmla="*/ 674954 h 1790261"/>
                <a:gd name="connsiteX110" fmla="*/ 396356 w 2768355"/>
                <a:gd name="connsiteY110" fmla="*/ 621683 h 1790261"/>
                <a:gd name="connsiteX111" fmla="*/ 426921 w 2768355"/>
                <a:gd name="connsiteY111" fmla="*/ 749184 h 1790261"/>
                <a:gd name="connsiteX112" fmla="*/ 414695 w 2768355"/>
                <a:gd name="connsiteY112" fmla="*/ 708139 h 1790261"/>
                <a:gd name="connsiteX113" fmla="*/ 895009 w 2768355"/>
                <a:gd name="connsiteY113" fmla="*/ 755297 h 1790261"/>
                <a:gd name="connsiteX114" fmla="*/ 895446 w 2768355"/>
                <a:gd name="connsiteY114" fmla="*/ 763157 h 1790261"/>
                <a:gd name="connsiteX115" fmla="*/ 784537 w 2768355"/>
                <a:gd name="connsiteY115" fmla="*/ 773637 h 1790261"/>
                <a:gd name="connsiteX116" fmla="*/ 596341 w 2768355"/>
                <a:gd name="connsiteY116" fmla="*/ 769707 h 1790261"/>
                <a:gd name="connsiteX117" fmla="*/ 460107 w 2768355"/>
                <a:gd name="connsiteY117" fmla="*/ 769707 h 1790261"/>
                <a:gd name="connsiteX118" fmla="*/ 426921 w 2768355"/>
                <a:gd name="connsiteY118" fmla="*/ 749184 h 1790261"/>
                <a:gd name="connsiteX119" fmla="*/ 459670 w 2768355"/>
                <a:gd name="connsiteY119" fmla="*/ 816865 h 1790261"/>
                <a:gd name="connsiteX120" fmla="*/ 685854 w 2768355"/>
                <a:gd name="connsiteY120" fmla="*/ 826471 h 1790261"/>
                <a:gd name="connsiteX121" fmla="*/ 834315 w 2768355"/>
                <a:gd name="connsiteY121" fmla="*/ 841754 h 1790261"/>
                <a:gd name="connsiteX122" fmla="*/ 903742 w 2768355"/>
                <a:gd name="connsiteY122" fmla="*/ 866643 h 1790261"/>
                <a:gd name="connsiteX123" fmla="*/ 802876 w 2768355"/>
                <a:gd name="connsiteY123" fmla="*/ 871446 h 1790261"/>
                <a:gd name="connsiteX124" fmla="*/ 483249 w 2768355"/>
                <a:gd name="connsiteY124" fmla="*/ 871446 h 1790261"/>
                <a:gd name="connsiteX125" fmla="*/ 459670 w 2768355"/>
                <a:gd name="connsiteY125" fmla="*/ 816865 h 1790261"/>
                <a:gd name="connsiteX126" fmla="*/ 526041 w 2768355"/>
                <a:gd name="connsiteY126" fmla="*/ 953536 h 1790261"/>
                <a:gd name="connsiteX127" fmla="*/ 502025 w 2768355"/>
                <a:gd name="connsiteY127" fmla="*/ 918167 h 1790261"/>
                <a:gd name="connsiteX128" fmla="*/ 502898 w 2768355"/>
                <a:gd name="connsiteY128" fmla="*/ 912491 h 1790261"/>
                <a:gd name="connsiteX129" fmla="*/ 881036 w 2768355"/>
                <a:gd name="connsiteY129" fmla="*/ 937817 h 1790261"/>
                <a:gd name="connsiteX130" fmla="*/ 882346 w 2768355"/>
                <a:gd name="connsiteY130" fmla="*/ 944366 h 1790261"/>
                <a:gd name="connsiteX131" fmla="*/ 853091 w 2768355"/>
                <a:gd name="connsiteY131" fmla="*/ 957029 h 1790261"/>
                <a:gd name="connsiteX132" fmla="*/ 721223 w 2768355"/>
                <a:gd name="connsiteY132" fmla="*/ 967509 h 1790261"/>
                <a:gd name="connsiteX133" fmla="*/ 539577 w 2768355"/>
                <a:gd name="connsiteY133" fmla="*/ 960086 h 1790261"/>
                <a:gd name="connsiteX134" fmla="*/ 526041 w 2768355"/>
                <a:gd name="connsiteY134" fmla="*/ 953536 h 1790261"/>
                <a:gd name="connsiteX135" fmla="*/ 583679 w 2768355"/>
                <a:gd name="connsiteY135" fmla="*/ 1062262 h 1790261"/>
                <a:gd name="connsiteX136" fmla="*/ 556606 w 2768355"/>
                <a:gd name="connsiteY136" fmla="*/ 1005497 h 1790261"/>
                <a:gd name="connsiteX137" fmla="*/ 908545 w 2768355"/>
                <a:gd name="connsiteY137" fmla="*/ 1034316 h 1790261"/>
                <a:gd name="connsiteX138" fmla="*/ 864444 w 2768355"/>
                <a:gd name="connsiteY138" fmla="*/ 1057459 h 1790261"/>
                <a:gd name="connsiteX139" fmla="*/ 749169 w 2768355"/>
                <a:gd name="connsiteY139" fmla="*/ 1062698 h 1790261"/>
                <a:gd name="connsiteX140" fmla="*/ 583679 w 2768355"/>
                <a:gd name="connsiteY140" fmla="*/ 1062262 h 1790261"/>
                <a:gd name="connsiteX141" fmla="*/ 628217 w 2768355"/>
                <a:gd name="connsiteY141" fmla="*/ 1156141 h 1790261"/>
                <a:gd name="connsiteX142" fmla="*/ 605074 w 2768355"/>
                <a:gd name="connsiteY142" fmla="*/ 1101560 h 1790261"/>
                <a:gd name="connsiteX143" fmla="*/ 815103 w 2768355"/>
                <a:gd name="connsiteY143" fmla="*/ 1118153 h 1790261"/>
                <a:gd name="connsiteX144" fmla="*/ 926885 w 2768355"/>
                <a:gd name="connsiteY144" fmla="*/ 1128196 h 1790261"/>
                <a:gd name="connsiteX145" fmla="*/ 967493 w 2768355"/>
                <a:gd name="connsiteY145" fmla="*/ 1146972 h 1790261"/>
                <a:gd name="connsiteX146" fmla="*/ 628217 w 2768355"/>
                <a:gd name="connsiteY146" fmla="*/ 1156141 h 1790261"/>
                <a:gd name="connsiteX147" fmla="*/ 687601 w 2768355"/>
                <a:gd name="connsiteY147" fmla="*/ 1280150 h 1790261"/>
                <a:gd name="connsiteX148" fmla="*/ 657909 w 2768355"/>
                <a:gd name="connsiteY148" fmla="*/ 1216836 h 1790261"/>
                <a:gd name="connsiteX149" fmla="*/ 1070542 w 2768355"/>
                <a:gd name="connsiteY149" fmla="*/ 1233428 h 1790261"/>
                <a:gd name="connsiteX150" fmla="*/ 1053513 w 2768355"/>
                <a:gd name="connsiteY150" fmla="*/ 1243471 h 1790261"/>
                <a:gd name="connsiteX151" fmla="*/ 936928 w 2768355"/>
                <a:gd name="connsiteY151" fmla="*/ 1266614 h 1790261"/>
                <a:gd name="connsiteX152" fmla="*/ 687601 w 2768355"/>
                <a:gd name="connsiteY152" fmla="*/ 1280150 h 1790261"/>
                <a:gd name="connsiteX153" fmla="*/ 726899 w 2768355"/>
                <a:gd name="connsiteY153" fmla="*/ 1363550 h 1790261"/>
                <a:gd name="connsiteX154" fmla="*/ 711617 w 2768355"/>
                <a:gd name="connsiteY154" fmla="*/ 1322068 h 1790261"/>
                <a:gd name="connsiteX155" fmla="*/ 1105038 w 2768355"/>
                <a:gd name="connsiteY155" fmla="*/ 1325998 h 1790261"/>
                <a:gd name="connsiteX156" fmla="*/ 1019891 w 2768355"/>
                <a:gd name="connsiteY156" fmla="*/ 1357437 h 1790261"/>
                <a:gd name="connsiteX157" fmla="*/ 740872 w 2768355"/>
                <a:gd name="connsiteY157" fmla="*/ 1363550 h 1790261"/>
                <a:gd name="connsiteX158" fmla="*/ 726899 w 2768355"/>
                <a:gd name="connsiteY158" fmla="*/ 1363550 h 1790261"/>
                <a:gd name="connsiteX159" fmla="*/ 1094558 w 2768355"/>
                <a:gd name="connsiteY159" fmla="*/ 1429484 h 1790261"/>
                <a:gd name="connsiteX160" fmla="*/ 1077092 w 2768355"/>
                <a:gd name="connsiteY160" fmla="*/ 1439090 h 1790261"/>
                <a:gd name="connsiteX161" fmla="*/ 979719 w 2768355"/>
                <a:gd name="connsiteY161" fmla="*/ 1461359 h 1790261"/>
                <a:gd name="connsiteX162" fmla="*/ 760085 w 2768355"/>
                <a:gd name="connsiteY162" fmla="*/ 1454373 h 1790261"/>
                <a:gd name="connsiteX163" fmla="*/ 745675 w 2768355"/>
                <a:gd name="connsiteY163" fmla="*/ 1401975 h 1790261"/>
                <a:gd name="connsiteX164" fmla="*/ 1094558 w 2768355"/>
                <a:gd name="connsiteY164" fmla="*/ 1429484 h 1790261"/>
                <a:gd name="connsiteX165" fmla="*/ 1140843 w 2768355"/>
                <a:gd name="connsiteY165" fmla="*/ 1527293 h 1790261"/>
                <a:gd name="connsiteX166" fmla="*/ 1074909 w 2768355"/>
                <a:gd name="connsiteY166" fmla="*/ 1549562 h 1790261"/>
                <a:gd name="connsiteX167" fmla="*/ 774057 w 2768355"/>
                <a:gd name="connsiteY167" fmla="*/ 1529040 h 1790261"/>
                <a:gd name="connsiteX168" fmla="*/ 768381 w 2768355"/>
                <a:gd name="connsiteY168" fmla="*/ 1493234 h 1790261"/>
                <a:gd name="connsiteX169" fmla="*/ 793270 w 2768355"/>
                <a:gd name="connsiteY169" fmla="*/ 1493234 h 1790261"/>
                <a:gd name="connsiteX170" fmla="*/ 920772 w 2768355"/>
                <a:gd name="connsiteY170" fmla="*/ 1501531 h 1790261"/>
                <a:gd name="connsiteX171" fmla="*/ 1140843 w 2768355"/>
                <a:gd name="connsiteY171" fmla="*/ 1527293 h 1790261"/>
                <a:gd name="connsiteX172" fmla="*/ 1412438 w 2768355"/>
                <a:gd name="connsiteY172" fmla="*/ 1668331 h 1790261"/>
                <a:gd name="connsiteX173" fmla="*/ 1111587 w 2768355"/>
                <a:gd name="connsiteY173" fmla="*/ 1680557 h 1790261"/>
                <a:gd name="connsiteX174" fmla="*/ 932124 w 2768355"/>
                <a:gd name="connsiteY174" fmla="*/ 1668331 h 1790261"/>
                <a:gd name="connsiteX175" fmla="*/ 782790 w 2768355"/>
                <a:gd name="connsiteY175" fmla="*/ 1644752 h 1790261"/>
                <a:gd name="connsiteX176" fmla="*/ 776677 w 2768355"/>
                <a:gd name="connsiteY176" fmla="*/ 1642568 h 1790261"/>
                <a:gd name="connsiteX177" fmla="*/ 751352 w 2768355"/>
                <a:gd name="connsiteY177" fmla="*/ 1581001 h 1790261"/>
                <a:gd name="connsiteX178" fmla="*/ 1474006 w 2768355"/>
                <a:gd name="connsiteY178" fmla="*/ 1640822 h 1790261"/>
                <a:gd name="connsiteX179" fmla="*/ 1412438 w 2768355"/>
                <a:gd name="connsiteY179" fmla="*/ 1668331 h 1790261"/>
                <a:gd name="connsiteX180" fmla="*/ 1831185 w 2768355"/>
                <a:gd name="connsiteY180" fmla="*/ 400302 h 1790261"/>
                <a:gd name="connsiteX181" fmla="*/ 1575745 w 2768355"/>
                <a:gd name="connsiteY181" fmla="*/ 429557 h 1790261"/>
                <a:gd name="connsiteX182" fmla="*/ 1210270 w 2768355"/>
                <a:gd name="connsiteY182" fmla="*/ 438727 h 1790261"/>
                <a:gd name="connsiteX183" fmla="*/ 1033427 w 2768355"/>
                <a:gd name="connsiteY183" fmla="*/ 434360 h 1790261"/>
                <a:gd name="connsiteX184" fmla="*/ 796327 w 2768355"/>
                <a:gd name="connsiteY184" fmla="*/ 421261 h 1790261"/>
                <a:gd name="connsiteX185" fmla="*/ 571452 w 2768355"/>
                <a:gd name="connsiteY185" fmla="*/ 403795 h 1790261"/>
                <a:gd name="connsiteX186" fmla="*/ 291560 w 2768355"/>
                <a:gd name="connsiteY186" fmla="*/ 369736 h 1790261"/>
                <a:gd name="connsiteX187" fmla="*/ 211217 w 2768355"/>
                <a:gd name="connsiteY187" fmla="*/ 332621 h 1790261"/>
                <a:gd name="connsiteX188" fmla="*/ 176722 w 2768355"/>
                <a:gd name="connsiteY188" fmla="*/ 291576 h 1790261"/>
                <a:gd name="connsiteX189" fmla="*/ 284574 w 2768355"/>
                <a:gd name="connsiteY189" fmla="*/ 319522 h 1790261"/>
                <a:gd name="connsiteX190" fmla="*/ 594158 w 2768355"/>
                <a:gd name="connsiteY190" fmla="*/ 369300 h 1790261"/>
                <a:gd name="connsiteX191" fmla="*/ 1022074 w 2768355"/>
                <a:gd name="connsiteY191" fmla="*/ 396372 h 1790261"/>
                <a:gd name="connsiteX192" fmla="*/ 1463526 w 2768355"/>
                <a:gd name="connsiteY192" fmla="*/ 398555 h 1790261"/>
                <a:gd name="connsiteX193" fmla="*/ 1850834 w 2768355"/>
                <a:gd name="connsiteY193" fmla="*/ 385456 h 1790261"/>
                <a:gd name="connsiteX194" fmla="*/ 1895372 w 2768355"/>
                <a:gd name="connsiteY194" fmla="*/ 381962 h 1790261"/>
                <a:gd name="connsiteX195" fmla="*/ 1896246 w 2768355"/>
                <a:gd name="connsiteY195" fmla="*/ 386766 h 1790261"/>
                <a:gd name="connsiteX196" fmla="*/ 1831185 w 2768355"/>
                <a:gd name="connsiteY196" fmla="*/ 400302 h 1790261"/>
                <a:gd name="connsiteX197" fmla="*/ 1979209 w 2768355"/>
                <a:gd name="connsiteY197" fmla="*/ 1325998 h 1790261"/>
                <a:gd name="connsiteX198" fmla="*/ 1931614 w 2768355"/>
                <a:gd name="connsiteY198" fmla="*/ 1382762 h 1790261"/>
                <a:gd name="connsiteX199" fmla="*/ 1925065 w 2768355"/>
                <a:gd name="connsiteY199" fmla="*/ 1388875 h 1790261"/>
                <a:gd name="connsiteX200" fmla="*/ 1920698 w 2768355"/>
                <a:gd name="connsiteY200" fmla="*/ 1386692 h 1790261"/>
                <a:gd name="connsiteX201" fmla="*/ 1974406 w 2768355"/>
                <a:gd name="connsiteY201" fmla="*/ 1259191 h 1790261"/>
                <a:gd name="connsiteX202" fmla="*/ 2132036 w 2768355"/>
                <a:gd name="connsiteY202" fmla="*/ 965762 h 1790261"/>
                <a:gd name="connsiteX203" fmla="*/ 2230719 w 2768355"/>
                <a:gd name="connsiteY203" fmla="*/ 768834 h 1790261"/>
                <a:gd name="connsiteX204" fmla="*/ 2248185 w 2768355"/>
                <a:gd name="connsiteY204" fmla="*/ 753551 h 1790261"/>
                <a:gd name="connsiteX205" fmla="*/ 2328528 w 2768355"/>
                <a:gd name="connsiteY205" fmla="*/ 706393 h 1790261"/>
                <a:gd name="connsiteX206" fmla="*/ 2416295 w 2768355"/>
                <a:gd name="connsiteY206" fmla="*/ 617753 h 1790261"/>
                <a:gd name="connsiteX207" fmla="*/ 2586588 w 2768355"/>
                <a:gd name="connsiteY207" fmla="*/ 578891 h 1790261"/>
                <a:gd name="connsiteX208" fmla="*/ 2672608 w 2768355"/>
                <a:gd name="connsiteY208" fmla="*/ 688927 h 1790261"/>
                <a:gd name="connsiteX209" fmla="*/ 2604927 w 2768355"/>
                <a:gd name="connsiteY209" fmla="*/ 875813 h 1790261"/>
                <a:gd name="connsiteX210" fmla="*/ 2443367 w 2768355"/>
                <a:gd name="connsiteY210" fmla="*/ 1019907 h 1790261"/>
                <a:gd name="connsiteX211" fmla="*/ 2306696 w 2768355"/>
                <a:gd name="connsiteY211" fmla="*/ 1106363 h 1790261"/>
                <a:gd name="connsiteX212" fmla="*/ 1979209 w 2768355"/>
                <a:gd name="connsiteY212" fmla="*/ 1325998 h 179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2768355" h="1790261">
                  <a:moveTo>
                    <a:pt x="2454283" y="1124266"/>
                  </a:moveTo>
                  <a:cubicBezTo>
                    <a:pt x="2540303" y="1067502"/>
                    <a:pt x="2621083" y="1003751"/>
                    <a:pt x="2685271" y="922097"/>
                  </a:cubicBezTo>
                  <a:cubicBezTo>
                    <a:pt x="2742908" y="848740"/>
                    <a:pt x="2781770" y="767960"/>
                    <a:pt x="2768234" y="670587"/>
                  </a:cubicBezTo>
                  <a:cubicBezTo>
                    <a:pt x="2757754" y="595047"/>
                    <a:pt x="2725006" y="531733"/>
                    <a:pt x="2666058" y="483265"/>
                  </a:cubicBezTo>
                  <a:cubicBezTo>
                    <a:pt x="2616280" y="442657"/>
                    <a:pt x="2557333" y="425191"/>
                    <a:pt x="2494892" y="421697"/>
                  </a:cubicBezTo>
                  <a:cubicBezTo>
                    <a:pt x="2443367" y="418641"/>
                    <a:pt x="2401449" y="439163"/>
                    <a:pt x="2376123" y="485885"/>
                  </a:cubicBezTo>
                  <a:cubicBezTo>
                    <a:pt x="2362587" y="510337"/>
                    <a:pt x="2349487" y="536100"/>
                    <a:pt x="2337261" y="561425"/>
                  </a:cubicBezTo>
                  <a:cubicBezTo>
                    <a:pt x="2319359" y="592864"/>
                    <a:pt x="2281807" y="646572"/>
                    <a:pt x="2280497" y="645699"/>
                  </a:cubicBezTo>
                  <a:cubicBezTo>
                    <a:pt x="2287047" y="622119"/>
                    <a:pt x="2288793" y="618190"/>
                    <a:pt x="2294906" y="594174"/>
                  </a:cubicBezTo>
                  <a:cubicBezTo>
                    <a:pt x="2308443" y="543086"/>
                    <a:pt x="2323288" y="491998"/>
                    <a:pt x="2335078" y="440037"/>
                  </a:cubicBezTo>
                  <a:cubicBezTo>
                    <a:pt x="2346868" y="386766"/>
                    <a:pt x="2330275" y="380652"/>
                    <a:pt x="2291850" y="367116"/>
                  </a:cubicBezTo>
                  <a:cubicBezTo>
                    <a:pt x="2277004" y="361877"/>
                    <a:pt x="2264778" y="355763"/>
                    <a:pt x="2253861" y="348340"/>
                  </a:cubicBezTo>
                  <a:cubicBezTo>
                    <a:pt x="2275257" y="337861"/>
                    <a:pt x="2298836" y="328255"/>
                    <a:pt x="2315866" y="321705"/>
                  </a:cubicBezTo>
                  <a:cubicBezTo>
                    <a:pt x="2352544" y="307295"/>
                    <a:pt x="2381800" y="295943"/>
                    <a:pt x="2418041" y="281097"/>
                  </a:cubicBezTo>
                  <a:cubicBezTo>
                    <a:pt x="2436381" y="273673"/>
                    <a:pt x="2451663" y="261011"/>
                    <a:pt x="2459523" y="241361"/>
                  </a:cubicBezTo>
                  <a:cubicBezTo>
                    <a:pt x="2472622" y="209049"/>
                    <a:pt x="2463890" y="178484"/>
                    <a:pt x="2428958" y="155778"/>
                  </a:cubicBezTo>
                  <a:cubicBezTo>
                    <a:pt x="2398829" y="136566"/>
                    <a:pt x="2366517" y="119973"/>
                    <a:pt x="2333332" y="107747"/>
                  </a:cubicBezTo>
                  <a:cubicBezTo>
                    <a:pt x="2200590" y="58405"/>
                    <a:pt x="2061736" y="34826"/>
                    <a:pt x="1921135" y="23910"/>
                  </a:cubicBezTo>
                  <a:cubicBezTo>
                    <a:pt x="1837298" y="17360"/>
                    <a:pt x="1752588" y="19980"/>
                    <a:pt x="1668752" y="15614"/>
                  </a:cubicBezTo>
                  <a:cubicBezTo>
                    <a:pt x="1629016" y="13431"/>
                    <a:pt x="1601071" y="31770"/>
                    <a:pt x="1576182" y="57969"/>
                  </a:cubicBezTo>
                  <a:cubicBezTo>
                    <a:pt x="1567449" y="67138"/>
                    <a:pt x="1562209" y="79365"/>
                    <a:pt x="1556969" y="91154"/>
                  </a:cubicBezTo>
                  <a:cubicBezTo>
                    <a:pt x="1553040" y="99450"/>
                    <a:pt x="1556096" y="104690"/>
                    <a:pt x="1566139" y="105564"/>
                  </a:cubicBezTo>
                  <a:cubicBezTo>
                    <a:pt x="1587535" y="107310"/>
                    <a:pt x="1608494" y="110803"/>
                    <a:pt x="1629453" y="112550"/>
                  </a:cubicBezTo>
                  <a:cubicBezTo>
                    <a:pt x="1726826" y="120410"/>
                    <a:pt x="1823762" y="129143"/>
                    <a:pt x="1921135" y="135256"/>
                  </a:cubicBezTo>
                  <a:cubicBezTo>
                    <a:pt x="2001915" y="140059"/>
                    <a:pt x="2082695" y="141369"/>
                    <a:pt x="2163912" y="144425"/>
                  </a:cubicBezTo>
                  <a:cubicBezTo>
                    <a:pt x="2124613" y="133509"/>
                    <a:pt x="2084442" y="125213"/>
                    <a:pt x="2044270" y="119100"/>
                  </a:cubicBezTo>
                  <a:cubicBezTo>
                    <a:pt x="2003661" y="112987"/>
                    <a:pt x="1963053" y="108620"/>
                    <a:pt x="1922445" y="104254"/>
                  </a:cubicBezTo>
                  <a:cubicBezTo>
                    <a:pt x="1881836" y="99887"/>
                    <a:pt x="1840791" y="97704"/>
                    <a:pt x="1800183" y="93337"/>
                  </a:cubicBezTo>
                  <a:cubicBezTo>
                    <a:pt x="1760448" y="88971"/>
                    <a:pt x="1721149" y="83294"/>
                    <a:pt x="1681414" y="78491"/>
                  </a:cubicBezTo>
                  <a:cubicBezTo>
                    <a:pt x="1681851" y="76745"/>
                    <a:pt x="1681851" y="74998"/>
                    <a:pt x="1682288" y="73688"/>
                  </a:cubicBezTo>
                  <a:cubicBezTo>
                    <a:pt x="1691894" y="74125"/>
                    <a:pt x="1701063" y="75435"/>
                    <a:pt x="1710670" y="75435"/>
                  </a:cubicBezTo>
                  <a:cubicBezTo>
                    <a:pt x="1822452" y="75871"/>
                    <a:pt x="1933798" y="81111"/>
                    <a:pt x="2044706" y="96394"/>
                  </a:cubicBezTo>
                  <a:cubicBezTo>
                    <a:pt x="2114134" y="106000"/>
                    <a:pt x="2182688" y="120846"/>
                    <a:pt x="2246002" y="152722"/>
                  </a:cubicBezTo>
                  <a:cubicBezTo>
                    <a:pt x="2256045" y="157961"/>
                    <a:pt x="2265651" y="163638"/>
                    <a:pt x="2277004" y="170624"/>
                  </a:cubicBezTo>
                  <a:cubicBezTo>
                    <a:pt x="2271764" y="174991"/>
                    <a:pt x="2269144" y="177174"/>
                    <a:pt x="2266524" y="178921"/>
                  </a:cubicBezTo>
                  <a:cubicBezTo>
                    <a:pt x="2255608" y="185907"/>
                    <a:pt x="2244692" y="192893"/>
                    <a:pt x="2233339" y="199006"/>
                  </a:cubicBezTo>
                  <a:cubicBezTo>
                    <a:pt x="2146446" y="244418"/>
                    <a:pt x="2052129" y="263194"/>
                    <a:pt x="1956503" y="276293"/>
                  </a:cubicBezTo>
                  <a:cubicBezTo>
                    <a:pt x="1844721" y="291576"/>
                    <a:pt x="1731629" y="297252"/>
                    <a:pt x="1618973" y="296379"/>
                  </a:cubicBezTo>
                  <a:cubicBezTo>
                    <a:pt x="1455667" y="295069"/>
                    <a:pt x="1291923" y="289393"/>
                    <a:pt x="1128617" y="287646"/>
                  </a:cubicBezTo>
                  <a:cubicBezTo>
                    <a:pt x="951774" y="285463"/>
                    <a:pt x="774931" y="287646"/>
                    <a:pt x="598088" y="273673"/>
                  </a:cubicBezTo>
                  <a:cubicBezTo>
                    <a:pt x="513378" y="267124"/>
                    <a:pt x="429541" y="256644"/>
                    <a:pt x="347888" y="235248"/>
                  </a:cubicBezTo>
                  <a:cubicBezTo>
                    <a:pt x="319069" y="227825"/>
                    <a:pt x="290687" y="215599"/>
                    <a:pt x="263615" y="202936"/>
                  </a:cubicBezTo>
                  <a:cubicBezTo>
                    <a:pt x="247022" y="195077"/>
                    <a:pt x="233486" y="181104"/>
                    <a:pt x="235669" y="160581"/>
                  </a:cubicBezTo>
                  <a:cubicBezTo>
                    <a:pt x="236542" y="150102"/>
                    <a:pt x="242656" y="140059"/>
                    <a:pt x="246585" y="130016"/>
                  </a:cubicBezTo>
                  <a:cubicBezTo>
                    <a:pt x="250515" y="119536"/>
                    <a:pt x="268418" y="131762"/>
                    <a:pt x="274531" y="144862"/>
                  </a:cubicBezTo>
                  <a:cubicBezTo>
                    <a:pt x="296800" y="176737"/>
                    <a:pt x="325619" y="180231"/>
                    <a:pt x="359241" y="169751"/>
                  </a:cubicBezTo>
                  <a:cubicBezTo>
                    <a:pt x="442204" y="143989"/>
                    <a:pt x="526914" y="128706"/>
                    <a:pt x="613371" y="124339"/>
                  </a:cubicBezTo>
                  <a:cubicBezTo>
                    <a:pt x="704630" y="119536"/>
                    <a:pt x="796327" y="117353"/>
                    <a:pt x="887586" y="113423"/>
                  </a:cubicBezTo>
                  <a:cubicBezTo>
                    <a:pt x="932998" y="111677"/>
                    <a:pt x="978409" y="109057"/>
                    <a:pt x="1023821" y="106000"/>
                  </a:cubicBezTo>
                  <a:cubicBezTo>
                    <a:pt x="1028624" y="105564"/>
                    <a:pt x="1036920" y="99887"/>
                    <a:pt x="1036484" y="97267"/>
                  </a:cubicBezTo>
                  <a:cubicBezTo>
                    <a:pt x="1033427" y="72378"/>
                    <a:pt x="1029934" y="47489"/>
                    <a:pt x="1023821" y="23037"/>
                  </a:cubicBezTo>
                  <a:cubicBezTo>
                    <a:pt x="1019891" y="6881"/>
                    <a:pt x="1006791" y="-1852"/>
                    <a:pt x="988889" y="331"/>
                  </a:cubicBezTo>
                  <a:cubicBezTo>
                    <a:pt x="972733" y="2514"/>
                    <a:pt x="956577" y="5571"/>
                    <a:pt x="940421" y="6881"/>
                  </a:cubicBezTo>
                  <a:cubicBezTo>
                    <a:pt x="858331" y="13867"/>
                    <a:pt x="776241" y="20854"/>
                    <a:pt x="694151" y="27840"/>
                  </a:cubicBezTo>
                  <a:cubicBezTo>
                    <a:pt x="572762" y="37883"/>
                    <a:pt x="451374" y="47053"/>
                    <a:pt x="330422" y="57969"/>
                  </a:cubicBezTo>
                  <a:cubicBezTo>
                    <a:pt x="252698" y="64955"/>
                    <a:pt x="176285" y="79365"/>
                    <a:pt x="101618" y="102507"/>
                  </a:cubicBezTo>
                  <a:cubicBezTo>
                    <a:pt x="70179" y="112113"/>
                    <a:pt x="41360" y="126523"/>
                    <a:pt x="18655" y="151412"/>
                  </a:cubicBezTo>
                  <a:cubicBezTo>
                    <a:pt x="-1868" y="174118"/>
                    <a:pt x="-6671" y="197697"/>
                    <a:pt x="10358" y="223459"/>
                  </a:cubicBezTo>
                  <a:cubicBezTo>
                    <a:pt x="23458" y="243108"/>
                    <a:pt x="40487" y="261011"/>
                    <a:pt x="57516" y="278040"/>
                  </a:cubicBezTo>
                  <a:cubicBezTo>
                    <a:pt x="82842" y="304239"/>
                    <a:pt x="112534" y="326945"/>
                    <a:pt x="135677" y="354454"/>
                  </a:cubicBezTo>
                  <a:cubicBezTo>
                    <a:pt x="178905" y="405978"/>
                    <a:pt x="205540" y="467982"/>
                    <a:pt x="233486" y="528677"/>
                  </a:cubicBezTo>
                  <a:cubicBezTo>
                    <a:pt x="310336" y="696786"/>
                    <a:pt x="387623" y="864896"/>
                    <a:pt x="464473" y="1033443"/>
                  </a:cubicBezTo>
                  <a:cubicBezTo>
                    <a:pt x="507265" y="1127759"/>
                    <a:pt x="550930" y="1221639"/>
                    <a:pt x="591538" y="1317265"/>
                  </a:cubicBezTo>
                  <a:cubicBezTo>
                    <a:pt x="627780" y="1402411"/>
                    <a:pt x="643936" y="1492798"/>
                    <a:pt x="655289" y="1584494"/>
                  </a:cubicBezTo>
                  <a:cubicBezTo>
                    <a:pt x="664022" y="1655231"/>
                    <a:pt x="700700" y="1701953"/>
                    <a:pt x="767944" y="1728152"/>
                  </a:cubicBezTo>
                  <a:cubicBezTo>
                    <a:pt x="878417" y="1770943"/>
                    <a:pt x="993692" y="1784479"/>
                    <a:pt x="1110714" y="1788846"/>
                  </a:cubicBezTo>
                  <a:cubicBezTo>
                    <a:pt x="1244765" y="1793649"/>
                    <a:pt x="1378816" y="1787973"/>
                    <a:pt x="1512431" y="1770070"/>
                  </a:cubicBezTo>
                  <a:cubicBezTo>
                    <a:pt x="1595831" y="1758717"/>
                    <a:pt x="1678358" y="1744308"/>
                    <a:pt x="1759575" y="1721602"/>
                  </a:cubicBezTo>
                  <a:cubicBezTo>
                    <a:pt x="1765688" y="1719855"/>
                    <a:pt x="1772674" y="1716362"/>
                    <a:pt x="1775731" y="1711559"/>
                  </a:cubicBezTo>
                  <a:cubicBezTo>
                    <a:pt x="1807169" y="1658725"/>
                    <a:pt x="1836861" y="1605017"/>
                    <a:pt x="1846031" y="1543449"/>
                  </a:cubicBezTo>
                  <a:cubicBezTo>
                    <a:pt x="1849088" y="1524673"/>
                    <a:pt x="1857384" y="1520743"/>
                    <a:pt x="1872667" y="1519870"/>
                  </a:cubicBezTo>
                  <a:cubicBezTo>
                    <a:pt x="1914585" y="1517687"/>
                    <a:pt x="1952573" y="1503714"/>
                    <a:pt x="1982266" y="1474459"/>
                  </a:cubicBezTo>
                  <a:cubicBezTo>
                    <a:pt x="2008028" y="1449133"/>
                    <a:pt x="2031170" y="1420314"/>
                    <a:pt x="2053439" y="1391495"/>
                  </a:cubicBezTo>
                  <a:cubicBezTo>
                    <a:pt x="2082258" y="1354380"/>
                    <a:pt x="2111514" y="1326871"/>
                    <a:pt x="2154742" y="1296742"/>
                  </a:cubicBezTo>
                  <a:cubicBezTo>
                    <a:pt x="2191857" y="1268360"/>
                    <a:pt x="2395772" y="1162691"/>
                    <a:pt x="2454283" y="1124266"/>
                  </a:cubicBezTo>
                  <a:close/>
                  <a:moveTo>
                    <a:pt x="96378" y="180667"/>
                  </a:moveTo>
                  <a:cubicBezTo>
                    <a:pt x="95941" y="179794"/>
                    <a:pt x="93758" y="152722"/>
                    <a:pt x="99435" y="147919"/>
                  </a:cubicBezTo>
                  <a:cubicBezTo>
                    <a:pt x="109478" y="139186"/>
                    <a:pt x="119520" y="149665"/>
                    <a:pt x="128253" y="157088"/>
                  </a:cubicBezTo>
                  <a:cubicBezTo>
                    <a:pt x="209034" y="228262"/>
                    <a:pt x="303350" y="270617"/>
                    <a:pt x="410329" y="284153"/>
                  </a:cubicBezTo>
                  <a:cubicBezTo>
                    <a:pt x="444824" y="288519"/>
                    <a:pt x="525168" y="297252"/>
                    <a:pt x="525168" y="298999"/>
                  </a:cubicBezTo>
                  <a:cubicBezTo>
                    <a:pt x="506828" y="302492"/>
                    <a:pt x="488926" y="307732"/>
                    <a:pt x="470586" y="308605"/>
                  </a:cubicBezTo>
                  <a:cubicBezTo>
                    <a:pt x="376270" y="312535"/>
                    <a:pt x="282391" y="306422"/>
                    <a:pt x="191131" y="278913"/>
                  </a:cubicBezTo>
                  <a:cubicBezTo>
                    <a:pt x="141790" y="264067"/>
                    <a:pt x="111224" y="229572"/>
                    <a:pt x="96378" y="180667"/>
                  </a:cubicBezTo>
                  <a:close/>
                  <a:moveTo>
                    <a:pt x="347451" y="467546"/>
                  </a:moveTo>
                  <a:cubicBezTo>
                    <a:pt x="347888" y="455320"/>
                    <a:pt x="338718" y="443093"/>
                    <a:pt x="338718" y="431740"/>
                  </a:cubicBezTo>
                  <a:cubicBezTo>
                    <a:pt x="380637" y="436980"/>
                    <a:pt x="437838" y="443093"/>
                    <a:pt x="478009" y="446587"/>
                  </a:cubicBezTo>
                  <a:cubicBezTo>
                    <a:pt x="522548" y="450953"/>
                    <a:pt x="567522" y="453136"/>
                    <a:pt x="612061" y="456193"/>
                  </a:cubicBezTo>
                  <a:cubicBezTo>
                    <a:pt x="690658" y="461869"/>
                    <a:pt x="769691" y="464926"/>
                    <a:pt x="846541" y="487195"/>
                  </a:cubicBezTo>
                  <a:cubicBezTo>
                    <a:pt x="856584" y="490251"/>
                    <a:pt x="866627" y="494181"/>
                    <a:pt x="876670" y="497674"/>
                  </a:cubicBezTo>
                  <a:cubicBezTo>
                    <a:pt x="877980" y="498111"/>
                    <a:pt x="878853" y="499858"/>
                    <a:pt x="881473" y="503351"/>
                  </a:cubicBezTo>
                  <a:cubicBezTo>
                    <a:pt x="811173" y="503351"/>
                    <a:pt x="743492" y="503788"/>
                    <a:pt x="675375" y="502914"/>
                  </a:cubicBezTo>
                  <a:cubicBezTo>
                    <a:pt x="643063" y="502478"/>
                    <a:pt x="610314" y="500294"/>
                    <a:pt x="578002" y="498111"/>
                  </a:cubicBezTo>
                  <a:cubicBezTo>
                    <a:pt x="508138" y="492871"/>
                    <a:pt x="429541" y="486758"/>
                    <a:pt x="360114" y="481082"/>
                  </a:cubicBezTo>
                  <a:cubicBezTo>
                    <a:pt x="350944" y="480645"/>
                    <a:pt x="347015" y="477152"/>
                    <a:pt x="347451" y="467546"/>
                  </a:cubicBezTo>
                  <a:close/>
                  <a:moveTo>
                    <a:pt x="363607" y="517760"/>
                  </a:moveTo>
                  <a:cubicBezTo>
                    <a:pt x="395483" y="522563"/>
                    <a:pt x="425612" y="527367"/>
                    <a:pt x="455740" y="531733"/>
                  </a:cubicBezTo>
                  <a:cubicBezTo>
                    <a:pt x="518181" y="541339"/>
                    <a:pt x="580622" y="552692"/>
                    <a:pt x="643063" y="559679"/>
                  </a:cubicBezTo>
                  <a:cubicBezTo>
                    <a:pt x="670572" y="562735"/>
                    <a:pt x="807679" y="574088"/>
                    <a:pt x="813356" y="592864"/>
                  </a:cubicBezTo>
                  <a:cubicBezTo>
                    <a:pt x="805060" y="592864"/>
                    <a:pt x="798946" y="592864"/>
                    <a:pt x="792833" y="592864"/>
                  </a:cubicBezTo>
                  <a:cubicBezTo>
                    <a:pt x="715110" y="592864"/>
                    <a:pt x="637823" y="595484"/>
                    <a:pt x="560099" y="591991"/>
                  </a:cubicBezTo>
                  <a:cubicBezTo>
                    <a:pt x="499842" y="589371"/>
                    <a:pt x="402469" y="586751"/>
                    <a:pt x="373650" y="573215"/>
                  </a:cubicBezTo>
                  <a:cubicBezTo>
                    <a:pt x="365354" y="568848"/>
                    <a:pt x="363607" y="532170"/>
                    <a:pt x="363607" y="517760"/>
                  </a:cubicBezTo>
                  <a:close/>
                  <a:moveTo>
                    <a:pt x="396356" y="621683"/>
                  </a:moveTo>
                  <a:cubicBezTo>
                    <a:pt x="427795" y="624303"/>
                    <a:pt x="458797" y="627359"/>
                    <a:pt x="489362" y="629106"/>
                  </a:cubicBezTo>
                  <a:cubicBezTo>
                    <a:pt x="526914" y="631289"/>
                    <a:pt x="564466" y="633472"/>
                    <a:pt x="602018" y="634782"/>
                  </a:cubicBezTo>
                  <a:cubicBezTo>
                    <a:pt x="671882" y="636966"/>
                    <a:pt x="742182" y="638712"/>
                    <a:pt x="810736" y="655305"/>
                  </a:cubicBezTo>
                  <a:cubicBezTo>
                    <a:pt x="826019" y="658798"/>
                    <a:pt x="840865" y="664911"/>
                    <a:pt x="858767" y="670587"/>
                  </a:cubicBezTo>
                  <a:cubicBezTo>
                    <a:pt x="853964" y="673644"/>
                    <a:pt x="853091" y="674954"/>
                    <a:pt x="851781" y="674954"/>
                  </a:cubicBezTo>
                  <a:cubicBezTo>
                    <a:pt x="751788" y="676701"/>
                    <a:pt x="651796" y="679320"/>
                    <a:pt x="552240" y="679757"/>
                  </a:cubicBezTo>
                  <a:cubicBezTo>
                    <a:pt x="506828" y="680194"/>
                    <a:pt x="450937" y="689363"/>
                    <a:pt x="407272" y="674954"/>
                  </a:cubicBezTo>
                  <a:cubicBezTo>
                    <a:pt x="400286" y="660981"/>
                    <a:pt x="397229" y="652685"/>
                    <a:pt x="396356" y="621683"/>
                  </a:cubicBezTo>
                  <a:close/>
                  <a:moveTo>
                    <a:pt x="426921" y="749184"/>
                  </a:moveTo>
                  <a:cubicBezTo>
                    <a:pt x="423865" y="736958"/>
                    <a:pt x="419498" y="724732"/>
                    <a:pt x="414695" y="708139"/>
                  </a:cubicBezTo>
                  <a:cubicBezTo>
                    <a:pt x="577129" y="740888"/>
                    <a:pt x="738252" y="726915"/>
                    <a:pt x="895009" y="755297"/>
                  </a:cubicBezTo>
                  <a:cubicBezTo>
                    <a:pt x="895009" y="757917"/>
                    <a:pt x="895446" y="760537"/>
                    <a:pt x="895446" y="763157"/>
                  </a:cubicBezTo>
                  <a:cubicBezTo>
                    <a:pt x="858331" y="766650"/>
                    <a:pt x="821652" y="773200"/>
                    <a:pt x="784537" y="773637"/>
                  </a:cubicBezTo>
                  <a:cubicBezTo>
                    <a:pt x="721660" y="774510"/>
                    <a:pt x="658782" y="771017"/>
                    <a:pt x="596341" y="769707"/>
                  </a:cubicBezTo>
                  <a:cubicBezTo>
                    <a:pt x="550930" y="768834"/>
                    <a:pt x="505518" y="767524"/>
                    <a:pt x="460107" y="769707"/>
                  </a:cubicBezTo>
                  <a:cubicBezTo>
                    <a:pt x="440894" y="770580"/>
                    <a:pt x="431288" y="766650"/>
                    <a:pt x="426921" y="749184"/>
                  </a:cubicBezTo>
                  <a:close/>
                  <a:moveTo>
                    <a:pt x="459670" y="816865"/>
                  </a:moveTo>
                  <a:cubicBezTo>
                    <a:pt x="536084" y="819921"/>
                    <a:pt x="610751" y="821668"/>
                    <a:pt x="685854" y="826471"/>
                  </a:cubicBezTo>
                  <a:cubicBezTo>
                    <a:pt x="735632" y="829528"/>
                    <a:pt x="784974" y="834768"/>
                    <a:pt x="834315" y="841754"/>
                  </a:cubicBezTo>
                  <a:cubicBezTo>
                    <a:pt x="858331" y="844810"/>
                    <a:pt x="904179" y="864460"/>
                    <a:pt x="903742" y="866643"/>
                  </a:cubicBezTo>
                  <a:cubicBezTo>
                    <a:pt x="870120" y="868390"/>
                    <a:pt x="836498" y="871883"/>
                    <a:pt x="802876" y="871446"/>
                  </a:cubicBezTo>
                  <a:cubicBezTo>
                    <a:pt x="699827" y="870573"/>
                    <a:pt x="586735" y="873629"/>
                    <a:pt x="483249" y="871446"/>
                  </a:cubicBezTo>
                  <a:cubicBezTo>
                    <a:pt x="474953" y="857473"/>
                    <a:pt x="466220" y="844374"/>
                    <a:pt x="459670" y="816865"/>
                  </a:cubicBezTo>
                  <a:close/>
                  <a:moveTo>
                    <a:pt x="526041" y="953536"/>
                  </a:moveTo>
                  <a:cubicBezTo>
                    <a:pt x="517308" y="942183"/>
                    <a:pt x="509885" y="929957"/>
                    <a:pt x="502025" y="918167"/>
                  </a:cubicBezTo>
                  <a:cubicBezTo>
                    <a:pt x="502462" y="916421"/>
                    <a:pt x="502462" y="914238"/>
                    <a:pt x="502898" y="912491"/>
                  </a:cubicBezTo>
                  <a:cubicBezTo>
                    <a:pt x="629090" y="920788"/>
                    <a:pt x="754845" y="929520"/>
                    <a:pt x="881036" y="937817"/>
                  </a:cubicBezTo>
                  <a:cubicBezTo>
                    <a:pt x="881473" y="940000"/>
                    <a:pt x="881910" y="942183"/>
                    <a:pt x="882346" y="944366"/>
                  </a:cubicBezTo>
                  <a:cubicBezTo>
                    <a:pt x="872740" y="948733"/>
                    <a:pt x="863134" y="953536"/>
                    <a:pt x="853091" y="957029"/>
                  </a:cubicBezTo>
                  <a:cubicBezTo>
                    <a:pt x="810299" y="971002"/>
                    <a:pt x="765324" y="968819"/>
                    <a:pt x="721223" y="967509"/>
                  </a:cubicBezTo>
                  <a:cubicBezTo>
                    <a:pt x="660529" y="966199"/>
                    <a:pt x="600271" y="963143"/>
                    <a:pt x="539577" y="960086"/>
                  </a:cubicBezTo>
                  <a:cubicBezTo>
                    <a:pt x="535210" y="960086"/>
                    <a:pt x="529097" y="957029"/>
                    <a:pt x="526041" y="953536"/>
                  </a:cubicBezTo>
                  <a:close/>
                  <a:moveTo>
                    <a:pt x="583679" y="1062262"/>
                  </a:moveTo>
                  <a:cubicBezTo>
                    <a:pt x="578875" y="1062262"/>
                    <a:pt x="563156" y="1022527"/>
                    <a:pt x="556606" y="1005497"/>
                  </a:cubicBezTo>
                  <a:cubicBezTo>
                    <a:pt x="673628" y="1008554"/>
                    <a:pt x="789777" y="1012484"/>
                    <a:pt x="908545" y="1034316"/>
                  </a:cubicBezTo>
                  <a:cubicBezTo>
                    <a:pt x="895883" y="1050472"/>
                    <a:pt x="879727" y="1055712"/>
                    <a:pt x="864444" y="1057459"/>
                  </a:cubicBezTo>
                  <a:cubicBezTo>
                    <a:pt x="826019" y="1060952"/>
                    <a:pt x="787594" y="1062262"/>
                    <a:pt x="749169" y="1062698"/>
                  </a:cubicBezTo>
                  <a:cubicBezTo>
                    <a:pt x="695024" y="1062698"/>
                    <a:pt x="637386" y="1063572"/>
                    <a:pt x="583679" y="1062262"/>
                  </a:cubicBezTo>
                  <a:close/>
                  <a:moveTo>
                    <a:pt x="628217" y="1156141"/>
                  </a:moveTo>
                  <a:cubicBezTo>
                    <a:pt x="619920" y="1136929"/>
                    <a:pt x="612934" y="1120336"/>
                    <a:pt x="605074" y="1101560"/>
                  </a:cubicBezTo>
                  <a:cubicBezTo>
                    <a:pt x="628653" y="1106363"/>
                    <a:pt x="766198" y="1115970"/>
                    <a:pt x="815103" y="1118153"/>
                  </a:cubicBezTo>
                  <a:cubicBezTo>
                    <a:pt x="852654" y="1119899"/>
                    <a:pt x="889769" y="1123393"/>
                    <a:pt x="926885" y="1128196"/>
                  </a:cubicBezTo>
                  <a:cubicBezTo>
                    <a:pt x="941294" y="1129942"/>
                    <a:pt x="954394" y="1138675"/>
                    <a:pt x="967493" y="1146972"/>
                  </a:cubicBezTo>
                  <a:cubicBezTo>
                    <a:pt x="853528" y="1162254"/>
                    <a:pt x="739999" y="1168804"/>
                    <a:pt x="628217" y="1156141"/>
                  </a:cubicBezTo>
                  <a:close/>
                  <a:moveTo>
                    <a:pt x="687601" y="1280150"/>
                  </a:moveTo>
                  <a:cubicBezTo>
                    <a:pt x="675375" y="1265304"/>
                    <a:pt x="667515" y="1245654"/>
                    <a:pt x="657909" y="1216836"/>
                  </a:cubicBezTo>
                  <a:cubicBezTo>
                    <a:pt x="789340" y="1221202"/>
                    <a:pt x="1069669" y="1232118"/>
                    <a:pt x="1070542" y="1233428"/>
                  </a:cubicBezTo>
                  <a:cubicBezTo>
                    <a:pt x="1064866" y="1236921"/>
                    <a:pt x="1059626" y="1240851"/>
                    <a:pt x="1053513" y="1243471"/>
                  </a:cubicBezTo>
                  <a:cubicBezTo>
                    <a:pt x="1016398" y="1260064"/>
                    <a:pt x="976663" y="1264430"/>
                    <a:pt x="936928" y="1266614"/>
                  </a:cubicBezTo>
                  <a:cubicBezTo>
                    <a:pt x="865754" y="1270543"/>
                    <a:pt x="758775" y="1277966"/>
                    <a:pt x="687601" y="1280150"/>
                  </a:cubicBezTo>
                  <a:close/>
                  <a:moveTo>
                    <a:pt x="726899" y="1363550"/>
                  </a:moveTo>
                  <a:cubicBezTo>
                    <a:pt x="721660" y="1352197"/>
                    <a:pt x="716420" y="1340844"/>
                    <a:pt x="711617" y="1322068"/>
                  </a:cubicBezTo>
                  <a:cubicBezTo>
                    <a:pt x="710743" y="1319012"/>
                    <a:pt x="1097178" y="1324688"/>
                    <a:pt x="1105038" y="1325998"/>
                  </a:cubicBezTo>
                  <a:cubicBezTo>
                    <a:pt x="1076655" y="1346084"/>
                    <a:pt x="1048273" y="1353070"/>
                    <a:pt x="1019891" y="1357437"/>
                  </a:cubicBezTo>
                  <a:cubicBezTo>
                    <a:pt x="927321" y="1371846"/>
                    <a:pt x="834315" y="1366170"/>
                    <a:pt x="740872" y="1363550"/>
                  </a:cubicBezTo>
                  <a:cubicBezTo>
                    <a:pt x="739562" y="1363986"/>
                    <a:pt x="726026" y="1363550"/>
                    <a:pt x="726899" y="1363550"/>
                  </a:cubicBezTo>
                  <a:close/>
                  <a:moveTo>
                    <a:pt x="1094558" y="1429484"/>
                  </a:moveTo>
                  <a:cubicBezTo>
                    <a:pt x="1088881" y="1432977"/>
                    <a:pt x="1083205" y="1437780"/>
                    <a:pt x="1077092" y="1439090"/>
                  </a:cubicBezTo>
                  <a:cubicBezTo>
                    <a:pt x="1044780" y="1447386"/>
                    <a:pt x="1012468" y="1458739"/>
                    <a:pt x="979719" y="1461359"/>
                  </a:cubicBezTo>
                  <a:cubicBezTo>
                    <a:pt x="911165" y="1467472"/>
                    <a:pt x="828202" y="1469656"/>
                    <a:pt x="760085" y="1454373"/>
                  </a:cubicBezTo>
                  <a:cubicBezTo>
                    <a:pt x="752662" y="1445640"/>
                    <a:pt x="745675" y="1413328"/>
                    <a:pt x="745675" y="1401975"/>
                  </a:cubicBezTo>
                  <a:cubicBezTo>
                    <a:pt x="859204" y="1409835"/>
                    <a:pt x="1094121" y="1427737"/>
                    <a:pt x="1094558" y="1429484"/>
                  </a:cubicBezTo>
                  <a:close/>
                  <a:moveTo>
                    <a:pt x="1140843" y="1527293"/>
                  </a:moveTo>
                  <a:cubicBezTo>
                    <a:pt x="1141279" y="1529040"/>
                    <a:pt x="1097614" y="1546506"/>
                    <a:pt x="1074909" y="1549562"/>
                  </a:cubicBezTo>
                  <a:cubicBezTo>
                    <a:pt x="986269" y="1561352"/>
                    <a:pt x="777551" y="1537773"/>
                    <a:pt x="774057" y="1529040"/>
                  </a:cubicBezTo>
                  <a:cubicBezTo>
                    <a:pt x="768818" y="1515940"/>
                    <a:pt x="764015" y="1503714"/>
                    <a:pt x="768381" y="1493234"/>
                  </a:cubicBezTo>
                  <a:cubicBezTo>
                    <a:pt x="769691" y="1489305"/>
                    <a:pt x="786284" y="1492798"/>
                    <a:pt x="793270" y="1493234"/>
                  </a:cubicBezTo>
                  <a:cubicBezTo>
                    <a:pt x="835625" y="1495418"/>
                    <a:pt x="878417" y="1499348"/>
                    <a:pt x="920772" y="1501531"/>
                  </a:cubicBezTo>
                  <a:cubicBezTo>
                    <a:pt x="992382" y="1505461"/>
                    <a:pt x="1139096" y="1526420"/>
                    <a:pt x="1140843" y="1527293"/>
                  </a:cubicBezTo>
                  <a:close/>
                  <a:moveTo>
                    <a:pt x="1412438" y="1668331"/>
                  </a:moveTo>
                  <a:cubicBezTo>
                    <a:pt x="1312446" y="1681867"/>
                    <a:pt x="1212453" y="1684923"/>
                    <a:pt x="1111587" y="1680557"/>
                  </a:cubicBezTo>
                  <a:cubicBezTo>
                    <a:pt x="1051766" y="1677937"/>
                    <a:pt x="991509" y="1674444"/>
                    <a:pt x="932124" y="1668331"/>
                  </a:cubicBezTo>
                  <a:cubicBezTo>
                    <a:pt x="881910" y="1663091"/>
                    <a:pt x="832569" y="1653048"/>
                    <a:pt x="782790" y="1644752"/>
                  </a:cubicBezTo>
                  <a:cubicBezTo>
                    <a:pt x="780607" y="1644315"/>
                    <a:pt x="777551" y="1643878"/>
                    <a:pt x="776677" y="1642568"/>
                  </a:cubicBezTo>
                  <a:cubicBezTo>
                    <a:pt x="766198" y="1623793"/>
                    <a:pt x="749169" y="1582747"/>
                    <a:pt x="751352" y="1581001"/>
                  </a:cubicBezTo>
                  <a:cubicBezTo>
                    <a:pt x="988452" y="1631216"/>
                    <a:pt x="1229483" y="1637765"/>
                    <a:pt x="1474006" y="1640822"/>
                  </a:cubicBezTo>
                  <a:cubicBezTo>
                    <a:pt x="1455667" y="1660471"/>
                    <a:pt x="1433834" y="1665274"/>
                    <a:pt x="1412438" y="1668331"/>
                  </a:cubicBezTo>
                  <a:close/>
                  <a:moveTo>
                    <a:pt x="1831185" y="400302"/>
                  </a:moveTo>
                  <a:cubicBezTo>
                    <a:pt x="1746038" y="410781"/>
                    <a:pt x="1661328" y="424754"/>
                    <a:pt x="1575745" y="429557"/>
                  </a:cubicBezTo>
                  <a:cubicBezTo>
                    <a:pt x="1454357" y="436544"/>
                    <a:pt x="1332095" y="436980"/>
                    <a:pt x="1210270" y="438727"/>
                  </a:cubicBezTo>
                  <a:cubicBezTo>
                    <a:pt x="1151322" y="439600"/>
                    <a:pt x="1092375" y="436980"/>
                    <a:pt x="1033427" y="434360"/>
                  </a:cubicBezTo>
                  <a:cubicBezTo>
                    <a:pt x="954394" y="430867"/>
                    <a:pt x="875360" y="426501"/>
                    <a:pt x="796327" y="421261"/>
                  </a:cubicBezTo>
                  <a:cubicBezTo>
                    <a:pt x="721223" y="416458"/>
                    <a:pt x="646556" y="410781"/>
                    <a:pt x="571452" y="403795"/>
                  </a:cubicBezTo>
                  <a:cubicBezTo>
                    <a:pt x="478009" y="395062"/>
                    <a:pt x="383257" y="393752"/>
                    <a:pt x="291560" y="369736"/>
                  </a:cubicBezTo>
                  <a:cubicBezTo>
                    <a:pt x="263615" y="362313"/>
                    <a:pt x="236106" y="350524"/>
                    <a:pt x="211217" y="332621"/>
                  </a:cubicBezTo>
                  <a:cubicBezTo>
                    <a:pt x="203357" y="326945"/>
                    <a:pt x="175412" y="293323"/>
                    <a:pt x="176722" y="291576"/>
                  </a:cubicBezTo>
                  <a:cubicBezTo>
                    <a:pt x="209470" y="299872"/>
                    <a:pt x="251825" y="311662"/>
                    <a:pt x="284574" y="319522"/>
                  </a:cubicBezTo>
                  <a:cubicBezTo>
                    <a:pt x="386750" y="342664"/>
                    <a:pt x="490236" y="357947"/>
                    <a:pt x="594158" y="369300"/>
                  </a:cubicBezTo>
                  <a:cubicBezTo>
                    <a:pt x="736506" y="385019"/>
                    <a:pt x="879290" y="394189"/>
                    <a:pt x="1022074" y="396372"/>
                  </a:cubicBezTo>
                  <a:cubicBezTo>
                    <a:pt x="1169225" y="398118"/>
                    <a:pt x="1316376" y="400302"/>
                    <a:pt x="1463526" y="398555"/>
                  </a:cubicBezTo>
                  <a:cubicBezTo>
                    <a:pt x="1592775" y="396809"/>
                    <a:pt x="1721586" y="390259"/>
                    <a:pt x="1850834" y="385456"/>
                  </a:cubicBezTo>
                  <a:cubicBezTo>
                    <a:pt x="1865680" y="385019"/>
                    <a:pt x="1880526" y="383272"/>
                    <a:pt x="1895372" y="381962"/>
                  </a:cubicBezTo>
                  <a:cubicBezTo>
                    <a:pt x="1895809" y="383709"/>
                    <a:pt x="1895809" y="385456"/>
                    <a:pt x="1896246" y="386766"/>
                  </a:cubicBezTo>
                  <a:cubicBezTo>
                    <a:pt x="1875287" y="391569"/>
                    <a:pt x="1853454" y="397245"/>
                    <a:pt x="1831185" y="400302"/>
                  </a:cubicBezTo>
                  <a:close/>
                  <a:moveTo>
                    <a:pt x="1979209" y="1325998"/>
                  </a:moveTo>
                  <a:cubicBezTo>
                    <a:pt x="1963053" y="1344774"/>
                    <a:pt x="1947334" y="1363986"/>
                    <a:pt x="1931614" y="1382762"/>
                  </a:cubicBezTo>
                  <a:cubicBezTo>
                    <a:pt x="1929868" y="1384945"/>
                    <a:pt x="1927248" y="1386692"/>
                    <a:pt x="1925065" y="1388875"/>
                  </a:cubicBezTo>
                  <a:cubicBezTo>
                    <a:pt x="1923754" y="1388002"/>
                    <a:pt x="1922008" y="1387129"/>
                    <a:pt x="1920698" y="1386692"/>
                  </a:cubicBezTo>
                  <a:cubicBezTo>
                    <a:pt x="1938601" y="1343900"/>
                    <a:pt x="1953447" y="1299799"/>
                    <a:pt x="1974406" y="1259191"/>
                  </a:cubicBezTo>
                  <a:cubicBezTo>
                    <a:pt x="2025494" y="1160508"/>
                    <a:pt x="2080512" y="1064008"/>
                    <a:pt x="2132036" y="965762"/>
                  </a:cubicBezTo>
                  <a:cubicBezTo>
                    <a:pt x="2166095" y="900701"/>
                    <a:pt x="2197534" y="834331"/>
                    <a:pt x="2230719" y="768834"/>
                  </a:cubicBezTo>
                  <a:cubicBezTo>
                    <a:pt x="2234212" y="762284"/>
                    <a:pt x="2241198" y="755734"/>
                    <a:pt x="2248185" y="753551"/>
                  </a:cubicBezTo>
                  <a:cubicBezTo>
                    <a:pt x="2279187" y="744381"/>
                    <a:pt x="2305822" y="728662"/>
                    <a:pt x="2328528" y="706393"/>
                  </a:cubicBezTo>
                  <a:cubicBezTo>
                    <a:pt x="2358220" y="677137"/>
                    <a:pt x="2385729" y="645699"/>
                    <a:pt x="2416295" y="617753"/>
                  </a:cubicBezTo>
                  <a:cubicBezTo>
                    <a:pt x="2465199" y="573215"/>
                    <a:pt x="2525457" y="561862"/>
                    <a:pt x="2586588" y="578891"/>
                  </a:cubicBezTo>
                  <a:cubicBezTo>
                    <a:pt x="2634619" y="591991"/>
                    <a:pt x="2670424" y="638275"/>
                    <a:pt x="2672608" y="688927"/>
                  </a:cubicBezTo>
                  <a:cubicBezTo>
                    <a:pt x="2676101" y="764904"/>
                    <a:pt x="2654269" y="822978"/>
                    <a:pt x="2604927" y="875813"/>
                  </a:cubicBezTo>
                  <a:cubicBezTo>
                    <a:pt x="2552529" y="931704"/>
                    <a:pt x="2503188" y="973185"/>
                    <a:pt x="2443367" y="1019907"/>
                  </a:cubicBezTo>
                  <a:cubicBezTo>
                    <a:pt x="2408435" y="1047416"/>
                    <a:pt x="2350361" y="1078855"/>
                    <a:pt x="2306696" y="1106363"/>
                  </a:cubicBezTo>
                  <a:cubicBezTo>
                    <a:pt x="2301019" y="1111166"/>
                    <a:pt x="2065229" y="1226442"/>
                    <a:pt x="1979209" y="1325998"/>
                  </a:cubicBezTo>
                  <a:close/>
                </a:path>
              </a:pathLst>
            </a:custGeom>
            <a:grpFill/>
            <a:ln w="4358"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3DCD1F84-01FD-4419-801B-0373BD89801A}"/>
                </a:ext>
              </a:extLst>
            </p:cNvPr>
            <p:cNvSpPr/>
            <p:nvPr/>
          </p:nvSpPr>
          <p:spPr>
            <a:xfrm>
              <a:off x="733697" y="5502546"/>
              <a:ext cx="3624187" cy="934429"/>
            </a:xfrm>
            <a:custGeom>
              <a:avLst/>
              <a:gdLst>
                <a:gd name="connsiteX0" fmla="*/ 3528866 w 3624187"/>
                <a:gd name="connsiteY0" fmla="*/ 206026 h 934429"/>
                <a:gd name="connsiteX1" fmla="*/ 3376039 w 3624187"/>
                <a:gd name="connsiteY1" fmla="*/ 128739 h 934429"/>
                <a:gd name="connsiteX2" fmla="*/ 3067764 w 3624187"/>
                <a:gd name="connsiteY2" fmla="*/ 42283 h 934429"/>
                <a:gd name="connsiteX3" fmla="*/ 2883498 w 3624187"/>
                <a:gd name="connsiteY3" fmla="*/ 21760 h 934429"/>
                <a:gd name="connsiteX4" fmla="*/ 2744208 w 3624187"/>
                <a:gd name="connsiteY4" fmla="*/ 101230 h 934429"/>
                <a:gd name="connsiteX5" fmla="*/ 2792676 w 3624187"/>
                <a:gd name="connsiteY5" fmla="*/ 177644 h 934429"/>
                <a:gd name="connsiteX6" fmla="*/ 2883062 w 3624187"/>
                <a:gd name="connsiteY6" fmla="*/ 182447 h 934429"/>
                <a:gd name="connsiteX7" fmla="*/ 3107500 w 3624187"/>
                <a:gd name="connsiteY7" fmla="*/ 244451 h 934429"/>
                <a:gd name="connsiteX8" fmla="*/ 3171687 w 3624187"/>
                <a:gd name="connsiteY8" fmla="*/ 275890 h 934429"/>
                <a:gd name="connsiteX9" fmla="*/ 3015803 w 3624187"/>
                <a:gd name="connsiteY9" fmla="*/ 278946 h 934429"/>
                <a:gd name="connsiteX10" fmla="*/ 2800972 w 3624187"/>
                <a:gd name="connsiteY10" fmla="*/ 232661 h 934429"/>
                <a:gd name="connsiteX11" fmla="*/ 2584831 w 3624187"/>
                <a:gd name="connsiteY11" fmla="*/ 269777 h 934429"/>
                <a:gd name="connsiteX12" fmla="*/ 2613649 w 3624187"/>
                <a:gd name="connsiteY12" fmla="*/ 279383 h 934429"/>
                <a:gd name="connsiteX13" fmla="*/ 2851187 w 3624187"/>
                <a:gd name="connsiteY13" fmla="*/ 323048 h 934429"/>
                <a:gd name="connsiteX14" fmla="*/ 3041129 w 3624187"/>
                <a:gd name="connsiteY14" fmla="*/ 385052 h 934429"/>
                <a:gd name="connsiteX15" fmla="*/ 2798352 w 3624187"/>
                <a:gd name="connsiteY15" fmla="*/ 380249 h 934429"/>
                <a:gd name="connsiteX16" fmla="*/ 2649891 w 3624187"/>
                <a:gd name="connsiteY16" fmla="*/ 381996 h 934429"/>
                <a:gd name="connsiteX17" fmla="*/ 2582211 w 3624187"/>
                <a:gd name="connsiteY17" fmla="*/ 424351 h 934429"/>
                <a:gd name="connsiteX18" fmla="*/ 2853806 w 3624187"/>
                <a:gd name="connsiteY18" fmla="*/ 494651 h 934429"/>
                <a:gd name="connsiteX19" fmla="*/ 2710586 w 3624187"/>
                <a:gd name="connsiteY19" fmla="*/ 516483 h 934429"/>
                <a:gd name="connsiteX20" fmla="*/ 2564308 w 3624187"/>
                <a:gd name="connsiteY20" fmla="*/ 520850 h 934429"/>
                <a:gd name="connsiteX21" fmla="*/ 2484401 w 3624187"/>
                <a:gd name="connsiteY21" fmla="*/ 553599 h 934429"/>
                <a:gd name="connsiteX22" fmla="*/ 2660807 w 3624187"/>
                <a:gd name="connsiteY22" fmla="*/ 574558 h 934429"/>
                <a:gd name="connsiteX23" fmla="*/ 2734165 w 3624187"/>
                <a:gd name="connsiteY23" fmla="*/ 571065 h 934429"/>
                <a:gd name="connsiteX24" fmla="*/ 2682640 w 3624187"/>
                <a:gd name="connsiteY24" fmla="*/ 621279 h 934429"/>
                <a:gd name="connsiteX25" fmla="*/ 2589197 w 3624187"/>
                <a:gd name="connsiteY25" fmla="*/ 629576 h 934429"/>
                <a:gd name="connsiteX26" fmla="*/ 2871709 w 3624187"/>
                <a:gd name="connsiteY26" fmla="*/ 612546 h 934429"/>
                <a:gd name="connsiteX27" fmla="*/ 3251594 w 3624187"/>
                <a:gd name="connsiteY27" fmla="*/ 501637 h 934429"/>
                <a:gd name="connsiteX28" fmla="*/ 3434987 w 3624187"/>
                <a:gd name="connsiteY28" fmla="*/ 386362 h 934429"/>
                <a:gd name="connsiteX29" fmla="*/ 3422324 w 3624187"/>
                <a:gd name="connsiteY29" fmla="*/ 238775 h 934429"/>
                <a:gd name="connsiteX30" fmla="*/ 3455946 w 3624187"/>
                <a:gd name="connsiteY30" fmla="*/ 268030 h 934429"/>
                <a:gd name="connsiteX31" fmla="*/ 3495244 w 3624187"/>
                <a:gd name="connsiteY31" fmla="*/ 353177 h 934429"/>
                <a:gd name="connsiteX32" fmla="*/ 3422324 w 3624187"/>
                <a:gd name="connsiteY32" fmla="*/ 488975 h 934429"/>
                <a:gd name="connsiteX33" fmla="*/ 3227141 w 3624187"/>
                <a:gd name="connsiteY33" fmla="*/ 581544 h 934429"/>
                <a:gd name="connsiteX34" fmla="*/ 2097967 w 3624187"/>
                <a:gd name="connsiteY34" fmla="*/ 815588 h 934429"/>
                <a:gd name="connsiteX35" fmla="*/ 1143889 w 3624187"/>
                <a:gd name="connsiteY35" fmla="*/ 774980 h 934429"/>
                <a:gd name="connsiteX36" fmla="*/ 491098 w 3624187"/>
                <a:gd name="connsiteY36" fmla="*/ 635252 h 934429"/>
                <a:gd name="connsiteX37" fmla="*/ 199417 w 3624187"/>
                <a:gd name="connsiteY37" fmla="*/ 492031 h 934429"/>
                <a:gd name="connsiteX38" fmla="*/ 161865 w 3624187"/>
                <a:gd name="connsiteY38" fmla="*/ 288553 h 934429"/>
                <a:gd name="connsiteX39" fmla="*/ 211643 w 3624187"/>
                <a:gd name="connsiteY39" fmla="*/ 247071 h 934429"/>
                <a:gd name="connsiteX40" fmla="*/ 198107 w 3624187"/>
                <a:gd name="connsiteY40" fmla="*/ 373263 h 934429"/>
                <a:gd name="connsiteX41" fmla="*/ 407262 w 3624187"/>
                <a:gd name="connsiteY41" fmla="*/ 512990 h 934429"/>
                <a:gd name="connsiteX42" fmla="*/ 773173 w 3624187"/>
                <a:gd name="connsiteY42" fmla="*/ 621716 h 934429"/>
                <a:gd name="connsiteX43" fmla="*/ 1040839 w 3624187"/>
                <a:gd name="connsiteY43" fmla="*/ 636562 h 934429"/>
                <a:gd name="connsiteX44" fmla="*/ 975342 w 3624187"/>
                <a:gd name="connsiteY44" fmla="*/ 632195 h 934429"/>
                <a:gd name="connsiteX45" fmla="*/ 930804 w 3624187"/>
                <a:gd name="connsiteY45" fmla="*/ 624773 h 934429"/>
                <a:gd name="connsiteX46" fmla="*/ 863560 w 3624187"/>
                <a:gd name="connsiteY46" fmla="*/ 581544 h 934429"/>
                <a:gd name="connsiteX47" fmla="*/ 1153058 w 3624187"/>
                <a:gd name="connsiteY47" fmla="*/ 567571 h 934429"/>
                <a:gd name="connsiteX48" fmla="*/ 1083631 w 3624187"/>
                <a:gd name="connsiteY48" fmla="*/ 531766 h 934429"/>
                <a:gd name="connsiteX49" fmla="*/ 838234 w 3624187"/>
                <a:gd name="connsiteY49" fmla="*/ 520850 h 934429"/>
                <a:gd name="connsiteX50" fmla="*/ 761384 w 3624187"/>
                <a:gd name="connsiteY50" fmla="*/ 494214 h 934429"/>
                <a:gd name="connsiteX51" fmla="*/ 1043459 w 3624187"/>
                <a:gd name="connsiteY51" fmla="*/ 431774 h 934429"/>
                <a:gd name="connsiteX52" fmla="*/ 968792 w 3624187"/>
                <a:gd name="connsiteY52" fmla="*/ 386799 h 934429"/>
                <a:gd name="connsiteX53" fmla="*/ 654842 w 3624187"/>
                <a:gd name="connsiteY53" fmla="*/ 405575 h 934429"/>
                <a:gd name="connsiteX54" fmla="*/ 569695 w 3624187"/>
                <a:gd name="connsiteY54" fmla="*/ 378066 h 934429"/>
                <a:gd name="connsiteX55" fmla="*/ 764877 w 3624187"/>
                <a:gd name="connsiteY55" fmla="*/ 340077 h 934429"/>
                <a:gd name="connsiteX56" fmla="*/ 962679 w 3624187"/>
                <a:gd name="connsiteY56" fmla="*/ 299906 h 934429"/>
                <a:gd name="connsiteX57" fmla="*/ 1042149 w 3624187"/>
                <a:gd name="connsiteY57" fmla="*/ 278510 h 934429"/>
                <a:gd name="connsiteX58" fmla="*/ 891069 w 3624187"/>
                <a:gd name="connsiteY58" fmla="*/ 233098 h 934429"/>
                <a:gd name="connsiteX59" fmla="*/ 512057 w 3624187"/>
                <a:gd name="connsiteY59" fmla="*/ 294229 h 934429"/>
                <a:gd name="connsiteX60" fmla="*/ 421234 w 3624187"/>
                <a:gd name="connsiteY60" fmla="*/ 269340 h 934429"/>
                <a:gd name="connsiteX61" fmla="*/ 823388 w 3624187"/>
                <a:gd name="connsiteY61" fmla="*/ 178954 h 934429"/>
                <a:gd name="connsiteX62" fmla="*/ 1039529 w 3624187"/>
                <a:gd name="connsiteY62" fmla="*/ 161488 h 934429"/>
                <a:gd name="connsiteX63" fmla="*/ 1103717 w 3624187"/>
                <a:gd name="connsiteY63" fmla="*/ 156685 h 934429"/>
                <a:gd name="connsiteX64" fmla="*/ 1078391 w 3624187"/>
                <a:gd name="connsiteY64" fmla="*/ 61495 h 934429"/>
                <a:gd name="connsiteX65" fmla="*/ 1028177 w 3624187"/>
                <a:gd name="connsiteY65" fmla="*/ 5604 h 934429"/>
                <a:gd name="connsiteX66" fmla="*/ 791076 w 3624187"/>
                <a:gd name="connsiteY66" fmla="*/ 13027 h 934429"/>
                <a:gd name="connsiteX67" fmla="*/ 545679 w 3624187"/>
                <a:gd name="connsiteY67" fmla="*/ 52762 h 934429"/>
                <a:gd name="connsiteX68" fmla="*/ 185444 w 3624187"/>
                <a:gd name="connsiteY68" fmla="*/ 163671 h 934429"/>
                <a:gd name="connsiteX69" fmla="*/ 57506 w 3624187"/>
                <a:gd name="connsiteY69" fmla="*/ 251438 h 934429"/>
                <a:gd name="connsiteX70" fmla="*/ 64492 w 3624187"/>
                <a:gd name="connsiteY70" fmla="*/ 544866 h 934429"/>
                <a:gd name="connsiteX71" fmla="*/ 198107 w 3624187"/>
                <a:gd name="connsiteY71" fmla="*/ 637435 h 934429"/>
                <a:gd name="connsiteX72" fmla="*/ 426474 w 3624187"/>
                <a:gd name="connsiteY72" fmla="*/ 731315 h 934429"/>
                <a:gd name="connsiteX73" fmla="*/ 1987058 w 3624187"/>
                <a:gd name="connsiteY73" fmla="*/ 938723 h 934429"/>
                <a:gd name="connsiteX74" fmla="*/ 2912754 w 3624187"/>
                <a:gd name="connsiteY74" fmla="*/ 802052 h 934429"/>
                <a:gd name="connsiteX75" fmla="*/ 3378222 w 3624187"/>
                <a:gd name="connsiteY75" fmla="*/ 655775 h 934429"/>
                <a:gd name="connsiteX76" fmla="*/ 3555065 w 3624187"/>
                <a:gd name="connsiteY76" fmla="*/ 547486 h 934429"/>
                <a:gd name="connsiteX77" fmla="*/ 3625802 w 3624187"/>
                <a:gd name="connsiteY77" fmla="*/ 409941 h 934429"/>
                <a:gd name="connsiteX78" fmla="*/ 3528866 w 3624187"/>
                <a:gd name="connsiteY78" fmla="*/ 206026 h 93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624187" h="934429">
                  <a:moveTo>
                    <a:pt x="3528866" y="206026"/>
                  </a:moveTo>
                  <a:cubicBezTo>
                    <a:pt x="3483454" y="170221"/>
                    <a:pt x="3429747" y="149262"/>
                    <a:pt x="3376039" y="128739"/>
                  </a:cubicBezTo>
                  <a:cubicBezTo>
                    <a:pt x="3276046" y="90314"/>
                    <a:pt x="3172560" y="62805"/>
                    <a:pt x="3067764" y="42283"/>
                  </a:cubicBezTo>
                  <a:cubicBezTo>
                    <a:pt x="3007943" y="30493"/>
                    <a:pt x="2943756" y="13464"/>
                    <a:pt x="2883498" y="21760"/>
                  </a:cubicBezTo>
                  <a:cubicBezTo>
                    <a:pt x="2838524" y="27873"/>
                    <a:pt x="2766477" y="61495"/>
                    <a:pt x="2744208" y="101230"/>
                  </a:cubicBezTo>
                  <a:cubicBezTo>
                    <a:pt x="2721938" y="140529"/>
                    <a:pt x="2747701" y="172404"/>
                    <a:pt x="2792676" y="177644"/>
                  </a:cubicBezTo>
                  <a:cubicBezTo>
                    <a:pt x="2822804" y="181137"/>
                    <a:pt x="2853370" y="178080"/>
                    <a:pt x="2883062" y="182447"/>
                  </a:cubicBezTo>
                  <a:cubicBezTo>
                    <a:pt x="2959912" y="194673"/>
                    <a:pt x="3035889" y="212576"/>
                    <a:pt x="3107500" y="244451"/>
                  </a:cubicBezTo>
                  <a:cubicBezTo>
                    <a:pt x="3129332" y="254057"/>
                    <a:pt x="3150291" y="265410"/>
                    <a:pt x="3171687" y="275890"/>
                  </a:cubicBezTo>
                  <a:cubicBezTo>
                    <a:pt x="3165137" y="281130"/>
                    <a:pt x="3061652" y="288116"/>
                    <a:pt x="3015803" y="278946"/>
                  </a:cubicBezTo>
                  <a:cubicBezTo>
                    <a:pt x="2944193" y="264100"/>
                    <a:pt x="2873019" y="245761"/>
                    <a:pt x="2800972" y="232661"/>
                  </a:cubicBezTo>
                  <a:cubicBezTo>
                    <a:pt x="2726305" y="219125"/>
                    <a:pt x="2651638" y="216069"/>
                    <a:pt x="2584831" y="269777"/>
                  </a:cubicBezTo>
                  <a:cubicBezTo>
                    <a:pt x="2595747" y="273707"/>
                    <a:pt x="2604480" y="277637"/>
                    <a:pt x="2613649" y="279383"/>
                  </a:cubicBezTo>
                  <a:cubicBezTo>
                    <a:pt x="2692683" y="294229"/>
                    <a:pt x="2771716" y="309075"/>
                    <a:pt x="2851187" y="323048"/>
                  </a:cubicBezTo>
                  <a:cubicBezTo>
                    <a:pt x="2907514" y="332654"/>
                    <a:pt x="3032396" y="379812"/>
                    <a:pt x="3041129" y="385052"/>
                  </a:cubicBezTo>
                  <a:cubicBezTo>
                    <a:pt x="3040692" y="386799"/>
                    <a:pt x="2855990" y="386799"/>
                    <a:pt x="2798352" y="380249"/>
                  </a:cubicBezTo>
                  <a:cubicBezTo>
                    <a:pt x="2748574" y="374572"/>
                    <a:pt x="2699233" y="367586"/>
                    <a:pt x="2649891" y="381996"/>
                  </a:cubicBezTo>
                  <a:cubicBezTo>
                    <a:pt x="2624129" y="389419"/>
                    <a:pt x="2601860" y="402518"/>
                    <a:pt x="2582211" y="424351"/>
                  </a:cubicBezTo>
                  <a:cubicBezTo>
                    <a:pt x="2673034" y="452296"/>
                    <a:pt x="2768223" y="454916"/>
                    <a:pt x="2853806" y="494651"/>
                  </a:cubicBezTo>
                  <a:cubicBezTo>
                    <a:pt x="2844637" y="499891"/>
                    <a:pt x="2749011" y="514737"/>
                    <a:pt x="2710586" y="516483"/>
                  </a:cubicBezTo>
                  <a:cubicBezTo>
                    <a:pt x="2661681" y="518667"/>
                    <a:pt x="2612776" y="517794"/>
                    <a:pt x="2564308" y="520850"/>
                  </a:cubicBezTo>
                  <a:cubicBezTo>
                    <a:pt x="2535053" y="522597"/>
                    <a:pt x="2507544" y="532203"/>
                    <a:pt x="2484401" y="553599"/>
                  </a:cubicBezTo>
                  <a:cubicBezTo>
                    <a:pt x="2500557" y="568881"/>
                    <a:pt x="2620636" y="576304"/>
                    <a:pt x="2660807" y="574558"/>
                  </a:cubicBezTo>
                  <a:cubicBezTo>
                    <a:pt x="2685260" y="573685"/>
                    <a:pt x="2709276" y="572375"/>
                    <a:pt x="2734165" y="571065"/>
                  </a:cubicBezTo>
                  <a:cubicBezTo>
                    <a:pt x="2731108" y="599884"/>
                    <a:pt x="2713642" y="617349"/>
                    <a:pt x="2682640" y="621279"/>
                  </a:cubicBezTo>
                  <a:cubicBezTo>
                    <a:pt x="2651638" y="625209"/>
                    <a:pt x="2620199" y="626956"/>
                    <a:pt x="2589197" y="629576"/>
                  </a:cubicBezTo>
                  <a:cubicBezTo>
                    <a:pt x="2684387" y="636562"/>
                    <a:pt x="2778266" y="628266"/>
                    <a:pt x="2871709" y="612546"/>
                  </a:cubicBezTo>
                  <a:cubicBezTo>
                    <a:pt x="2992661" y="592024"/>
                    <a:pt x="3138938" y="546612"/>
                    <a:pt x="3251594" y="501637"/>
                  </a:cubicBezTo>
                  <a:cubicBezTo>
                    <a:pt x="3332811" y="469325"/>
                    <a:pt x="3375602" y="461029"/>
                    <a:pt x="3434987" y="386362"/>
                  </a:cubicBezTo>
                  <a:cubicBezTo>
                    <a:pt x="3469482" y="343134"/>
                    <a:pt x="3420140" y="240085"/>
                    <a:pt x="3422324" y="238775"/>
                  </a:cubicBezTo>
                  <a:cubicBezTo>
                    <a:pt x="3433676" y="248381"/>
                    <a:pt x="3445903" y="257114"/>
                    <a:pt x="3455946" y="268030"/>
                  </a:cubicBezTo>
                  <a:cubicBezTo>
                    <a:pt x="3477341" y="292046"/>
                    <a:pt x="3492624" y="322175"/>
                    <a:pt x="3495244" y="353177"/>
                  </a:cubicBezTo>
                  <a:cubicBezTo>
                    <a:pt x="3498737" y="396405"/>
                    <a:pt x="3464242" y="464085"/>
                    <a:pt x="3422324" y="488975"/>
                  </a:cubicBezTo>
                  <a:cubicBezTo>
                    <a:pt x="3360319" y="526090"/>
                    <a:pt x="3293076" y="552725"/>
                    <a:pt x="3227141" y="581544"/>
                  </a:cubicBezTo>
                  <a:cubicBezTo>
                    <a:pt x="2944193" y="704679"/>
                    <a:pt x="2422397" y="792009"/>
                    <a:pt x="2097967" y="815588"/>
                  </a:cubicBezTo>
                  <a:cubicBezTo>
                    <a:pt x="1810215" y="836111"/>
                    <a:pt x="1469629" y="823448"/>
                    <a:pt x="1143889" y="774980"/>
                  </a:cubicBezTo>
                  <a:cubicBezTo>
                    <a:pt x="1078828" y="765373"/>
                    <a:pt x="665758" y="691143"/>
                    <a:pt x="491098" y="635252"/>
                  </a:cubicBezTo>
                  <a:cubicBezTo>
                    <a:pt x="412938" y="610363"/>
                    <a:pt x="266224" y="540499"/>
                    <a:pt x="199417" y="492031"/>
                  </a:cubicBezTo>
                  <a:cubicBezTo>
                    <a:pt x="134792" y="445310"/>
                    <a:pt x="118636" y="355797"/>
                    <a:pt x="161865" y="288553"/>
                  </a:cubicBezTo>
                  <a:cubicBezTo>
                    <a:pt x="173654" y="270213"/>
                    <a:pt x="187627" y="254057"/>
                    <a:pt x="211643" y="247071"/>
                  </a:cubicBezTo>
                  <a:cubicBezTo>
                    <a:pt x="210769" y="253184"/>
                    <a:pt x="151822" y="330908"/>
                    <a:pt x="198107" y="373263"/>
                  </a:cubicBezTo>
                  <a:cubicBezTo>
                    <a:pt x="260984" y="431337"/>
                    <a:pt x="330411" y="477185"/>
                    <a:pt x="407262" y="512990"/>
                  </a:cubicBezTo>
                  <a:cubicBezTo>
                    <a:pt x="523847" y="567571"/>
                    <a:pt x="646109" y="601630"/>
                    <a:pt x="773173" y="621716"/>
                  </a:cubicBezTo>
                  <a:cubicBezTo>
                    <a:pt x="862250" y="635689"/>
                    <a:pt x="951326" y="641365"/>
                    <a:pt x="1040839" y="636562"/>
                  </a:cubicBezTo>
                  <a:cubicBezTo>
                    <a:pt x="1019007" y="634815"/>
                    <a:pt x="997174" y="633942"/>
                    <a:pt x="975342" y="632195"/>
                  </a:cubicBezTo>
                  <a:cubicBezTo>
                    <a:pt x="960496" y="630886"/>
                    <a:pt x="945213" y="629139"/>
                    <a:pt x="930804" y="624773"/>
                  </a:cubicBezTo>
                  <a:cubicBezTo>
                    <a:pt x="909408" y="618659"/>
                    <a:pt x="866180" y="607307"/>
                    <a:pt x="863560" y="581544"/>
                  </a:cubicBezTo>
                  <a:cubicBezTo>
                    <a:pt x="870983" y="581108"/>
                    <a:pt x="1081448" y="583291"/>
                    <a:pt x="1153058" y="567571"/>
                  </a:cubicBezTo>
                  <a:cubicBezTo>
                    <a:pt x="1136902" y="549669"/>
                    <a:pt x="1105027" y="533949"/>
                    <a:pt x="1083631" y="531766"/>
                  </a:cubicBezTo>
                  <a:cubicBezTo>
                    <a:pt x="1042586" y="527400"/>
                    <a:pt x="878843" y="523033"/>
                    <a:pt x="838234" y="520850"/>
                  </a:cubicBezTo>
                  <a:cubicBezTo>
                    <a:pt x="815965" y="519540"/>
                    <a:pt x="783216" y="508624"/>
                    <a:pt x="761384" y="494214"/>
                  </a:cubicBezTo>
                  <a:cubicBezTo>
                    <a:pt x="875786" y="462776"/>
                    <a:pt x="953073" y="459282"/>
                    <a:pt x="1043459" y="431774"/>
                  </a:cubicBezTo>
                  <a:cubicBezTo>
                    <a:pt x="1022500" y="406448"/>
                    <a:pt x="997174" y="393349"/>
                    <a:pt x="968792" y="386799"/>
                  </a:cubicBezTo>
                  <a:cubicBezTo>
                    <a:pt x="913338" y="373263"/>
                    <a:pt x="704620" y="402955"/>
                    <a:pt x="654842" y="405575"/>
                  </a:cubicBezTo>
                  <a:cubicBezTo>
                    <a:pt x="632572" y="406885"/>
                    <a:pt x="569695" y="379812"/>
                    <a:pt x="569695" y="378066"/>
                  </a:cubicBezTo>
                  <a:cubicBezTo>
                    <a:pt x="578428" y="373263"/>
                    <a:pt x="715972" y="348373"/>
                    <a:pt x="764877" y="340077"/>
                  </a:cubicBezTo>
                  <a:cubicBezTo>
                    <a:pt x="834304" y="328288"/>
                    <a:pt x="893252" y="312568"/>
                    <a:pt x="962679" y="299906"/>
                  </a:cubicBezTo>
                  <a:cubicBezTo>
                    <a:pt x="989751" y="295102"/>
                    <a:pt x="1015514" y="285933"/>
                    <a:pt x="1042149" y="278510"/>
                  </a:cubicBezTo>
                  <a:cubicBezTo>
                    <a:pt x="996301" y="240958"/>
                    <a:pt x="945213" y="226985"/>
                    <a:pt x="891069" y="233098"/>
                  </a:cubicBezTo>
                  <a:cubicBezTo>
                    <a:pt x="832994" y="239648"/>
                    <a:pt x="582358" y="296412"/>
                    <a:pt x="512057" y="294229"/>
                  </a:cubicBezTo>
                  <a:cubicBezTo>
                    <a:pt x="493718" y="293792"/>
                    <a:pt x="421671" y="271087"/>
                    <a:pt x="421234" y="269340"/>
                  </a:cubicBezTo>
                  <a:cubicBezTo>
                    <a:pt x="426037" y="266720"/>
                    <a:pt x="700690" y="192490"/>
                    <a:pt x="823388" y="178954"/>
                  </a:cubicBezTo>
                  <a:cubicBezTo>
                    <a:pt x="895435" y="171094"/>
                    <a:pt x="967482" y="167164"/>
                    <a:pt x="1039529" y="161488"/>
                  </a:cubicBezTo>
                  <a:cubicBezTo>
                    <a:pt x="1060489" y="159741"/>
                    <a:pt x="1081884" y="158431"/>
                    <a:pt x="1103717" y="156685"/>
                  </a:cubicBezTo>
                  <a:cubicBezTo>
                    <a:pt x="1103280" y="122189"/>
                    <a:pt x="1096730" y="99483"/>
                    <a:pt x="1078391" y="61495"/>
                  </a:cubicBezTo>
                  <a:cubicBezTo>
                    <a:pt x="1056122" y="15210"/>
                    <a:pt x="1056995" y="13027"/>
                    <a:pt x="1028177" y="5604"/>
                  </a:cubicBezTo>
                  <a:cubicBezTo>
                    <a:pt x="974905" y="-7932"/>
                    <a:pt x="845657" y="6477"/>
                    <a:pt x="791076" y="13027"/>
                  </a:cubicBezTo>
                  <a:cubicBezTo>
                    <a:pt x="708986" y="23070"/>
                    <a:pt x="626896" y="36606"/>
                    <a:pt x="545679" y="52762"/>
                  </a:cubicBezTo>
                  <a:cubicBezTo>
                    <a:pt x="421671" y="77214"/>
                    <a:pt x="300719" y="110836"/>
                    <a:pt x="185444" y="163671"/>
                  </a:cubicBezTo>
                  <a:cubicBezTo>
                    <a:pt x="137849" y="185503"/>
                    <a:pt x="91128" y="208646"/>
                    <a:pt x="57506" y="251438"/>
                  </a:cubicBezTo>
                  <a:cubicBezTo>
                    <a:pt x="-22838" y="354487"/>
                    <a:pt x="-17598" y="456663"/>
                    <a:pt x="64492" y="544866"/>
                  </a:cubicBezTo>
                  <a:cubicBezTo>
                    <a:pt x="102044" y="585037"/>
                    <a:pt x="147892" y="615603"/>
                    <a:pt x="198107" y="637435"/>
                  </a:cubicBezTo>
                  <a:cubicBezTo>
                    <a:pt x="273647" y="670621"/>
                    <a:pt x="348751" y="704243"/>
                    <a:pt x="426474" y="731315"/>
                  </a:cubicBezTo>
                  <a:cubicBezTo>
                    <a:pt x="697633" y="825194"/>
                    <a:pt x="1221175" y="938723"/>
                    <a:pt x="1987058" y="938723"/>
                  </a:cubicBezTo>
                  <a:cubicBezTo>
                    <a:pt x="2327644" y="938723"/>
                    <a:pt x="2829354" y="823448"/>
                    <a:pt x="2912754" y="802052"/>
                  </a:cubicBezTo>
                  <a:cubicBezTo>
                    <a:pt x="3057722" y="764500"/>
                    <a:pt x="3239368" y="711666"/>
                    <a:pt x="3378222" y="655775"/>
                  </a:cubicBezTo>
                  <a:cubicBezTo>
                    <a:pt x="3442846" y="629576"/>
                    <a:pt x="3503977" y="596390"/>
                    <a:pt x="3555065" y="547486"/>
                  </a:cubicBezTo>
                  <a:cubicBezTo>
                    <a:pt x="3594363" y="509497"/>
                    <a:pt x="3621435" y="464959"/>
                    <a:pt x="3625802" y="409941"/>
                  </a:cubicBezTo>
                  <a:cubicBezTo>
                    <a:pt x="3631479" y="323485"/>
                    <a:pt x="3593490" y="257114"/>
                    <a:pt x="3528866" y="206026"/>
                  </a:cubicBezTo>
                  <a:close/>
                </a:path>
              </a:pathLst>
            </a:custGeom>
            <a:grpFill/>
            <a:ln w="4358" cap="flat">
              <a:noFill/>
              <a:prstDash val="solid"/>
              <a:miter/>
            </a:ln>
          </p:spPr>
          <p:txBody>
            <a:bodyPr rtlCol="0" anchor="ctr"/>
            <a:lstStyle/>
            <a:p>
              <a:endParaRPr lang="en-US"/>
            </a:p>
          </p:txBody>
        </p:sp>
      </p:grpSp>
    </p:spTree>
    <p:extLst>
      <p:ext uri="{BB962C8B-B14F-4D97-AF65-F5344CB8AC3E}">
        <p14:creationId xmlns:p14="http://schemas.microsoft.com/office/powerpoint/2010/main" val="29577842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val 88">
            <a:extLst>
              <a:ext uri="{FF2B5EF4-FFF2-40B4-BE49-F238E27FC236}">
                <a16:creationId xmlns:a16="http://schemas.microsoft.com/office/drawing/2014/main" id="{A3D49016-31AD-4022-9428-8739E10F0EE4}"/>
              </a:ext>
            </a:extLst>
          </p:cNvPr>
          <p:cNvSpPr/>
          <p:nvPr/>
        </p:nvSpPr>
        <p:spPr>
          <a:xfrm>
            <a:off x="8730700" y="2685020"/>
            <a:ext cx="3144663" cy="1856414"/>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제목 6">
            <a:extLst>
              <a:ext uri="{FF2B5EF4-FFF2-40B4-BE49-F238E27FC236}">
                <a16:creationId xmlns:a16="http://schemas.microsoft.com/office/drawing/2014/main" id="{42C5C97D-7B51-4D73-8DB3-9AF193883FC4}"/>
              </a:ext>
            </a:extLst>
          </p:cNvPr>
          <p:cNvSpPr txBox="1">
            <a:spLocks/>
          </p:cNvSpPr>
          <p:nvPr/>
        </p:nvSpPr>
        <p:spPr>
          <a:xfrm>
            <a:off x="-902973" y="95294"/>
            <a:ext cx="3600400" cy="288032"/>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2000" b="1" dirty="0">
                <a:solidFill>
                  <a:schemeClr val="accent4">
                    <a:lumMod val="75000"/>
                  </a:schemeClr>
                </a:solidFill>
                <a:latin typeface="Caviar Dreams" panose="020B0402020204020504" pitchFamily="34" charset="0"/>
                <a:cs typeface="Calibri Light" panose="020F0302020204030204" pitchFamily="34" charset="0"/>
              </a:rPr>
              <a:t>1. Motivation</a:t>
            </a:r>
          </a:p>
        </p:txBody>
      </p:sp>
      <p:sp>
        <p:nvSpPr>
          <p:cNvPr id="28" name="제목 6">
            <a:extLst>
              <a:ext uri="{FF2B5EF4-FFF2-40B4-BE49-F238E27FC236}">
                <a16:creationId xmlns:a16="http://schemas.microsoft.com/office/drawing/2014/main" id="{7B518F00-4F82-4740-A7B1-B53C3847C837}"/>
              </a:ext>
            </a:extLst>
          </p:cNvPr>
          <p:cNvSpPr txBox="1">
            <a:spLocks/>
          </p:cNvSpPr>
          <p:nvPr/>
        </p:nvSpPr>
        <p:spPr>
          <a:xfrm>
            <a:off x="2850276" y="127645"/>
            <a:ext cx="6060582" cy="579299"/>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Overall Impact</a:t>
            </a:r>
          </a:p>
        </p:txBody>
      </p:sp>
      <p:sp>
        <p:nvSpPr>
          <p:cNvPr id="29" name="TextBox 28">
            <a:extLst>
              <a:ext uri="{FF2B5EF4-FFF2-40B4-BE49-F238E27FC236}">
                <a16:creationId xmlns:a16="http://schemas.microsoft.com/office/drawing/2014/main" id="{6856BA06-34F2-4F24-A7A8-2A84924B3833}"/>
              </a:ext>
            </a:extLst>
          </p:cNvPr>
          <p:cNvSpPr txBox="1"/>
          <p:nvPr/>
        </p:nvSpPr>
        <p:spPr>
          <a:xfrm>
            <a:off x="231216" y="1548911"/>
            <a:ext cx="2677048" cy="461665"/>
          </a:xfrm>
          <a:prstGeom prst="rect">
            <a:avLst/>
          </a:prstGeom>
          <a:noFill/>
        </p:spPr>
        <p:txBody>
          <a:bodyPr wrap="square" rtlCol="0">
            <a:spAutoFit/>
          </a:bodyPr>
          <a:lstStyle/>
          <a:p>
            <a:pPr algn="r"/>
            <a:r>
              <a:rPr lang="en-US" altLang="ko-KR" sz="2400" b="1" dirty="0">
                <a:solidFill>
                  <a:schemeClr val="tx1">
                    <a:lumMod val="75000"/>
                    <a:lumOff val="25000"/>
                  </a:schemeClr>
                </a:solidFill>
                <a:cs typeface="Arial" pitchFamily="34" charset="0"/>
              </a:rPr>
              <a:t>Sweetness</a:t>
            </a:r>
            <a:endParaRPr lang="ko-KR" altLang="en-US" sz="24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E29BF57B-6E36-4945-B1DD-08DF23C3226C}"/>
              </a:ext>
            </a:extLst>
          </p:cNvPr>
          <p:cNvSpPr txBox="1"/>
          <p:nvPr/>
        </p:nvSpPr>
        <p:spPr>
          <a:xfrm>
            <a:off x="-286338" y="3030425"/>
            <a:ext cx="2677048" cy="461665"/>
          </a:xfrm>
          <a:prstGeom prst="rect">
            <a:avLst/>
          </a:prstGeom>
          <a:noFill/>
        </p:spPr>
        <p:txBody>
          <a:bodyPr wrap="square" rtlCol="0">
            <a:spAutoFit/>
          </a:bodyPr>
          <a:lstStyle/>
          <a:p>
            <a:pPr algn="r"/>
            <a:r>
              <a:rPr lang="en-US" altLang="ko-KR" sz="2400" b="1" dirty="0">
                <a:solidFill>
                  <a:schemeClr val="tx1">
                    <a:lumMod val="75000"/>
                    <a:lumOff val="25000"/>
                  </a:schemeClr>
                </a:solidFill>
                <a:cs typeface="Arial" pitchFamily="34" charset="0"/>
              </a:rPr>
              <a:t>Beans Shape</a:t>
            </a:r>
            <a:endParaRPr lang="ko-KR" altLang="en-US" sz="2400" b="1"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3D940E9C-6587-4EE6-8ABD-A26CC6A1B190}"/>
              </a:ext>
            </a:extLst>
          </p:cNvPr>
          <p:cNvSpPr txBox="1"/>
          <p:nvPr/>
        </p:nvSpPr>
        <p:spPr>
          <a:xfrm>
            <a:off x="-315489" y="4417746"/>
            <a:ext cx="2677048" cy="461665"/>
          </a:xfrm>
          <a:prstGeom prst="rect">
            <a:avLst/>
          </a:prstGeom>
          <a:noFill/>
        </p:spPr>
        <p:txBody>
          <a:bodyPr wrap="square" rtlCol="0">
            <a:spAutoFit/>
          </a:bodyPr>
          <a:lstStyle/>
          <a:p>
            <a:pPr algn="r"/>
            <a:r>
              <a:rPr lang="en-US" altLang="ko-KR" sz="2400" b="1" dirty="0">
                <a:solidFill>
                  <a:schemeClr val="tx1">
                    <a:lumMod val="75000"/>
                    <a:lumOff val="25000"/>
                  </a:schemeClr>
                </a:solidFill>
                <a:cs typeface="Arial" pitchFamily="34" charset="0"/>
              </a:rPr>
              <a:t>Moisture</a:t>
            </a:r>
            <a:endParaRPr lang="ko-KR" altLang="en-US" sz="2400" b="1"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id="{55770129-5340-4615-A1C2-43360526634E}"/>
              </a:ext>
            </a:extLst>
          </p:cNvPr>
          <p:cNvSpPr txBox="1"/>
          <p:nvPr/>
        </p:nvSpPr>
        <p:spPr>
          <a:xfrm>
            <a:off x="4918177" y="834581"/>
            <a:ext cx="2677048" cy="461665"/>
          </a:xfrm>
          <a:prstGeom prst="rect">
            <a:avLst/>
          </a:prstGeom>
          <a:noFill/>
        </p:spPr>
        <p:txBody>
          <a:bodyPr wrap="square" rtlCol="0">
            <a:spAutoFit/>
          </a:bodyPr>
          <a:lstStyle/>
          <a:p>
            <a:r>
              <a:rPr lang="en-US" altLang="ko-KR" sz="2400" b="1" dirty="0">
                <a:solidFill>
                  <a:schemeClr val="tx1">
                    <a:lumMod val="75000"/>
                    <a:lumOff val="25000"/>
                  </a:schemeClr>
                </a:solidFill>
                <a:cs typeface="Arial" pitchFamily="34" charset="0"/>
              </a:rPr>
              <a:t>Aroma</a:t>
            </a:r>
            <a:endParaRPr lang="ko-KR" altLang="en-US" sz="1400" b="1"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id="{895734CE-A94F-4670-8204-AA66D075D0F0}"/>
              </a:ext>
            </a:extLst>
          </p:cNvPr>
          <p:cNvSpPr txBox="1"/>
          <p:nvPr/>
        </p:nvSpPr>
        <p:spPr>
          <a:xfrm>
            <a:off x="5134893" y="6152658"/>
            <a:ext cx="2677048"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400" b="1" dirty="0">
                <a:solidFill>
                  <a:prstClr val="black">
                    <a:lumMod val="75000"/>
                    <a:lumOff val="25000"/>
                  </a:prstClr>
                </a:solidFill>
                <a:latin typeface="Calibri"/>
                <a:ea typeface="맑은 고딕"/>
                <a:cs typeface="Arial" pitchFamily="34" charset="0"/>
              </a:rPr>
              <a:t>Freshness</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Calibri"/>
              <a:ea typeface="맑은 고딕"/>
              <a:cs typeface="Arial" pitchFamily="34" charset="0"/>
            </a:endParaRPr>
          </a:p>
        </p:txBody>
      </p:sp>
      <p:sp>
        <p:nvSpPr>
          <p:cNvPr id="44" name="TextBox 43">
            <a:extLst>
              <a:ext uri="{FF2B5EF4-FFF2-40B4-BE49-F238E27FC236}">
                <a16:creationId xmlns:a16="http://schemas.microsoft.com/office/drawing/2014/main" id="{AFE2CC13-A6D6-4B93-A6C9-511E647F28F1}"/>
              </a:ext>
            </a:extLst>
          </p:cNvPr>
          <p:cNvSpPr txBox="1"/>
          <p:nvPr/>
        </p:nvSpPr>
        <p:spPr>
          <a:xfrm>
            <a:off x="132808" y="5732407"/>
            <a:ext cx="2677048" cy="461665"/>
          </a:xfrm>
          <a:prstGeom prst="rect">
            <a:avLst/>
          </a:prstGeom>
          <a:noFill/>
        </p:spPr>
        <p:txBody>
          <a:bodyPr wrap="square" rtlCol="0">
            <a:spAutoFit/>
          </a:bodyPr>
          <a:lstStyle/>
          <a:p>
            <a:pPr algn="r"/>
            <a:r>
              <a:rPr lang="en-US" altLang="ko-KR" sz="2400" b="1" dirty="0">
                <a:solidFill>
                  <a:schemeClr val="tx1">
                    <a:lumMod val="75000"/>
                    <a:lumOff val="25000"/>
                  </a:schemeClr>
                </a:solidFill>
                <a:cs typeface="Arial" pitchFamily="34" charset="0"/>
              </a:rPr>
              <a:t>Color</a:t>
            </a:r>
            <a:endParaRPr lang="ko-KR" altLang="en-US" sz="2000" b="1" dirty="0">
              <a:solidFill>
                <a:schemeClr val="tx1">
                  <a:lumMod val="75000"/>
                  <a:lumOff val="25000"/>
                </a:schemeClr>
              </a:solidFill>
              <a:cs typeface="Arial" pitchFamily="34" charset="0"/>
            </a:endParaRPr>
          </a:p>
        </p:txBody>
      </p:sp>
      <p:sp>
        <p:nvSpPr>
          <p:cNvPr id="45" name="Oval 44">
            <a:extLst>
              <a:ext uri="{FF2B5EF4-FFF2-40B4-BE49-F238E27FC236}">
                <a16:creationId xmlns:a16="http://schemas.microsoft.com/office/drawing/2014/main" id="{15E45584-71C5-433F-ABA0-C742B9ABA48D}"/>
              </a:ext>
            </a:extLst>
          </p:cNvPr>
          <p:cNvSpPr/>
          <p:nvPr/>
        </p:nvSpPr>
        <p:spPr>
          <a:xfrm>
            <a:off x="3187413" y="5385700"/>
            <a:ext cx="693414" cy="6934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6" name="Oval 45">
            <a:extLst>
              <a:ext uri="{FF2B5EF4-FFF2-40B4-BE49-F238E27FC236}">
                <a16:creationId xmlns:a16="http://schemas.microsoft.com/office/drawing/2014/main" id="{DF9FA2C3-9325-4DC5-B18C-E70B7BE9DBA4}"/>
              </a:ext>
            </a:extLst>
          </p:cNvPr>
          <p:cNvSpPr/>
          <p:nvPr/>
        </p:nvSpPr>
        <p:spPr>
          <a:xfrm>
            <a:off x="2702252" y="4185997"/>
            <a:ext cx="693414" cy="6934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7" name="Oval 46">
            <a:extLst>
              <a:ext uri="{FF2B5EF4-FFF2-40B4-BE49-F238E27FC236}">
                <a16:creationId xmlns:a16="http://schemas.microsoft.com/office/drawing/2014/main" id="{F252B5A2-77CD-40B0-AFA1-4F9B3AE22AE4}"/>
              </a:ext>
            </a:extLst>
          </p:cNvPr>
          <p:cNvSpPr/>
          <p:nvPr/>
        </p:nvSpPr>
        <p:spPr>
          <a:xfrm>
            <a:off x="2700524" y="2881972"/>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8" name="Oval 47">
            <a:extLst>
              <a:ext uri="{FF2B5EF4-FFF2-40B4-BE49-F238E27FC236}">
                <a16:creationId xmlns:a16="http://schemas.microsoft.com/office/drawing/2014/main" id="{DCD2221D-450E-47A5-82F4-2FE063840572}"/>
              </a:ext>
            </a:extLst>
          </p:cNvPr>
          <p:cNvSpPr/>
          <p:nvPr/>
        </p:nvSpPr>
        <p:spPr>
          <a:xfrm>
            <a:off x="3184375" y="1594092"/>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9" name="Oval 48">
            <a:extLst>
              <a:ext uri="{FF2B5EF4-FFF2-40B4-BE49-F238E27FC236}">
                <a16:creationId xmlns:a16="http://schemas.microsoft.com/office/drawing/2014/main" id="{8E7AD024-AE2E-437B-AD1A-293D2C810FB5}"/>
              </a:ext>
            </a:extLst>
          </p:cNvPr>
          <p:cNvSpPr/>
          <p:nvPr/>
        </p:nvSpPr>
        <p:spPr>
          <a:xfrm>
            <a:off x="4226877" y="1130317"/>
            <a:ext cx="693414" cy="693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0" name="Oval 49">
            <a:extLst>
              <a:ext uri="{FF2B5EF4-FFF2-40B4-BE49-F238E27FC236}">
                <a16:creationId xmlns:a16="http://schemas.microsoft.com/office/drawing/2014/main" id="{96F33C1B-DD29-43AC-8BD5-EA2DF2BA2456}"/>
              </a:ext>
            </a:extLst>
          </p:cNvPr>
          <p:cNvSpPr/>
          <p:nvPr/>
        </p:nvSpPr>
        <p:spPr>
          <a:xfrm>
            <a:off x="4226877" y="5895040"/>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nvGrpSpPr>
          <p:cNvPr id="57" name="Graphic 18">
            <a:extLst>
              <a:ext uri="{FF2B5EF4-FFF2-40B4-BE49-F238E27FC236}">
                <a16:creationId xmlns:a16="http://schemas.microsoft.com/office/drawing/2014/main" id="{9831BD9D-E6D8-4498-A2F9-A80F79480F50}"/>
              </a:ext>
            </a:extLst>
          </p:cNvPr>
          <p:cNvGrpSpPr/>
          <p:nvPr/>
        </p:nvGrpSpPr>
        <p:grpSpPr>
          <a:xfrm>
            <a:off x="4739254" y="2333580"/>
            <a:ext cx="2713492" cy="2322000"/>
            <a:chOff x="733697" y="2750274"/>
            <a:chExt cx="4308285" cy="3686701"/>
          </a:xfrm>
          <a:solidFill>
            <a:schemeClr val="accent1"/>
          </a:solidFill>
        </p:grpSpPr>
        <p:sp>
          <p:nvSpPr>
            <p:cNvPr id="58" name="Freeform: Shape 57">
              <a:extLst>
                <a:ext uri="{FF2B5EF4-FFF2-40B4-BE49-F238E27FC236}">
                  <a16:creationId xmlns:a16="http://schemas.microsoft.com/office/drawing/2014/main" id="{BC2BE00B-DB18-4838-B033-78D78C8F1C19}"/>
                </a:ext>
              </a:extLst>
            </p:cNvPr>
            <p:cNvSpPr/>
            <p:nvPr/>
          </p:nvSpPr>
          <p:spPr>
            <a:xfrm>
              <a:off x="3863029" y="3060295"/>
              <a:ext cx="1178953" cy="951895"/>
            </a:xfrm>
            <a:custGeom>
              <a:avLst/>
              <a:gdLst>
                <a:gd name="connsiteX0" fmla="*/ 1168036 w 1178952"/>
                <a:gd name="connsiteY0" fmla="*/ 389928 h 951895"/>
                <a:gd name="connsiteX1" fmla="*/ 1054508 w 1178952"/>
                <a:gd name="connsiteY1" fmla="*/ 596463 h 951895"/>
                <a:gd name="connsiteX2" fmla="*/ 807364 w 1178952"/>
                <a:gd name="connsiteY2" fmla="*/ 785968 h 951895"/>
                <a:gd name="connsiteX3" fmla="*/ 389054 w 1178952"/>
                <a:gd name="connsiteY3" fmla="*/ 906920 h 951895"/>
                <a:gd name="connsiteX4" fmla="*/ 129685 w 1178952"/>
                <a:gd name="connsiteY4" fmla="*/ 943162 h 951895"/>
                <a:gd name="connsiteX5" fmla="*/ 0 w 1178952"/>
                <a:gd name="connsiteY5" fmla="*/ 951895 h 951895"/>
                <a:gd name="connsiteX6" fmla="*/ 92133 w 1178952"/>
                <a:gd name="connsiteY6" fmla="*/ 918273 h 951895"/>
                <a:gd name="connsiteX7" fmla="*/ 489920 w 1178952"/>
                <a:gd name="connsiteY7" fmla="*/ 746233 h 951895"/>
                <a:gd name="connsiteX8" fmla="*/ 806054 w 1178952"/>
                <a:gd name="connsiteY8" fmla="*/ 468961 h 951895"/>
                <a:gd name="connsiteX9" fmla="*/ 880721 w 1178952"/>
                <a:gd name="connsiteY9" fmla="*/ 269413 h 951895"/>
                <a:gd name="connsiteX10" fmla="*/ 826140 w 1178952"/>
                <a:gd name="connsiteY10" fmla="*/ 97373 h 951895"/>
                <a:gd name="connsiteX11" fmla="*/ 748416 w 1178952"/>
                <a:gd name="connsiteY11" fmla="*/ 0 h 951895"/>
                <a:gd name="connsiteX12" fmla="*/ 867622 w 1178952"/>
                <a:gd name="connsiteY12" fmla="*/ 11353 h 951895"/>
                <a:gd name="connsiteX13" fmla="*/ 1074157 w 1178952"/>
                <a:gd name="connsiteY13" fmla="*/ 86893 h 951895"/>
                <a:gd name="connsiteX14" fmla="*/ 1181136 w 1178952"/>
                <a:gd name="connsiteY14" fmla="*/ 260680 h 951895"/>
                <a:gd name="connsiteX15" fmla="*/ 1168036 w 1178952"/>
                <a:gd name="connsiteY15" fmla="*/ 389928 h 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8952" h="951895">
                  <a:moveTo>
                    <a:pt x="1168036" y="389928"/>
                  </a:moveTo>
                  <a:cubicBezTo>
                    <a:pt x="1146640" y="467651"/>
                    <a:pt x="1103849" y="533585"/>
                    <a:pt x="1054508" y="596463"/>
                  </a:cubicBezTo>
                  <a:cubicBezTo>
                    <a:pt x="988573" y="681173"/>
                    <a:pt x="904300" y="741867"/>
                    <a:pt x="807364" y="785968"/>
                  </a:cubicBezTo>
                  <a:cubicBezTo>
                    <a:pt x="673750" y="846663"/>
                    <a:pt x="533148" y="883341"/>
                    <a:pt x="389054" y="906920"/>
                  </a:cubicBezTo>
                  <a:cubicBezTo>
                    <a:pt x="303034" y="921330"/>
                    <a:pt x="216141" y="932246"/>
                    <a:pt x="129685" y="943162"/>
                  </a:cubicBezTo>
                  <a:cubicBezTo>
                    <a:pt x="86893" y="948402"/>
                    <a:pt x="43665" y="950585"/>
                    <a:pt x="0" y="951895"/>
                  </a:cubicBezTo>
                  <a:cubicBezTo>
                    <a:pt x="30565" y="940542"/>
                    <a:pt x="61131" y="929626"/>
                    <a:pt x="92133" y="918273"/>
                  </a:cubicBezTo>
                  <a:cubicBezTo>
                    <a:pt x="228367" y="869368"/>
                    <a:pt x="362855" y="816534"/>
                    <a:pt x="489920" y="746233"/>
                  </a:cubicBezTo>
                  <a:cubicBezTo>
                    <a:pt x="615238" y="676806"/>
                    <a:pt x="724401" y="588166"/>
                    <a:pt x="806054" y="468961"/>
                  </a:cubicBezTo>
                  <a:cubicBezTo>
                    <a:pt x="847099" y="408704"/>
                    <a:pt x="874171" y="342770"/>
                    <a:pt x="880721" y="269413"/>
                  </a:cubicBezTo>
                  <a:cubicBezTo>
                    <a:pt x="886398" y="204352"/>
                    <a:pt x="865875" y="148024"/>
                    <a:pt x="826140" y="97373"/>
                  </a:cubicBezTo>
                  <a:cubicBezTo>
                    <a:pt x="805618" y="71610"/>
                    <a:pt x="755403" y="9606"/>
                    <a:pt x="748416" y="0"/>
                  </a:cubicBezTo>
                  <a:cubicBezTo>
                    <a:pt x="791208" y="3930"/>
                    <a:pt x="830070" y="5676"/>
                    <a:pt x="867622" y="11353"/>
                  </a:cubicBezTo>
                  <a:cubicBezTo>
                    <a:pt x="941415" y="22269"/>
                    <a:pt x="1011716" y="44538"/>
                    <a:pt x="1074157" y="86893"/>
                  </a:cubicBezTo>
                  <a:cubicBezTo>
                    <a:pt x="1136161" y="128375"/>
                    <a:pt x="1176333" y="183829"/>
                    <a:pt x="1181136" y="260680"/>
                  </a:cubicBezTo>
                  <a:cubicBezTo>
                    <a:pt x="1184629" y="317007"/>
                    <a:pt x="1175459" y="362855"/>
                    <a:pt x="1168036" y="389928"/>
                  </a:cubicBezTo>
                  <a:close/>
                </a:path>
              </a:pathLst>
            </a:custGeom>
            <a:grpFill/>
            <a:ln w="4358"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152682D-425C-4D68-BDD4-BCE78149CF5F}"/>
                </a:ext>
              </a:extLst>
            </p:cNvPr>
            <p:cNvSpPr/>
            <p:nvPr/>
          </p:nvSpPr>
          <p:spPr>
            <a:xfrm>
              <a:off x="2733565" y="3644095"/>
              <a:ext cx="1371078" cy="799068"/>
            </a:xfrm>
            <a:custGeom>
              <a:avLst/>
              <a:gdLst>
                <a:gd name="connsiteX0" fmla="*/ 58364 w 1371078"/>
                <a:gd name="connsiteY0" fmla="*/ 801688 h 799067"/>
                <a:gd name="connsiteX1" fmla="*/ 38278 w 1371078"/>
                <a:gd name="connsiteY1" fmla="*/ 790335 h 799067"/>
                <a:gd name="connsiteX2" fmla="*/ 9459 w 1371078"/>
                <a:gd name="connsiteY2" fmla="*/ 753656 h 799067"/>
                <a:gd name="connsiteX3" fmla="*/ 289 w 1371078"/>
                <a:gd name="connsiteY3" fmla="*/ 694272 h 799067"/>
                <a:gd name="connsiteX4" fmla="*/ 160103 w 1371078"/>
                <a:gd name="connsiteY4" fmla="*/ 455862 h 799067"/>
                <a:gd name="connsiteX5" fmla="*/ 416853 w 1371078"/>
                <a:gd name="connsiteY5" fmla="*/ 314824 h 799067"/>
                <a:gd name="connsiteX6" fmla="*/ 807217 w 1371078"/>
                <a:gd name="connsiteY6" fmla="*/ 196929 h 799067"/>
                <a:gd name="connsiteX7" fmla="*/ 1183608 w 1371078"/>
                <a:gd name="connsiteY7" fmla="*/ 84710 h 799067"/>
                <a:gd name="connsiteX8" fmla="*/ 1353028 w 1371078"/>
                <a:gd name="connsiteY8" fmla="*/ 7423 h 799067"/>
                <a:gd name="connsiteX9" fmla="*/ 1371804 w 1371078"/>
                <a:gd name="connsiteY9" fmla="*/ 0 h 799067"/>
                <a:gd name="connsiteX10" fmla="*/ 1374861 w 1371078"/>
                <a:gd name="connsiteY10" fmla="*/ 4803 h 799067"/>
                <a:gd name="connsiteX11" fmla="*/ 1360888 w 1371078"/>
                <a:gd name="connsiteY11" fmla="*/ 17029 h 799067"/>
                <a:gd name="connsiteX12" fmla="*/ 1071826 w 1371078"/>
                <a:gd name="connsiteY12" fmla="*/ 167237 h 799067"/>
                <a:gd name="connsiteX13" fmla="*/ 701985 w 1371078"/>
                <a:gd name="connsiteY13" fmla="*/ 309584 h 799067"/>
                <a:gd name="connsiteX14" fmla="*/ 250053 w 1371078"/>
                <a:gd name="connsiteY14" fmla="*/ 511316 h 799067"/>
                <a:gd name="connsiteX15" fmla="*/ 53561 w 1371078"/>
                <a:gd name="connsiteY15" fmla="*/ 694709 h 799067"/>
                <a:gd name="connsiteX16" fmla="*/ 58364 w 1371078"/>
                <a:gd name="connsiteY16" fmla="*/ 801688 h 79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71078" h="799067">
                  <a:moveTo>
                    <a:pt x="58364" y="801688"/>
                  </a:moveTo>
                  <a:cubicBezTo>
                    <a:pt x="51377" y="798195"/>
                    <a:pt x="43081" y="795575"/>
                    <a:pt x="38278" y="790335"/>
                  </a:cubicBezTo>
                  <a:cubicBezTo>
                    <a:pt x="27362" y="778982"/>
                    <a:pt x="15136" y="767629"/>
                    <a:pt x="9459" y="753656"/>
                  </a:cubicBezTo>
                  <a:cubicBezTo>
                    <a:pt x="5093" y="743177"/>
                    <a:pt x="-1457" y="706935"/>
                    <a:pt x="289" y="694272"/>
                  </a:cubicBezTo>
                  <a:cubicBezTo>
                    <a:pt x="15572" y="587730"/>
                    <a:pt x="77576" y="523979"/>
                    <a:pt x="160103" y="455862"/>
                  </a:cubicBezTo>
                  <a:cubicBezTo>
                    <a:pt x="236517" y="392548"/>
                    <a:pt x="324720" y="350193"/>
                    <a:pt x="416853" y="314824"/>
                  </a:cubicBezTo>
                  <a:cubicBezTo>
                    <a:pt x="543918" y="265919"/>
                    <a:pt x="676222" y="233607"/>
                    <a:pt x="807217" y="196929"/>
                  </a:cubicBezTo>
                  <a:cubicBezTo>
                    <a:pt x="933409" y="161560"/>
                    <a:pt x="1059164" y="125755"/>
                    <a:pt x="1183608" y="84710"/>
                  </a:cubicBezTo>
                  <a:cubicBezTo>
                    <a:pt x="1242120" y="65497"/>
                    <a:pt x="1296701" y="33622"/>
                    <a:pt x="1353028" y="7423"/>
                  </a:cubicBezTo>
                  <a:cubicBezTo>
                    <a:pt x="1359141" y="4803"/>
                    <a:pt x="1365691" y="2620"/>
                    <a:pt x="1371804" y="0"/>
                  </a:cubicBezTo>
                  <a:cubicBezTo>
                    <a:pt x="1372678" y="1747"/>
                    <a:pt x="1373988" y="3493"/>
                    <a:pt x="1374861" y="4803"/>
                  </a:cubicBezTo>
                  <a:cubicBezTo>
                    <a:pt x="1370494" y="8733"/>
                    <a:pt x="1366128" y="13536"/>
                    <a:pt x="1360888" y="17029"/>
                  </a:cubicBezTo>
                  <a:cubicBezTo>
                    <a:pt x="1271375" y="79907"/>
                    <a:pt x="1173129" y="127065"/>
                    <a:pt x="1071826" y="167237"/>
                  </a:cubicBezTo>
                  <a:cubicBezTo>
                    <a:pt x="949128" y="216141"/>
                    <a:pt x="825120" y="261990"/>
                    <a:pt x="701985" y="309584"/>
                  </a:cubicBezTo>
                  <a:cubicBezTo>
                    <a:pt x="548284" y="369405"/>
                    <a:pt x="390654" y="424423"/>
                    <a:pt x="250053" y="511316"/>
                  </a:cubicBezTo>
                  <a:cubicBezTo>
                    <a:pt x="107268" y="608689"/>
                    <a:pt x="68843" y="647987"/>
                    <a:pt x="53561" y="694709"/>
                  </a:cubicBezTo>
                  <a:cubicBezTo>
                    <a:pt x="42644" y="730077"/>
                    <a:pt x="45701" y="767629"/>
                    <a:pt x="58364" y="801688"/>
                  </a:cubicBezTo>
                  <a:close/>
                </a:path>
              </a:pathLst>
            </a:custGeom>
            <a:grpFill/>
            <a:ln w="4358"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73B32F3-DBBC-4ED8-8BC4-12BF4F428DDA}"/>
                </a:ext>
              </a:extLst>
            </p:cNvPr>
            <p:cNvSpPr/>
            <p:nvPr/>
          </p:nvSpPr>
          <p:spPr>
            <a:xfrm>
              <a:off x="3487074" y="4961435"/>
              <a:ext cx="375518" cy="366785"/>
            </a:xfrm>
            <a:custGeom>
              <a:avLst/>
              <a:gdLst>
                <a:gd name="connsiteX0" fmla="*/ 0 w 375518"/>
                <a:gd name="connsiteY0" fmla="*/ 368562 h 366785"/>
                <a:gd name="connsiteX1" fmla="*/ 135798 w 375518"/>
                <a:gd name="connsiteY1" fmla="*/ 128842 h 366785"/>
                <a:gd name="connsiteX2" fmla="*/ 308711 w 375518"/>
                <a:gd name="connsiteY2" fmla="*/ 7453 h 366785"/>
                <a:gd name="connsiteX3" fmla="*/ 347136 w 375518"/>
                <a:gd name="connsiteY3" fmla="*/ 30 h 366785"/>
                <a:gd name="connsiteX4" fmla="*/ 379011 w 375518"/>
                <a:gd name="connsiteY4" fmla="*/ 41949 h 366785"/>
                <a:gd name="connsiteX5" fmla="*/ 362856 w 375518"/>
                <a:gd name="connsiteY5" fmla="*/ 102643 h 366785"/>
                <a:gd name="connsiteX6" fmla="*/ 321810 w 375518"/>
                <a:gd name="connsiteY6" fmla="*/ 170324 h 366785"/>
                <a:gd name="connsiteX7" fmla="*/ 234481 w 375518"/>
                <a:gd name="connsiteY7" fmla="*/ 251104 h 366785"/>
                <a:gd name="connsiteX8" fmla="*/ 8733 w 375518"/>
                <a:gd name="connsiteY8" fmla="*/ 368126 h 366785"/>
                <a:gd name="connsiteX9" fmla="*/ 0 w 375518"/>
                <a:gd name="connsiteY9" fmla="*/ 368562 h 36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518" h="366785">
                  <a:moveTo>
                    <a:pt x="0" y="368562"/>
                  </a:moveTo>
                  <a:cubicBezTo>
                    <a:pt x="16593" y="270753"/>
                    <a:pt x="64624" y="193029"/>
                    <a:pt x="135798" y="128842"/>
                  </a:cubicBezTo>
                  <a:cubicBezTo>
                    <a:pt x="189506" y="80374"/>
                    <a:pt x="244960" y="40202"/>
                    <a:pt x="308711" y="7453"/>
                  </a:cubicBezTo>
                  <a:cubicBezTo>
                    <a:pt x="315261" y="3960"/>
                    <a:pt x="338840" y="-406"/>
                    <a:pt x="347136" y="30"/>
                  </a:cubicBezTo>
                  <a:cubicBezTo>
                    <a:pt x="352376" y="467"/>
                    <a:pt x="381631" y="18806"/>
                    <a:pt x="379011" y="41949"/>
                  </a:cubicBezTo>
                  <a:cubicBezTo>
                    <a:pt x="376828" y="62471"/>
                    <a:pt x="371589" y="83867"/>
                    <a:pt x="362856" y="102643"/>
                  </a:cubicBezTo>
                  <a:cubicBezTo>
                    <a:pt x="351939" y="126222"/>
                    <a:pt x="336657" y="148054"/>
                    <a:pt x="321810" y="170324"/>
                  </a:cubicBezTo>
                  <a:cubicBezTo>
                    <a:pt x="299541" y="198706"/>
                    <a:pt x="257186" y="232328"/>
                    <a:pt x="234481" y="251104"/>
                  </a:cubicBezTo>
                  <a:cubicBezTo>
                    <a:pt x="164617" y="300445"/>
                    <a:pt x="91260" y="343673"/>
                    <a:pt x="8733" y="368126"/>
                  </a:cubicBezTo>
                  <a:cubicBezTo>
                    <a:pt x="6550" y="368126"/>
                    <a:pt x="4366" y="368126"/>
                    <a:pt x="0" y="368562"/>
                  </a:cubicBezTo>
                  <a:close/>
                </a:path>
              </a:pathLst>
            </a:custGeom>
            <a:grpFill/>
            <a:ln w="4358"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A0957F4-C3B8-436D-BE68-6763DDBBE9AF}"/>
                </a:ext>
              </a:extLst>
            </p:cNvPr>
            <p:cNvSpPr/>
            <p:nvPr/>
          </p:nvSpPr>
          <p:spPr>
            <a:xfrm>
              <a:off x="2363293" y="2750274"/>
              <a:ext cx="2205078" cy="1759696"/>
            </a:xfrm>
            <a:custGeom>
              <a:avLst/>
              <a:gdLst>
                <a:gd name="connsiteX0" fmla="*/ 1415463 w 2205077"/>
                <a:gd name="connsiteY0" fmla="*/ 947529 h 1759695"/>
                <a:gd name="connsiteX1" fmla="*/ 1830716 w 2205077"/>
                <a:gd name="connsiteY1" fmla="*/ 776799 h 1759695"/>
                <a:gd name="connsiteX2" fmla="*/ 2128511 w 2205077"/>
                <a:gd name="connsiteY2" fmla="*/ 519612 h 1759695"/>
                <a:gd name="connsiteX3" fmla="*/ 2195755 w 2205077"/>
                <a:gd name="connsiteY3" fmla="*/ 351066 h 1759695"/>
                <a:gd name="connsiteX4" fmla="*/ 2164316 w 2205077"/>
                <a:gd name="connsiteY4" fmla="*/ 141911 h 1759695"/>
                <a:gd name="connsiteX5" fmla="*/ 2056464 w 2205077"/>
                <a:gd name="connsiteY5" fmla="*/ 51961 h 1759695"/>
                <a:gd name="connsiteX6" fmla="*/ 1948611 w 2205077"/>
                <a:gd name="connsiteY6" fmla="*/ 0 h 1759695"/>
                <a:gd name="connsiteX7" fmla="*/ 1945555 w 2205077"/>
                <a:gd name="connsiteY7" fmla="*/ 5240 h 1759695"/>
                <a:gd name="connsiteX8" fmla="*/ 1975684 w 2205077"/>
                <a:gd name="connsiteY8" fmla="*/ 41045 h 1759695"/>
                <a:gd name="connsiteX9" fmla="*/ 2040744 w 2205077"/>
                <a:gd name="connsiteY9" fmla="*/ 181646 h 1759695"/>
                <a:gd name="connsiteX10" fmla="*/ 2020658 w 2205077"/>
                <a:gd name="connsiteY10" fmla="*/ 344080 h 1759695"/>
                <a:gd name="connsiteX11" fmla="*/ 1925469 w 2205077"/>
                <a:gd name="connsiteY11" fmla="*/ 502146 h 1759695"/>
                <a:gd name="connsiteX12" fmla="*/ 1741203 w 2205077"/>
                <a:gd name="connsiteY12" fmla="*/ 628338 h 1759695"/>
                <a:gd name="connsiteX13" fmla="*/ 1356952 w 2205077"/>
                <a:gd name="connsiteY13" fmla="*/ 773742 h 1759695"/>
                <a:gd name="connsiteX14" fmla="*/ 893667 w 2205077"/>
                <a:gd name="connsiteY14" fmla="*/ 870678 h 1759695"/>
                <a:gd name="connsiteX15" fmla="*/ 351349 w 2205077"/>
                <a:gd name="connsiteY15" fmla="*/ 1027872 h 1759695"/>
                <a:gd name="connsiteX16" fmla="*/ 160533 w 2205077"/>
                <a:gd name="connsiteY16" fmla="*/ 1165853 h 1759695"/>
                <a:gd name="connsiteX17" fmla="*/ 720 w 2205077"/>
                <a:gd name="connsiteY17" fmla="*/ 1582416 h 1759695"/>
                <a:gd name="connsiteX18" fmla="*/ 171449 w 2205077"/>
                <a:gd name="connsiteY18" fmla="*/ 1762316 h 1759695"/>
                <a:gd name="connsiteX19" fmla="*/ 143940 w 2205077"/>
                <a:gd name="connsiteY19" fmla="*/ 1709918 h 1759695"/>
                <a:gd name="connsiteX20" fmla="*/ 133024 w 2205077"/>
                <a:gd name="connsiteY20" fmla="*/ 1504256 h 1759695"/>
                <a:gd name="connsiteX21" fmla="*/ 246990 w 2205077"/>
                <a:gd name="connsiteY21" fmla="*/ 1282875 h 1759695"/>
                <a:gd name="connsiteX22" fmla="*/ 343489 w 2205077"/>
                <a:gd name="connsiteY22" fmla="*/ 1197729 h 1759695"/>
                <a:gd name="connsiteX23" fmla="*/ 574913 w 2205077"/>
                <a:gd name="connsiteY23" fmla="*/ 1109089 h 1759695"/>
                <a:gd name="connsiteX24" fmla="*/ 944755 w 2205077"/>
                <a:gd name="connsiteY24" fmla="*/ 1042281 h 1759695"/>
                <a:gd name="connsiteX25" fmla="*/ 1415463 w 2205077"/>
                <a:gd name="connsiteY25" fmla="*/ 947529 h 175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05077" h="1759695">
                  <a:moveTo>
                    <a:pt x="1415463" y="947529"/>
                  </a:moveTo>
                  <a:cubicBezTo>
                    <a:pt x="1560867" y="908230"/>
                    <a:pt x="1699721" y="853649"/>
                    <a:pt x="1830716" y="776799"/>
                  </a:cubicBezTo>
                  <a:cubicBezTo>
                    <a:pt x="1975247" y="692089"/>
                    <a:pt x="2042927" y="648424"/>
                    <a:pt x="2128511" y="519612"/>
                  </a:cubicBezTo>
                  <a:cubicBezTo>
                    <a:pt x="2162133" y="469398"/>
                    <a:pt x="2177415" y="408704"/>
                    <a:pt x="2195755" y="351066"/>
                  </a:cubicBezTo>
                  <a:cubicBezTo>
                    <a:pt x="2219770" y="277709"/>
                    <a:pt x="2213657" y="205662"/>
                    <a:pt x="2164316" y="141911"/>
                  </a:cubicBezTo>
                  <a:cubicBezTo>
                    <a:pt x="2135061" y="103922"/>
                    <a:pt x="2098382" y="74230"/>
                    <a:pt x="2056464" y="51961"/>
                  </a:cubicBezTo>
                  <a:cubicBezTo>
                    <a:pt x="2021532" y="33185"/>
                    <a:pt x="1984853" y="17029"/>
                    <a:pt x="1948611" y="0"/>
                  </a:cubicBezTo>
                  <a:cubicBezTo>
                    <a:pt x="1947738" y="1747"/>
                    <a:pt x="1946428" y="3493"/>
                    <a:pt x="1945555" y="5240"/>
                  </a:cubicBezTo>
                  <a:cubicBezTo>
                    <a:pt x="1955598" y="17466"/>
                    <a:pt x="1964767" y="30129"/>
                    <a:pt x="1975684" y="41045"/>
                  </a:cubicBezTo>
                  <a:cubicBezTo>
                    <a:pt x="2014982" y="79907"/>
                    <a:pt x="2035068" y="127502"/>
                    <a:pt x="2040744" y="181646"/>
                  </a:cubicBezTo>
                  <a:cubicBezTo>
                    <a:pt x="2046857" y="237100"/>
                    <a:pt x="2038561" y="291245"/>
                    <a:pt x="2020658" y="344080"/>
                  </a:cubicBezTo>
                  <a:cubicBezTo>
                    <a:pt x="2000136" y="403464"/>
                    <a:pt x="1973064" y="459355"/>
                    <a:pt x="1925469" y="502146"/>
                  </a:cubicBezTo>
                  <a:cubicBezTo>
                    <a:pt x="1869578" y="552361"/>
                    <a:pt x="1807137" y="593406"/>
                    <a:pt x="1741203" y="628338"/>
                  </a:cubicBezTo>
                  <a:cubicBezTo>
                    <a:pt x="1619378" y="693399"/>
                    <a:pt x="1489693" y="737064"/>
                    <a:pt x="1356952" y="773742"/>
                  </a:cubicBezTo>
                  <a:cubicBezTo>
                    <a:pt x="1204561" y="815661"/>
                    <a:pt x="1048677" y="841423"/>
                    <a:pt x="893667" y="870678"/>
                  </a:cubicBezTo>
                  <a:cubicBezTo>
                    <a:pt x="708964" y="905610"/>
                    <a:pt x="522079" y="949712"/>
                    <a:pt x="351349" y="1027872"/>
                  </a:cubicBezTo>
                  <a:cubicBezTo>
                    <a:pt x="279302" y="1061057"/>
                    <a:pt x="217734" y="1110399"/>
                    <a:pt x="160533" y="1165853"/>
                  </a:cubicBezTo>
                  <a:cubicBezTo>
                    <a:pt x="43075" y="1279382"/>
                    <a:pt x="-6703" y="1421293"/>
                    <a:pt x="720" y="1582416"/>
                  </a:cubicBezTo>
                  <a:cubicBezTo>
                    <a:pt x="5086" y="1682409"/>
                    <a:pt x="69273" y="1748343"/>
                    <a:pt x="171449" y="1762316"/>
                  </a:cubicBezTo>
                  <a:cubicBezTo>
                    <a:pt x="164900" y="1742230"/>
                    <a:pt x="152237" y="1725201"/>
                    <a:pt x="143940" y="1709918"/>
                  </a:cubicBezTo>
                  <a:cubicBezTo>
                    <a:pt x="108572" y="1644421"/>
                    <a:pt x="120361" y="1574120"/>
                    <a:pt x="133024" y="1504256"/>
                  </a:cubicBezTo>
                  <a:cubicBezTo>
                    <a:pt x="148307" y="1419110"/>
                    <a:pt x="188915" y="1345753"/>
                    <a:pt x="246990" y="1282875"/>
                  </a:cubicBezTo>
                  <a:cubicBezTo>
                    <a:pt x="275809" y="1251436"/>
                    <a:pt x="307684" y="1219998"/>
                    <a:pt x="343489" y="1197729"/>
                  </a:cubicBezTo>
                  <a:cubicBezTo>
                    <a:pt x="414226" y="1153627"/>
                    <a:pt x="494133" y="1130048"/>
                    <a:pt x="574913" y="1109089"/>
                  </a:cubicBezTo>
                  <a:cubicBezTo>
                    <a:pt x="696738" y="1077650"/>
                    <a:pt x="821183" y="1061057"/>
                    <a:pt x="944755" y="1042281"/>
                  </a:cubicBezTo>
                  <a:cubicBezTo>
                    <a:pt x="1103695" y="1018702"/>
                    <a:pt x="1260889" y="989447"/>
                    <a:pt x="1415463" y="947529"/>
                  </a:cubicBezTo>
                  <a:close/>
                </a:path>
              </a:pathLst>
            </a:custGeom>
            <a:grpFill/>
            <a:ln w="4358"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9A5AA6EF-F8BD-427B-A41D-73CF6D6FD58C}"/>
                </a:ext>
              </a:extLst>
            </p:cNvPr>
            <p:cNvSpPr/>
            <p:nvPr/>
          </p:nvSpPr>
          <p:spPr>
            <a:xfrm>
              <a:off x="3198886" y="3155048"/>
              <a:ext cx="1432209" cy="956262"/>
            </a:xfrm>
            <a:custGeom>
              <a:avLst/>
              <a:gdLst>
                <a:gd name="connsiteX0" fmla="*/ 1429589 w 1432209"/>
                <a:gd name="connsiteY0" fmla="*/ 86020 h 956261"/>
                <a:gd name="connsiteX1" fmla="*/ 1378938 w 1432209"/>
                <a:gd name="connsiteY1" fmla="*/ 0 h 956261"/>
                <a:gd name="connsiteX2" fmla="*/ 1323484 w 1432209"/>
                <a:gd name="connsiteY2" fmla="*/ 164180 h 956261"/>
                <a:gd name="connsiteX3" fmla="*/ 992503 w 1432209"/>
                <a:gd name="connsiteY3" fmla="*/ 500400 h 956261"/>
                <a:gd name="connsiteX4" fmla="*/ 731824 w 1432209"/>
                <a:gd name="connsiteY4" fmla="*/ 636634 h 956261"/>
                <a:gd name="connsiteX5" fmla="*/ 395167 w 1432209"/>
                <a:gd name="connsiteY5" fmla="*/ 785532 h 956261"/>
                <a:gd name="connsiteX6" fmla="*/ 150207 w 1432209"/>
                <a:gd name="connsiteY6" fmla="*/ 868495 h 956261"/>
                <a:gd name="connsiteX7" fmla="*/ 19213 w 1432209"/>
                <a:gd name="connsiteY7" fmla="*/ 935739 h 956261"/>
                <a:gd name="connsiteX8" fmla="*/ 0 w 1432209"/>
                <a:gd name="connsiteY8" fmla="*/ 956698 h 956261"/>
                <a:gd name="connsiteX9" fmla="*/ 407830 w 1432209"/>
                <a:gd name="connsiteY9" fmla="*/ 876355 h 956261"/>
                <a:gd name="connsiteX10" fmla="*/ 882905 w 1432209"/>
                <a:gd name="connsiteY10" fmla="*/ 737937 h 956261"/>
                <a:gd name="connsiteX11" fmla="*/ 1207772 w 1432209"/>
                <a:gd name="connsiteY11" fmla="*/ 563277 h 956261"/>
                <a:gd name="connsiteX12" fmla="*/ 1402080 w 1432209"/>
                <a:gd name="connsiteY12" fmla="*/ 316134 h 956261"/>
                <a:gd name="connsiteX13" fmla="*/ 1429589 w 1432209"/>
                <a:gd name="connsiteY13" fmla="*/ 86020 h 956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32209" h="956261">
                  <a:moveTo>
                    <a:pt x="1429589" y="86020"/>
                  </a:moveTo>
                  <a:cubicBezTo>
                    <a:pt x="1423040" y="52398"/>
                    <a:pt x="1407757" y="23142"/>
                    <a:pt x="1378938" y="0"/>
                  </a:cubicBezTo>
                  <a:cubicBezTo>
                    <a:pt x="1374571" y="15719"/>
                    <a:pt x="1362782" y="98683"/>
                    <a:pt x="1323484" y="164180"/>
                  </a:cubicBezTo>
                  <a:cubicBezTo>
                    <a:pt x="1220434" y="335783"/>
                    <a:pt x="1066734" y="452369"/>
                    <a:pt x="992503" y="500400"/>
                  </a:cubicBezTo>
                  <a:cubicBezTo>
                    <a:pt x="909977" y="553671"/>
                    <a:pt x="820900" y="596026"/>
                    <a:pt x="731824" y="636634"/>
                  </a:cubicBezTo>
                  <a:cubicBezTo>
                    <a:pt x="620042" y="687286"/>
                    <a:pt x="508696" y="739247"/>
                    <a:pt x="395167" y="785532"/>
                  </a:cubicBezTo>
                  <a:cubicBezTo>
                    <a:pt x="315261" y="817844"/>
                    <a:pt x="231861" y="840113"/>
                    <a:pt x="150207" y="868495"/>
                  </a:cubicBezTo>
                  <a:cubicBezTo>
                    <a:pt x="103486" y="884651"/>
                    <a:pt x="58511" y="905174"/>
                    <a:pt x="19213" y="935739"/>
                  </a:cubicBezTo>
                  <a:cubicBezTo>
                    <a:pt x="11790" y="941415"/>
                    <a:pt x="6113" y="949712"/>
                    <a:pt x="0" y="956698"/>
                  </a:cubicBezTo>
                  <a:cubicBezTo>
                    <a:pt x="51961" y="949275"/>
                    <a:pt x="276399" y="905610"/>
                    <a:pt x="407830" y="876355"/>
                  </a:cubicBezTo>
                  <a:cubicBezTo>
                    <a:pt x="568954" y="840550"/>
                    <a:pt x="728767" y="797758"/>
                    <a:pt x="882905" y="737937"/>
                  </a:cubicBezTo>
                  <a:cubicBezTo>
                    <a:pt x="998180" y="693399"/>
                    <a:pt x="1109089" y="639691"/>
                    <a:pt x="1207772" y="563277"/>
                  </a:cubicBezTo>
                  <a:cubicBezTo>
                    <a:pt x="1293355" y="497343"/>
                    <a:pt x="1363219" y="418310"/>
                    <a:pt x="1402080" y="316134"/>
                  </a:cubicBezTo>
                  <a:cubicBezTo>
                    <a:pt x="1430026" y="242340"/>
                    <a:pt x="1445309" y="165927"/>
                    <a:pt x="1429589" y="86020"/>
                  </a:cubicBezTo>
                  <a:close/>
                </a:path>
              </a:pathLst>
            </a:custGeom>
            <a:grpFill/>
            <a:ln w="4358"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718FE46-397E-47AF-B230-CD2E3C7A5EA1}"/>
                </a:ext>
              </a:extLst>
            </p:cNvPr>
            <p:cNvSpPr/>
            <p:nvPr/>
          </p:nvSpPr>
          <p:spPr>
            <a:xfrm>
              <a:off x="1747028" y="5096826"/>
              <a:ext cx="441016" cy="52398"/>
            </a:xfrm>
            <a:custGeom>
              <a:avLst/>
              <a:gdLst>
                <a:gd name="connsiteX0" fmla="*/ 343206 w 441015"/>
                <a:gd name="connsiteY0" fmla="*/ 54581 h 52397"/>
                <a:gd name="connsiteX1" fmla="*/ 444072 w 441015"/>
                <a:gd name="connsiteY1" fmla="*/ 49778 h 52397"/>
                <a:gd name="connsiteX2" fmla="*/ 374645 w 441015"/>
                <a:gd name="connsiteY2" fmla="*/ 24889 h 52397"/>
                <a:gd name="connsiteX3" fmla="*/ 226184 w 441015"/>
                <a:gd name="connsiteY3" fmla="*/ 9606 h 52397"/>
                <a:gd name="connsiteX4" fmla="*/ 0 w 441015"/>
                <a:gd name="connsiteY4" fmla="*/ 0 h 52397"/>
                <a:gd name="connsiteX5" fmla="*/ 24016 w 441015"/>
                <a:gd name="connsiteY5" fmla="*/ 54581 h 52397"/>
                <a:gd name="connsiteX6" fmla="*/ 343206 w 441015"/>
                <a:gd name="connsiteY6" fmla="*/ 54581 h 5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015" h="52397">
                  <a:moveTo>
                    <a:pt x="343206" y="54581"/>
                  </a:moveTo>
                  <a:cubicBezTo>
                    <a:pt x="376828" y="55018"/>
                    <a:pt x="410450" y="51525"/>
                    <a:pt x="444072" y="49778"/>
                  </a:cubicBezTo>
                  <a:cubicBezTo>
                    <a:pt x="444509" y="47595"/>
                    <a:pt x="398661" y="27945"/>
                    <a:pt x="374645" y="24889"/>
                  </a:cubicBezTo>
                  <a:cubicBezTo>
                    <a:pt x="325304" y="17903"/>
                    <a:pt x="275526" y="12663"/>
                    <a:pt x="226184" y="9606"/>
                  </a:cubicBezTo>
                  <a:cubicBezTo>
                    <a:pt x="151081" y="5240"/>
                    <a:pt x="75977" y="3056"/>
                    <a:pt x="0" y="0"/>
                  </a:cubicBezTo>
                  <a:cubicBezTo>
                    <a:pt x="6550" y="27509"/>
                    <a:pt x="15283" y="41045"/>
                    <a:pt x="24016" y="54581"/>
                  </a:cubicBezTo>
                  <a:cubicBezTo>
                    <a:pt x="127065" y="56764"/>
                    <a:pt x="239720" y="53271"/>
                    <a:pt x="343206" y="54581"/>
                  </a:cubicBezTo>
                  <a:close/>
                </a:path>
              </a:pathLst>
            </a:custGeom>
            <a:grpFill/>
            <a:ln w="4358"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1D5C87C-CC32-4EC3-BD48-FD9ABB7AC5CE}"/>
                </a:ext>
              </a:extLst>
            </p:cNvPr>
            <p:cNvSpPr/>
            <p:nvPr/>
          </p:nvSpPr>
          <p:spPr>
            <a:xfrm>
              <a:off x="1945267" y="5496797"/>
              <a:ext cx="410450" cy="61131"/>
            </a:xfrm>
            <a:custGeom>
              <a:avLst/>
              <a:gdLst>
                <a:gd name="connsiteX0" fmla="*/ 395604 w 410450"/>
                <a:gd name="connsiteY0" fmla="*/ 26635 h 61130"/>
                <a:gd name="connsiteX1" fmla="*/ 412633 w 410450"/>
                <a:gd name="connsiteY1" fmla="*/ 16593 h 61130"/>
                <a:gd name="connsiteX2" fmla="*/ 0 w 410450"/>
                <a:gd name="connsiteY2" fmla="*/ 0 h 61130"/>
                <a:gd name="connsiteX3" fmla="*/ 29692 w 410450"/>
                <a:gd name="connsiteY3" fmla="*/ 63314 h 61130"/>
                <a:gd name="connsiteX4" fmla="*/ 279455 w 410450"/>
                <a:gd name="connsiteY4" fmla="*/ 49778 h 61130"/>
                <a:gd name="connsiteX5" fmla="*/ 395604 w 410450"/>
                <a:gd name="connsiteY5" fmla="*/ 26635 h 6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50" h="61130">
                  <a:moveTo>
                    <a:pt x="395604" y="26635"/>
                  </a:moveTo>
                  <a:cubicBezTo>
                    <a:pt x="401717" y="24016"/>
                    <a:pt x="406957" y="20086"/>
                    <a:pt x="412633" y="16593"/>
                  </a:cubicBezTo>
                  <a:cubicBezTo>
                    <a:pt x="412197" y="15283"/>
                    <a:pt x="131431" y="4366"/>
                    <a:pt x="0" y="0"/>
                  </a:cubicBezTo>
                  <a:cubicBezTo>
                    <a:pt x="9606" y="28382"/>
                    <a:pt x="17029" y="48468"/>
                    <a:pt x="29692" y="63314"/>
                  </a:cubicBezTo>
                  <a:cubicBezTo>
                    <a:pt x="100866" y="61131"/>
                    <a:pt x="208282" y="53708"/>
                    <a:pt x="279455" y="49778"/>
                  </a:cubicBezTo>
                  <a:cubicBezTo>
                    <a:pt x="318754" y="47595"/>
                    <a:pt x="358489" y="43228"/>
                    <a:pt x="395604" y="26635"/>
                  </a:cubicBezTo>
                  <a:close/>
                </a:path>
              </a:pathLst>
            </a:custGeom>
            <a:grpFill/>
            <a:ln w="4358"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FAC280F-525E-4214-B6DE-0237A36C1766}"/>
                </a:ext>
              </a:extLst>
            </p:cNvPr>
            <p:cNvSpPr/>
            <p:nvPr/>
          </p:nvSpPr>
          <p:spPr>
            <a:xfrm>
              <a:off x="1789383" y="5192452"/>
              <a:ext cx="379885" cy="52398"/>
            </a:xfrm>
            <a:custGeom>
              <a:avLst/>
              <a:gdLst>
                <a:gd name="connsiteX0" fmla="*/ 351066 w 379884"/>
                <a:gd name="connsiteY0" fmla="*/ 44538 h 52397"/>
                <a:gd name="connsiteX1" fmla="*/ 380321 w 379884"/>
                <a:gd name="connsiteY1" fmla="*/ 31875 h 52397"/>
                <a:gd name="connsiteX2" fmla="*/ 379011 w 379884"/>
                <a:gd name="connsiteY2" fmla="*/ 25326 h 52397"/>
                <a:gd name="connsiteX3" fmla="*/ 873 w 379884"/>
                <a:gd name="connsiteY3" fmla="*/ 0 h 52397"/>
                <a:gd name="connsiteX4" fmla="*/ 0 w 379884"/>
                <a:gd name="connsiteY4" fmla="*/ 5676 h 52397"/>
                <a:gd name="connsiteX5" fmla="*/ 24016 w 379884"/>
                <a:gd name="connsiteY5" fmla="*/ 41045 h 52397"/>
                <a:gd name="connsiteX6" fmla="*/ 37988 w 379884"/>
                <a:gd name="connsiteY6" fmla="*/ 47595 h 52397"/>
                <a:gd name="connsiteX7" fmla="*/ 219634 w 379884"/>
                <a:gd name="connsiteY7" fmla="*/ 55018 h 52397"/>
                <a:gd name="connsiteX8" fmla="*/ 351066 w 379884"/>
                <a:gd name="connsiteY8" fmla="*/ 44538 h 5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884" h="52397">
                  <a:moveTo>
                    <a:pt x="351066" y="44538"/>
                  </a:moveTo>
                  <a:cubicBezTo>
                    <a:pt x="361109" y="41045"/>
                    <a:pt x="370278" y="36242"/>
                    <a:pt x="380321" y="31875"/>
                  </a:cubicBezTo>
                  <a:cubicBezTo>
                    <a:pt x="379885" y="29692"/>
                    <a:pt x="379448" y="27509"/>
                    <a:pt x="379011" y="25326"/>
                  </a:cubicBezTo>
                  <a:cubicBezTo>
                    <a:pt x="252820" y="17029"/>
                    <a:pt x="127065" y="8296"/>
                    <a:pt x="873" y="0"/>
                  </a:cubicBezTo>
                  <a:cubicBezTo>
                    <a:pt x="437" y="1747"/>
                    <a:pt x="437" y="3930"/>
                    <a:pt x="0" y="5676"/>
                  </a:cubicBezTo>
                  <a:cubicBezTo>
                    <a:pt x="7860" y="17466"/>
                    <a:pt x="15283" y="29692"/>
                    <a:pt x="24016" y="41045"/>
                  </a:cubicBezTo>
                  <a:cubicBezTo>
                    <a:pt x="26636" y="44538"/>
                    <a:pt x="33185" y="47595"/>
                    <a:pt x="37988" y="47595"/>
                  </a:cubicBezTo>
                  <a:cubicBezTo>
                    <a:pt x="98683" y="50651"/>
                    <a:pt x="158940" y="53708"/>
                    <a:pt x="219634" y="55018"/>
                  </a:cubicBezTo>
                  <a:cubicBezTo>
                    <a:pt x="263299" y="56328"/>
                    <a:pt x="308274" y="58511"/>
                    <a:pt x="351066" y="44538"/>
                  </a:cubicBezTo>
                  <a:close/>
                </a:path>
              </a:pathLst>
            </a:custGeom>
            <a:grpFill/>
            <a:ln w="4358"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AF5F13A-52E0-4B75-84D4-04ECCA9660E5}"/>
                </a:ext>
              </a:extLst>
            </p:cNvPr>
            <p:cNvSpPr/>
            <p:nvPr/>
          </p:nvSpPr>
          <p:spPr>
            <a:xfrm>
              <a:off x="1843527" y="5285022"/>
              <a:ext cx="349319" cy="56764"/>
            </a:xfrm>
            <a:custGeom>
              <a:avLst/>
              <a:gdLst>
                <a:gd name="connsiteX0" fmla="*/ 192562 w 349319"/>
                <a:gd name="connsiteY0" fmla="*/ 57201 h 56764"/>
                <a:gd name="connsiteX1" fmla="*/ 307838 w 349319"/>
                <a:gd name="connsiteY1" fmla="*/ 51961 h 56764"/>
                <a:gd name="connsiteX2" fmla="*/ 351939 w 349319"/>
                <a:gd name="connsiteY2" fmla="*/ 28819 h 56764"/>
                <a:gd name="connsiteX3" fmla="*/ 0 w 349319"/>
                <a:gd name="connsiteY3" fmla="*/ 0 h 56764"/>
                <a:gd name="connsiteX4" fmla="*/ 27072 w 349319"/>
                <a:gd name="connsiteY4" fmla="*/ 56764 h 56764"/>
                <a:gd name="connsiteX5" fmla="*/ 192562 w 349319"/>
                <a:gd name="connsiteY5" fmla="*/ 57201 h 56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319" h="56764">
                  <a:moveTo>
                    <a:pt x="192562" y="57201"/>
                  </a:moveTo>
                  <a:cubicBezTo>
                    <a:pt x="230987" y="56764"/>
                    <a:pt x="269849" y="55454"/>
                    <a:pt x="307838" y="51961"/>
                  </a:cubicBezTo>
                  <a:cubicBezTo>
                    <a:pt x="323120" y="50651"/>
                    <a:pt x="339713" y="44975"/>
                    <a:pt x="351939" y="28819"/>
                  </a:cubicBezTo>
                  <a:cubicBezTo>
                    <a:pt x="233607" y="6986"/>
                    <a:pt x="117022" y="3057"/>
                    <a:pt x="0" y="0"/>
                  </a:cubicBezTo>
                  <a:cubicBezTo>
                    <a:pt x="6550" y="17029"/>
                    <a:pt x="22269" y="56764"/>
                    <a:pt x="27072" y="56764"/>
                  </a:cubicBezTo>
                  <a:cubicBezTo>
                    <a:pt x="81217" y="58511"/>
                    <a:pt x="138854" y="57638"/>
                    <a:pt x="192562" y="57201"/>
                  </a:cubicBezTo>
                  <a:close/>
                </a:path>
              </a:pathLst>
            </a:custGeom>
            <a:grpFill/>
            <a:ln w="4358"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5A7589C-75C6-4228-9D41-309E25DFAF52}"/>
                </a:ext>
              </a:extLst>
            </p:cNvPr>
            <p:cNvSpPr/>
            <p:nvPr/>
          </p:nvSpPr>
          <p:spPr>
            <a:xfrm>
              <a:off x="1892869" y="5381521"/>
              <a:ext cx="362419" cy="61131"/>
            </a:xfrm>
            <a:custGeom>
              <a:avLst/>
              <a:gdLst>
                <a:gd name="connsiteX0" fmla="*/ 362419 w 362418"/>
                <a:gd name="connsiteY0" fmla="*/ 45412 h 61130"/>
                <a:gd name="connsiteX1" fmla="*/ 321810 w 362418"/>
                <a:gd name="connsiteY1" fmla="*/ 26636 h 61130"/>
                <a:gd name="connsiteX2" fmla="*/ 210028 w 362418"/>
                <a:gd name="connsiteY2" fmla="*/ 16593 h 61130"/>
                <a:gd name="connsiteX3" fmla="*/ 0 w 362418"/>
                <a:gd name="connsiteY3" fmla="*/ 0 h 61130"/>
                <a:gd name="connsiteX4" fmla="*/ 23142 w 362418"/>
                <a:gd name="connsiteY4" fmla="*/ 54581 h 61130"/>
                <a:gd name="connsiteX5" fmla="*/ 362419 w 362418"/>
                <a:gd name="connsiteY5" fmla="*/ 45412 h 6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418" h="61130">
                  <a:moveTo>
                    <a:pt x="362419" y="45412"/>
                  </a:moveTo>
                  <a:cubicBezTo>
                    <a:pt x="349319" y="37115"/>
                    <a:pt x="335783" y="28382"/>
                    <a:pt x="321810" y="26636"/>
                  </a:cubicBezTo>
                  <a:cubicBezTo>
                    <a:pt x="284695" y="21832"/>
                    <a:pt x="247580" y="18339"/>
                    <a:pt x="210028" y="16593"/>
                  </a:cubicBezTo>
                  <a:cubicBezTo>
                    <a:pt x="160687" y="13973"/>
                    <a:pt x="23142" y="4803"/>
                    <a:pt x="0" y="0"/>
                  </a:cubicBezTo>
                  <a:cubicBezTo>
                    <a:pt x="7860" y="18776"/>
                    <a:pt x="14846" y="35369"/>
                    <a:pt x="23142" y="54581"/>
                  </a:cubicBezTo>
                  <a:cubicBezTo>
                    <a:pt x="134488" y="67244"/>
                    <a:pt x="248017" y="60694"/>
                    <a:pt x="362419" y="45412"/>
                  </a:cubicBezTo>
                  <a:close/>
                </a:path>
              </a:pathLst>
            </a:custGeom>
            <a:grpFill/>
            <a:ln w="4358"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7B30926-93EC-487B-8F6E-853DBFC49012}"/>
                </a:ext>
              </a:extLst>
            </p:cNvPr>
            <p:cNvSpPr/>
            <p:nvPr/>
          </p:nvSpPr>
          <p:spPr>
            <a:xfrm>
              <a:off x="1701616" y="4988101"/>
              <a:ext cx="480314" cy="65497"/>
            </a:xfrm>
            <a:custGeom>
              <a:avLst/>
              <a:gdLst>
                <a:gd name="connsiteX0" fmla="*/ 181646 w 480313"/>
                <a:gd name="connsiteY0" fmla="*/ 61567 h 65497"/>
                <a:gd name="connsiteX1" fmla="*/ 369842 w 480313"/>
                <a:gd name="connsiteY1" fmla="*/ 65497 h 65497"/>
                <a:gd name="connsiteX2" fmla="*/ 480751 w 480313"/>
                <a:gd name="connsiteY2" fmla="*/ 55018 h 65497"/>
                <a:gd name="connsiteX3" fmla="*/ 480314 w 480313"/>
                <a:gd name="connsiteY3" fmla="*/ 47158 h 65497"/>
                <a:gd name="connsiteX4" fmla="*/ 0 w 480313"/>
                <a:gd name="connsiteY4" fmla="*/ 0 h 65497"/>
                <a:gd name="connsiteX5" fmla="*/ 12226 w 480313"/>
                <a:gd name="connsiteY5" fmla="*/ 41045 h 65497"/>
                <a:gd name="connsiteX6" fmla="*/ 44975 w 480313"/>
                <a:gd name="connsiteY6" fmla="*/ 61567 h 65497"/>
                <a:gd name="connsiteX7" fmla="*/ 181646 w 480313"/>
                <a:gd name="connsiteY7" fmla="*/ 61567 h 65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313" h="65497">
                  <a:moveTo>
                    <a:pt x="181646" y="61567"/>
                  </a:moveTo>
                  <a:cubicBezTo>
                    <a:pt x="244523" y="62441"/>
                    <a:pt x="307401" y="65934"/>
                    <a:pt x="369842" y="65497"/>
                  </a:cubicBezTo>
                  <a:cubicBezTo>
                    <a:pt x="406957" y="65061"/>
                    <a:pt x="444072" y="58948"/>
                    <a:pt x="480751" y="55018"/>
                  </a:cubicBezTo>
                  <a:cubicBezTo>
                    <a:pt x="480751" y="52398"/>
                    <a:pt x="480314" y="49778"/>
                    <a:pt x="480314" y="47158"/>
                  </a:cubicBezTo>
                  <a:cubicBezTo>
                    <a:pt x="323557" y="18776"/>
                    <a:pt x="162434" y="32749"/>
                    <a:pt x="0" y="0"/>
                  </a:cubicBezTo>
                  <a:cubicBezTo>
                    <a:pt x="5240" y="16593"/>
                    <a:pt x="9170" y="28819"/>
                    <a:pt x="12226" y="41045"/>
                  </a:cubicBezTo>
                  <a:cubicBezTo>
                    <a:pt x="16593" y="58511"/>
                    <a:pt x="26199" y="62441"/>
                    <a:pt x="44975" y="61567"/>
                  </a:cubicBezTo>
                  <a:cubicBezTo>
                    <a:pt x="90823" y="59384"/>
                    <a:pt x="136235" y="60694"/>
                    <a:pt x="181646" y="61567"/>
                  </a:cubicBezTo>
                  <a:close/>
                </a:path>
              </a:pathLst>
            </a:custGeom>
            <a:grpFill/>
            <a:ln w="4358"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327A8D4-FFB0-4F8A-9514-08D180553E32}"/>
                </a:ext>
              </a:extLst>
            </p:cNvPr>
            <p:cNvSpPr/>
            <p:nvPr/>
          </p:nvSpPr>
          <p:spPr>
            <a:xfrm>
              <a:off x="1651402" y="4797722"/>
              <a:ext cx="449749" cy="74230"/>
            </a:xfrm>
            <a:custGeom>
              <a:avLst/>
              <a:gdLst>
                <a:gd name="connsiteX0" fmla="*/ 429226 w 449748"/>
                <a:gd name="connsiteY0" fmla="*/ 75104 h 74230"/>
                <a:gd name="connsiteX1" fmla="*/ 449749 w 449748"/>
                <a:gd name="connsiteY1" fmla="*/ 75104 h 74230"/>
                <a:gd name="connsiteX2" fmla="*/ 279455 w 449748"/>
                <a:gd name="connsiteY2" fmla="*/ 41918 h 74230"/>
                <a:gd name="connsiteX3" fmla="*/ 92133 w 449748"/>
                <a:gd name="connsiteY3" fmla="*/ 13973 h 74230"/>
                <a:gd name="connsiteX4" fmla="*/ 0 w 449748"/>
                <a:gd name="connsiteY4" fmla="*/ 0 h 74230"/>
                <a:gd name="connsiteX5" fmla="*/ 10480 w 449748"/>
                <a:gd name="connsiteY5" fmla="*/ 55454 h 74230"/>
                <a:gd name="connsiteX6" fmla="*/ 196929 w 449748"/>
                <a:gd name="connsiteY6" fmla="*/ 74230 h 74230"/>
                <a:gd name="connsiteX7" fmla="*/ 429226 w 449748"/>
                <a:gd name="connsiteY7" fmla="*/ 75104 h 7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748" h="74230">
                  <a:moveTo>
                    <a:pt x="429226" y="75104"/>
                  </a:moveTo>
                  <a:cubicBezTo>
                    <a:pt x="435339" y="75104"/>
                    <a:pt x="441452" y="75104"/>
                    <a:pt x="449749" y="75104"/>
                  </a:cubicBezTo>
                  <a:cubicBezTo>
                    <a:pt x="444072" y="56328"/>
                    <a:pt x="306964" y="45411"/>
                    <a:pt x="279455" y="41918"/>
                  </a:cubicBezTo>
                  <a:cubicBezTo>
                    <a:pt x="216578" y="34932"/>
                    <a:pt x="154574" y="23579"/>
                    <a:pt x="92133" y="13973"/>
                  </a:cubicBezTo>
                  <a:cubicBezTo>
                    <a:pt x="62004" y="9170"/>
                    <a:pt x="31875" y="4803"/>
                    <a:pt x="0" y="0"/>
                  </a:cubicBezTo>
                  <a:cubicBezTo>
                    <a:pt x="0" y="14410"/>
                    <a:pt x="1747" y="51088"/>
                    <a:pt x="10480" y="55454"/>
                  </a:cubicBezTo>
                  <a:cubicBezTo>
                    <a:pt x="39298" y="69427"/>
                    <a:pt x="136671" y="71610"/>
                    <a:pt x="196929" y="74230"/>
                  </a:cubicBezTo>
                  <a:cubicBezTo>
                    <a:pt x="274216" y="77724"/>
                    <a:pt x="351939" y="75104"/>
                    <a:pt x="429226" y="75104"/>
                  </a:cubicBezTo>
                  <a:close/>
                </a:path>
              </a:pathLst>
            </a:custGeom>
            <a:grpFill/>
            <a:ln w="4358"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90EA3A5-A3D4-4728-86FB-516C2A578E3A}"/>
                </a:ext>
              </a:extLst>
            </p:cNvPr>
            <p:cNvSpPr/>
            <p:nvPr/>
          </p:nvSpPr>
          <p:spPr>
            <a:xfrm>
              <a:off x="1683277" y="4902081"/>
              <a:ext cx="458482" cy="61131"/>
            </a:xfrm>
            <a:custGeom>
              <a:avLst/>
              <a:gdLst>
                <a:gd name="connsiteX0" fmla="*/ 155884 w 458481"/>
                <a:gd name="connsiteY0" fmla="*/ 58074 h 61130"/>
                <a:gd name="connsiteX1" fmla="*/ 455425 w 458481"/>
                <a:gd name="connsiteY1" fmla="*/ 53271 h 61130"/>
                <a:gd name="connsiteX2" fmla="*/ 462411 w 458481"/>
                <a:gd name="connsiteY2" fmla="*/ 48905 h 61130"/>
                <a:gd name="connsiteX3" fmla="*/ 414380 w 458481"/>
                <a:gd name="connsiteY3" fmla="*/ 33622 h 61130"/>
                <a:gd name="connsiteX4" fmla="*/ 205662 w 458481"/>
                <a:gd name="connsiteY4" fmla="*/ 13099 h 61130"/>
                <a:gd name="connsiteX5" fmla="*/ 93006 w 458481"/>
                <a:gd name="connsiteY5" fmla="*/ 7423 h 61130"/>
                <a:gd name="connsiteX6" fmla="*/ 0 w 458481"/>
                <a:gd name="connsiteY6" fmla="*/ 0 h 61130"/>
                <a:gd name="connsiteX7" fmla="*/ 10480 w 458481"/>
                <a:gd name="connsiteY7" fmla="*/ 53708 h 61130"/>
                <a:gd name="connsiteX8" fmla="*/ 155884 w 458481"/>
                <a:gd name="connsiteY8" fmla="*/ 58074 h 6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481" h="61130">
                  <a:moveTo>
                    <a:pt x="155884" y="58074"/>
                  </a:moveTo>
                  <a:cubicBezTo>
                    <a:pt x="255876" y="57638"/>
                    <a:pt x="355869" y="55018"/>
                    <a:pt x="455425" y="53271"/>
                  </a:cubicBezTo>
                  <a:cubicBezTo>
                    <a:pt x="456735" y="53271"/>
                    <a:pt x="458045" y="51961"/>
                    <a:pt x="462411" y="48905"/>
                  </a:cubicBezTo>
                  <a:cubicBezTo>
                    <a:pt x="444509" y="43228"/>
                    <a:pt x="429663" y="37115"/>
                    <a:pt x="414380" y="33622"/>
                  </a:cubicBezTo>
                  <a:cubicBezTo>
                    <a:pt x="345826" y="17029"/>
                    <a:pt x="275962" y="15283"/>
                    <a:pt x="205662" y="13099"/>
                  </a:cubicBezTo>
                  <a:cubicBezTo>
                    <a:pt x="168110" y="11790"/>
                    <a:pt x="130558" y="9606"/>
                    <a:pt x="93006" y="7423"/>
                  </a:cubicBezTo>
                  <a:cubicBezTo>
                    <a:pt x="62441" y="5677"/>
                    <a:pt x="31875" y="2620"/>
                    <a:pt x="0" y="0"/>
                  </a:cubicBezTo>
                  <a:cubicBezTo>
                    <a:pt x="437" y="31002"/>
                    <a:pt x="3930" y="39298"/>
                    <a:pt x="10480" y="53708"/>
                  </a:cubicBezTo>
                  <a:cubicBezTo>
                    <a:pt x="54581" y="67681"/>
                    <a:pt x="110472" y="58511"/>
                    <a:pt x="155884" y="58074"/>
                  </a:cubicBezTo>
                  <a:close/>
                </a:path>
              </a:pathLst>
            </a:custGeom>
            <a:grpFill/>
            <a:ln w="4358"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A8F3C4B-EB0D-4EA5-ACC2-033051F5DA10}"/>
                </a:ext>
              </a:extLst>
            </p:cNvPr>
            <p:cNvSpPr/>
            <p:nvPr/>
          </p:nvSpPr>
          <p:spPr>
            <a:xfrm>
              <a:off x="1626513" y="4712138"/>
              <a:ext cx="541445" cy="69864"/>
            </a:xfrm>
            <a:custGeom>
              <a:avLst/>
              <a:gdLst>
                <a:gd name="connsiteX0" fmla="*/ 336656 w 541444"/>
                <a:gd name="connsiteY0" fmla="*/ 71174 h 69863"/>
                <a:gd name="connsiteX1" fmla="*/ 542755 w 541444"/>
                <a:gd name="connsiteY1" fmla="*/ 71611 h 69863"/>
                <a:gd name="connsiteX2" fmla="*/ 537952 w 541444"/>
                <a:gd name="connsiteY2" fmla="*/ 65934 h 69863"/>
                <a:gd name="connsiteX3" fmla="*/ 507823 w 541444"/>
                <a:gd name="connsiteY3" fmla="*/ 55454 h 69863"/>
                <a:gd name="connsiteX4" fmla="*/ 273342 w 541444"/>
                <a:gd name="connsiteY4" fmla="*/ 24452 h 69863"/>
                <a:gd name="connsiteX5" fmla="*/ 139291 w 541444"/>
                <a:gd name="connsiteY5" fmla="*/ 14846 h 69863"/>
                <a:gd name="connsiteX6" fmla="*/ 0 w 541444"/>
                <a:gd name="connsiteY6" fmla="*/ 0 h 69863"/>
                <a:gd name="connsiteX7" fmla="*/ 8733 w 541444"/>
                <a:gd name="connsiteY7" fmla="*/ 35805 h 69863"/>
                <a:gd name="connsiteX8" fmla="*/ 21396 w 541444"/>
                <a:gd name="connsiteY8" fmla="*/ 49778 h 69863"/>
                <a:gd name="connsiteX9" fmla="*/ 239284 w 541444"/>
                <a:gd name="connsiteY9" fmla="*/ 66807 h 69863"/>
                <a:gd name="connsiteX10" fmla="*/ 336656 w 541444"/>
                <a:gd name="connsiteY10" fmla="*/ 71174 h 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1444" h="69863">
                  <a:moveTo>
                    <a:pt x="336656" y="71174"/>
                  </a:moveTo>
                  <a:cubicBezTo>
                    <a:pt x="404337" y="72047"/>
                    <a:pt x="472454" y="71611"/>
                    <a:pt x="542755" y="71611"/>
                  </a:cubicBezTo>
                  <a:cubicBezTo>
                    <a:pt x="539698" y="68117"/>
                    <a:pt x="539262" y="66371"/>
                    <a:pt x="537952" y="65934"/>
                  </a:cubicBezTo>
                  <a:cubicBezTo>
                    <a:pt x="527909" y="62441"/>
                    <a:pt x="517866" y="58511"/>
                    <a:pt x="507823" y="55454"/>
                  </a:cubicBezTo>
                  <a:cubicBezTo>
                    <a:pt x="431409" y="33185"/>
                    <a:pt x="352376" y="30129"/>
                    <a:pt x="273342" y="24452"/>
                  </a:cubicBezTo>
                  <a:cubicBezTo>
                    <a:pt x="228804" y="21396"/>
                    <a:pt x="183829" y="19213"/>
                    <a:pt x="139291" y="14846"/>
                  </a:cubicBezTo>
                  <a:cubicBezTo>
                    <a:pt x="99119" y="10916"/>
                    <a:pt x="41918" y="5240"/>
                    <a:pt x="0" y="0"/>
                  </a:cubicBezTo>
                  <a:cubicBezTo>
                    <a:pt x="0" y="11353"/>
                    <a:pt x="9170" y="23579"/>
                    <a:pt x="8733" y="35805"/>
                  </a:cubicBezTo>
                  <a:cubicBezTo>
                    <a:pt x="8296" y="44975"/>
                    <a:pt x="12226" y="48905"/>
                    <a:pt x="21396" y="49778"/>
                  </a:cubicBezTo>
                  <a:cubicBezTo>
                    <a:pt x="91260" y="55454"/>
                    <a:pt x="169857" y="61568"/>
                    <a:pt x="239284" y="66807"/>
                  </a:cubicBezTo>
                  <a:cubicBezTo>
                    <a:pt x="271596" y="68991"/>
                    <a:pt x="303908" y="70737"/>
                    <a:pt x="336656" y="71174"/>
                  </a:cubicBezTo>
                  <a:close/>
                </a:path>
              </a:pathLst>
            </a:custGeom>
            <a:grpFill/>
            <a:ln w="4358"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BC74F89-DB7D-4904-9756-88261E982E78}"/>
                </a:ext>
              </a:extLst>
            </p:cNvPr>
            <p:cNvSpPr/>
            <p:nvPr/>
          </p:nvSpPr>
          <p:spPr>
            <a:xfrm>
              <a:off x="1998973" y="5601528"/>
              <a:ext cx="392984" cy="43665"/>
            </a:xfrm>
            <a:custGeom>
              <a:avLst/>
              <a:gdLst>
                <a:gd name="connsiteX0" fmla="*/ 308276 w 392984"/>
                <a:gd name="connsiteY0" fmla="*/ 36307 h 43664"/>
                <a:gd name="connsiteX1" fmla="*/ 393422 w 392984"/>
                <a:gd name="connsiteY1" fmla="*/ 4868 h 43664"/>
                <a:gd name="connsiteX2" fmla="*/ 1 w 392984"/>
                <a:gd name="connsiteY2" fmla="*/ 938 h 43664"/>
                <a:gd name="connsiteX3" fmla="*/ 15284 w 392984"/>
                <a:gd name="connsiteY3" fmla="*/ 42420 h 43664"/>
                <a:gd name="connsiteX4" fmla="*/ 29694 w 392984"/>
                <a:gd name="connsiteY4" fmla="*/ 42857 h 43664"/>
                <a:gd name="connsiteX5" fmla="*/ 308276 w 392984"/>
                <a:gd name="connsiteY5" fmla="*/ 36307 h 4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984" h="43664">
                  <a:moveTo>
                    <a:pt x="308276" y="36307"/>
                  </a:moveTo>
                  <a:cubicBezTo>
                    <a:pt x="336658" y="31940"/>
                    <a:pt x="365040" y="24954"/>
                    <a:pt x="393422" y="4868"/>
                  </a:cubicBezTo>
                  <a:cubicBezTo>
                    <a:pt x="385126" y="3122"/>
                    <a:pt x="-872" y="-2118"/>
                    <a:pt x="1" y="938"/>
                  </a:cubicBezTo>
                  <a:cubicBezTo>
                    <a:pt x="4805" y="19714"/>
                    <a:pt x="10044" y="31067"/>
                    <a:pt x="15284" y="42420"/>
                  </a:cubicBezTo>
                  <a:cubicBezTo>
                    <a:pt x="14848" y="42420"/>
                    <a:pt x="27947" y="42857"/>
                    <a:pt x="29694" y="42857"/>
                  </a:cubicBezTo>
                  <a:cubicBezTo>
                    <a:pt x="122700" y="45040"/>
                    <a:pt x="215706" y="50716"/>
                    <a:pt x="308276" y="36307"/>
                  </a:cubicBezTo>
                  <a:close/>
                </a:path>
              </a:pathLst>
            </a:custGeom>
            <a:grpFill/>
            <a:ln w="4358"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EF65E9F-1CAD-4229-AD47-5BA70A0C0AAE}"/>
                </a:ext>
              </a:extLst>
            </p:cNvPr>
            <p:cNvSpPr/>
            <p:nvPr/>
          </p:nvSpPr>
          <p:spPr>
            <a:xfrm>
              <a:off x="2038518" y="5860089"/>
              <a:ext cx="720471" cy="100429"/>
            </a:xfrm>
            <a:custGeom>
              <a:avLst/>
              <a:gdLst>
                <a:gd name="connsiteX0" fmla="*/ 25517 w 720470"/>
                <a:gd name="connsiteY0" fmla="*/ 62004 h 100429"/>
                <a:gd name="connsiteX1" fmla="*/ 31630 w 720470"/>
                <a:gd name="connsiteY1" fmla="*/ 64187 h 100429"/>
                <a:gd name="connsiteX2" fmla="*/ 180964 w 720470"/>
                <a:gd name="connsiteY2" fmla="*/ 87766 h 100429"/>
                <a:gd name="connsiteX3" fmla="*/ 360427 w 720470"/>
                <a:gd name="connsiteY3" fmla="*/ 99992 h 100429"/>
                <a:gd name="connsiteX4" fmla="*/ 661278 w 720470"/>
                <a:gd name="connsiteY4" fmla="*/ 87766 h 100429"/>
                <a:gd name="connsiteX5" fmla="*/ 722845 w 720470"/>
                <a:gd name="connsiteY5" fmla="*/ 59821 h 100429"/>
                <a:gd name="connsiteX6" fmla="*/ 191 w 720470"/>
                <a:gd name="connsiteY6" fmla="*/ 0 h 100429"/>
                <a:gd name="connsiteX7" fmla="*/ 25517 w 720470"/>
                <a:gd name="connsiteY7" fmla="*/ 62004 h 100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70" h="100429">
                  <a:moveTo>
                    <a:pt x="25517" y="62004"/>
                  </a:moveTo>
                  <a:cubicBezTo>
                    <a:pt x="26390" y="63314"/>
                    <a:pt x="29447" y="64187"/>
                    <a:pt x="31630" y="64187"/>
                  </a:cubicBezTo>
                  <a:cubicBezTo>
                    <a:pt x="81408" y="72047"/>
                    <a:pt x="130749" y="82527"/>
                    <a:pt x="180964" y="87766"/>
                  </a:cubicBezTo>
                  <a:cubicBezTo>
                    <a:pt x="240785" y="94316"/>
                    <a:pt x="300606" y="97373"/>
                    <a:pt x="360427" y="99992"/>
                  </a:cubicBezTo>
                  <a:cubicBezTo>
                    <a:pt x="460856" y="104359"/>
                    <a:pt x="561285" y="101303"/>
                    <a:pt x="661278" y="87766"/>
                  </a:cubicBezTo>
                  <a:cubicBezTo>
                    <a:pt x="682674" y="84710"/>
                    <a:pt x="704506" y="79907"/>
                    <a:pt x="722845" y="59821"/>
                  </a:cubicBezTo>
                  <a:cubicBezTo>
                    <a:pt x="478322" y="56764"/>
                    <a:pt x="237728" y="50215"/>
                    <a:pt x="191" y="0"/>
                  </a:cubicBezTo>
                  <a:cubicBezTo>
                    <a:pt x="-1992" y="2183"/>
                    <a:pt x="15037" y="43228"/>
                    <a:pt x="25517" y="62004"/>
                  </a:cubicBezTo>
                  <a:close/>
                </a:path>
              </a:pathLst>
            </a:custGeom>
            <a:grpFill/>
            <a:ln w="4358"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FC23B393-CA99-455F-8A66-395B805B91FE}"/>
                </a:ext>
              </a:extLst>
            </p:cNvPr>
            <p:cNvSpPr/>
            <p:nvPr/>
          </p:nvSpPr>
          <p:spPr>
            <a:xfrm>
              <a:off x="2033033" y="5682809"/>
              <a:ext cx="344953" cy="61131"/>
            </a:xfrm>
            <a:custGeom>
              <a:avLst/>
              <a:gdLst>
                <a:gd name="connsiteX0" fmla="*/ 234044 w 344952"/>
                <a:gd name="connsiteY0" fmla="*/ 58948 h 61130"/>
                <a:gd name="connsiteX1" fmla="*/ 331417 w 344952"/>
                <a:gd name="connsiteY1" fmla="*/ 36679 h 61130"/>
                <a:gd name="connsiteX2" fmla="*/ 348883 w 344952"/>
                <a:gd name="connsiteY2" fmla="*/ 27072 h 61130"/>
                <a:gd name="connsiteX3" fmla="*/ 0 w 344952"/>
                <a:gd name="connsiteY3" fmla="*/ 0 h 61130"/>
                <a:gd name="connsiteX4" fmla="*/ 14410 w 344952"/>
                <a:gd name="connsiteY4" fmla="*/ 52398 h 61130"/>
                <a:gd name="connsiteX5" fmla="*/ 234044 w 344952"/>
                <a:gd name="connsiteY5" fmla="*/ 58948 h 6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952" h="61130">
                  <a:moveTo>
                    <a:pt x="234044" y="58948"/>
                  </a:moveTo>
                  <a:cubicBezTo>
                    <a:pt x="266793" y="55891"/>
                    <a:pt x="299105" y="44538"/>
                    <a:pt x="331417" y="36679"/>
                  </a:cubicBezTo>
                  <a:cubicBezTo>
                    <a:pt x="337530" y="34932"/>
                    <a:pt x="343206" y="30129"/>
                    <a:pt x="348883" y="27072"/>
                  </a:cubicBezTo>
                  <a:cubicBezTo>
                    <a:pt x="348446" y="25326"/>
                    <a:pt x="113529" y="7423"/>
                    <a:pt x="0" y="0"/>
                  </a:cubicBezTo>
                  <a:cubicBezTo>
                    <a:pt x="0" y="11353"/>
                    <a:pt x="6550" y="43665"/>
                    <a:pt x="14410" y="52398"/>
                  </a:cubicBezTo>
                  <a:cubicBezTo>
                    <a:pt x="82527" y="66808"/>
                    <a:pt x="165053" y="65061"/>
                    <a:pt x="234044" y="58948"/>
                  </a:cubicBezTo>
                  <a:close/>
                </a:path>
              </a:pathLst>
            </a:custGeom>
            <a:grpFill/>
            <a:ln w="4358"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5A06A24-F56C-4481-B32E-DEA8254EE7B6}"/>
                </a:ext>
              </a:extLst>
            </p:cNvPr>
            <p:cNvSpPr/>
            <p:nvPr/>
          </p:nvSpPr>
          <p:spPr>
            <a:xfrm>
              <a:off x="2053854" y="5771348"/>
              <a:ext cx="371152" cy="61131"/>
            </a:xfrm>
            <a:custGeom>
              <a:avLst/>
              <a:gdLst>
                <a:gd name="connsiteX0" fmla="*/ 26337 w 371151"/>
                <a:gd name="connsiteY0" fmla="*/ 1848 h 61130"/>
                <a:gd name="connsiteX1" fmla="*/ 1448 w 371151"/>
                <a:gd name="connsiteY1" fmla="*/ 1848 h 61130"/>
                <a:gd name="connsiteX2" fmla="*/ 7124 w 371151"/>
                <a:gd name="connsiteY2" fmla="*/ 37653 h 61130"/>
                <a:gd name="connsiteX3" fmla="*/ 307975 w 371151"/>
                <a:gd name="connsiteY3" fmla="*/ 58175 h 61130"/>
                <a:gd name="connsiteX4" fmla="*/ 373910 w 371151"/>
                <a:gd name="connsiteY4" fmla="*/ 35906 h 61130"/>
                <a:gd name="connsiteX5" fmla="*/ 153402 w 371151"/>
                <a:gd name="connsiteY5" fmla="*/ 10144 h 61130"/>
                <a:gd name="connsiteX6" fmla="*/ 26337 w 371151"/>
                <a:gd name="connsiteY6" fmla="*/ 1848 h 6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151" h="61130">
                  <a:moveTo>
                    <a:pt x="26337" y="1848"/>
                  </a:moveTo>
                  <a:cubicBezTo>
                    <a:pt x="19787" y="1411"/>
                    <a:pt x="3194" y="-2082"/>
                    <a:pt x="1448" y="1848"/>
                  </a:cubicBezTo>
                  <a:cubicBezTo>
                    <a:pt x="-2482" y="12327"/>
                    <a:pt x="2321" y="24553"/>
                    <a:pt x="7124" y="37653"/>
                  </a:cubicBezTo>
                  <a:cubicBezTo>
                    <a:pt x="10617" y="46386"/>
                    <a:pt x="219336" y="69528"/>
                    <a:pt x="307975" y="58175"/>
                  </a:cubicBezTo>
                  <a:cubicBezTo>
                    <a:pt x="330681" y="55119"/>
                    <a:pt x="374346" y="37653"/>
                    <a:pt x="373910" y="35906"/>
                  </a:cubicBezTo>
                  <a:cubicBezTo>
                    <a:pt x="372163" y="35033"/>
                    <a:pt x="225449" y="14074"/>
                    <a:pt x="153402" y="10144"/>
                  </a:cubicBezTo>
                  <a:cubicBezTo>
                    <a:pt x="111483" y="7961"/>
                    <a:pt x="69128" y="4031"/>
                    <a:pt x="26337" y="1848"/>
                  </a:cubicBezTo>
                  <a:close/>
                </a:path>
              </a:pathLst>
            </a:custGeom>
            <a:grpFill/>
            <a:ln w="4358"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5A7820D0-2B5B-407E-BFF3-432DC24D70EF}"/>
                </a:ext>
              </a:extLst>
            </p:cNvPr>
            <p:cNvSpPr/>
            <p:nvPr/>
          </p:nvSpPr>
          <p:spPr>
            <a:xfrm>
              <a:off x="1287358" y="4279961"/>
              <a:ext cx="2768355" cy="1790261"/>
            </a:xfrm>
            <a:custGeom>
              <a:avLst/>
              <a:gdLst>
                <a:gd name="connsiteX0" fmla="*/ 2454283 w 2768355"/>
                <a:gd name="connsiteY0" fmla="*/ 1124266 h 1790261"/>
                <a:gd name="connsiteX1" fmla="*/ 2685271 w 2768355"/>
                <a:gd name="connsiteY1" fmla="*/ 922097 h 1790261"/>
                <a:gd name="connsiteX2" fmla="*/ 2768234 w 2768355"/>
                <a:gd name="connsiteY2" fmla="*/ 670587 h 1790261"/>
                <a:gd name="connsiteX3" fmla="*/ 2666058 w 2768355"/>
                <a:gd name="connsiteY3" fmla="*/ 483265 h 1790261"/>
                <a:gd name="connsiteX4" fmla="*/ 2494892 w 2768355"/>
                <a:gd name="connsiteY4" fmla="*/ 421697 h 1790261"/>
                <a:gd name="connsiteX5" fmla="*/ 2376123 w 2768355"/>
                <a:gd name="connsiteY5" fmla="*/ 485885 h 1790261"/>
                <a:gd name="connsiteX6" fmla="*/ 2337261 w 2768355"/>
                <a:gd name="connsiteY6" fmla="*/ 561425 h 1790261"/>
                <a:gd name="connsiteX7" fmla="*/ 2280497 w 2768355"/>
                <a:gd name="connsiteY7" fmla="*/ 645699 h 1790261"/>
                <a:gd name="connsiteX8" fmla="*/ 2294906 w 2768355"/>
                <a:gd name="connsiteY8" fmla="*/ 594174 h 1790261"/>
                <a:gd name="connsiteX9" fmla="*/ 2335078 w 2768355"/>
                <a:gd name="connsiteY9" fmla="*/ 440037 h 1790261"/>
                <a:gd name="connsiteX10" fmla="*/ 2291850 w 2768355"/>
                <a:gd name="connsiteY10" fmla="*/ 367116 h 1790261"/>
                <a:gd name="connsiteX11" fmla="*/ 2253861 w 2768355"/>
                <a:gd name="connsiteY11" fmla="*/ 348340 h 1790261"/>
                <a:gd name="connsiteX12" fmla="*/ 2315866 w 2768355"/>
                <a:gd name="connsiteY12" fmla="*/ 321705 h 1790261"/>
                <a:gd name="connsiteX13" fmla="*/ 2418041 w 2768355"/>
                <a:gd name="connsiteY13" fmla="*/ 281097 h 1790261"/>
                <a:gd name="connsiteX14" fmla="*/ 2459523 w 2768355"/>
                <a:gd name="connsiteY14" fmla="*/ 241361 h 1790261"/>
                <a:gd name="connsiteX15" fmla="*/ 2428958 w 2768355"/>
                <a:gd name="connsiteY15" fmla="*/ 155778 h 1790261"/>
                <a:gd name="connsiteX16" fmla="*/ 2333332 w 2768355"/>
                <a:gd name="connsiteY16" fmla="*/ 107747 h 1790261"/>
                <a:gd name="connsiteX17" fmla="*/ 1921135 w 2768355"/>
                <a:gd name="connsiteY17" fmla="*/ 23910 h 1790261"/>
                <a:gd name="connsiteX18" fmla="*/ 1668752 w 2768355"/>
                <a:gd name="connsiteY18" fmla="*/ 15614 h 1790261"/>
                <a:gd name="connsiteX19" fmla="*/ 1576182 w 2768355"/>
                <a:gd name="connsiteY19" fmla="*/ 57969 h 1790261"/>
                <a:gd name="connsiteX20" fmla="*/ 1556969 w 2768355"/>
                <a:gd name="connsiteY20" fmla="*/ 91154 h 1790261"/>
                <a:gd name="connsiteX21" fmla="*/ 1566139 w 2768355"/>
                <a:gd name="connsiteY21" fmla="*/ 105564 h 1790261"/>
                <a:gd name="connsiteX22" fmla="*/ 1629453 w 2768355"/>
                <a:gd name="connsiteY22" fmla="*/ 112550 h 1790261"/>
                <a:gd name="connsiteX23" fmla="*/ 1921135 w 2768355"/>
                <a:gd name="connsiteY23" fmla="*/ 135256 h 1790261"/>
                <a:gd name="connsiteX24" fmla="*/ 2163912 w 2768355"/>
                <a:gd name="connsiteY24" fmla="*/ 144425 h 1790261"/>
                <a:gd name="connsiteX25" fmla="*/ 2044270 w 2768355"/>
                <a:gd name="connsiteY25" fmla="*/ 119100 h 1790261"/>
                <a:gd name="connsiteX26" fmla="*/ 1922445 w 2768355"/>
                <a:gd name="connsiteY26" fmla="*/ 104254 h 1790261"/>
                <a:gd name="connsiteX27" fmla="*/ 1800183 w 2768355"/>
                <a:gd name="connsiteY27" fmla="*/ 93337 h 1790261"/>
                <a:gd name="connsiteX28" fmla="*/ 1681414 w 2768355"/>
                <a:gd name="connsiteY28" fmla="*/ 78491 h 1790261"/>
                <a:gd name="connsiteX29" fmla="*/ 1682288 w 2768355"/>
                <a:gd name="connsiteY29" fmla="*/ 73688 h 1790261"/>
                <a:gd name="connsiteX30" fmla="*/ 1710670 w 2768355"/>
                <a:gd name="connsiteY30" fmla="*/ 75435 h 1790261"/>
                <a:gd name="connsiteX31" fmla="*/ 2044706 w 2768355"/>
                <a:gd name="connsiteY31" fmla="*/ 96394 h 1790261"/>
                <a:gd name="connsiteX32" fmla="*/ 2246002 w 2768355"/>
                <a:gd name="connsiteY32" fmla="*/ 152722 h 1790261"/>
                <a:gd name="connsiteX33" fmla="*/ 2277004 w 2768355"/>
                <a:gd name="connsiteY33" fmla="*/ 170624 h 1790261"/>
                <a:gd name="connsiteX34" fmla="*/ 2266524 w 2768355"/>
                <a:gd name="connsiteY34" fmla="*/ 178921 h 1790261"/>
                <a:gd name="connsiteX35" fmla="*/ 2233339 w 2768355"/>
                <a:gd name="connsiteY35" fmla="*/ 199006 h 1790261"/>
                <a:gd name="connsiteX36" fmla="*/ 1956503 w 2768355"/>
                <a:gd name="connsiteY36" fmla="*/ 276293 h 1790261"/>
                <a:gd name="connsiteX37" fmla="*/ 1618973 w 2768355"/>
                <a:gd name="connsiteY37" fmla="*/ 296379 h 1790261"/>
                <a:gd name="connsiteX38" fmla="*/ 1128617 w 2768355"/>
                <a:gd name="connsiteY38" fmla="*/ 287646 h 1790261"/>
                <a:gd name="connsiteX39" fmla="*/ 598088 w 2768355"/>
                <a:gd name="connsiteY39" fmla="*/ 273673 h 1790261"/>
                <a:gd name="connsiteX40" fmla="*/ 347888 w 2768355"/>
                <a:gd name="connsiteY40" fmla="*/ 235248 h 1790261"/>
                <a:gd name="connsiteX41" fmla="*/ 263615 w 2768355"/>
                <a:gd name="connsiteY41" fmla="*/ 202936 h 1790261"/>
                <a:gd name="connsiteX42" fmla="*/ 235669 w 2768355"/>
                <a:gd name="connsiteY42" fmla="*/ 160581 h 1790261"/>
                <a:gd name="connsiteX43" fmla="*/ 246585 w 2768355"/>
                <a:gd name="connsiteY43" fmla="*/ 130016 h 1790261"/>
                <a:gd name="connsiteX44" fmla="*/ 274531 w 2768355"/>
                <a:gd name="connsiteY44" fmla="*/ 144862 h 1790261"/>
                <a:gd name="connsiteX45" fmla="*/ 359241 w 2768355"/>
                <a:gd name="connsiteY45" fmla="*/ 169751 h 1790261"/>
                <a:gd name="connsiteX46" fmla="*/ 613371 w 2768355"/>
                <a:gd name="connsiteY46" fmla="*/ 124339 h 1790261"/>
                <a:gd name="connsiteX47" fmla="*/ 887586 w 2768355"/>
                <a:gd name="connsiteY47" fmla="*/ 113423 h 1790261"/>
                <a:gd name="connsiteX48" fmla="*/ 1023821 w 2768355"/>
                <a:gd name="connsiteY48" fmla="*/ 106000 h 1790261"/>
                <a:gd name="connsiteX49" fmla="*/ 1036484 w 2768355"/>
                <a:gd name="connsiteY49" fmla="*/ 97267 h 1790261"/>
                <a:gd name="connsiteX50" fmla="*/ 1023821 w 2768355"/>
                <a:gd name="connsiteY50" fmla="*/ 23037 h 1790261"/>
                <a:gd name="connsiteX51" fmla="*/ 988889 w 2768355"/>
                <a:gd name="connsiteY51" fmla="*/ 331 h 1790261"/>
                <a:gd name="connsiteX52" fmla="*/ 940421 w 2768355"/>
                <a:gd name="connsiteY52" fmla="*/ 6881 h 1790261"/>
                <a:gd name="connsiteX53" fmla="*/ 694151 w 2768355"/>
                <a:gd name="connsiteY53" fmla="*/ 27840 h 1790261"/>
                <a:gd name="connsiteX54" fmla="*/ 330422 w 2768355"/>
                <a:gd name="connsiteY54" fmla="*/ 57969 h 1790261"/>
                <a:gd name="connsiteX55" fmla="*/ 101618 w 2768355"/>
                <a:gd name="connsiteY55" fmla="*/ 102507 h 1790261"/>
                <a:gd name="connsiteX56" fmla="*/ 18655 w 2768355"/>
                <a:gd name="connsiteY56" fmla="*/ 151412 h 1790261"/>
                <a:gd name="connsiteX57" fmla="*/ 10358 w 2768355"/>
                <a:gd name="connsiteY57" fmla="*/ 223459 h 1790261"/>
                <a:gd name="connsiteX58" fmla="*/ 57516 w 2768355"/>
                <a:gd name="connsiteY58" fmla="*/ 278040 h 1790261"/>
                <a:gd name="connsiteX59" fmla="*/ 135677 w 2768355"/>
                <a:gd name="connsiteY59" fmla="*/ 354454 h 1790261"/>
                <a:gd name="connsiteX60" fmla="*/ 233486 w 2768355"/>
                <a:gd name="connsiteY60" fmla="*/ 528677 h 1790261"/>
                <a:gd name="connsiteX61" fmla="*/ 464473 w 2768355"/>
                <a:gd name="connsiteY61" fmla="*/ 1033443 h 1790261"/>
                <a:gd name="connsiteX62" fmla="*/ 591538 w 2768355"/>
                <a:gd name="connsiteY62" fmla="*/ 1317265 h 1790261"/>
                <a:gd name="connsiteX63" fmla="*/ 655289 w 2768355"/>
                <a:gd name="connsiteY63" fmla="*/ 1584494 h 1790261"/>
                <a:gd name="connsiteX64" fmla="*/ 767944 w 2768355"/>
                <a:gd name="connsiteY64" fmla="*/ 1728152 h 1790261"/>
                <a:gd name="connsiteX65" fmla="*/ 1110714 w 2768355"/>
                <a:gd name="connsiteY65" fmla="*/ 1788846 h 1790261"/>
                <a:gd name="connsiteX66" fmla="*/ 1512431 w 2768355"/>
                <a:gd name="connsiteY66" fmla="*/ 1770070 h 1790261"/>
                <a:gd name="connsiteX67" fmla="*/ 1759575 w 2768355"/>
                <a:gd name="connsiteY67" fmla="*/ 1721602 h 1790261"/>
                <a:gd name="connsiteX68" fmla="*/ 1775731 w 2768355"/>
                <a:gd name="connsiteY68" fmla="*/ 1711559 h 1790261"/>
                <a:gd name="connsiteX69" fmla="*/ 1846031 w 2768355"/>
                <a:gd name="connsiteY69" fmla="*/ 1543449 h 1790261"/>
                <a:gd name="connsiteX70" fmla="*/ 1872667 w 2768355"/>
                <a:gd name="connsiteY70" fmla="*/ 1519870 h 1790261"/>
                <a:gd name="connsiteX71" fmla="*/ 1982266 w 2768355"/>
                <a:gd name="connsiteY71" fmla="*/ 1474459 h 1790261"/>
                <a:gd name="connsiteX72" fmla="*/ 2053439 w 2768355"/>
                <a:gd name="connsiteY72" fmla="*/ 1391495 h 1790261"/>
                <a:gd name="connsiteX73" fmla="*/ 2154742 w 2768355"/>
                <a:gd name="connsiteY73" fmla="*/ 1296742 h 1790261"/>
                <a:gd name="connsiteX74" fmla="*/ 2454283 w 2768355"/>
                <a:gd name="connsiteY74" fmla="*/ 1124266 h 1790261"/>
                <a:gd name="connsiteX75" fmla="*/ 96378 w 2768355"/>
                <a:gd name="connsiteY75" fmla="*/ 180667 h 1790261"/>
                <a:gd name="connsiteX76" fmla="*/ 99435 w 2768355"/>
                <a:gd name="connsiteY76" fmla="*/ 147919 h 1790261"/>
                <a:gd name="connsiteX77" fmla="*/ 128253 w 2768355"/>
                <a:gd name="connsiteY77" fmla="*/ 157088 h 1790261"/>
                <a:gd name="connsiteX78" fmla="*/ 410329 w 2768355"/>
                <a:gd name="connsiteY78" fmla="*/ 284153 h 1790261"/>
                <a:gd name="connsiteX79" fmla="*/ 525168 w 2768355"/>
                <a:gd name="connsiteY79" fmla="*/ 298999 h 1790261"/>
                <a:gd name="connsiteX80" fmla="*/ 470586 w 2768355"/>
                <a:gd name="connsiteY80" fmla="*/ 308605 h 1790261"/>
                <a:gd name="connsiteX81" fmla="*/ 191131 w 2768355"/>
                <a:gd name="connsiteY81" fmla="*/ 278913 h 1790261"/>
                <a:gd name="connsiteX82" fmla="*/ 96378 w 2768355"/>
                <a:gd name="connsiteY82" fmla="*/ 180667 h 1790261"/>
                <a:gd name="connsiteX83" fmla="*/ 347451 w 2768355"/>
                <a:gd name="connsiteY83" fmla="*/ 467546 h 1790261"/>
                <a:gd name="connsiteX84" fmla="*/ 338718 w 2768355"/>
                <a:gd name="connsiteY84" fmla="*/ 431740 h 1790261"/>
                <a:gd name="connsiteX85" fmla="*/ 478009 w 2768355"/>
                <a:gd name="connsiteY85" fmla="*/ 446587 h 1790261"/>
                <a:gd name="connsiteX86" fmla="*/ 612061 w 2768355"/>
                <a:gd name="connsiteY86" fmla="*/ 456193 h 1790261"/>
                <a:gd name="connsiteX87" fmla="*/ 846541 w 2768355"/>
                <a:gd name="connsiteY87" fmla="*/ 487195 h 1790261"/>
                <a:gd name="connsiteX88" fmla="*/ 876670 w 2768355"/>
                <a:gd name="connsiteY88" fmla="*/ 497674 h 1790261"/>
                <a:gd name="connsiteX89" fmla="*/ 881473 w 2768355"/>
                <a:gd name="connsiteY89" fmla="*/ 503351 h 1790261"/>
                <a:gd name="connsiteX90" fmla="*/ 675375 w 2768355"/>
                <a:gd name="connsiteY90" fmla="*/ 502914 h 1790261"/>
                <a:gd name="connsiteX91" fmla="*/ 578002 w 2768355"/>
                <a:gd name="connsiteY91" fmla="*/ 498111 h 1790261"/>
                <a:gd name="connsiteX92" fmla="*/ 360114 w 2768355"/>
                <a:gd name="connsiteY92" fmla="*/ 481082 h 1790261"/>
                <a:gd name="connsiteX93" fmla="*/ 347451 w 2768355"/>
                <a:gd name="connsiteY93" fmla="*/ 467546 h 1790261"/>
                <a:gd name="connsiteX94" fmla="*/ 363607 w 2768355"/>
                <a:gd name="connsiteY94" fmla="*/ 517760 h 1790261"/>
                <a:gd name="connsiteX95" fmla="*/ 455740 w 2768355"/>
                <a:gd name="connsiteY95" fmla="*/ 531733 h 1790261"/>
                <a:gd name="connsiteX96" fmla="*/ 643063 w 2768355"/>
                <a:gd name="connsiteY96" fmla="*/ 559679 h 1790261"/>
                <a:gd name="connsiteX97" fmla="*/ 813356 w 2768355"/>
                <a:gd name="connsiteY97" fmla="*/ 592864 h 1790261"/>
                <a:gd name="connsiteX98" fmla="*/ 792833 w 2768355"/>
                <a:gd name="connsiteY98" fmla="*/ 592864 h 1790261"/>
                <a:gd name="connsiteX99" fmla="*/ 560099 w 2768355"/>
                <a:gd name="connsiteY99" fmla="*/ 591991 h 1790261"/>
                <a:gd name="connsiteX100" fmla="*/ 373650 w 2768355"/>
                <a:gd name="connsiteY100" fmla="*/ 573215 h 1790261"/>
                <a:gd name="connsiteX101" fmla="*/ 363607 w 2768355"/>
                <a:gd name="connsiteY101" fmla="*/ 517760 h 1790261"/>
                <a:gd name="connsiteX102" fmla="*/ 396356 w 2768355"/>
                <a:gd name="connsiteY102" fmla="*/ 621683 h 1790261"/>
                <a:gd name="connsiteX103" fmla="*/ 489362 w 2768355"/>
                <a:gd name="connsiteY103" fmla="*/ 629106 h 1790261"/>
                <a:gd name="connsiteX104" fmla="*/ 602018 w 2768355"/>
                <a:gd name="connsiteY104" fmla="*/ 634782 h 1790261"/>
                <a:gd name="connsiteX105" fmla="*/ 810736 w 2768355"/>
                <a:gd name="connsiteY105" fmla="*/ 655305 h 1790261"/>
                <a:gd name="connsiteX106" fmla="*/ 858767 w 2768355"/>
                <a:gd name="connsiteY106" fmla="*/ 670587 h 1790261"/>
                <a:gd name="connsiteX107" fmla="*/ 851781 w 2768355"/>
                <a:gd name="connsiteY107" fmla="*/ 674954 h 1790261"/>
                <a:gd name="connsiteX108" fmla="*/ 552240 w 2768355"/>
                <a:gd name="connsiteY108" fmla="*/ 679757 h 1790261"/>
                <a:gd name="connsiteX109" fmla="*/ 407272 w 2768355"/>
                <a:gd name="connsiteY109" fmla="*/ 674954 h 1790261"/>
                <a:gd name="connsiteX110" fmla="*/ 396356 w 2768355"/>
                <a:gd name="connsiteY110" fmla="*/ 621683 h 1790261"/>
                <a:gd name="connsiteX111" fmla="*/ 426921 w 2768355"/>
                <a:gd name="connsiteY111" fmla="*/ 749184 h 1790261"/>
                <a:gd name="connsiteX112" fmla="*/ 414695 w 2768355"/>
                <a:gd name="connsiteY112" fmla="*/ 708139 h 1790261"/>
                <a:gd name="connsiteX113" fmla="*/ 895009 w 2768355"/>
                <a:gd name="connsiteY113" fmla="*/ 755297 h 1790261"/>
                <a:gd name="connsiteX114" fmla="*/ 895446 w 2768355"/>
                <a:gd name="connsiteY114" fmla="*/ 763157 h 1790261"/>
                <a:gd name="connsiteX115" fmla="*/ 784537 w 2768355"/>
                <a:gd name="connsiteY115" fmla="*/ 773637 h 1790261"/>
                <a:gd name="connsiteX116" fmla="*/ 596341 w 2768355"/>
                <a:gd name="connsiteY116" fmla="*/ 769707 h 1790261"/>
                <a:gd name="connsiteX117" fmla="*/ 460107 w 2768355"/>
                <a:gd name="connsiteY117" fmla="*/ 769707 h 1790261"/>
                <a:gd name="connsiteX118" fmla="*/ 426921 w 2768355"/>
                <a:gd name="connsiteY118" fmla="*/ 749184 h 1790261"/>
                <a:gd name="connsiteX119" fmla="*/ 459670 w 2768355"/>
                <a:gd name="connsiteY119" fmla="*/ 816865 h 1790261"/>
                <a:gd name="connsiteX120" fmla="*/ 685854 w 2768355"/>
                <a:gd name="connsiteY120" fmla="*/ 826471 h 1790261"/>
                <a:gd name="connsiteX121" fmla="*/ 834315 w 2768355"/>
                <a:gd name="connsiteY121" fmla="*/ 841754 h 1790261"/>
                <a:gd name="connsiteX122" fmla="*/ 903742 w 2768355"/>
                <a:gd name="connsiteY122" fmla="*/ 866643 h 1790261"/>
                <a:gd name="connsiteX123" fmla="*/ 802876 w 2768355"/>
                <a:gd name="connsiteY123" fmla="*/ 871446 h 1790261"/>
                <a:gd name="connsiteX124" fmla="*/ 483249 w 2768355"/>
                <a:gd name="connsiteY124" fmla="*/ 871446 h 1790261"/>
                <a:gd name="connsiteX125" fmla="*/ 459670 w 2768355"/>
                <a:gd name="connsiteY125" fmla="*/ 816865 h 1790261"/>
                <a:gd name="connsiteX126" fmla="*/ 526041 w 2768355"/>
                <a:gd name="connsiteY126" fmla="*/ 953536 h 1790261"/>
                <a:gd name="connsiteX127" fmla="*/ 502025 w 2768355"/>
                <a:gd name="connsiteY127" fmla="*/ 918167 h 1790261"/>
                <a:gd name="connsiteX128" fmla="*/ 502898 w 2768355"/>
                <a:gd name="connsiteY128" fmla="*/ 912491 h 1790261"/>
                <a:gd name="connsiteX129" fmla="*/ 881036 w 2768355"/>
                <a:gd name="connsiteY129" fmla="*/ 937817 h 1790261"/>
                <a:gd name="connsiteX130" fmla="*/ 882346 w 2768355"/>
                <a:gd name="connsiteY130" fmla="*/ 944366 h 1790261"/>
                <a:gd name="connsiteX131" fmla="*/ 853091 w 2768355"/>
                <a:gd name="connsiteY131" fmla="*/ 957029 h 1790261"/>
                <a:gd name="connsiteX132" fmla="*/ 721223 w 2768355"/>
                <a:gd name="connsiteY132" fmla="*/ 967509 h 1790261"/>
                <a:gd name="connsiteX133" fmla="*/ 539577 w 2768355"/>
                <a:gd name="connsiteY133" fmla="*/ 960086 h 1790261"/>
                <a:gd name="connsiteX134" fmla="*/ 526041 w 2768355"/>
                <a:gd name="connsiteY134" fmla="*/ 953536 h 1790261"/>
                <a:gd name="connsiteX135" fmla="*/ 583679 w 2768355"/>
                <a:gd name="connsiteY135" fmla="*/ 1062262 h 1790261"/>
                <a:gd name="connsiteX136" fmla="*/ 556606 w 2768355"/>
                <a:gd name="connsiteY136" fmla="*/ 1005497 h 1790261"/>
                <a:gd name="connsiteX137" fmla="*/ 908545 w 2768355"/>
                <a:gd name="connsiteY137" fmla="*/ 1034316 h 1790261"/>
                <a:gd name="connsiteX138" fmla="*/ 864444 w 2768355"/>
                <a:gd name="connsiteY138" fmla="*/ 1057459 h 1790261"/>
                <a:gd name="connsiteX139" fmla="*/ 749169 w 2768355"/>
                <a:gd name="connsiteY139" fmla="*/ 1062698 h 1790261"/>
                <a:gd name="connsiteX140" fmla="*/ 583679 w 2768355"/>
                <a:gd name="connsiteY140" fmla="*/ 1062262 h 1790261"/>
                <a:gd name="connsiteX141" fmla="*/ 628217 w 2768355"/>
                <a:gd name="connsiteY141" fmla="*/ 1156141 h 1790261"/>
                <a:gd name="connsiteX142" fmla="*/ 605074 w 2768355"/>
                <a:gd name="connsiteY142" fmla="*/ 1101560 h 1790261"/>
                <a:gd name="connsiteX143" fmla="*/ 815103 w 2768355"/>
                <a:gd name="connsiteY143" fmla="*/ 1118153 h 1790261"/>
                <a:gd name="connsiteX144" fmla="*/ 926885 w 2768355"/>
                <a:gd name="connsiteY144" fmla="*/ 1128196 h 1790261"/>
                <a:gd name="connsiteX145" fmla="*/ 967493 w 2768355"/>
                <a:gd name="connsiteY145" fmla="*/ 1146972 h 1790261"/>
                <a:gd name="connsiteX146" fmla="*/ 628217 w 2768355"/>
                <a:gd name="connsiteY146" fmla="*/ 1156141 h 1790261"/>
                <a:gd name="connsiteX147" fmla="*/ 687601 w 2768355"/>
                <a:gd name="connsiteY147" fmla="*/ 1280150 h 1790261"/>
                <a:gd name="connsiteX148" fmla="*/ 657909 w 2768355"/>
                <a:gd name="connsiteY148" fmla="*/ 1216836 h 1790261"/>
                <a:gd name="connsiteX149" fmla="*/ 1070542 w 2768355"/>
                <a:gd name="connsiteY149" fmla="*/ 1233428 h 1790261"/>
                <a:gd name="connsiteX150" fmla="*/ 1053513 w 2768355"/>
                <a:gd name="connsiteY150" fmla="*/ 1243471 h 1790261"/>
                <a:gd name="connsiteX151" fmla="*/ 936928 w 2768355"/>
                <a:gd name="connsiteY151" fmla="*/ 1266614 h 1790261"/>
                <a:gd name="connsiteX152" fmla="*/ 687601 w 2768355"/>
                <a:gd name="connsiteY152" fmla="*/ 1280150 h 1790261"/>
                <a:gd name="connsiteX153" fmla="*/ 726899 w 2768355"/>
                <a:gd name="connsiteY153" fmla="*/ 1363550 h 1790261"/>
                <a:gd name="connsiteX154" fmla="*/ 711617 w 2768355"/>
                <a:gd name="connsiteY154" fmla="*/ 1322068 h 1790261"/>
                <a:gd name="connsiteX155" fmla="*/ 1105038 w 2768355"/>
                <a:gd name="connsiteY155" fmla="*/ 1325998 h 1790261"/>
                <a:gd name="connsiteX156" fmla="*/ 1019891 w 2768355"/>
                <a:gd name="connsiteY156" fmla="*/ 1357437 h 1790261"/>
                <a:gd name="connsiteX157" fmla="*/ 740872 w 2768355"/>
                <a:gd name="connsiteY157" fmla="*/ 1363550 h 1790261"/>
                <a:gd name="connsiteX158" fmla="*/ 726899 w 2768355"/>
                <a:gd name="connsiteY158" fmla="*/ 1363550 h 1790261"/>
                <a:gd name="connsiteX159" fmla="*/ 1094558 w 2768355"/>
                <a:gd name="connsiteY159" fmla="*/ 1429484 h 1790261"/>
                <a:gd name="connsiteX160" fmla="*/ 1077092 w 2768355"/>
                <a:gd name="connsiteY160" fmla="*/ 1439090 h 1790261"/>
                <a:gd name="connsiteX161" fmla="*/ 979719 w 2768355"/>
                <a:gd name="connsiteY161" fmla="*/ 1461359 h 1790261"/>
                <a:gd name="connsiteX162" fmla="*/ 760085 w 2768355"/>
                <a:gd name="connsiteY162" fmla="*/ 1454373 h 1790261"/>
                <a:gd name="connsiteX163" fmla="*/ 745675 w 2768355"/>
                <a:gd name="connsiteY163" fmla="*/ 1401975 h 1790261"/>
                <a:gd name="connsiteX164" fmla="*/ 1094558 w 2768355"/>
                <a:gd name="connsiteY164" fmla="*/ 1429484 h 1790261"/>
                <a:gd name="connsiteX165" fmla="*/ 1140843 w 2768355"/>
                <a:gd name="connsiteY165" fmla="*/ 1527293 h 1790261"/>
                <a:gd name="connsiteX166" fmla="*/ 1074909 w 2768355"/>
                <a:gd name="connsiteY166" fmla="*/ 1549562 h 1790261"/>
                <a:gd name="connsiteX167" fmla="*/ 774057 w 2768355"/>
                <a:gd name="connsiteY167" fmla="*/ 1529040 h 1790261"/>
                <a:gd name="connsiteX168" fmla="*/ 768381 w 2768355"/>
                <a:gd name="connsiteY168" fmla="*/ 1493234 h 1790261"/>
                <a:gd name="connsiteX169" fmla="*/ 793270 w 2768355"/>
                <a:gd name="connsiteY169" fmla="*/ 1493234 h 1790261"/>
                <a:gd name="connsiteX170" fmla="*/ 920772 w 2768355"/>
                <a:gd name="connsiteY170" fmla="*/ 1501531 h 1790261"/>
                <a:gd name="connsiteX171" fmla="*/ 1140843 w 2768355"/>
                <a:gd name="connsiteY171" fmla="*/ 1527293 h 1790261"/>
                <a:gd name="connsiteX172" fmla="*/ 1412438 w 2768355"/>
                <a:gd name="connsiteY172" fmla="*/ 1668331 h 1790261"/>
                <a:gd name="connsiteX173" fmla="*/ 1111587 w 2768355"/>
                <a:gd name="connsiteY173" fmla="*/ 1680557 h 1790261"/>
                <a:gd name="connsiteX174" fmla="*/ 932124 w 2768355"/>
                <a:gd name="connsiteY174" fmla="*/ 1668331 h 1790261"/>
                <a:gd name="connsiteX175" fmla="*/ 782790 w 2768355"/>
                <a:gd name="connsiteY175" fmla="*/ 1644752 h 1790261"/>
                <a:gd name="connsiteX176" fmla="*/ 776677 w 2768355"/>
                <a:gd name="connsiteY176" fmla="*/ 1642568 h 1790261"/>
                <a:gd name="connsiteX177" fmla="*/ 751352 w 2768355"/>
                <a:gd name="connsiteY177" fmla="*/ 1581001 h 1790261"/>
                <a:gd name="connsiteX178" fmla="*/ 1474006 w 2768355"/>
                <a:gd name="connsiteY178" fmla="*/ 1640822 h 1790261"/>
                <a:gd name="connsiteX179" fmla="*/ 1412438 w 2768355"/>
                <a:gd name="connsiteY179" fmla="*/ 1668331 h 1790261"/>
                <a:gd name="connsiteX180" fmla="*/ 1831185 w 2768355"/>
                <a:gd name="connsiteY180" fmla="*/ 400302 h 1790261"/>
                <a:gd name="connsiteX181" fmla="*/ 1575745 w 2768355"/>
                <a:gd name="connsiteY181" fmla="*/ 429557 h 1790261"/>
                <a:gd name="connsiteX182" fmla="*/ 1210270 w 2768355"/>
                <a:gd name="connsiteY182" fmla="*/ 438727 h 1790261"/>
                <a:gd name="connsiteX183" fmla="*/ 1033427 w 2768355"/>
                <a:gd name="connsiteY183" fmla="*/ 434360 h 1790261"/>
                <a:gd name="connsiteX184" fmla="*/ 796327 w 2768355"/>
                <a:gd name="connsiteY184" fmla="*/ 421261 h 1790261"/>
                <a:gd name="connsiteX185" fmla="*/ 571452 w 2768355"/>
                <a:gd name="connsiteY185" fmla="*/ 403795 h 1790261"/>
                <a:gd name="connsiteX186" fmla="*/ 291560 w 2768355"/>
                <a:gd name="connsiteY186" fmla="*/ 369736 h 1790261"/>
                <a:gd name="connsiteX187" fmla="*/ 211217 w 2768355"/>
                <a:gd name="connsiteY187" fmla="*/ 332621 h 1790261"/>
                <a:gd name="connsiteX188" fmla="*/ 176722 w 2768355"/>
                <a:gd name="connsiteY188" fmla="*/ 291576 h 1790261"/>
                <a:gd name="connsiteX189" fmla="*/ 284574 w 2768355"/>
                <a:gd name="connsiteY189" fmla="*/ 319522 h 1790261"/>
                <a:gd name="connsiteX190" fmla="*/ 594158 w 2768355"/>
                <a:gd name="connsiteY190" fmla="*/ 369300 h 1790261"/>
                <a:gd name="connsiteX191" fmla="*/ 1022074 w 2768355"/>
                <a:gd name="connsiteY191" fmla="*/ 396372 h 1790261"/>
                <a:gd name="connsiteX192" fmla="*/ 1463526 w 2768355"/>
                <a:gd name="connsiteY192" fmla="*/ 398555 h 1790261"/>
                <a:gd name="connsiteX193" fmla="*/ 1850834 w 2768355"/>
                <a:gd name="connsiteY193" fmla="*/ 385456 h 1790261"/>
                <a:gd name="connsiteX194" fmla="*/ 1895372 w 2768355"/>
                <a:gd name="connsiteY194" fmla="*/ 381962 h 1790261"/>
                <a:gd name="connsiteX195" fmla="*/ 1896246 w 2768355"/>
                <a:gd name="connsiteY195" fmla="*/ 386766 h 1790261"/>
                <a:gd name="connsiteX196" fmla="*/ 1831185 w 2768355"/>
                <a:gd name="connsiteY196" fmla="*/ 400302 h 1790261"/>
                <a:gd name="connsiteX197" fmla="*/ 1979209 w 2768355"/>
                <a:gd name="connsiteY197" fmla="*/ 1325998 h 1790261"/>
                <a:gd name="connsiteX198" fmla="*/ 1931614 w 2768355"/>
                <a:gd name="connsiteY198" fmla="*/ 1382762 h 1790261"/>
                <a:gd name="connsiteX199" fmla="*/ 1925065 w 2768355"/>
                <a:gd name="connsiteY199" fmla="*/ 1388875 h 1790261"/>
                <a:gd name="connsiteX200" fmla="*/ 1920698 w 2768355"/>
                <a:gd name="connsiteY200" fmla="*/ 1386692 h 1790261"/>
                <a:gd name="connsiteX201" fmla="*/ 1974406 w 2768355"/>
                <a:gd name="connsiteY201" fmla="*/ 1259191 h 1790261"/>
                <a:gd name="connsiteX202" fmla="*/ 2132036 w 2768355"/>
                <a:gd name="connsiteY202" fmla="*/ 965762 h 1790261"/>
                <a:gd name="connsiteX203" fmla="*/ 2230719 w 2768355"/>
                <a:gd name="connsiteY203" fmla="*/ 768834 h 1790261"/>
                <a:gd name="connsiteX204" fmla="*/ 2248185 w 2768355"/>
                <a:gd name="connsiteY204" fmla="*/ 753551 h 1790261"/>
                <a:gd name="connsiteX205" fmla="*/ 2328528 w 2768355"/>
                <a:gd name="connsiteY205" fmla="*/ 706393 h 1790261"/>
                <a:gd name="connsiteX206" fmla="*/ 2416295 w 2768355"/>
                <a:gd name="connsiteY206" fmla="*/ 617753 h 1790261"/>
                <a:gd name="connsiteX207" fmla="*/ 2586588 w 2768355"/>
                <a:gd name="connsiteY207" fmla="*/ 578891 h 1790261"/>
                <a:gd name="connsiteX208" fmla="*/ 2672608 w 2768355"/>
                <a:gd name="connsiteY208" fmla="*/ 688927 h 1790261"/>
                <a:gd name="connsiteX209" fmla="*/ 2604927 w 2768355"/>
                <a:gd name="connsiteY209" fmla="*/ 875813 h 1790261"/>
                <a:gd name="connsiteX210" fmla="*/ 2443367 w 2768355"/>
                <a:gd name="connsiteY210" fmla="*/ 1019907 h 1790261"/>
                <a:gd name="connsiteX211" fmla="*/ 2306696 w 2768355"/>
                <a:gd name="connsiteY211" fmla="*/ 1106363 h 1790261"/>
                <a:gd name="connsiteX212" fmla="*/ 1979209 w 2768355"/>
                <a:gd name="connsiteY212" fmla="*/ 1325998 h 179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2768355" h="1790261">
                  <a:moveTo>
                    <a:pt x="2454283" y="1124266"/>
                  </a:moveTo>
                  <a:cubicBezTo>
                    <a:pt x="2540303" y="1067502"/>
                    <a:pt x="2621083" y="1003751"/>
                    <a:pt x="2685271" y="922097"/>
                  </a:cubicBezTo>
                  <a:cubicBezTo>
                    <a:pt x="2742908" y="848740"/>
                    <a:pt x="2781770" y="767960"/>
                    <a:pt x="2768234" y="670587"/>
                  </a:cubicBezTo>
                  <a:cubicBezTo>
                    <a:pt x="2757754" y="595047"/>
                    <a:pt x="2725006" y="531733"/>
                    <a:pt x="2666058" y="483265"/>
                  </a:cubicBezTo>
                  <a:cubicBezTo>
                    <a:pt x="2616280" y="442657"/>
                    <a:pt x="2557333" y="425191"/>
                    <a:pt x="2494892" y="421697"/>
                  </a:cubicBezTo>
                  <a:cubicBezTo>
                    <a:pt x="2443367" y="418641"/>
                    <a:pt x="2401449" y="439163"/>
                    <a:pt x="2376123" y="485885"/>
                  </a:cubicBezTo>
                  <a:cubicBezTo>
                    <a:pt x="2362587" y="510337"/>
                    <a:pt x="2349487" y="536100"/>
                    <a:pt x="2337261" y="561425"/>
                  </a:cubicBezTo>
                  <a:cubicBezTo>
                    <a:pt x="2319359" y="592864"/>
                    <a:pt x="2281807" y="646572"/>
                    <a:pt x="2280497" y="645699"/>
                  </a:cubicBezTo>
                  <a:cubicBezTo>
                    <a:pt x="2287047" y="622119"/>
                    <a:pt x="2288793" y="618190"/>
                    <a:pt x="2294906" y="594174"/>
                  </a:cubicBezTo>
                  <a:cubicBezTo>
                    <a:pt x="2308443" y="543086"/>
                    <a:pt x="2323288" y="491998"/>
                    <a:pt x="2335078" y="440037"/>
                  </a:cubicBezTo>
                  <a:cubicBezTo>
                    <a:pt x="2346868" y="386766"/>
                    <a:pt x="2330275" y="380652"/>
                    <a:pt x="2291850" y="367116"/>
                  </a:cubicBezTo>
                  <a:cubicBezTo>
                    <a:pt x="2277004" y="361877"/>
                    <a:pt x="2264778" y="355763"/>
                    <a:pt x="2253861" y="348340"/>
                  </a:cubicBezTo>
                  <a:cubicBezTo>
                    <a:pt x="2275257" y="337861"/>
                    <a:pt x="2298836" y="328255"/>
                    <a:pt x="2315866" y="321705"/>
                  </a:cubicBezTo>
                  <a:cubicBezTo>
                    <a:pt x="2352544" y="307295"/>
                    <a:pt x="2381800" y="295943"/>
                    <a:pt x="2418041" y="281097"/>
                  </a:cubicBezTo>
                  <a:cubicBezTo>
                    <a:pt x="2436381" y="273673"/>
                    <a:pt x="2451663" y="261011"/>
                    <a:pt x="2459523" y="241361"/>
                  </a:cubicBezTo>
                  <a:cubicBezTo>
                    <a:pt x="2472622" y="209049"/>
                    <a:pt x="2463890" y="178484"/>
                    <a:pt x="2428958" y="155778"/>
                  </a:cubicBezTo>
                  <a:cubicBezTo>
                    <a:pt x="2398829" y="136566"/>
                    <a:pt x="2366517" y="119973"/>
                    <a:pt x="2333332" y="107747"/>
                  </a:cubicBezTo>
                  <a:cubicBezTo>
                    <a:pt x="2200590" y="58405"/>
                    <a:pt x="2061736" y="34826"/>
                    <a:pt x="1921135" y="23910"/>
                  </a:cubicBezTo>
                  <a:cubicBezTo>
                    <a:pt x="1837298" y="17360"/>
                    <a:pt x="1752588" y="19980"/>
                    <a:pt x="1668752" y="15614"/>
                  </a:cubicBezTo>
                  <a:cubicBezTo>
                    <a:pt x="1629016" y="13431"/>
                    <a:pt x="1601071" y="31770"/>
                    <a:pt x="1576182" y="57969"/>
                  </a:cubicBezTo>
                  <a:cubicBezTo>
                    <a:pt x="1567449" y="67138"/>
                    <a:pt x="1562209" y="79365"/>
                    <a:pt x="1556969" y="91154"/>
                  </a:cubicBezTo>
                  <a:cubicBezTo>
                    <a:pt x="1553040" y="99450"/>
                    <a:pt x="1556096" y="104690"/>
                    <a:pt x="1566139" y="105564"/>
                  </a:cubicBezTo>
                  <a:cubicBezTo>
                    <a:pt x="1587535" y="107310"/>
                    <a:pt x="1608494" y="110803"/>
                    <a:pt x="1629453" y="112550"/>
                  </a:cubicBezTo>
                  <a:cubicBezTo>
                    <a:pt x="1726826" y="120410"/>
                    <a:pt x="1823762" y="129143"/>
                    <a:pt x="1921135" y="135256"/>
                  </a:cubicBezTo>
                  <a:cubicBezTo>
                    <a:pt x="2001915" y="140059"/>
                    <a:pt x="2082695" y="141369"/>
                    <a:pt x="2163912" y="144425"/>
                  </a:cubicBezTo>
                  <a:cubicBezTo>
                    <a:pt x="2124613" y="133509"/>
                    <a:pt x="2084442" y="125213"/>
                    <a:pt x="2044270" y="119100"/>
                  </a:cubicBezTo>
                  <a:cubicBezTo>
                    <a:pt x="2003661" y="112987"/>
                    <a:pt x="1963053" y="108620"/>
                    <a:pt x="1922445" y="104254"/>
                  </a:cubicBezTo>
                  <a:cubicBezTo>
                    <a:pt x="1881836" y="99887"/>
                    <a:pt x="1840791" y="97704"/>
                    <a:pt x="1800183" y="93337"/>
                  </a:cubicBezTo>
                  <a:cubicBezTo>
                    <a:pt x="1760448" y="88971"/>
                    <a:pt x="1721149" y="83294"/>
                    <a:pt x="1681414" y="78491"/>
                  </a:cubicBezTo>
                  <a:cubicBezTo>
                    <a:pt x="1681851" y="76745"/>
                    <a:pt x="1681851" y="74998"/>
                    <a:pt x="1682288" y="73688"/>
                  </a:cubicBezTo>
                  <a:cubicBezTo>
                    <a:pt x="1691894" y="74125"/>
                    <a:pt x="1701063" y="75435"/>
                    <a:pt x="1710670" y="75435"/>
                  </a:cubicBezTo>
                  <a:cubicBezTo>
                    <a:pt x="1822452" y="75871"/>
                    <a:pt x="1933798" y="81111"/>
                    <a:pt x="2044706" y="96394"/>
                  </a:cubicBezTo>
                  <a:cubicBezTo>
                    <a:pt x="2114134" y="106000"/>
                    <a:pt x="2182688" y="120846"/>
                    <a:pt x="2246002" y="152722"/>
                  </a:cubicBezTo>
                  <a:cubicBezTo>
                    <a:pt x="2256045" y="157961"/>
                    <a:pt x="2265651" y="163638"/>
                    <a:pt x="2277004" y="170624"/>
                  </a:cubicBezTo>
                  <a:cubicBezTo>
                    <a:pt x="2271764" y="174991"/>
                    <a:pt x="2269144" y="177174"/>
                    <a:pt x="2266524" y="178921"/>
                  </a:cubicBezTo>
                  <a:cubicBezTo>
                    <a:pt x="2255608" y="185907"/>
                    <a:pt x="2244692" y="192893"/>
                    <a:pt x="2233339" y="199006"/>
                  </a:cubicBezTo>
                  <a:cubicBezTo>
                    <a:pt x="2146446" y="244418"/>
                    <a:pt x="2052129" y="263194"/>
                    <a:pt x="1956503" y="276293"/>
                  </a:cubicBezTo>
                  <a:cubicBezTo>
                    <a:pt x="1844721" y="291576"/>
                    <a:pt x="1731629" y="297252"/>
                    <a:pt x="1618973" y="296379"/>
                  </a:cubicBezTo>
                  <a:cubicBezTo>
                    <a:pt x="1455667" y="295069"/>
                    <a:pt x="1291923" y="289393"/>
                    <a:pt x="1128617" y="287646"/>
                  </a:cubicBezTo>
                  <a:cubicBezTo>
                    <a:pt x="951774" y="285463"/>
                    <a:pt x="774931" y="287646"/>
                    <a:pt x="598088" y="273673"/>
                  </a:cubicBezTo>
                  <a:cubicBezTo>
                    <a:pt x="513378" y="267124"/>
                    <a:pt x="429541" y="256644"/>
                    <a:pt x="347888" y="235248"/>
                  </a:cubicBezTo>
                  <a:cubicBezTo>
                    <a:pt x="319069" y="227825"/>
                    <a:pt x="290687" y="215599"/>
                    <a:pt x="263615" y="202936"/>
                  </a:cubicBezTo>
                  <a:cubicBezTo>
                    <a:pt x="247022" y="195077"/>
                    <a:pt x="233486" y="181104"/>
                    <a:pt x="235669" y="160581"/>
                  </a:cubicBezTo>
                  <a:cubicBezTo>
                    <a:pt x="236542" y="150102"/>
                    <a:pt x="242656" y="140059"/>
                    <a:pt x="246585" y="130016"/>
                  </a:cubicBezTo>
                  <a:cubicBezTo>
                    <a:pt x="250515" y="119536"/>
                    <a:pt x="268418" y="131762"/>
                    <a:pt x="274531" y="144862"/>
                  </a:cubicBezTo>
                  <a:cubicBezTo>
                    <a:pt x="296800" y="176737"/>
                    <a:pt x="325619" y="180231"/>
                    <a:pt x="359241" y="169751"/>
                  </a:cubicBezTo>
                  <a:cubicBezTo>
                    <a:pt x="442204" y="143989"/>
                    <a:pt x="526914" y="128706"/>
                    <a:pt x="613371" y="124339"/>
                  </a:cubicBezTo>
                  <a:cubicBezTo>
                    <a:pt x="704630" y="119536"/>
                    <a:pt x="796327" y="117353"/>
                    <a:pt x="887586" y="113423"/>
                  </a:cubicBezTo>
                  <a:cubicBezTo>
                    <a:pt x="932998" y="111677"/>
                    <a:pt x="978409" y="109057"/>
                    <a:pt x="1023821" y="106000"/>
                  </a:cubicBezTo>
                  <a:cubicBezTo>
                    <a:pt x="1028624" y="105564"/>
                    <a:pt x="1036920" y="99887"/>
                    <a:pt x="1036484" y="97267"/>
                  </a:cubicBezTo>
                  <a:cubicBezTo>
                    <a:pt x="1033427" y="72378"/>
                    <a:pt x="1029934" y="47489"/>
                    <a:pt x="1023821" y="23037"/>
                  </a:cubicBezTo>
                  <a:cubicBezTo>
                    <a:pt x="1019891" y="6881"/>
                    <a:pt x="1006791" y="-1852"/>
                    <a:pt x="988889" y="331"/>
                  </a:cubicBezTo>
                  <a:cubicBezTo>
                    <a:pt x="972733" y="2514"/>
                    <a:pt x="956577" y="5571"/>
                    <a:pt x="940421" y="6881"/>
                  </a:cubicBezTo>
                  <a:cubicBezTo>
                    <a:pt x="858331" y="13867"/>
                    <a:pt x="776241" y="20854"/>
                    <a:pt x="694151" y="27840"/>
                  </a:cubicBezTo>
                  <a:cubicBezTo>
                    <a:pt x="572762" y="37883"/>
                    <a:pt x="451374" y="47053"/>
                    <a:pt x="330422" y="57969"/>
                  </a:cubicBezTo>
                  <a:cubicBezTo>
                    <a:pt x="252698" y="64955"/>
                    <a:pt x="176285" y="79365"/>
                    <a:pt x="101618" y="102507"/>
                  </a:cubicBezTo>
                  <a:cubicBezTo>
                    <a:pt x="70179" y="112113"/>
                    <a:pt x="41360" y="126523"/>
                    <a:pt x="18655" y="151412"/>
                  </a:cubicBezTo>
                  <a:cubicBezTo>
                    <a:pt x="-1868" y="174118"/>
                    <a:pt x="-6671" y="197697"/>
                    <a:pt x="10358" y="223459"/>
                  </a:cubicBezTo>
                  <a:cubicBezTo>
                    <a:pt x="23458" y="243108"/>
                    <a:pt x="40487" y="261011"/>
                    <a:pt x="57516" y="278040"/>
                  </a:cubicBezTo>
                  <a:cubicBezTo>
                    <a:pt x="82842" y="304239"/>
                    <a:pt x="112534" y="326945"/>
                    <a:pt x="135677" y="354454"/>
                  </a:cubicBezTo>
                  <a:cubicBezTo>
                    <a:pt x="178905" y="405978"/>
                    <a:pt x="205540" y="467982"/>
                    <a:pt x="233486" y="528677"/>
                  </a:cubicBezTo>
                  <a:cubicBezTo>
                    <a:pt x="310336" y="696786"/>
                    <a:pt x="387623" y="864896"/>
                    <a:pt x="464473" y="1033443"/>
                  </a:cubicBezTo>
                  <a:cubicBezTo>
                    <a:pt x="507265" y="1127759"/>
                    <a:pt x="550930" y="1221639"/>
                    <a:pt x="591538" y="1317265"/>
                  </a:cubicBezTo>
                  <a:cubicBezTo>
                    <a:pt x="627780" y="1402411"/>
                    <a:pt x="643936" y="1492798"/>
                    <a:pt x="655289" y="1584494"/>
                  </a:cubicBezTo>
                  <a:cubicBezTo>
                    <a:pt x="664022" y="1655231"/>
                    <a:pt x="700700" y="1701953"/>
                    <a:pt x="767944" y="1728152"/>
                  </a:cubicBezTo>
                  <a:cubicBezTo>
                    <a:pt x="878417" y="1770943"/>
                    <a:pt x="993692" y="1784479"/>
                    <a:pt x="1110714" y="1788846"/>
                  </a:cubicBezTo>
                  <a:cubicBezTo>
                    <a:pt x="1244765" y="1793649"/>
                    <a:pt x="1378816" y="1787973"/>
                    <a:pt x="1512431" y="1770070"/>
                  </a:cubicBezTo>
                  <a:cubicBezTo>
                    <a:pt x="1595831" y="1758717"/>
                    <a:pt x="1678358" y="1744308"/>
                    <a:pt x="1759575" y="1721602"/>
                  </a:cubicBezTo>
                  <a:cubicBezTo>
                    <a:pt x="1765688" y="1719855"/>
                    <a:pt x="1772674" y="1716362"/>
                    <a:pt x="1775731" y="1711559"/>
                  </a:cubicBezTo>
                  <a:cubicBezTo>
                    <a:pt x="1807169" y="1658725"/>
                    <a:pt x="1836861" y="1605017"/>
                    <a:pt x="1846031" y="1543449"/>
                  </a:cubicBezTo>
                  <a:cubicBezTo>
                    <a:pt x="1849088" y="1524673"/>
                    <a:pt x="1857384" y="1520743"/>
                    <a:pt x="1872667" y="1519870"/>
                  </a:cubicBezTo>
                  <a:cubicBezTo>
                    <a:pt x="1914585" y="1517687"/>
                    <a:pt x="1952573" y="1503714"/>
                    <a:pt x="1982266" y="1474459"/>
                  </a:cubicBezTo>
                  <a:cubicBezTo>
                    <a:pt x="2008028" y="1449133"/>
                    <a:pt x="2031170" y="1420314"/>
                    <a:pt x="2053439" y="1391495"/>
                  </a:cubicBezTo>
                  <a:cubicBezTo>
                    <a:pt x="2082258" y="1354380"/>
                    <a:pt x="2111514" y="1326871"/>
                    <a:pt x="2154742" y="1296742"/>
                  </a:cubicBezTo>
                  <a:cubicBezTo>
                    <a:pt x="2191857" y="1268360"/>
                    <a:pt x="2395772" y="1162691"/>
                    <a:pt x="2454283" y="1124266"/>
                  </a:cubicBezTo>
                  <a:close/>
                  <a:moveTo>
                    <a:pt x="96378" y="180667"/>
                  </a:moveTo>
                  <a:cubicBezTo>
                    <a:pt x="95941" y="179794"/>
                    <a:pt x="93758" y="152722"/>
                    <a:pt x="99435" y="147919"/>
                  </a:cubicBezTo>
                  <a:cubicBezTo>
                    <a:pt x="109478" y="139186"/>
                    <a:pt x="119520" y="149665"/>
                    <a:pt x="128253" y="157088"/>
                  </a:cubicBezTo>
                  <a:cubicBezTo>
                    <a:pt x="209034" y="228262"/>
                    <a:pt x="303350" y="270617"/>
                    <a:pt x="410329" y="284153"/>
                  </a:cubicBezTo>
                  <a:cubicBezTo>
                    <a:pt x="444824" y="288519"/>
                    <a:pt x="525168" y="297252"/>
                    <a:pt x="525168" y="298999"/>
                  </a:cubicBezTo>
                  <a:cubicBezTo>
                    <a:pt x="506828" y="302492"/>
                    <a:pt x="488926" y="307732"/>
                    <a:pt x="470586" y="308605"/>
                  </a:cubicBezTo>
                  <a:cubicBezTo>
                    <a:pt x="376270" y="312535"/>
                    <a:pt x="282391" y="306422"/>
                    <a:pt x="191131" y="278913"/>
                  </a:cubicBezTo>
                  <a:cubicBezTo>
                    <a:pt x="141790" y="264067"/>
                    <a:pt x="111224" y="229572"/>
                    <a:pt x="96378" y="180667"/>
                  </a:cubicBezTo>
                  <a:close/>
                  <a:moveTo>
                    <a:pt x="347451" y="467546"/>
                  </a:moveTo>
                  <a:cubicBezTo>
                    <a:pt x="347888" y="455320"/>
                    <a:pt x="338718" y="443093"/>
                    <a:pt x="338718" y="431740"/>
                  </a:cubicBezTo>
                  <a:cubicBezTo>
                    <a:pt x="380637" y="436980"/>
                    <a:pt x="437838" y="443093"/>
                    <a:pt x="478009" y="446587"/>
                  </a:cubicBezTo>
                  <a:cubicBezTo>
                    <a:pt x="522548" y="450953"/>
                    <a:pt x="567522" y="453136"/>
                    <a:pt x="612061" y="456193"/>
                  </a:cubicBezTo>
                  <a:cubicBezTo>
                    <a:pt x="690658" y="461869"/>
                    <a:pt x="769691" y="464926"/>
                    <a:pt x="846541" y="487195"/>
                  </a:cubicBezTo>
                  <a:cubicBezTo>
                    <a:pt x="856584" y="490251"/>
                    <a:pt x="866627" y="494181"/>
                    <a:pt x="876670" y="497674"/>
                  </a:cubicBezTo>
                  <a:cubicBezTo>
                    <a:pt x="877980" y="498111"/>
                    <a:pt x="878853" y="499858"/>
                    <a:pt x="881473" y="503351"/>
                  </a:cubicBezTo>
                  <a:cubicBezTo>
                    <a:pt x="811173" y="503351"/>
                    <a:pt x="743492" y="503788"/>
                    <a:pt x="675375" y="502914"/>
                  </a:cubicBezTo>
                  <a:cubicBezTo>
                    <a:pt x="643063" y="502478"/>
                    <a:pt x="610314" y="500294"/>
                    <a:pt x="578002" y="498111"/>
                  </a:cubicBezTo>
                  <a:cubicBezTo>
                    <a:pt x="508138" y="492871"/>
                    <a:pt x="429541" y="486758"/>
                    <a:pt x="360114" y="481082"/>
                  </a:cubicBezTo>
                  <a:cubicBezTo>
                    <a:pt x="350944" y="480645"/>
                    <a:pt x="347015" y="477152"/>
                    <a:pt x="347451" y="467546"/>
                  </a:cubicBezTo>
                  <a:close/>
                  <a:moveTo>
                    <a:pt x="363607" y="517760"/>
                  </a:moveTo>
                  <a:cubicBezTo>
                    <a:pt x="395483" y="522563"/>
                    <a:pt x="425612" y="527367"/>
                    <a:pt x="455740" y="531733"/>
                  </a:cubicBezTo>
                  <a:cubicBezTo>
                    <a:pt x="518181" y="541339"/>
                    <a:pt x="580622" y="552692"/>
                    <a:pt x="643063" y="559679"/>
                  </a:cubicBezTo>
                  <a:cubicBezTo>
                    <a:pt x="670572" y="562735"/>
                    <a:pt x="807679" y="574088"/>
                    <a:pt x="813356" y="592864"/>
                  </a:cubicBezTo>
                  <a:cubicBezTo>
                    <a:pt x="805060" y="592864"/>
                    <a:pt x="798946" y="592864"/>
                    <a:pt x="792833" y="592864"/>
                  </a:cubicBezTo>
                  <a:cubicBezTo>
                    <a:pt x="715110" y="592864"/>
                    <a:pt x="637823" y="595484"/>
                    <a:pt x="560099" y="591991"/>
                  </a:cubicBezTo>
                  <a:cubicBezTo>
                    <a:pt x="499842" y="589371"/>
                    <a:pt x="402469" y="586751"/>
                    <a:pt x="373650" y="573215"/>
                  </a:cubicBezTo>
                  <a:cubicBezTo>
                    <a:pt x="365354" y="568848"/>
                    <a:pt x="363607" y="532170"/>
                    <a:pt x="363607" y="517760"/>
                  </a:cubicBezTo>
                  <a:close/>
                  <a:moveTo>
                    <a:pt x="396356" y="621683"/>
                  </a:moveTo>
                  <a:cubicBezTo>
                    <a:pt x="427795" y="624303"/>
                    <a:pt x="458797" y="627359"/>
                    <a:pt x="489362" y="629106"/>
                  </a:cubicBezTo>
                  <a:cubicBezTo>
                    <a:pt x="526914" y="631289"/>
                    <a:pt x="564466" y="633472"/>
                    <a:pt x="602018" y="634782"/>
                  </a:cubicBezTo>
                  <a:cubicBezTo>
                    <a:pt x="671882" y="636966"/>
                    <a:pt x="742182" y="638712"/>
                    <a:pt x="810736" y="655305"/>
                  </a:cubicBezTo>
                  <a:cubicBezTo>
                    <a:pt x="826019" y="658798"/>
                    <a:pt x="840865" y="664911"/>
                    <a:pt x="858767" y="670587"/>
                  </a:cubicBezTo>
                  <a:cubicBezTo>
                    <a:pt x="853964" y="673644"/>
                    <a:pt x="853091" y="674954"/>
                    <a:pt x="851781" y="674954"/>
                  </a:cubicBezTo>
                  <a:cubicBezTo>
                    <a:pt x="751788" y="676701"/>
                    <a:pt x="651796" y="679320"/>
                    <a:pt x="552240" y="679757"/>
                  </a:cubicBezTo>
                  <a:cubicBezTo>
                    <a:pt x="506828" y="680194"/>
                    <a:pt x="450937" y="689363"/>
                    <a:pt x="407272" y="674954"/>
                  </a:cubicBezTo>
                  <a:cubicBezTo>
                    <a:pt x="400286" y="660981"/>
                    <a:pt x="397229" y="652685"/>
                    <a:pt x="396356" y="621683"/>
                  </a:cubicBezTo>
                  <a:close/>
                  <a:moveTo>
                    <a:pt x="426921" y="749184"/>
                  </a:moveTo>
                  <a:cubicBezTo>
                    <a:pt x="423865" y="736958"/>
                    <a:pt x="419498" y="724732"/>
                    <a:pt x="414695" y="708139"/>
                  </a:cubicBezTo>
                  <a:cubicBezTo>
                    <a:pt x="577129" y="740888"/>
                    <a:pt x="738252" y="726915"/>
                    <a:pt x="895009" y="755297"/>
                  </a:cubicBezTo>
                  <a:cubicBezTo>
                    <a:pt x="895009" y="757917"/>
                    <a:pt x="895446" y="760537"/>
                    <a:pt x="895446" y="763157"/>
                  </a:cubicBezTo>
                  <a:cubicBezTo>
                    <a:pt x="858331" y="766650"/>
                    <a:pt x="821652" y="773200"/>
                    <a:pt x="784537" y="773637"/>
                  </a:cubicBezTo>
                  <a:cubicBezTo>
                    <a:pt x="721660" y="774510"/>
                    <a:pt x="658782" y="771017"/>
                    <a:pt x="596341" y="769707"/>
                  </a:cubicBezTo>
                  <a:cubicBezTo>
                    <a:pt x="550930" y="768834"/>
                    <a:pt x="505518" y="767524"/>
                    <a:pt x="460107" y="769707"/>
                  </a:cubicBezTo>
                  <a:cubicBezTo>
                    <a:pt x="440894" y="770580"/>
                    <a:pt x="431288" y="766650"/>
                    <a:pt x="426921" y="749184"/>
                  </a:cubicBezTo>
                  <a:close/>
                  <a:moveTo>
                    <a:pt x="459670" y="816865"/>
                  </a:moveTo>
                  <a:cubicBezTo>
                    <a:pt x="536084" y="819921"/>
                    <a:pt x="610751" y="821668"/>
                    <a:pt x="685854" y="826471"/>
                  </a:cubicBezTo>
                  <a:cubicBezTo>
                    <a:pt x="735632" y="829528"/>
                    <a:pt x="784974" y="834768"/>
                    <a:pt x="834315" y="841754"/>
                  </a:cubicBezTo>
                  <a:cubicBezTo>
                    <a:pt x="858331" y="844810"/>
                    <a:pt x="904179" y="864460"/>
                    <a:pt x="903742" y="866643"/>
                  </a:cubicBezTo>
                  <a:cubicBezTo>
                    <a:pt x="870120" y="868390"/>
                    <a:pt x="836498" y="871883"/>
                    <a:pt x="802876" y="871446"/>
                  </a:cubicBezTo>
                  <a:cubicBezTo>
                    <a:pt x="699827" y="870573"/>
                    <a:pt x="586735" y="873629"/>
                    <a:pt x="483249" y="871446"/>
                  </a:cubicBezTo>
                  <a:cubicBezTo>
                    <a:pt x="474953" y="857473"/>
                    <a:pt x="466220" y="844374"/>
                    <a:pt x="459670" y="816865"/>
                  </a:cubicBezTo>
                  <a:close/>
                  <a:moveTo>
                    <a:pt x="526041" y="953536"/>
                  </a:moveTo>
                  <a:cubicBezTo>
                    <a:pt x="517308" y="942183"/>
                    <a:pt x="509885" y="929957"/>
                    <a:pt x="502025" y="918167"/>
                  </a:cubicBezTo>
                  <a:cubicBezTo>
                    <a:pt x="502462" y="916421"/>
                    <a:pt x="502462" y="914238"/>
                    <a:pt x="502898" y="912491"/>
                  </a:cubicBezTo>
                  <a:cubicBezTo>
                    <a:pt x="629090" y="920788"/>
                    <a:pt x="754845" y="929520"/>
                    <a:pt x="881036" y="937817"/>
                  </a:cubicBezTo>
                  <a:cubicBezTo>
                    <a:pt x="881473" y="940000"/>
                    <a:pt x="881910" y="942183"/>
                    <a:pt x="882346" y="944366"/>
                  </a:cubicBezTo>
                  <a:cubicBezTo>
                    <a:pt x="872740" y="948733"/>
                    <a:pt x="863134" y="953536"/>
                    <a:pt x="853091" y="957029"/>
                  </a:cubicBezTo>
                  <a:cubicBezTo>
                    <a:pt x="810299" y="971002"/>
                    <a:pt x="765324" y="968819"/>
                    <a:pt x="721223" y="967509"/>
                  </a:cubicBezTo>
                  <a:cubicBezTo>
                    <a:pt x="660529" y="966199"/>
                    <a:pt x="600271" y="963143"/>
                    <a:pt x="539577" y="960086"/>
                  </a:cubicBezTo>
                  <a:cubicBezTo>
                    <a:pt x="535210" y="960086"/>
                    <a:pt x="529097" y="957029"/>
                    <a:pt x="526041" y="953536"/>
                  </a:cubicBezTo>
                  <a:close/>
                  <a:moveTo>
                    <a:pt x="583679" y="1062262"/>
                  </a:moveTo>
                  <a:cubicBezTo>
                    <a:pt x="578875" y="1062262"/>
                    <a:pt x="563156" y="1022527"/>
                    <a:pt x="556606" y="1005497"/>
                  </a:cubicBezTo>
                  <a:cubicBezTo>
                    <a:pt x="673628" y="1008554"/>
                    <a:pt x="789777" y="1012484"/>
                    <a:pt x="908545" y="1034316"/>
                  </a:cubicBezTo>
                  <a:cubicBezTo>
                    <a:pt x="895883" y="1050472"/>
                    <a:pt x="879727" y="1055712"/>
                    <a:pt x="864444" y="1057459"/>
                  </a:cubicBezTo>
                  <a:cubicBezTo>
                    <a:pt x="826019" y="1060952"/>
                    <a:pt x="787594" y="1062262"/>
                    <a:pt x="749169" y="1062698"/>
                  </a:cubicBezTo>
                  <a:cubicBezTo>
                    <a:pt x="695024" y="1062698"/>
                    <a:pt x="637386" y="1063572"/>
                    <a:pt x="583679" y="1062262"/>
                  </a:cubicBezTo>
                  <a:close/>
                  <a:moveTo>
                    <a:pt x="628217" y="1156141"/>
                  </a:moveTo>
                  <a:cubicBezTo>
                    <a:pt x="619920" y="1136929"/>
                    <a:pt x="612934" y="1120336"/>
                    <a:pt x="605074" y="1101560"/>
                  </a:cubicBezTo>
                  <a:cubicBezTo>
                    <a:pt x="628653" y="1106363"/>
                    <a:pt x="766198" y="1115970"/>
                    <a:pt x="815103" y="1118153"/>
                  </a:cubicBezTo>
                  <a:cubicBezTo>
                    <a:pt x="852654" y="1119899"/>
                    <a:pt x="889769" y="1123393"/>
                    <a:pt x="926885" y="1128196"/>
                  </a:cubicBezTo>
                  <a:cubicBezTo>
                    <a:pt x="941294" y="1129942"/>
                    <a:pt x="954394" y="1138675"/>
                    <a:pt x="967493" y="1146972"/>
                  </a:cubicBezTo>
                  <a:cubicBezTo>
                    <a:pt x="853528" y="1162254"/>
                    <a:pt x="739999" y="1168804"/>
                    <a:pt x="628217" y="1156141"/>
                  </a:cubicBezTo>
                  <a:close/>
                  <a:moveTo>
                    <a:pt x="687601" y="1280150"/>
                  </a:moveTo>
                  <a:cubicBezTo>
                    <a:pt x="675375" y="1265304"/>
                    <a:pt x="667515" y="1245654"/>
                    <a:pt x="657909" y="1216836"/>
                  </a:cubicBezTo>
                  <a:cubicBezTo>
                    <a:pt x="789340" y="1221202"/>
                    <a:pt x="1069669" y="1232118"/>
                    <a:pt x="1070542" y="1233428"/>
                  </a:cubicBezTo>
                  <a:cubicBezTo>
                    <a:pt x="1064866" y="1236921"/>
                    <a:pt x="1059626" y="1240851"/>
                    <a:pt x="1053513" y="1243471"/>
                  </a:cubicBezTo>
                  <a:cubicBezTo>
                    <a:pt x="1016398" y="1260064"/>
                    <a:pt x="976663" y="1264430"/>
                    <a:pt x="936928" y="1266614"/>
                  </a:cubicBezTo>
                  <a:cubicBezTo>
                    <a:pt x="865754" y="1270543"/>
                    <a:pt x="758775" y="1277966"/>
                    <a:pt x="687601" y="1280150"/>
                  </a:cubicBezTo>
                  <a:close/>
                  <a:moveTo>
                    <a:pt x="726899" y="1363550"/>
                  </a:moveTo>
                  <a:cubicBezTo>
                    <a:pt x="721660" y="1352197"/>
                    <a:pt x="716420" y="1340844"/>
                    <a:pt x="711617" y="1322068"/>
                  </a:cubicBezTo>
                  <a:cubicBezTo>
                    <a:pt x="710743" y="1319012"/>
                    <a:pt x="1097178" y="1324688"/>
                    <a:pt x="1105038" y="1325998"/>
                  </a:cubicBezTo>
                  <a:cubicBezTo>
                    <a:pt x="1076655" y="1346084"/>
                    <a:pt x="1048273" y="1353070"/>
                    <a:pt x="1019891" y="1357437"/>
                  </a:cubicBezTo>
                  <a:cubicBezTo>
                    <a:pt x="927321" y="1371846"/>
                    <a:pt x="834315" y="1366170"/>
                    <a:pt x="740872" y="1363550"/>
                  </a:cubicBezTo>
                  <a:cubicBezTo>
                    <a:pt x="739562" y="1363986"/>
                    <a:pt x="726026" y="1363550"/>
                    <a:pt x="726899" y="1363550"/>
                  </a:cubicBezTo>
                  <a:close/>
                  <a:moveTo>
                    <a:pt x="1094558" y="1429484"/>
                  </a:moveTo>
                  <a:cubicBezTo>
                    <a:pt x="1088881" y="1432977"/>
                    <a:pt x="1083205" y="1437780"/>
                    <a:pt x="1077092" y="1439090"/>
                  </a:cubicBezTo>
                  <a:cubicBezTo>
                    <a:pt x="1044780" y="1447386"/>
                    <a:pt x="1012468" y="1458739"/>
                    <a:pt x="979719" y="1461359"/>
                  </a:cubicBezTo>
                  <a:cubicBezTo>
                    <a:pt x="911165" y="1467472"/>
                    <a:pt x="828202" y="1469656"/>
                    <a:pt x="760085" y="1454373"/>
                  </a:cubicBezTo>
                  <a:cubicBezTo>
                    <a:pt x="752662" y="1445640"/>
                    <a:pt x="745675" y="1413328"/>
                    <a:pt x="745675" y="1401975"/>
                  </a:cubicBezTo>
                  <a:cubicBezTo>
                    <a:pt x="859204" y="1409835"/>
                    <a:pt x="1094121" y="1427737"/>
                    <a:pt x="1094558" y="1429484"/>
                  </a:cubicBezTo>
                  <a:close/>
                  <a:moveTo>
                    <a:pt x="1140843" y="1527293"/>
                  </a:moveTo>
                  <a:cubicBezTo>
                    <a:pt x="1141279" y="1529040"/>
                    <a:pt x="1097614" y="1546506"/>
                    <a:pt x="1074909" y="1549562"/>
                  </a:cubicBezTo>
                  <a:cubicBezTo>
                    <a:pt x="986269" y="1561352"/>
                    <a:pt x="777551" y="1537773"/>
                    <a:pt x="774057" y="1529040"/>
                  </a:cubicBezTo>
                  <a:cubicBezTo>
                    <a:pt x="768818" y="1515940"/>
                    <a:pt x="764015" y="1503714"/>
                    <a:pt x="768381" y="1493234"/>
                  </a:cubicBezTo>
                  <a:cubicBezTo>
                    <a:pt x="769691" y="1489305"/>
                    <a:pt x="786284" y="1492798"/>
                    <a:pt x="793270" y="1493234"/>
                  </a:cubicBezTo>
                  <a:cubicBezTo>
                    <a:pt x="835625" y="1495418"/>
                    <a:pt x="878417" y="1499348"/>
                    <a:pt x="920772" y="1501531"/>
                  </a:cubicBezTo>
                  <a:cubicBezTo>
                    <a:pt x="992382" y="1505461"/>
                    <a:pt x="1139096" y="1526420"/>
                    <a:pt x="1140843" y="1527293"/>
                  </a:cubicBezTo>
                  <a:close/>
                  <a:moveTo>
                    <a:pt x="1412438" y="1668331"/>
                  </a:moveTo>
                  <a:cubicBezTo>
                    <a:pt x="1312446" y="1681867"/>
                    <a:pt x="1212453" y="1684923"/>
                    <a:pt x="1111587" y="1680557"/>
                  </a:cubicBezTo>
                  <a:cubicBezTo>
                    <a:pt x="1051766" y="1677937"/>
                    <a:pt x="991509" y="1674444"/>
                    <a:pt x="932124" y="1668331"/>
                  </a:cubicBezTo>
                  <a:cubicBezTo>
                    <a:pt x="881910" y="1663091"/>
                    <a:pt x="832569" y="1653048"/>
                    <a:pt x="782790" y="1644752"/>
                  </a:cubicBezTo>
                  <a:cubicBezTo>
                    <a:pt x="780607" y="1644315"/>
                    <a:pt x="777551" y="1643878"/>
                    <a:pt x="776677" y="1642568"/>
                  </a:cubicBezTo>
                  <a:cubicBezTo>
                    <a:pt x="766198" y="1623793"/>
                    <a:pt x="749169" y="1582747"/>
                    <a:pt x="751352" y="1581001"/>
                  </a:cubicBezTo>
                  <a:cubicBezTo>
                    <a:pt x="988452" y="1631216"/>
                    <a:pt x="1229483" y="1637765"/>
                    <a:pt x="1474006" y="1640822"/>
                  </a:cubicBezTo>
                  <a:cubicBezTo>
                    <a:pt x="1455667" y="1660471"/>
                    <a:pt x="1433834" y="1665274"/>
                    <a:pt x="1412438" y="1668331"/>
                  </a:cubicBezTo>
                  <a:close/>
                  <a:moveTo>
                    <a:pt x="1831185" y="400302"/>
                  </a:moveTo>
                  <a:cubicBezTo>
                    <a:pt x="1746038" y="410781"/>
                    <a:pt x="1661328" y="424754"/>
                    <a:pt x="1575745" y="429557"/>
                  </a:cubicBezTo>
                  <a:cubicBezTo>
                    <a:pt x="1454357" y="436544"/>
                    <a:pt x="1332095" y="436980"/>
                    <a:pt x="1210270" y="438727"/>
                  </a:cubicBezTo>
                  <a:cubicBezTo>
                    <a:pt x="1151322" y="439600"/>
                    <a:pt x="1092375" y="436980"/>
                    <a:pt x="1033427" y="434360"/>
                  </a:cubicBezTo>
                  <a:cubicBezTo>
                    <a:pt x="954394" y="430867"/>
                    <a:pt x="875360" y="426501"/>
                    <a:pt x="796327" y="421261"/>
                  </a:cubicBezTo>
                  <a:cubicBezTo>
                    <a:pt x="721223" y="416458"/>
                    <a:pt x="646556" y="410781"/>
                    <a:pt x="571452" y="403795"/>
                  </a:cubicBezTo>
                  <a:cubicBezTo>
                    <a:pt x="478009" y="395062"/>
                    <a:pt x="383257" y="393752"/>
                    <a:pt x="291560" y="369736"/>
                  </a:cubicBezTo>
                  <a:cubicBezTo>
                    <a:pt x="263615" y="362313"/>
                    <a:pt x="236106" y="350524"/>
                    <a:pt x="211217" y="332621"/>
                  </a:cubicBezTo>
                  <a:cubicBezTo>
                    <a:pt x="203357" y="326945"/>
                    <a:pt x="175412" y="293323"/>
                    <a:pt x="176722" y="291576"/>
                  </a:cubicBezTo>
                  <a:cubicBezTo>
                    <a:pt x="209470" y="299872"/>
                    <a:pt x="251825" y="311662"/>
                    <a:pt x="284574" y="319522"/>
                  </a:cubicBezTo>
                  <a:cubicBezTo>
                    <a:pt x="386750" y="342664"/>
                    <a:pt x="490236" y="357947"/>
                    <a:pt x="594158" y="369300"/>
                  </a:cubicBezTo>
                  <a:cubicBezTo>
                    <a:pt x="736506" y="385019"/>
                    <a:pt x="879290" y="394189"/>
                    <a:pt x="1022074" y="396372"/>
                  </a:cubicBezTo>
                  <a:cubicBezTo>
                    <a:pt x="1169225" y="398118"/>
                    <a:pt x="1316376" y="400302"/>
                    <a:pt x="1463526" y="398555"/>
                  </a:cubicBezTo>
                  <a:cubicBezTo>
                    <a:pt x="1592775" y="396809"/>
                    <a:pt x="1721586" y="390259"/>
                    <a:pt x="1850834" y="385456"/>
                  </a:cubicBezTo>
                  <a:cubicBezTo>
                    <a:pt x="1865680" y="385019"/>
                    <a:pt x="1880526" y="383272"/>
                    <a:pt x="1895372" y="381962"/>
                  </a:cubicBezTo>
                  <a:cubicBezTo>
                    <a:pt x="1895809" y="383709"/>
                    <a:pt x="1895809" y="385456"/>
                    <a:pt x="1896246" y="386766"/>
                  </a:cubicBezTo>
                  <a:cubicBezTo>
                    <a:pt x="1875287" y="391569"/>
                    <a:pt x="1853454" y="397245"/>
                    <a:pt x="1831185" y="400302"/>
                  </a:cubicBezTo>
                  <a:close/>
                  <a:moveTo>
                    <a:pt x="1979209" y="1325998"/>
                  </a:moveTo>
                  <a:cubicBezTo>
                    <a:pt x="1963053" y="1344774"/>
                    <a:pt x="1947334" y="1363986"/>
                    <a:pt x="1931614" y="1382762"/>
                  </a:cubicBezTo>
                  <a:cubicBezTo>
                    <a:pt x="1929868" y="1384945"/>
                    <a:pt x="1927248" y="1386692"/>
                    <a:pt x="1925065" y="1388875"/>
                  </a:cubicBezTo>
                  <a:cubicBezTo>
                    <a:pt x="1923754" y="1388002"/>
                    <a:pt x="1922008" y="1387129"/>
                    <a:pt x="1920698" y="1386692"/>
                  </a:cubicBezTo>
                  <a:cubicBezTo>
                    <a:pt x="1938601" y="1343900"/>
                    <a:pt x="1953447" y="1299799"/>
                    <a:pt x="1974406" y="1259191"/>
                  </a:cubicBezTo>
                  <a:cubicBezTo>
                    <a:pt x="2025494" y="1160508"/>
                    <a:pt x="2080512" y="1064008"/>
                    <a:pt x="2132036" y="965762"/>
                  </a:cubicBezTo>
                  <a:cubicBezTo>
                    <a:pt x="2166095" y="900701"/>
                    <a:pt x="2197534" y="834331"/>
                    <a:pt x="2230719" y="768834"/>
                  </a:cubicBezTo>
                  <a:cubicBezTo>
                    <a:pt x="2234212" y="762284"/>
                    <a:pt x="2241198" y="755734"/>
                    <a:pt x="2248185" y="753551"/>
                  </a:cubicBezTo>
                  <a:cubicBezTo>
                    <a:pt x="2279187" y="744381"/>
                    <a:pt x="2305822" y="728662"/>
                    <a:pt x="2328528" y="706393"/>
                  </a:cubicBezTo>
                  <a:cubicBezTo>
                    <a:pt x="2358220" y="677137"/>
                    <a:pt x="2385729" y="645699"/>
                    <a:pt x="2416295" y="617753"/>
                  </a:cubicBezTo>
                  <a:cubicBezTo>
                    <a:pt x="2465199" y="573215"/>
                    <a:pt x="2525457" y="561862"/>
                    <a:pt x="2586588" y="578891"/>
                  </a:cubicBezTo>
                  <a:cubicBezTo>
                    <a:pt x="2634619" y="591991"/>
                    <a:pt x="2670424" y="638275"/>
                    <a:pt x="2672608" y="688927"/>
                  </a:cubicBezTo>
                  <a:cubicBezTo>
                    <a:pt x="2676101" y="764904"/>
                    <a:pt x="2654269" y="822978"/>
                    <a:pt x="2604927" y="875813"/>
                  </a:cubicBezTo>
                  <a:cubicBezTo>
                    <a:pt x="2552529" y="931704"/>
                    <a:pt x="2503188" y="973185"/>
                    <a:pt x="2443367" y="1019907"/>
                  </a:cubicBezTo>
                  <a:cubicBezTo>
                    <a:pt x="2408435" y="1047416"/>
                    <a:pt x="2350361" y="1078855"/>
                    <a:pt x="2306696" y="1106363"/>
                  </a:cubicBezTo>
                  <a:cubicBezTo>
                    <a:pt x="2301019" y="1111166"/>
                    <a:pt x="2065229" y="1226442"/>
                    <a:pt x="1979209" y="1325998"/>
                  </a:cubicBezTo>
                  <a:close/>
                </a:path>
              </a:pathLst>
            </a:custGeom>
            <a:grpFill/>
            <a:ln w="4358"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0B3355F-71F4-4D49-9C1B-67065B036535}"/>
                </a:ext>
              </a:extLst>
            </p:cNvPr>
            <p:cNvSpPr/>
            <p:nvPr/>
          </p:nvSpPr>
          <p:spPr>
            <a:xfrm>
              <a:off x="733697" y="5502546"/>
              <a:ext cx="3624187" cy="934429"/>
            </a:xfrm>
            <a:custGeom>
              <a:avLst/>
              <a:gdLst>
                <a:gd name="connsiteX0" fmla="*/ 3528866 w 3624187"/>
                <a:gd name="connsiteY0" fmla="*/ 206026 h 934429"/>
                <a:gd name="connsiteX1" fmla="*/ 3376039 w 3624187"/>
                <a:gd name="connsiteY1" fmla="*/ 128739 h 934429"/>
                <a:gd name="connsiteX2" fmla="*/ 3067764 w 3624187"/>
                <a:gd name="connsiteY2" fmla="*/ 42283 h 934429"/>
                <a:gd name="connsiteX3" fmla="*/ 2883498 w 3624187"/>
                <a:gd name="connsiteY3" fmla="*/ 21760 h 934429"/>
                <a:gd name="connsiteX4" fmla="*/ 2744208 w 3624187"/>
                <a:gd name="connsiteY4" fmla="*/ 101230 h 934429"/>
                <a:gd name="connsiteX5" fmla="*/ 2792676 w 3624187"/>
                <a:gd name="connsiteY5" fmla="*/ 177644 h 934429"/>
                <a:gd name="connsiteX6" fmla="*/ 2883062 w 3624187"/>
                <a:gd name="connsiteY6" fmla="*/ 182447 h 934429"/>
                <a:gd name="connsiteX7" fmla="*/ 3107500 w 3624187"/>
                <a:gd name="connsiteY7" fmla="*/ 244451 h 934429"/>
                <a:gd name="connsiteX8" fmla="*/ 3171687 w 3624187"/>
                <a:gd name="connsiteY8" fmla="*/ 275890 h 934429"/>
                <a:gd name="connsiteX9" fmla="*/ 3015803 w 3624187"/>
                <a:gd name="connsiteY9" fmla="*/ 278946 h 934429"/>
                <a:gd name="connsiteX10" fmla="*/ 2800972 w 3624187"/>
                <a:gd name="connsiteY10" fmla="*/ 232661 h 934429"/>
                <a:gd name="connsiteX11" fmla="*/ 2584831 w 3624187"/>
                <a:gd name="connsiteY11" fmla="*/ 269777 h 934429"/>
                <a:gd name="connsiteX12" fmla="*/ 2613649 w 3624187"/>
                <a:gd name="connsiteY12" fmla="*/ 279383 h 934429"/>
                <a:gd name="connsiteX13" fmla="*/ 2851187 w 3624187"/>
                <a:gd name="connsiteY13" fmla="*/ 323048 h 934429"/>
                <a:gd name="connsiteX14" fmla="*/ 3041129 w 3624187"/>
                <a:gd name="connsiteY14" fmla="*/ 385052 h 934429"/>
                <a:gd name="connsiteX15" fmla="*/ 2798352 w 3624187"/>
                <a:gd name="connsiteY15" fmla="*/ 380249 h 934429"/>
                <a:gd name="connsiteX16" fmla="*/ 2649891 w 3624187"/>
                <a:gd name="connsiteY16" fmla="*/ 381996 h 934429"/>
                <a:gd name="connsiteX17" fmla="*/ 2582211 w 3624187"/>
                <a:gd name="connsiteY17" fmla="*/ 424351 h 934429"/>
                <a:gd name="connsiteX18" fmla="*/ 2853806 w 3624187"/>
                <a:gd name="connsiteY18" fmla="*/ 494651 h 934429"/>
                <a:gd name="connsiteX19" fmla="*/ 2710586 w 3624187"/>
                <a:gd name="connsiteY19" fmla="*/ 516483 h 934429"/>
                <a:gd name="connsiteX20" fmla="*/ 2564308 w 3624187"/>
                <a:gd name="connsiteY20" fmla="*/ 520850 h 934429"/>
                <a:gd name="connsiteX21" fmla="*/ 2484401 w 3624187"/>
                <a:gd name="connsiteY21" fmla="*/ 553599 h 934429"/>
                <a:gd name="connsiteX22" fmla="*/ 2660807 w 3624187"/>
                <a:gd name="connsiteY22" fmla="*/ 574558 h 934429"/>
                <a:gd name="connsiteX23" fmla="*/ 2734165 w 3624187"/>
                <a:gd name="connsiteY23" fmla="*/ 571065 h 934429"/>
                <a:gd name="connsiteX24" fmla="*/ 2682640 w 3624187"/>
                <a:gd name="connsiteY24" fmla="*/ 621279 h 934429"/>
                <a:gd name="connsiteX25" fmla="*/ 2589197 w 3624187"/>
                <a:gd name="connsiteY25" fmla="*/ 629576 h 934429"/>
                <a:gd name="connsiteX26" fmla="*/ 2871709 w 3624187"/>
                <a:gd name="connsiteY26" fmla="*/ 612546 h 934429"/>
                <a:gd name="connsiteX27" fmla="*/ 3251594 w 3624187"/>
                <a:gd name="connsiteY27" fmla="*/ 501637 h 934429"/>
                <a:gd name="connsiteX28" fmla="*/ 3434987 w 3624187"/>
                <a:gd name="connsiteY28" fmla="*/ 386362 h 934429"/>
                <a:gd name="connsiteX29" fmla="*/ 3422324 w 3624187"/>
                <a:gd name="connsiteY29" fmla="*/ 238775 h 934429"/>
                <a:gd name="connsiteX30" fmla="*/ 3455946 w 3624187"/>
                <a:gd name="connsiteY30" fmla="*/ 268030 h 934429"/>
                <a:gd name="connsiteX31" fmla="*/ 3495244 w 3624187"/>
                <a:gd name="connsiteY31" fmla="*/ 353177 h 934429"/>
                <a:gd name="connsiteX32" fmla="*/ 3422324 w 3624187"/>
                <a:gd name="connsiteY32" fmla="*/ 488975 h 934429"/>
                <a:gd name="connsiteX33" fmla="*/ 3227141 w 3624187"/>
                <a:gd name="connsiteY33" fmla="*/ 581544 h 934429"/>
                <a:gd name="connsiteX34" fmla="*/ 2097967 w 3624187"/>
                <a:gd name="connsiteY34" fmla="*/ 815588 h 934429"/>
                <a:gd name="connsiteX35" fmla="*/ 1143889 w 3624187"/>
                <a:gd name="connsiteY35" fmla="*/ 774980 h 934429"/>
                <a:gd name="connsiteX36" fmla="*/ 491098 w 3624187"/>
                <a:gd name="connsiteY36" fmla="*/ 635252 h 934429"/>
                <a:gd name="connsiteX37" fmla="*/ 199417 w 3624187"/>
                <a:gd name="connsiteY37" fmla="*/ 492031 h 934429"/>
                <a:gd name="connsiteX38" fmla="*/ 161865 w 3624187"/>
                <a:gd name="connsiteY38" fmla="*/ 288553 h 934429"/>
                <a:gd name="connsiteX39" fmla="*/ 211643 w 3624187"/>
                <a:gd name="connsiteY39" fmla="*/ 247071 h 934429"/>
                <a:gd name="connsiteX40" fmla="*/ 198107 w 3624187"/>
                <a:gd name="connsiteY40" fmla="*/ 373263 h 934429"/>
                <a:gd name="connsiteX41" fmla="*/ 407262 w 3624187"/>
                <a:gd name="connsiteY41" fmla="*/ 512990 h 934429"/>
                <a:gd name="connsiteX42" fmla="*/ 773173 w 3624187"/>
                <a:gd name="connsiteY42" fmla="*/ 621716 h 934429"/>
                <a:gd name="connsiteX43" fmla="*/ 1040839 w 3624187"/>
                <a:gd name="connsiteY43" fmla="*/ 636562 h 934429"/>
                <a:gd name="connsiteX44" fmla="*/ 975342 w 3624187"/>
                <a:gd name="connsiteY44" fmla="*/ 632195 h 934429"/>
                <a:gd name="connsiteX45" fmla="*/ 930804 w 3624187"/>
                <a:gd name="connsiteY45" fmla="*/ 624773 h 934429"/>
                <a:gd name="connsiteX46" fmla="*/ 863560 w 3624187"/>
                <a:gd name="connsiteY46" fmla="*/ 581544 h 934429"/>
                <a:gd name="connsiteX47" fmla="*/ 1153058 w 3624187"/>
                <a:gd name="connsiteY47" fmla="*/ 567571 h 934429"/>
                <a:gd name="connsiteX48" fmla="*/ 1083631 w 3624187"/>
                <a:gd name="connsiteY48" fmla="*/ 531766 h 934429"/>
                <a:gd name="connsiteX49" fmla="*/ 838234 w 3624187"/>
                <a:gd name="connsiteY49" fmla="*/ 520850 h 934429"/>
                <a:gd name="connsiteX50" fmla="*/ 761384 w 3624187"/>
                <a:gd name="connsiteY50" fmla="*/ 494214 h 934429"/>
                <a:gd name="connsiteX51" fmla="*/ 1043459 w 3624187"/>
                <a:gd name="connsiteY51" fmla="*/ 431774 h 934429"/>
                <a:gd name="connsiteX52" fmla="*/ 968792 w 3624187"/>
                <a:gd name="connsiteY52" fmla="*/ 386799 h 934429"/>
                <a:gd name="connsiteX53" fmla="*/ 654842 w 3624187"/>
                <a:gd name="connsiteY53" fmla="*/ 405575 h 934429"/>
                <a:gd name="connsiteX54" fmla="*/ 569695 w 3624187"/>
                <a:gd name="connsiteY54" fmla="*/ 378066 h 934429"/>
                <a:gd name="connsiteX55" fmla="*/ 764877 w 3624187"/>
                <a:gd name="connsiteY55" fmla="*/ 340077 h 934429"/>
                <a:gd name="connsiteX56" fmla="*/ 962679 w 3624187"/>
                <a:gd name="connsiteY56" fmla="*/ 299906 h 934429"/>
                <a:gd name="connsiteX57" fmla="*/ 1042149 w 3624187"/>
                <a:gd name="connsiteY57" fmla="*/ 278510 h 934429"/>
                <a:gd name="connsiteX58" fmla="*/ 891069 w 3624187"/>
                <a:gd name="connsiteY58" fmla="*/ 233098 h 934429"/>
                <a:gd name="connsiteX59" fmla="*/ 512057 w 3624187"/>
                <a:gd name="connsiteY59" fmla="*/ 294229 h 934429"/>
                <a:gd name="connsiteX60" fmla="*/ 421234 w 3624187"/>
                <a:gd name="connsiteY60" fmla="*/ 269340 h 934429"/>
                <a:gd name="connsiteX61" fmla="*/ 823388 w 3624187"/>
                <a:gd name="connsiteY61" fmla="*/ 178954 h 934429"/>
                <a:gd name="connsiteX62" fmla="*/ 1039529 w 3624187"/>
                <a:gd name="connsiteY62" fmla="*/ 161488 h 934429"/>
                <a:gd name="connsiteX63" fmla="*/ 1103717 w 3624187"/>
                <a:gd name="connsiteY63" fmla="*/ 156685 h 934429"/>
                <a:gd name="connsiteX64" fmla="*/ 1078391 w 3624187"/>
                <a:gd name="connsiteY64" fmla="*/ 61495 h 934429"/>
                <a:gd name="connsiteX65" fmla="*/ 1028177 w 3624187"/>
                <a:gd name="connsiteY65" fmla="*/ 5604 h 934429"/>
                <a:gd name="connsiteX66" fmla="*/ 791076 w 3624187"/>
                <a:gd name="connsiteY66" fmla="*/ 13027 h 934429"/>
                <a:gd name="connsiteX67" fmla="*/ 545679 w 3624187"/>
                <a:gd name="connsiteY67" fmla="*/ 52762 h 934429"/>
                <a:gd name="connsiteX68" fmla="*/ 185444 w 3624187"/>
                <a:gd name="connsiteY68" fmla="*/ 163671 h 934429"/>
                <a:gd name="connsiteX69" fmla="*/ 57506 w 3624187"/>
                <a:gd name="connsiteY69" fmla="*/ 251438 h 934429"/>
                <a:gd name="connsiteX70" fmla="*/ 64492 w 3624187"/>
                <a:gd name="connsiteY70" fmla="*/ 544866 h 934429"/>
                <a:gd name="connsiteX71" fmla="*/ 198107 w 3624187"/>
                <a:gd name="connsiteY71" fmla="*/ 637435 h 934429"/>
                <a:gd name="connsiteX72" fmla="*/ 426474 w 3624187"/>
                <a:gd name="connsiteY72" fmla="*/ 731315 h 934429"/>
                <a:gd name="connsiteX73" fmla="*/ 1987058 w 3624187"/>
                <a:gd name="connsiteY73" fmla="*/ 938723 h 934429"/>
                <a:gd name="connsiteX74" fmla="*/ 2912754 w 3624187"/>
                <a:gd name="connsiteY74" fmla="*/ 802052 h 934429"/>
                <a:gd name="connsiteX75" fmla="*/ 3378222 w 3624187"/>
                <a:gd name="connsiteY75" fmla="*/ 655775 h 934429"/>
                <a:gd name="connsiteX76" fmla="*/ 3555065 w 3624187"/>
                <a:gd name="connsiteY76" fmla="*/ 547486 h 934429"/>
                <a:gd name="connsiteX77" fmla="*/ 3625802 w 3624187"/>
                <a:gd name="connsiteY77" fmla="*/ 409941 h 934429"/>
                <a:gd name="connsiteX78" fmla="*/ 3528866 w 3624187"/>
                <a:gd name="connsiteY78" fmla="*/ 206026 h 93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624187" h="934429">
                  <a:moveTo>
                    <a:pt x="3528866" y="206026"/>
                  </a:moveTo>
                  <a:cubicBezTo>
                    <a:pt x="3483454" y="170221"/>
                    <a:pt x="3429747" y="149262"/>
                    <a:pt x="3376039" y="128739"/>
                  </a:cubicBezTo>
                  <a:cubicBezTo>
                    <a:pt x="3276046" y="90314"/>
                    <a:pt x="3172560" y="62805"/>
                    <a:pt x="3067764" y="42283"/>
                  </a:cubicBezTo>
                  <a:cubicBezTo>
                    <a:pt x="3007943" y="30493"/>
                    <a:pt x="2943756" y="13464"/>
                    <a:pt x="2883498" y="21760"/>
                  </a:cubicBezTo>
                  <a:cubicBezTo>
                    <a:pt x="2838524" y="27873"/>
                    <a:pt x="2766477" y="61495"/>
                    <a:pt x="2744208" y="101230"/>
                  </a:cubicBezTo>
                  <a:cubicBezTo>
                    <a:pt x="2721938" y="140529"/>
                    <a:pt x="2747701" y="172404"/>
                    <a:pt x="2792676" y="177644"/>
                  </a:cubicBezTo>
                  <a:cubicBezTo>
                    <a:pt x="2822804" y="181137"/>
                    <a:pt x="2853370" y="178080"/>
                    <a:pt x="2883062" y="182447"/>
                  </a:cubicBezTo>
                  <a:cubicBezTo>
                    <a:pt x="2959912" y="194673"/>
                    <a:pt x="3035889" y="212576"/>
                    <a:pt x="3107500" y="244451"/>
                  </a:cubicBezTo>
                  <a:cubicBezTo>
                    <a:pt x="3129332" y="254057"/>
                    <a:pt x="3150291" y="265410"/>
                    <a:pt x="3171687" y="275890"/>
                  </a:cubicBezTo>
                  <a:cubicBezTo>
                    <a:pt x="3165137" y="281130"/>
                    <a:pt x="3061652" y="288116"/>
                    <a:pt x="3015803" y="278946"/>
                  </a:cubicBezTo>
                  <a:cubicBezTo>
                    <a:pt x="2944193" y="264100"/>
                    <a:pt x="2873019" y="245761"/>
                    <a:pt x="2800972" y="232661"/>
                  </a:cubicBezTo>
                  <a:cubicBezTo>
                    <a:pt x="2726305" y="219125"/>
                    <a:pt x="2651638" y="216069"/>
                    <a:pt x="2584831" y="269777"/>
                  </a:cubicBezTo>
                  <a:cubicBezTo>
                    <a:pt x="2595747" y="273707"/>
                    <a:pt x="2604480" y="277637"/>
                    <a:pt x="2613649" y="279383"/>
                  </a:cubicBezTo>
                  <a:cubicBezTo>
                    <a:pt x="2692683" y="294229"/>
                    <a:pt x="2771716" y="309075"/>
                    <a:pt x="2851187" y="323048"/>
                  </a:cubicBezTo>
                  <a:cubicBezTo>
                    <a:pt x="2907514" y="332654"/>
                    <a:pt x="3032396" y="379812"/>
                    <a:pt x="3041129" y="385052"/>
                  </a:cubicBezTo>
                  <a:cubicBezTo>
                    <a:pt x="3040692" y="386799"/>
                    <a:pt x="2855990" y="386799"/>
                    <a:pt x="2798352" y="380249"/>
                  </a:cubicBezTo>
                  <a:cubicBezTo>
                    <a:pt x="2748574" y="374572"/>
                    <a:pt x="2699233" y="367586"/>
                    <a:pt x="2649891" y="381996"/>
                  </a:cubicBezTo>
                  <a:cubicBezTo>
                    <a:pt x="2624129" y="389419"/>
                    <a:pt x="2601860" y="402518"/>
                    <a:pt x="2582211" y="424351"/>
                  </a:cubicBezTo>
                  <a:cubicBezTo>
                    <a:pt x="2673034" y="452296"/>
                    <a:pt x="2768223" y="454916"/>
                    <a:pt x="2853806" y="494651"/>
                  </a:cubicBezTo>
                  <a:cubicBezTo>
                    <a:pt x="2844637" y="499891"/>
                    <a:pt x="2749011" y="514737"/>
                    <a:pt x="2710586" y="516483"/>
                  </a:cubicBezTo>
                  <a:cubicBezTo>
                    <a:pt x="2661681" y="518667"/>
                    <a:pt x="2612776" y="517794"/>
                    <a:pt x="2564308" y="520850"/>
                  </a:cubicBezTo>
                  <a:cubicBezTo>
                    <a:pt x="2535053" y="522597"/>
                    <a:pt x="2507544" y="532203"/>
                    <a:pt x="2484401" y="553599"/>
                  </a:cubicBezTo>
                  <a:cubicBezTo>
                    <a:pt x="2500557" y="568881"/>
                    <a:pt x="2620636" y="576304"/>
                    <a:pt x="2660807" y="574558"/>
                  </a:cubicBezTo>
                  <a:cubicBezTo>
                    <a:pt x="2685260" y="573685"/>
                    <a:pt x="2709276" y="572375"/>
                    <a:pt x="2734165" y="571065"/>
                  </a:cubicBezTo>
                  <a:cubicBezTo>
                    <a:pt x="2731108" y="599884"/>
                    <a:pt x="2713642" y="617349"/>
                    <a:pt x="2682640" y="621279"/>
                  </a:cubicBezTo>
                  <a:cubicBezTo>
                    <a:pt x="2651638" y="625209"/>
                    <a:pt x="2620199" y="626956"/>
                    <a:pt x="2589197" y="629576"/>
                  </a:cubicBezTo>
                  <a:cubicBezTo>
                    <a:pt x="2684387" y="636562"/>
                    <a:pt x="2778266" y="628266"/>
                    <a:pt x="2871709" y="612546"/>
                  </a:cubicBezTo>
                  <a:cubicBezTo>
                    <a:pt x="2992661" y="592024"/>
                    <a:pt x="3138938" y="546612"/>
                    <a:pt x="3251594" y="501637"/>
                  </a:cubicBezTo>
                  <a:cubicBezTo>
                    <a:pt x="3332811" y="469325"/>
                    <a:pt x="3375602" y="461029"/>
                    <a:pt x="3434987" y="386362"/>
                  </a:cubicBezTo>
                  <a:cubicBezTo>
                    <a:pt x="3469482" y="343134"/>
                    <a:pt x="3420140" y="240085"/>
                    <a:pt x="3422324" y="238775"/>
                  </a:cubicBezTo>
                  <a:cubicBezTo>
                    <a:pt x="3433676" y="248381"/>
                    <a:pt x="3445903" y="257114"/>
                    <a:pt x="3455946" y="268030"/>
                  </a:cubicBezTo>
                  <a:cubicBezTo>
                    <a:pt x="3477341" y="292046"/>
                    <a:pt x="3492624" y="322175"/>
                    <a:pt x="3495244" y="353177"/>
                  </a:cubicBezTo>
                  <a:cubicBezTo>
                    <a:pt x="3498737" y="396405"/>
                    <a:pt x="3464242" y="464085"/>
                    <a:pt x="3422324" y="488975"/>
                  </a:cubicBezTo>
                  <a:cubicBezTo>
                    <a:pt x="3360319" y="526090"/>
                    <a:pt x="3293076" y="552725"/>
                    <a:pt x="3227141" y="581544"/>
                  </a:cubicBezTo>
                  <a:cubicBezTo>
                    <a:pt x="2944193" y="704679"/>
                    <a:pt x="2422397" y="792009"/>
                    <a:pt x="2097967" y="815588"/>
                  </a:cubicBezTo>
                  <a:cubicBezTo>
                    <a:pt x="1810215" y="836111"/>
                    <a:pt x="1469629" y="823448"/>
                    <a:pt x="1143889" y="774980"/>
                  </a:cubicBezTo>
                  <a:cubicBezTo>
                    <a:pt x="1078828" y="765373"/>
                    <a:pt x="665758" y="691143"/>
                    <a:pt x="491098" y="635252"/>
                  </a:cubicBezTo>
                  <a:cubicBezTo>
                    <a:pt x="412938" y="610363"/>
                    <a:pt x="266224" y="540499"/>
                    <a:pt x="199417" y="492031"/>
                  </a:cubicBezTo>
                  <a:cubicBezTo>
                    <a:pt x="134792" y="445310"/>
                    <a:pt x="118636" y="355797"/>
                    <a:pt x="161865" y="288553"/>
                  </a:cubicBezTo>
                  <a:cubicBezTo>
                    <a:pt x="173654" y="270213"/>
                    <a:pt x="187627" y="254057"/>
                    <a:pt x="211643" y="247071"/>
                  </a:cubicBezTo>
                  <a:cubicBezTo>
                    <a:pt x="210769" y="253184"/>
                    <a:pt x="151822" y="330908"/>
                    <a:pt x="198107" y="373263"/>
                  </a:cubicBezTo>
                  <a:cubicBezTo>
                    <a:pt x="260984" y="431337"/>
                    <a:pt x="330411" y="477185"/>
                    <a:pt x="407262" y="512990"/>
                  </a:cubicBezTo>
                  <a:cubicBezTo>
                    <a:pt x="523847" y="567571"/>
                    <a:pt x="646109" y="601630"/>
                    <a:pt x="773173" y="621716"/>
                  </a:cubicBezTo>
                  <a:cubicBezTo>
                    <a:pt x="862250" y="635689"/>
                    <a:pt x="951326" y="641365"/>
                    <a:pt x="1040839" y="636562"/>
                  </a:cubicBezTo>
                  <a:cubicBezTo>
                    <a:pt x="1019007" y="634815"/>
                    <a:pt x="997174" y="633942"/>
                    <a:pt x="975342" y="632195"/>
                  </a:cubicBezTo>
                  <a:cubicBezTo>
                    <a:pt x="960496" y="630886"/>
                    <a:pt x="945213" y="629139"/>
                    <a:pt x="930804" y="624773"/>
                  </a:cubicBezTo>
                  <a:cubicBezTo>
                    <a:pt x="909408" y="618659"/>
                    <a:pt x="866180" y="607307"/>
                    <a:pt x="863560" y="581544"/>
                  </a:cubicBezTo>
                  <a:cubicBezTo>
                    <a:pt x="870983" y="581108"/>
                    <a:pt x="1081448" y="583291"/>
                    <a:pt x="1153058" y="567571"/>
                  </a:cubicBezTo>
                  <a:cubicBezTo>
                    <a:pt x="1136902" y="549669"/>
                    <a:pt x="1105027" y="533949"/>
                    <a:pt x="1083631" y="531766"/>
                  </a:cubicBezTo>
                  <a:cubicBezTo>
                    <a:pt x="1042586" y="527400"/>
                    <a:pt x="878843" y="523033"/>
                    <a:pt x="838234" y="520850"/>
                  </a:cubicBezTo>
                  <a:cubicBezTo>
                    <a:pt x="815965" y="519540"/>
                    <a:pt x="783216" y="508624"/>
                    <a:pt x="761384" y="494214"/>
                  </a:cubicBezTo>
                  <a:cubicBezTo>
                    <a:pt x="875786" y="462776"/>
                    <a:pt x="953073" y="459282"/>
                    <a:pt x="1043459" y="431774"/>
                  </a:cubicBezTo>
                  <a:cubicBezTo>
                    <a:pt x="1022500" y="406448"/>
                    <a:pt x="997174" y="393349"/>
                    <a:pt x="968792" y="386799"/>
                  </a:cubicBezTo>
                  <a:cubicBezTo>
                    <a:pt x="913338" y="373263"/>
                    <a:pt x="704620" y="402955"/>
                    <a:pt x="654842" y="405575"/>
                  </a:cubicBezTo>
                  <a:cubicBezTo>
                    <a:pt x="632572" y="406885"/>
                    <a:pt x="569695" y="379812"/>
                    <a:pt x="569695" y="378066"/>
                  </a:cubicBezTo>
                  <a:cubicBezTo>
                    <a:pt x="578428" y="373263"/>
                    <a:pt x="715972" y="348373"/>
                    <a:pt x="764877" y="340077"/>
                  </a:cubicBezTo>
                  <a:cubicBezTo>
                    <a:pt x="834304" y="328288"/>
                    <a:pt x="893252" y="312568"/>
                    <a:pt x="962679" y="299906"/>
                  </a:cubicBezTo>
                  <a:cubicBezTo>
                    <a:pt x="989751" y="295102"/>
                    <a:pt x="1015514" y="285933"/>
                    <a:pt x="1042149" y="278510"/>
                  </a:cubicBezTo>
                  <a:cubicBezTo>
                    <a:pt x="996301" y="240958"/>
                    <a:pt x="945213" y="226985"/>
                    <a:pt x="891069" y="233098"/>
                  </a:cubicBezTo>
                  <a:cubicBezTo>
                    <a:pt x="832994" y="239648"/>
                    <a:pt x="582358" y="296412"/>
                    <a:pt x="512057" y="294229"/>
                  </a:cubicBezTo>
                  <a:cubicBezTo>
                    <a:pt x="493718" y="293792"/>
                    <a:pt x="421671" y="271087"/>
                    <a:pt x="421234" y="269340"/>
                  </a:cubicBezTo>
                  <a:cubicBezTo>
                    <a:pt x="426037" y="266720"/>
                    <a:pt x="700690" y="192490"/>
                    <a:pt x="823388" y="178954"/>
                  </a:cubicBezTo>
                  <a:cubicBezTo>
                    <a:pt x="895435" y="171094"/>
                    <a:pt x="967482" y="167164"/>
                    <a:pt x="1039529" y="161488"/>
                  </a:cubicBezTo>
                  <a:cubicBezTo>
                    <a:pt x="1060489" y="159741"/>
                    <a:pt x="1081884" y="158431"/>
                    <a:pt x="1103717" y="156685"/>
                  </a:cubicBezTo>
                  <a:cubicBezTo>
                    <a:pt x="1103280" y="122189"/>
                    <a:pt x="1096730" y="99483"/>
                    <a:pt x="1078391" y="61495"/>
                  </a:cubicBezTo>
                  <a:cubicBezTo>
                    <a:pt x="1056122" y="15210"/>
                    <a:pt x="1056995" y="13027"/>
                    <a:pt x="1028177" y="5604"/>
                  </a:cubicBezTo>
                  <a:cubicBezTo>
                    <a:pt x="974905" y="-7932"/>
                    <a:pt x="845657" y="6477"/>
                    <a:pt x="791076" y="13027"/>
                  </a:cubicBezTo>
                  <a:cubicBezTo>
                    <a:pt x="708986" y="23070"/>
                    <a:pt x="626896" y="36606"/>
                    <a:pt x="545679" y="52762"/>
                  </a:cubicBezTo>
                  <a:cubicBezTo>
                    <a:pt x="421671" y="77214"/>
                    <a:pt x="300719" y="110836"/>
                    <a:pt x="185444" y="163671"/>
                  </a:cubicBezTo>
                  <a:cubicBezTo>
                    <a:pt x="137849" y="185503"/>
                    <a:pt x="91128" y="208646"/>
                    <a:pt x="57506" y="251438"/>
                  </a:cubicBezTo>
                  <a:cubicBezTo>
                    <a:pt x="-22838" y="354487"/>
                    <a:pt x="-17598" y="456663"/>
                    <a:pt x="64492" y="544866"/>
                  </a:cubicBezTo>
                  <a:cubicBezTo>
                    <a:pt x="102044" y="585037"/>
                    <a:pt x="147892" y="615603"/>
                    <a:pt x="198107" y="637435"/>
                  </a:cubicBezTo>
                  <a:cubicBezTo>
                    <a:pt x="273647" y="670621"/>
                    <a:pt x="348751" y="704243"/>
                    <a:pt x="426474" y="731315"/>
                  </a:cubicBezTo>
                  <a:cubicBezTo>
                    <a:pt x="697633" y="825194"/>
                    <a:pt x="1221175" y="938723"/>
                    <a:pt x="1987058" y="938723"/>
                  </a:cubicBezTo>
                  <a:cubicBezTo>
                    <a:pt x="2327644" y="938723"/>
                    <a:pt x="2829354" y="823448"/>
                    <a:pt x="2912754" y="802052"/>
                  </a:cubicBezTo>
                  <a:cubicBezTo>
                    <a:pt x="3057722" y="764500"/>
                    <a:pt x="3239368" y="711666"/>
                    <a:pt x="3378222" y="655775"/>
                  </a:cubicBezTo>
                  <a:cubicBezTo>
                    <a:pt x="3442846" y="629576"/>
                    <a:pt x="3503977" y="596390"/>
                    <a:pt x="3555065" y="547486"/>
                  </a:cubicBezTo>
                  <a:cubicBezTo>
                    <a:pt x="3594363" y="509497"/>
                    <a:pt x="3621435" y="464959"/>
                    <a:pt x="3625802" y="409941"/>
                  </a:cubicBezTo>
                  <a:cubicBezTo>
                    <a:pt x="3631479" y="323485"/>
                    <a:pt x="3593490" y="257114"/>
                    <a:pt x="3528866" y="206026"/>
                  </a:cubicBezTo>
                  <a:close/>
                </a:path>
              </a:pathLst>
            </a:custGeom>
            <a:grpFill/>
            <a:ln w="4358" cap="flat">
              <a:noFill/>
              <a:prstDash val="solid"/>
              <a:miter/>
            </a:ln>
          </p:spPr>
          <p:txBody>
            <a:bodyPr rtlCol="0" anchor="ctr"/>
            <a:lstStyle/>
            <a:p>
              <a:endParaRPr lang="en-US"/>
            </a:p>
          </p:txBody>
        </p:sp>
      </p:grpSp>
      <p:sp>
        <p:nvSpPr>
          <p:cNvPr id="21" name="Arrow: Right 20">
            <a:extLst>
              <a:ext uri="{FF2B5EF4-FFF2-40B4-BE49-F238E27FC236}">
                <a16:creationId xmlns:a16="http://schemas.microsoft.com/office/drawing/2014/main" id="{1058D394-0CAF-466D-B927-2289022E238C}"/>
              </a:ext>
            </a:extLst>
          </p:cNvPr>
          <p:cNvSpPr/>
          <p:nvPr/>
        </p:nvSpPr>
        <p:spPr>
          <a:xfrm>
            <a:off x="7470926" y="3429000"/>
            <a:ext cx="1072846" cy="474389"/>
          </a:xfrm>
          <a:prstGeom prst="rightArrow">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61D1B84B-1F2E-4EAF-BD14-F08C1464DAD8}"/>
              </a:ext>
            </a:extLst>
          </p:cNvPr>
          <p:cNvCxnSpPr>
            <a:cxnSpLocks/>
          </p:cNvCxnSpPr>
          <p:nvPr/>
        </p:nvCxnSpPr>
        <p:spPr>
          <a:xfrm>
            <a:off x="4845176" y="1842708"/>
            <a:ext cx="558982" cy="1110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326930E2-D535-474F-9BD5-7E88F3D4790E}"/>
              </a:ext>
            </a:extLst>
          </p:cNvPr>
          <p:cNvCxnSpPr>
            <a:cxnSpLocks/>
          </p:cNvCxnSpPr>
          <p:nvPr/>
        </p:nvCxnSpPr>
        <p:spPr>
          <a:xfrm>
            <a:off x="3853942" y="2234959"/>
            <a:ext cx="1240402" cy="10620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a:extLst>
              <a:ext uri="{FF2B5EF4-FFF2-40B4-BE49-F238E27FC236}">
                <a16:creationId xmlns:a16="http://schemas.microsoft.com/office/drawing/2014/main" id="{FE0FBEDB-1DB5-4CE4-87BE-A9F883EB34D2}"/>
              </a:ext>
            </a:extLst>
          </p:cNvPr>
          <p:cNvCxnSpPr>
            <a:cxnSpLocks/>
          </p:cNvCxnSpPr>
          <p:nvPr/>
        </p:nvCxnSpPr>
        <p:spPr>
          <a:xfrm>
            <a:off x="3431205" y="3314341"/>
            <a:ext cx="1282019" cy="3488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Straight Arrow Connector 89">
            <a:extLst>
              <a:ext uri="{FF2B5EF4-FFF2-40B4-BE49-F238E27FC236}">
                <a16:creationId xmlns:a16="http://schemas.microsoft.com/office/drawing/2014/main" id="{9B6E505E-54B5-41A8-BA11-B8F21C8AE14E}"/>
              </a:ext>
            </a:extLst>
          </p:cNvPr>
          <p:cNvCxnSpPr>
            <a:cxnSpLocks/>
          </p:cNvCxnSpPr>
          <p:nvPr/>
        </p:nvCxnSpPr>
        <p:spPr>
          <a:xfrm flipV="1">
            <a:off x="3457509" y="4028472"/>
            <a:ext cx="1255715" cy="4905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AB0C6CE3-A74A-4294-918E-924169EB6BE0}"/>
              </a:ext>
            </a:extLst>
          </p:cNvPr>
          <p:cNvCxnSpPr>
            <a:cxnSpLocks/>
          </p:cNvCxnSpPr>
          <p:nvPr/>
        </p:nvCxnSpPr>
        <p:spPr>
          <a:xfrm flipV="1">
            <a:off x="3887454" y="4532704"/>
            <a:ext cx="986413" cy="9961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Straight Arrow Connector 93">
            <a:extLst>
              <a:ext uri="{FF2B5EF4-FFF2-40B4-BE49-F238E27FC236}">
                <a16:creationId xmlns:a16="http://schemas.microsoft.com/office/drawing/2014/main" id="{B225FAAD-6A3C-4A29-8D40-6E200992A15C}"/>
              </a:ext>
            </a:extLst>
          </p:cNvPr>
          <p:cNvCxnSpPr>
            <a:cxnSpLocks/>
          </p:cNvCxnSpPr>
          <p:nvPr/>
        </p:nvCxnSpPr>
        <p:spPr>
          <a:xfrm flipV="1">
            <a:off x="4866896" y="4732197"/>
            <a:ext cx="571363" cy="1159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Rectangle 87">
            <a:extLst>
              <a:ext uri="{FF2B5EF4-FFF2-40B4-BE49-F238E27FC236}">
                <a16:creationId xmlns:a16="http://schemas.microsoft.com/office/drawing/2014/main" id="{E2FDA690-BF86-4429-B960-E2D5B5B1719A}"/>
              </a:ext>
            </a:extLst>
          </p:cNvPr>
          <p:cNvSpPr/>
          <p:nvPr/>
        </p:nvSpPr>
        <p:spPr>
          <a:xfrm>
            <a:off x="9034865" y="3178479"/>
            <a:ext cx="2536335" cy="76944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cap="none" spc="0" dirty="0">
                <a:ln/>
                <a:solidFill>
                  <a:schemeClr val="accent6">
                    <a:lumMod val="75000"/>
                  </a:schemeClr>
                </a:solidFill>
                <a:effectLst/>
              </a:rPr>
              <a:t>Aftertaste</a:t>
            </a:r>
          </a:p>
        </p:txBody>
      </p:sp>
    </p:spTree>
    <p:extLst>
      <p:ext uri="{BB962C8B-B14F-4D97-AF65-F5344CB8AC3E}">
        <p14:creationId xmlns:p14="http://schemas.microsoft.com/office/powerpoint/2010/main" val="23304287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제목 6">
            <a:extLst>
              <a:ext uri="{FF2B5EF4-FFF2-40B4-BE49-F238E27FC236}">
                <a16:creationId xmlns:a16="http://schemas.microsoft.com/office/drawing/2014/main" id="{F74EEE72-81F0-4105-877B-717670DE8004}"/>
              </a:ext>
            </a:extLst>
          </p:cNvPr>
          <p:cNvSpPr txBox="1">
            <a:spLocks/>
          </p:cNvSpPr>
          <p:nvPr/>
        </p:nvSpPr>
        <p:spPr>
          <a:xfrm>
            <a:off x="2901723" y="325839"/>
            <a:ext cx="485002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5400" b="1" dirty="0">
                <a:solidFill>
                  <a:schemeClr val="accent4">
                    <a:lumMod val="75000"/>
                  </a:schemeClr>
                </a:solidFill>
                <a:latin typeface="Caviar Dreams" panose="020B0402020204020504" pitchFamily="34" charset="0"/>
                <a:cs typeface="Calibri Light" panose="020F0302020204030204" pitchFamily="34" charset="0"/>
              </a:rPr>
              <a:t>2. Plan</a:t>
            </a:r>
          </a:p>
        </p:txBody>
      </p:sp>
      <p:cxnSp>
        <p:nvCxnSpPr>
          <p:cNvPr id="23" name="Elbow Connector 31">
            <a:extLst>
              <a:ext uri="{FF2B5EF4-FFF2-40B4-BE49-F238E27FC236}">
                <a16:creationId xmlns:a16="http://schemas.microsoft.com/office/drawing/2014/main" id="{2713F5EA-ABCD-4DB1-84E6-4D11C5297F13}"/>
              </a:ext>
            </a:extLst>
          </p:cNvPr>
          <p:cNvCxnSpPr>
            <a:cxnSpLocks/>
            <a:endCxn id="25" idx="2"/>
          </p:cNvCxnSpPr>
          <p:nvPr/>
        </p:nvCxnSpPr>
        <p:spPr>
          <a:xfrm flipV="1">
            <a:off x="2477907" y="2495056"/>
            <a:ext cx="1539119" cy="1137700"/>
          </a:xfrm>
          <a:prstGeom prst="bentConnector3">
            <a:avLst>
              <a:gd name="adj1" fmla="val 50000"/>
            </a:avLst>
          </a:prstGeom>
          <a:ln w="22225">
            <a:solidFill>
              <a:schemeClr val="accent2"/>
            </a:solidFill>
            <a:headEnd type="ova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86B4F48B-3289-4B26-871F-31D0F83187E6}"/>
              </a:ext>
            </a:extLst>
          </p:cNvPr>
          <p:cNvGrpSpPr/>
          <p:nvPr/>
        </p:nvGrpSpPr>
        <p:grpSpPr>
          <a:xfrm>
            <a:off x="4017026" y="1856554"/>
            <a:ext cx="1277005" cy="1277005"/>
            <a:chOff x="899591" y="1902000"/>
            <a:chExt cx="1250671" cy="1250671"/>
          </a:xfrm>
        </p:grpSpPr>
        <p:sp>
          <p:nvSpPr>
            <p:cNvPr id="25" name="Oval 24">
              <a:extLst>
                <a:ext uri="{FF2B5EF4-FFF2-40B4-BE49-F238E27FC236}">
                  <a16:creationId xmlns:a16="http://schemas.microsoft.com/office/drawing/2014/main" id="{29D99212-B7EA-41AA-B85E-766922B6B5E1}"/>
                </a:ext>
              </a:extLst>
            </p:cNvPr>
            <p:cNvSpPr/>
            <p:nvPr/>
          </p:nvSpPr>
          <p:spPr>
            <a:xfrm>
              <a:off x="899591" y="1902000"/>
              <a:ext cx="1250671" cy="1250671"/>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25">
              <a:extLst>
                <a:ext uri="{FF2B5EF4-FFF2-40B4-BE49-F238E27FC236}">
                  <a16:creationId xmlns:a16="http://schemas.microsoft.com/office/drawing/2014/main" id="{D930A9DC-1C6E-460E-85A7-180B7D6A620C}"/>
                </a:ext>
              </a:extLst>
            </p:cNvPr>
            <p:cNvSpPr/>
            <p:nvPr/>
          </p:nvSpPr>
          <p:spPr>
            <a:xfrm>
              <a:off x="1016229" y="2018638"/>
              <a:ext cx="1017395" cy="1017395"/>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grpSp>
        <p:nvGrpSpPr>
          <p:cNvPr id="27" name="Group 26">
            <a:extLst>
              <a:ext uri="{FF2B5EF4-FFF2-40B4-BE49-F238E27FC236}">
                <a16:creationId xmlns:a16="http://schemas.microsoft.com/office/drawing/2014/main" id="{2273DF60-8DD7-4DDE-A868-36BC3B8E5B72}"/>
              </a:ext>
            </a:extLst>
          </p:cNvPr>
          <p:cNvGrpSpPr/>
          <p:nvPr/>
        </p:nvGrpSpPr>
        <p:grpSpPr>
          <a:xfrm>
            <a:off x="4017026" y="3300216"/>
            <a:ext cx="1277005" cy="1277005"/>
            <a:chOff x="899591" y="1902000"/>
            <a:chExt cx="1250671" cy="1250671"/>
          </a:xfrm>
        </p:grpSpPr>
        <p:sp>
          <p:nvSpPr>
            <p:cNvPr id="28" name="Oval 27">
              <a:extLst>
                <a:ext uri="{FF2B5EF4-FFF2-40B4-BE49-F238E27FC236}">
                  <a16:creationId xmlns:a16="http://schemas.microsoft.com/office/drawing/2014/main" id="{1D0CBD8F-7465-42E5-AE1F-3F61EB100F9E}"/>
                </a:ext>
              </a:extLst>
            </p:cNvPr>
            <p:cNvSpPr/>
            <p:nvPr/>
          </p:nvSpPr>
          <p:spPr>
            <a:xfrm>
              <a:off x="899591" y="1902000"/>
              <a:ext cx="1250671" cy="1250671"/>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Oval 28">
              <a:extLst>
                <a:ext uri="{FF2B5EF4-FFF2-40B4-BE49-F238E27FC236}">
                  <a16:creationId xmlns:a16="http://schemas.microsoft.com/office/drawing/2014/main" id="{8D328354-73B4-4653-888E-1FA8FA3E86CB}"/>
                </a:ext>
              </a:extLst>
            </p:cNvPr>
            <p:cNvSpPr/>
            <p:nvPr/>
          </p:nvSpPr>
          <p:spPr>
            <a:xfrm>
              <a:off x="1016229" y="2018638"/>
              <a:ext cx="1017395" cy="1017395"/>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grpSp>
        <p:nvGrpSpPr>
          <p:cNvPr id="30" name="Group 29">
            <a:extLst>
              <a:ext uri="{FF2B5EF4-FFF2-40B4-BE49-F238E27FC236}">
                <a16:creationId xmlns:a16="http://schemas.microsoft.com/office/drawing/2014/main" id="{1019342F-7D93-457B-978A-9630B1DE3952}"/>
              </a:ext>
            </a:extLst>
          </p:cNvPr>
          <p:cNvGrpSpPr/>
          <p:nvPr/>
        </p:nvGrpSpPr>
        <p:grpSpPr>
          <a:xfrm>
            <a:off x="4017026" y="4743877"/>
            <a:ext cx="1277005" cy="1277005"/>
            <a:chOff x="899591" y="1902000"/>
            <a:chExt cx="1250671" cy="1250671"/>
          </a:xfrm>
        </p:grpSpPr>
        <p:sp>
          <p:nvSpPr>
            <p:cNvPr id="31" name="Oval 30">
              <a:extLst>
                <a:ext uri="{FF2B5EF4-FFF2-40B4-BE49-F238E27FC236}">
                  <a16:creationId xmlns:a16="http://schemas.microsoft.com/office/drawing/2014/main" id="{6E583518-BFED-4991-91AB-838FAF5AD972}"/>
                </a:ext>
              </a:extLst>
            </p:cNvPr>
            <p:cNvSpPr/>
            <p:nvPr/>
          </p:nvSpPr>
          <p:spPr>
            <a:xfrm>
              <a:off x="899591" y="1902000"/>
              <a:ext cx="1250671" cy="1250671"/>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94F44B9D-3070-4CBB-9923-81F610517B95}"/>
                </a:ext>
              </a:extLst>
            </p:cNvPr>
            <p:cNvSpPr/>
            <p:nvPr/>
          </p:nvSpPr>
          <p:spPr>
            <a:xfrm>
              <a:off x="1016229" y="2018638"/>
              <a:ext cx="1017395" cy="1017395"/>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cxnSp>
        <p:nvCxnSpPr>
          <p:cNvPr id="33" name="Elbow Connector 51">
            <a:extLst>
              <a:ext uri="{FF2B5EF4-FFF2-40B4-BE49-F238E27FC236}">
                <a16:creationId xmlns:a16="http://schemas.microsoft.com/office/drawing/2014/main" id="{0EEA6A46-9E62-4DE9-A4AC-9415EB80F003}"/>
              </a:ext>
            </a:extLst>
          </p:cNvPr>
          <p:cNvCxnSpPr>
            <a:cxnSpLocks/>
            <a:endCxn id="31" idx="2"/>
          </p:cNvCxnSpPr>
          <p:nvPr/>
        </p:nvCxnSpPr>
        <p:spPr>
          <a:xfrm>
            <a:off x="2477907" y="4223267"/>
            <a:ext cx="1539119" cy="1159113"/>
          </a:xfrm>
          <a:prstGeom prst="bentConnector3">
            <a:avLst>
              <a:gd name="adj1" fmla="val 50000"/>
            </a:avLst>
          </a:prstGeom>
          <a:ln w="22225">
            <a:solidFill>
              <a:schemeClr val="accent4"/>
            </a:solidFill>
            <a:head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D9F86AF-DA95-4E63-B02D-D79E06F5C2BE}"/>
              </a:ext>
            </a:extLst>
          </p:cNvPr>
          <p:cNvCxnSpPr>
            <a:cxnSpLocks/>
            <a:endCxn id="28" idx="2"/>
          </p:cNvCxnSpPr>
          <p:nvPr/>
        </p:nvCxnSpPr>
        <p:spPr>
          <a:xfrm>
            <a:off x="2532188" y="3928012"/>
            <a:ext cx="1484838" cy="10707"/>
          </a:xfrm>
          <a:prstGeom prst="line">
            <a:avLst/>
          </a:prstGeom>
          <a:ln w="22225">
            <a:solidFill>
              <a:schemeClr val="accent3"/>
            </a:solidFill>
            <a:head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FFE2924-2B91-42F8-BE07-4B507D6AD971}"/>
              </a:ext>
            </a:extLst>
          </p:cNvPr>
          <p:cNvSpPr txBox="1"/>
          <p:nvPr/>
        </p:nvSpPr>
        <p:spPr>
          <a:xfrm>
            <a:off x="4135724" y="2271825"/>
            <a:ext cx="1044600" cy="523220"/>
          </a:xfrm>
          <a:prstGeom prst="rect">
            <a:avLst/>
          </a:prstGeom>
          <a:noFill/>
        </p:spPr>
        <p:txBody>
          <a:bodyPr wrap="square" rtlCol="0">
            <a:spAutoFit/>
          </a:bodyPr>
          <a:lstStyle/>
          <a:p>
            <a:pPr algn="ctr"/>
            <a:r>
              <a:rPr lang="en-US" altLang="ko-KR" sz="2800" b="1" dirty="0">
                <a:solidFill>
                  <a:schemeClr val="tx1">
                    <a:lumMod val="75000"/>
                    <a:lumOff val="25000"/>
                  </a:schemeClr>
                </a:solidFill>
              </a:rPr>
              <a:t>Data</a:t>
            </a:r>
            <a:endParaRPr lang="en-US" altLang="ko-KR" sz="2800" b="1" dirty="0">
              <a:solidFill>
                <a:schemeClr val="tx1">
                  <a:lumMod val="75000"/>
                  <a:lumOff val="25000"/>
                </a:schemeClr>
              </a:solidFill>
              <a:cs typeface="Calibri" pitchFamily="34" charset="0"/>
            </a:endParaRPr>
          </a:p>
        </p:txBody>
      </p:sp>
      <p:sp>
        <p:nvSpPr>
          <p:cNvPr id="36" name="TextBox 35">
            <a:extLst>
              <a:ext uri="{FF2B5EF4-FFF2-40B4-BE49-F238E27FC236}">
                <a16:creationId xmlns:a16="http://schemas.microsoft.com/office/drawing/2014/main" id="{C18FE854-94C6-4666-ACA1-16AAD1C8C204}"/>
              </a:ext>
            </a:extLst>
          </p:cNvPr>
          <p:cNvSpPr txBox="1"/>
          <p:nvPr/>
        </p:nvSpPr>
        <p:spPr>
          <a:xfrm>
            <a:off x="4057054" y="3685450"/>
            <a:ext cx="1236975" cy="461665"/>
          </a:xfrm>
          <a:prstGeom prst="rect">
            <a:avLst/>
          </a:prstGeom>
          <a:noFill/>
        </p:spPr>
        <p:txBody>
          <a:bodyPr wrap="square" rtlCol="0">
            <a:spAutoFit/>
          </a:bodyPr>
          <a:lstStyle/>
          <a:p>
            <a:pPr algn="ctr"/>
            <a:r>
              <a:rPr lang="en-US" altLang="ko-KR" sz="2400" b="1" dirty="0">
                <a:solidFill>
                  <a:schemeClr val="tx1">
                    <a:lumMod val="75000"/>
                    <a:lumOff val="25000"/>
                  </a:schemeClr>
                </a:solidFill>
              </a:rPr>
              <a:t>Analysis</a:t>
            </a:r>
            <a:endParaRPr lang="en-US" altLang="ko-KR" sz="2400" b="1" dirty="0">
              <a:solidFill>
                <a:schemeClr val="tx1">
                  <a:lumMod val="75000"/>
                  <a:lumOff val="25000"/>
                </a:schemeClr>
              </a:solidFill>
              <a:cs typeface="Calibri" pitchFamily="34" charset="0"/>
            </a:endParaRPr>
          </a:p>
        </p:txBody>
      </p:sp>
      <p:sp>
        <p:nvSpPr>
          <p:cNvPr id="37" name="TextBox 36">
            <a:extLst>
              <a:ext uri="{FF2B5EF4-FFF2-40B4-BE49-F238E27FC236}">
                <a16:creationId xmlns:a16="http://schemas.microsoft.com/office/drawing/2014/main" id="{C98F51F0-7760-45A5-8D17-ABBA593C8898}"/>
              </a:ext>
            </a:extLst>
          </p:cNvPr>
          <p:cNvSpPr txBox="1"/>
          <p:nvPr/>
        </p:nvSpPr>
        <p:spPr>
          <a:xfrm>
            <a:off x="3885968" y="5137619"/>
            <a:ext cx="1539119" cy="461665"/>
          </a:xfrm>
          <a:prstGeom prst="rect">
            <a:avLst/>
          </a:prstGeom>
          <a:noFill/>
        </p:spPr>
        <p:txBody>
          <a:bodyPr wrap="square" rtlCol="0">
            <a:spAutoFit/>
          </a:bodyPr>
          <a:lstStyle/>
          <a:p>
            <a:pPr algn="ctr"/>
            <a:r>
              <a:rPr lang="en-US" altLang="ko-KR" sz="2400" b="1" dirty="0">
                <a:solidFill>
                  <a:schemeClr val="tx1">
                    <a:lumMod val="75000"/>
                    <a:lumOff val="25000"/>
                  </a:schemeClr>
                </a:solidFill>
              </a:rPr>
              <a:t>Model</a:t>
            </a:r>
            <a:endParaRPr lang="en-US" altLang="ko-KR" sz="2400" b="1" dirty="0">
              <a:solidFill>
                <a:schemeClr val="tx1">
                  <a:lumMod val="75000"/>
                  <a:lumOff val="25000"/>
                </a:schemeClr>
              </a:solidFill>
              <a:cs typeface="Calibri" pitchFamily="34" charset="0"/>
            </a:endParaRPr>
          </a:p>
        </p:txBody>
      </p:sp>
      <p:sp>
        <p:nvSpPr>
          <p:cNvPr id="38" name="Oval 37">
            <a:extLst>
              <a:ext uri="{FF2B5EF4-FFF2-40B4-BE49-F238E27FC236}">
                <a16:creationId xmlns:a16="http://schemas.microsoft.com/office/drawing/2014/main" id="{B2164988-BF2E-4F39-BF71-A530680D3C54}"/>
              </a:ext>
            </a:extLst>
          </p:cNvPr>
          <p:cNvSpPr/>
          <p:nvPr/>
        </p:nvSpPr>
        <p:spPr>
          <a:xfrm>
            <a:off x="4894260" y="1750171"/>
            <a:ext cx="522312" cy="522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Oval 38">
            <a:extLst>
              <a:ext uri="{FF2B5EF4-FFF2-40B4-BE49-F238E27FC236}">
                <a16:creationId xmlns:a16="http://schemas.microsoft.com/office/drawing/2014/main" id="{28897CB5-E925-4C1C-A19E-15F1C2029ABD}"/>
              </a:ext>
            </a:extLst>
          </p:cNvPr>
          <p:cNvSpPr/>
          <p:nvPr/>
        </p:nvSpPr>
        <p:spPr>
          <a:xfrm>
            <a:off x="4915611" y="3195101"/>
            <a:ext cx="522312" cy="522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Oval 39">
            <a:extLst>
              <a:ext uri="{FF2B5EF4-FFF2-40B4-BE49-F238E27FC236}">
                <a16:creationId xmlns:a16="http://schemas.microsoft.com/office/drawing/2014/main" id="{692DA77E-727C-4353-8BE9-FA8DA418C05B}"/>
              </a:ext>
            </a:extLst>
          </p:cNvPr>
          <p:cNvSpPr/>
          <p:nvPr/>
        </p:nvSpPr>
        <p:spPr>
          <a:xfrm>
            <a:off x="4915611" y="4624639"/>
            <a:ext cx="522312" cy="522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40">
            <a:extLst>
              <a:ext uri="{FF2B5EF4-FFF2-40B4-BE49-F238E27FC236}">
                <a16:creationId xmlns:a16="http://schemas.microsoft.com/office/drawing/2014/main" id="{1FAFD9A2-76ED-4E72-A528-9B84059FD69D}"/>
              </a:ext>
            </a:extLst>
          </p:cNvPr>
          <p:cNvSpPr/>
          <p:nvPr/>
        </p:nvSpPr>
        <p:spPr>
          <a:xfrm>
            <a:off x="6394003" y="1838325"/>
            <a:ext cx="475484" cy="4754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t>01</a:t>
            </a:r>
            <a:endParaRPr lang="ko-KR" altLang="en-US" sz="1050" b="1" dirty="0"/>
          </a:p>
        </p:txBody>
      </p:sp>
      <p:sp>
        <p:nvSpPr>
          <p:cNvPr id="42" name="Oval 41">
            <a:extLst>
              <a:ext uri="{FF2B5EF4-FFF2-40B4-BE49-F238E27FC236}">
                <a16:creationId xmlns:a16="http://schemas.microsoft.com/office/drawing/2014/main" id="{D6E93A7B-9836-4D9C-87F3-A91D021FBCBF}"/>
              </a:ext>
            </a:extLst>
          </p:cNvPr>
          <p:cNvSpPr/>
          <p:nvPr/>
        </p:nvSpPr>
        <p:spPr>
          <a:xfrm>
            <a:off x="6394003" y="3281987"/>
            <a:ext cx="475484" cy="4754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t>02</a:t>
            </a:r>
            <a:endParaRPr lang="ko-KR" altLang="en-US" sz="1050" b="1" dirty="0"/>
          </a:p>
        </p:txBody>
      </p:sp>
      <p:sp>
        <p:nvSpPr>
          <p:cNvPr id="43" name="Oval 42">
            <a:extLst>
              <a:ext uri="{FF2B5EF4-FFF2-40B4-BE49-F238E27FC236}">
                <a16:creationId xmlns:a16="http://schemas.microsoft.com/office/drawing/2014/main" id="{51E7EA76-23E8-4738-9B8F-0482D66A1CEB}"/>
              </a:ext>
            </a:extLst>
          </p:cNvPr>
          <p:cNvSpPr/>
          <p:nvPr/>
        </p:nvSpPr>
        <p:spPr>
          <a:xfrm>
            <a:off x="6394003" y="4725648"/>
            <a:ext cx="475484" cy="475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t>03</a:t>
            </a:r>
            <a:endParaRPr lang="ko-KR" altLang="en-US" sz="1050" b="1" dirty="0"/>
          </a:p>
        </p:txBody>
      </p:sp>
      <p:cxnSp>
        <p:nvCxnSpPr>
          <p:cNvPr id="44" name="Straight Connector 16">
            <a:extLst>
              <a:ext uri="{FF2B5EF4-FFF2-40B4-BE49-F238E27FC236}">
                <a16:creationId xmlns:a16="http://schemas.microsoft.com/office/drawing/2014/main" id="{D0FF2E97-48AD-44A3-A01B-A8AA94214FEF}"/>
              </a:ext>
            </a:extLst>
          </p:cNvPr>
          <p:cNvCxnSpPr>
            <a:cxnSpLocks/>
            <a:endCxn id="31" idx="6"/>
          </p:cNvCxnSpPr>
          <p:nvPr/>
        </p:nvCxnSpPr>
        <p:spPr>
          <a:xfrm flipH="1" flipV="1">
            <a:off x="5294030" y="5382380"/>
            <a:ext cx="936000" cy="2"/>
          </a:xfrm>
          <a:prstGeom prst="line">
            <a:avLst/>
          </a:prstGeom>
          <a:ln w="19050">
            <a:solidFill>
              <a:schemeClr val="accent4"/>
            </a:solidFill>
            <a:headEnd type="oval"/>
          </a:ln>
        </p:spPr>
        <p:style>
          <a:lnRef idx="1">
            <a:schemeClr val="accent1"/>
          </a:lnRef>
          <a:fillRef idx="0">
            <a:schemeClr val="accent1"/>
          </a:fillRef>
          <a:effectRef idx="0">
            <a:schemeClr val="accent1"/>
          </a:effectRef>
          <a:fontRef idx="minor">
            <a:schemeClr val="tx1"/>
          </a:fontRef>
        </p:style>
      </p:cxnSp>
      <p:cxnSp>
        <p:nvCxnSpPr>
          <p:cNvPr id="45" name="Straight Connector 17">
            <a:extLst>
              <a:ext uri="{FF2B5EF4-FFF2-40B4-BE49-F238E27FC236}">
                <a16:creationId xmlns:a16="http://schemas.microsoft.com/office/drawing/2014/main" id="{B37F0E38-12B2-450B-B969-2853D283530F}"/>
              </a:ext>
            </a:extLst>
          </p:cNvPr>
          <p:cNvCxnSpPr>
            <a:cxnSpLocks/>
            <a:endCxn id="28" idx="6"/>
          </p:cNvCxnSpPr>
          <p:nvPr/>
        </p:nvCxnSpPr>
        <p:spPr>
          <a:xfrm flipH="1" flipV="1">
            <a:off x="5294030" y="3938718"/>
            <a:ext cx="936000" cy="944"/>
          </a:xfrm>
          <a:prstGeom prst="line">
            <a:avLst/>
          </a:prstGeom>
          <a:ln w="19050">
            <a:solidFill>
              <a:schemeClr val="accent3"/>
            </a:solidFill>
            <a:headEnd type="oval"/>
          </a:ln>
        </p:spPr>
        <p:style>
          <a:lnRef idx="1">
            <a:schemeClr val="accent1"/>
          </a:lnRef>
          <a:fillRef idx="0">
            <a:schemeClr val="accent1"/>
          </a:fillRef>
          <a:effectRef idx="0">
            <a:schemeClr val="accent1"/>
          </a:effectRef>
          <a:fontRef idx="minor">
            <a:schemeClr val="tx1"/>
          </a:fontRef>
        </p:style>
      </p:cxnSp>
      <p:cxnSp>
        <p:nvCxnSpPr>
          <p:cNvPr id="46" name="Straight Connector 18">
            <a:extLst>
              <a:ext uri="{FF2B5EF4-FFF2-40B4-BE49-F238E27FC236}">
                <a16:creationId xmlns:a16="http://schemas.microsoft.com/office/drawing/2014/main" id="{84C6A6F3-2796-463B-83D7-9EE118BC8C26}"/>
              </a:ext>
            </a:extLst>
          </p:cNvPr>
          <p:cNvCxnSpPr>
            <a:cxnSpLocks/>
            <a:endCxn id="25" idx="6"/>
          </p:cNvCxnSpPr>
          <p:nvPr/>
        </p:nvCxnSpPr>
        <p:spPr>
          <a:xfrm flipH="1">
            <a:off x="5294030" y="2495056"/>
            <a:ext cx="936000" cy="0"/>
          </a:xfrm>
          <a:prstGeom prst="line">
            <a:avLst/>
          </a:prstGeom>
          <a:ln w="19050">
            <a:solidFill>
              <a:schemeClr val="accent2"/>
            </a:solidFill>
            <a:headEnd type="oval"/>
          </a:ln>
        </p:spPr>
        <p:style>
          <a:lnRef idx="1">
            <a:schemeClr val="accent1"/>
          </a:lnRef>
          <a:fillRef idx="0">
            <a:schemeClr val="accent1"/>
          </a:fillRef>
          <a:effectRef idx="0">
            <a:schemeClr val="accent1"/>
          </a:effectRef>
          <a:fontRef idx="minor">
            <a:schemeClr val="tx1"/>
          </a:fontRef>
        </p:style>
      </p:cxnSp>
      <p:grpSp>
        <p:nvGrpSpPr>
          <p:cNvPr id="50" name="Graphic 91">
            <a:extLst>
              <a:ext uri="{FF2B5EF4-FFF2-40B4-BE49-F238E27FC236}">
                <a16:creationId xmlns:a16="http://schemas.microsoft.com/office/drawing/2014/main" id="{9A4E958C-EBD6-4B8C-8204-656853A7E371}"/>
              </a:ext>
            </a:extLst>
          </p:cNvPr>
          <p:cNvGrpSpPr/>
          <p:nvPr/>
        </p:nvGrpSpPr>
        <p:grpSpPr>
          <a:xfrm>
            <a:off x="1036177" y="2182750"/>
            <a:ext cx="1806798" cy="2649142"/>
            <a:chOff x="3754787" y="-1068"/>
            <a:chExt cx="4675653" cy="6855489"/>
          </a:xfrm>
          <a:solidFill>
            <a:schemeClr val="accent1"/>
          </a:solidFill>
        </p:grpSpPr>
        <p:sp>
          <p:nvSpPr>
            <p:cNvPr id="51" name="Freeform: Shape 50">
              <a:extLst>
                <a:ext uri="{FF2B5EF4-FFF2-40B4-BE49-F238E27FC236}">
                  <a16:creationId xmlns:a16="http://schemas.microsoft.com/office/drawing/2014/main" id="{D2E71879-4EEC-4CC7-9DEB-0328CE984485}"/>
                </a:ext>
              </a:extLst>
            </p:cNvPr>
            <p:cNvSpPr/>
            <p:nvPr/>
          </p:nvSpPr>
          <p:spPr>
            <a:xfrm>
              <a:off x="3770150" y="-1068"/>
              <a:ext cx="4660290" cy="2870624"/>
            </a:xfrm>
            <a:custGeom>
              <a:avLst/>
              <a:gdLst>
                <a:gd name="connsiteX0" fmla="*/ 4666733 w 4660290"/>
                <a:gd name="connsiteY0" fmla="*/ 959613 h 2870624"/>
                <a:gd name="connsiteX1" fmla="*/ 4591567 w 4660290"/>
                <a:gd name="connsiteY1" fmla="*/ 1021178 h 2870624"/>
                <a:gd name="connsiteX2" fmla="*/ 4551479 w 4660290"/>
                <a:gd name="connsiteY2" fmla="*/ 1023326 h 2870624"/>
                <a:gd name="connsiteX3" fmla="*/ 2154758 w 4660290"/>
                <a:gd name="connsiteY3" fmla="*/ 1023326 h 2870624"/>
                <a:gd name="connsiteX4" fmla="*/ 2118249 w 4660290"/>
                <a:gd name="connsiteY4" fmla="*/ 1023326 h 2870624"/>
                <a:gd name="connsiteX5" fmla="*/ 2118249 w 4660290"/>
                <a:gd name="connsiteY5" fmla="*/ 1291775 h 2870624"/>
                <a:gd name="connsiteX6" fmla="*/ 4009568 w 4660290"/>
                <a:gd name="connsiteY6" fmla="*/ 1291775 h 2870624"/>
                <a:gd name="connsiteX7" fmla="*/ 3995966 w 4660290"/>
                <a:gd name="connsiteY7" fmla="*/ 1459288 h 2870624"/>
                <a:gd name="connsiteX8" fmla="*/ 3708188 w 4660290"/>
                <a:gd name="connsiteY8" fmla="*/ 2124328 h 2870624"/>
                <a:gd name="connsiteX9" fmla="*/ 2897111 w 4660290"/>
                <a:gd name="connsiteY9" fmla="*/ 2710623 h 2870624"/>
                <a:gd name="connsiteX10" fmla="*/ 2272160 w 4660290"/>
                <a:gd name="connsiteY10" fmla="*/ 2860955 h 2870624"/>
                <a:gd name="connsiteX11" fmla="*/ 1935703 w 4660290"/>
                <a:gd name="connsiteY11" fmla="*/ 2875272 h 2870624"/>
                <a:gd name="connsiteX12" fmla="*/ 834700 w 4660290"/>
                <a:gd name="connsiteY12" fmla="*/ 2577471 h 2870624"/>
                <a:gd name="connsiteX13" fmla="*/ 182546 w 4660290"/>
                <a:gd name="connsiteY13" fmla="*/ 1947509 h 2870624"/>
                <a:gd name="connsiteX14" fmla="*/ 17181 w 4660290"/>
                <a:gd name="connsiteY14" fmla="*/ 1472174 h 2870624"/>
                <a:gd name="connsiteX15" fmla="*/ 0 w 4660290"/>
                <a:gd name="connsiteY15" fmla="*/ 1293207 h 2870624"/>
                <a:gd name="connsiteX16" fmla="*/ 1891319 w 4660290"/>
                <a:gd name="connsiteY16" fmla="*/ 1293207 h 2870624"/>
                <a:gd name="connsiteX17" fmla="*/ 1892751 w 4660290"/>
                <a:gd name="connsiteY17" fmla="*/ 1269584 h 2870624"/>
                <a:gd name="connsiteX18" fmla="*/ 1892751 w 4660290"/>
                <a:gd name="connsiteY18" fmla="*/ 763466 h 2870624"/>
                <a:gd name="connsiteX19" fmla="*/ 1876286 w 4660290"/>
                <a:gd name="connsiteY19" fmla="*/ 730536 h 2870624"/>
                <a:gd name="connsiteX20" fmla="*/ 1805415 w 4660290"/>
                <a:gd name="connsiteY20" fmla="*/ 477119 h 2870624"/>
                <a:gd name="connsiteX21" fmla="*/ 2027334 w 4660290"/>
                <a:gd name="connsiteY21" fmla="*/ 343252 h 2870624"/>
                <a:gd name="connsiteX22" fmla="*/ 2217038 w 4660290"/>
                <a:gd name="connsiteY22" fmla="*/ 522935 h 2870624"/>
                <a:gd name="connsiteX23" fmla="*/ 2146883 w 4660290"/>
                <a:gd name="connsiteY23" fmla="*/ 717651 h 2870624"/>
                <a:gd name="connsiteX24" fmla="*/ 2118249 w 4660290"/>
                <a:gd name="connsiteY24" fmla="*/ 796396 h 2870624"/>
                <a:gd name="connsiteX25" fmla="*/ 4237929 w 4660290"/>
                <a:gd name="connsiteY25" fmla="*/ 796396 h 2870624"/>
                <a:gd name="connsiteX26" fmla="*/ 4225760 w 4660290"/>
                <a:gd name="connsiteY26" fmla="*/ 689016 h 2870624"/>
                <a:gd name="connsiteX27" fmla="*/ 4194977 w 4660290"/>
                <a:gd name="connsiteY27" fmla="*/ 383341 h 2870624"/>
                <a:gd name="connsiteX28" fmla="*/ 4184955 w 4660290"/>
                <a:gd name="connsiteY28" fmla="*/ 150684 h 2870624"/>
                <a:gd name="connsiteX29" fmla="*/ 4194977 w 4660290"/>
                <a:gd name="connsiteY29" fmla="*/ 60485 h 2870624"/>
                <a:gd name="connsiteX30" fmla="*/ 4240077 w 4660290"/>
                <a:gd name="connsiteY30" fmla="*/ 15386 h 2870624"/>
                <a:gd name="connsiteX31" fmla="*/ 4503516 w 4660290"/>
                <a:gd name="connsiteY31" fmla="*/ 3216 h 2870624"/>
                <a:gd name="connsiteX32" fmla="*/ 4585840 w 4660290"/>
                <a:gd name="connsiteY32" fmla="*/ 11806 h 2870624"/>
                <a:gd name="connsiteX33" fmla="*/ 4653848 w 4660290"/>
                <a:gd name="connsiteY33" fmla="*/ 83393 h 2870624"/>
                <a:gd name="connsiteX34" fmla="*/ 4651700 w 4660290"/>
                <a:gd name="connsiteY34" fmla="*/ 371887 h 2870624"/>
                <a:gd name="connsiteX35" fmla="*/ 4617338 w 4660290"/>
                <a:gd name="connsiteY35" fmla="*/ 711924 h 2870624"/>
                <a:gd name="connsiteX36" fmla="*/ 4605884 w 4660290"/>
                <a:gd name="connsiteY36" fmla="*/ 802839 h 2870624"/>
                <a:gd name="connsiteX37" fmla="*/ 4665301 w 4660290"/>
                <a:gd name="connsiteY37" fmla="*/ 862256 h 2870624"/>
                <a:gd name="connsiteX38" fmla="*/ 4666733 w 4660290"/>
                <a:gd name="connsiteY38" fmla="*/ 959613 h 287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660290" h="2870624">
                  <a:moveTo>
                    <a:pt x="4666733" y="959613"/>
                  </a:moveTo>
                  <a:cubicBezTo>
                    <a:pt x="4663154" y="1006861"/>
                    <a:pt x="4634519" y="1021894"/>
                    <a:pt x="4591567" y="1021178"/>
                  </a:cubicBezTo>
                  <a:cubicBezTo>
                    <a:pt x="4577965" y="1021178"/>
                    <a:pt x="4565080" y="1023326"/>
                    <a:pt x="4551479" y="1023326"/>
                  </a:cubicBezTo>
                  <a:cubicBezTo>
                    <a:pt x="3752572" y="1023326"/>
                    <a:pt x="2953665" y="1023326"/>
                    <a:pt x="2154758" y="1023326"/>
                  </a:cubicBezTo>
                  <a:cubicBezTo>
                    <a:pt x="2143304" y="1023326"/>
                    <a:pt x="2131850" y="1023326"/>
                    <a:pt x="2118249" y="1023326"/>
                  </a:cubicBezTo>
                  <a:cubicBezTo>
                    <a:pt x="2118249" y="1112809"/>
                    <a:pt x="2118249" y="1200860"/>
                    <a:pt x="2118249" y="1291775"/>
                  </a:cubicBezTo>
                  <a:cubicBezTo>
                    <a:pt x="2746779" y="1291775"/>
                    <a:pt x="3375310" y="1291775"/>
                    <a:pt x="4009568" y="1291775"/>
                  </a:cubicBezTo>
                  <a:cubicBezTo>
                    <a:pt x="4005272" y="1349761"/>
                    <a:pt x="4003841" y="1404882"/>
                    <a:pt x="3995966" y="1459288"/>
                  </a:cubicBezTo>
                  <a:cubicBezTo>
                    <a:pt x="3961605" y="1706978"/>
                    <a:pt x="3862815" y="1928181"/>
                    <a:pt x="3708188" y="2124328"/>
                  </a:cubicBezTo>
                  <a:cubicBezTo>
                    <a:pt x="3493428" y="2396357"/>
                    <a:pt x="3216388" y="2583914"/>
                    <a:pt x="2897111" y="2710623"/>
                  </a:cubicBezTo>
                  <a:cubicBezTo>
                    <a:pt x="2695953" y="2790084"/>
                    <a:pt x="2487636" y="2842342"/>
                    <a:pt x="2272160" y="2860955"/>
                  </a:cubicBezTo>
                  <a:cubicBezTo>
                    <a:pt x="2160485" y="2870261"/>
                    <a:pt x="2047378" y="2878135"/>
                    <a:pt x="1935703" y="2875272"/>
                  </a:cubicBezTo>
                  <a:cubicBezTo>
                    <a:pt x="1545556" y="2863818"/>
                    <a:pt x="1175453" y="2772187"/>
                    <a:pt x="834700" y="2577471"/>
                  </a:cubicBezTo>
                  <a:cubicBezTo>
                    <a:pt x="564819" y="2422844"/>
                    <a:pt x="340037" y="2219538"/>
                    <a:pt x="182546" y="1947509"/>
                  </a:cubicBezTo>
                  <a:cubicBezTo>
                    <a:pt x="97358" y="1800041"/>
                    <a:pt x="39373" y="1641834"/>
                    <a:pt x="17181" y="1472174"/>
                  </a:cubicBezTo>
                  <a:cubicBezTo>
                    <a:pt x="9306" y="1414189"/>
                    <a:pt x="5727" y="1355488"/>
                    <a:pt x="0" y="1293207"/>
                  </a:cubicBezTo>
                  <a:cubicBezTo>
                    <a:pt x="632110" y="1293207"/>
                    <a:pt x="1261357" y="1293207"/>
                    <a:pt x="1891319" y="1293207"/>
                  </a:cubicBezTo>
                  <a:cubicBezTo>
                    <a:pt x="1892035" y="1283185"/>
                    <a:pt x="1892751" y="1276742"/>
                    <a:pt x="1892751" y="1269584"/>
                  </a:cubicBezTo>
                  <a:cubicBezTo>
                    <a:pt x="1892751" y="1100639"/>
                    <a:pt x="1892751" y="932411"/>
                    <a:pt x="1892751" y="763466"/>
                  </a:cubicBezTo>
                  <a:cubicBezTo>
                    <a:pt x="1892751" y="749149"/>
                    <a:pt x="1889171" y="739842"/>
                    <a:pt x="1876286" y="730536"/>
                  </a:cubicBezTo>
                  <a:cubicBezTo>
                    <a:pt x="1797540" y="672551"/>
                    <a:pt x="1768906" y="569466"/>
                    <a:pt x="1805415" y="477119"/>
                  </a:cubicBezTo>
                  <a:cubicBezTo>
                    <a:pt x="1840493" y="388352"/>
                    <a:pt x="1930692" y="334662"/>
                    <a:pt x="2027334" y="343252"/>
                  </a:cubicBezTo>
                  <a:cubicBezTo>
                    <a:pt x="2121112" y="351843"/>
                    <a:pt x="2202721" y="427009"/>
                    <a:pt x="2217038" y="522935"/>
                  </a:cubicBezTo>
                  <a:cubicBezTo>
                    <a:pt x="2228492" y="599533"/>
                    <a:pt x="2207732" y="668256"/>
                    <a:pt x="2146883" y="717651"/>
                  </a:cubicBezTo>
                  <a:cubicBezTo>
                    <a:pt x="2118249" y="740558"/>
                    <a:pt x="2112522" y="763466"/>
                    <a:pt x="2118249" y="796396"/>
                  </a:cubicBezTo>
                  <a:cubicBezTo>
                    <a:pt x="2823377" y="796396"/>
                    <a:pt x="3529221" y="796396"/>
                    <a:pt x="4237929" y="796396"/>
                  </a:cubicBezTo>
                  <a:cubicBezTo>
                    <a:pt x="4233634" y="760603"/>
                    <a:pt x="4229339" y="724809"/>
                    <a:pt x="4225760" y="689016"/>
                  </a:cubicBezTo>
                  <a:cubicBezTo>
                    <a:pt x="4215022" y="587363"/>
                    <a:pt x="4203567" y="485710"/>
                    <a:pt x="4194977" y="383341"/>
                  </a:cubicBezTo>
                  <a:cubicBezTo>
                    <a:pt x="4188534" y="306027"/>
                    <a:pt x="4186387" y="228714"/>
                    <a:pt x="4184955" y="150684"/>
                  </a:cubicBezTo>
                  <a:cubicBezTo>
                    <a:pt x="4184239" y="120618"/>
                    <a:pt x="4190682" y="90552"/>
                    <a:pt x="4194977" y="60485"/>
                  </a:cubicBezTo>
                  <a:cubicBezTo>
                    <a:pt x="4198556" y="33998"/>
                    <a:pt x="4214305" y="20397"/>
                    <a:pt x="4240077" y="15386"/>
                  </a:cubicBezTo>
                  <a:cubicBezTo>
                    <a:pt x="4327412" y="-1795"/>
                    <a:pt x="4415464" y="-2511"/>
                    <a:pt x="4503516" y="3216"/>
                  </a:cubicBezTo>
                  <a:cubicBezTo>
                    <a:pt x="4530718" y="4648"/>
                    <a:pt x="4558637" y="7511"/>
                    <a:pt x="4585840" y="11806"/>
                  </a:cubicBezTo>
                  <a:cubicBezTo>
                    <a:pt x="4638098" y="20397"/>
                    <a:pt x="4652416" y="31135"/>
                    <a:pt x="4653848" y="83393"/>
                  </a:cubicBezTo>
                  <a:cubicBezTo>
                    <a:pt x="4655995" y="179319"/>
                    <a:pt x="4657427" y="275961"/>
                    <a:pt x="4651700" y="371887"/>
                  </a:cubicBezTo>
                  <a:cubicBezTo>
                    <a:pt x="4644541" y="485710"/>
                    <a:pt x="4629508" y="598817"/>
                    <a:pt x="4617338" y="711924"/>
                  </a:cubicBezTo>
                  <a:cubicBezTo>
                    <a:pt x="4614475" y="740558"/>
                    <a:pt x="4610179" y="769909"/>
                    <a:pt x="4605884" y="802839"/>
                  </a:cubicBezTo>
                  <a:cubicBezTo>
                    <a:pt x="4653848" y="796396"/>
                    <a:pt x="4658143" y="830757"/>
                    <a:pt x="4665301" y="862256"/>
                  </a:cubicBezTo>
                  <a:cubicBezTo>
                    <a:pt x="4666733" y="895185"/>
                    <a:pt x="4666733" y="927399"/>
                    <a:pt x="4666733" y="959613"/>
                  </a:cubicBezTo>
                  <a:close/>
                </a:path>
              </a:pathLst>
            </a:custGeom>
            <a:grpFill/>
            <a:ln w="7151"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789A746-C0C0-417A-B9CC-2F37ACD190EB}"/>
                </a:ext>
              </a:extLst>
            </p:cNvPr>
            <p:cNvSpPr/>
            <p:nvPr/>
          </p:nvSpPr>
          <p:spPr>
            <a:xfrm>
              <a:off x="3755425" y="6439218"/>
              <a:ext cx="4037486" cy="415203"/>
            </a:xfrm>
            <a:custGeom>
              <a:avLst/>
              <a:gdLst>
                <a:gd name="connsiteX0" fmla="*/ 144297 w 4037486"/>
                <a:gd name="connsiteY0" fmla="*/ 416634 h 415202"/>
                <a:gd name="connsiteX1" fmla="*/ 24031 w 4037486"/>
                <a:gd name="connsiteY1" fmla="*/ 331446 h 415202"/>
                <a:gd name="connsiteX2" fmla="*/ 3987 w 4037486"/>
                <a:gd name="connsiteY2" fmla="*/ 274177 h 415202"/>
                <a:gd name="connsiteX3" fmla="*/ 1839 w 4037486"/>
                <a:gd name="connsiteY3" fmla="*/ 153911 h 415202"/>
                <a:gd name="connsiteX4" fmla="*/ 179374 w 4037486"/>
                <a:gd name="connsiteY4" fmla="*/ 0 h 415202"/>
                <a:gd name="connsiteX5" fmla="*/ 195123 w 4037486"/>
                <a:gd name="connsiteY5" fmla="*/ 0 h 415202"/>
                <a:gd name="connsiteX6" fmla="*/ 3844610 w 4037486"/>
                <a:gd name="connsiteY6" fmla="*/ 0 h 415202"/>
                <a:gd name="connsiteX7" fmla="*/ 4020713 w 4037486"/>
                <a:gd name="connsiteY7" fmla="*/ 95926 h 415202"/>
                <a:gd name="connsiteX8" fmla="*/ 4037178 w 4037486"/>
                <a:gd name="connsiteY8" fmla="*/ 151764 h 415202"/>
                <a:gd name="connsiteX9" fmla="*/ 4037178 w 4037486"/>
                <a:gd name="connsiteY9" fmla="*/ 264155 h 415202"/>
                <a:gd name="connsiteX10" fmla="*/ 3923355 w 4037486"/>
                <a:gd name="connsiteY10" fmla="*/ 405896 h 415202"/>
                <a:gd name="connsiteX11" fmla="*/ 3893289 w 4037486"/>
                <a:gd name="connsiteY11" fmla="*/ 415918 h 415202"/>
                <a:gd name="connsiteX12" fmla="*/ 144297 w 4037486"/>
                <a:gd name="connsiteY12" fmla="*/ 416634 h 41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37486" h="415202">
                  <a:moveTo>
                    <a:pt x="144297" y="416634"/>
                  </a:moveTo>
                  <a:cubicBezTo>
                    <a:pt x="94186" y="402317"/>
                    <a:pt x="49087" y="380125"/>
                    <a:pt x="24031" y="331446"/>
                  </a:cubicBezTo>
                  <a:cubicBezTo>
                    <a:pt x="14725" y="313549"/>
                    <a:pt x="5419" y="293505"/>
                    <a:pt x="3987" y="274177"/>
                  </a:cubicBezTo>
                  <a:cubicBezTo>
                    <a:pt x="408" y="234088"/>
                    <a:pt x="-1740" y="194000"/>
                    <a:pt x="1839" y="153911"/>
                  </a:cubicBezTo>
                  <a:cubicBezTo>
                    <a:pt x="10430" y="61564"/>
                    <a:pt x="79869" y="2864"/>
                    <a:pt x="179374" y="0"/>
                  </a:cubicBezTo>
                  <a:cubicBezTo>
                    <a:pt x="184385" y="0"/>
                    <a:pt x="190112" y="0"/>
                    <a:pt x="195123" y="0"/>
                  </a:cubicBezTo>
                  <a:cubicBezTo>
                    <a:pt x="1411380" y="0"/>
                    <a:pt x="2628353" y="0"/>
                    <a:pt x="3844610" y="0"/>
                  </a:cubicBezTo>
                  <a:cubicBezTo>
                    <a:pt x="3921924" y="0"/>
                    <a:pt x="3984920" y="23624"/>
                    <a:pt x="4020713" y="95926"/>
                  </a:cubicBezTo>
                  <a:cubicBezTo>
                    <a:pt x="4029304" y="113107"/>
                    <a:pt x="4035746" y="132435"/>
                    <a:pt x="4037178" y="151764"/>
                  </a:cubicBezTo>
                  <a:cubicBezTo>
                    <a:pt x="4040042" y="188989"/>
                    <a:pt x="4040042" y="226930"/>
                    <a:pt x="4037178" y="264155"/>
                  </a:cubicBezTo>
                  <a:cubicBezTo>
                    <a:pt x="4032883" y="327867"/>
                    <a:pt x="3984920" y="386568"/>
                    <a:pt x="3923355" y="405896"/>
                  </a:cubicBezTo>
                  <a:cubicBezTo>
                    <a:pt x="3913333" y="408760"/>
                    <a:pt x="3903311" y="413055"/>
                    <a:pt x="3893289" y="415918"/>
                  </a:cubicBezTo>
                  <a:cubicBezTo>
                    <a:pt x="2644102" y="416634"/>
                    <a:pt x="1394200" y="416634"/>
                    <a:pt x="144297" y="416634"/>
                  </a:cubicBezTo>
                  <a:close/>
                </a:path>
              </a:pathLst>
            </a:custGeom>
            <a:grpFill/>
            <a:ln w="7151"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A67349E-EA90-430E-A354-77EE3DC9A6EA}"/>
                </a:ext>
              </a:extLst>
            </p:cNvPr>
            <p:cNvSpPr/>
            <p:nvPr/>
          </p:nvSpPr>
          <p:spPr>
            <a:xfrm>
              <a:off x="4333539" y="3183459"/>
              <a:ext cx="2877784" cy="3164129"/>
            </a:xfrm>
            <a:custGeom>
              <a:avLst/>
              <a:gdLst>
                <a:gd name="connsiteX0" fmla="*/ 2881362 w 2877782"/>
                <a:gd name="connsiteY0" fmla="*/ 1584212 h 3164129"/>
                <a:gd name="connsiteX1" fmla="*/ 2881362 w 2877782"/>
                <a:gd name="connsiteY1" fmla="*/ 3083952 h 3164129"/>
                <a:gd name="connsiteX2" fmla="*/ 2807628 w 2877782"/>
                <a:gd name="connsiteY2" fmla="*/ 3164845 h 3164129"/>
                <a:gd name="connsiteX3" fmla="*/ 2772551 w 2877782"/>
                <a:gd name="connsiteY3" fmla="*/ 3166277 h 3164129"/>
                <a:gd name="connsiteX4" fmla="*/ 110959 w 2877782"/>
                <a:gd name="connsiteY4" fmla="*/ 3166277 h 3164129"/>
                <a:gd name="connsiteX5" fmla="*/ 78745 w 2877782"/>
                <a:gd name="connsiteY5" fmla="*/ 3165561 h 3164129"/>
                <a:gd name="connsiteX6" fmla="*/ 0 w 2877782"/>
                <a:gd name="connsiteY6" fmla="*/ 3080373 h 3164129"/>
                <a:gd name="connsiteX7" fmla="*/ 0 w 2877782"/>
                <a:gd name="connsiteY7" fmla="*/ 86620 h 3164129"/>
                <a:gd name="connsiteX8" fmla="*/ 78745 w 2877782"/>
                <a:gd name="connsiteY8" fmla="*/ 716 h 3164129"/>
                <a:gd name="connsiteX9" fmla="*/ 105232 w 2877782"/>
                <a:gd name="connsiteY9" fmla="*/ 0 h 3164129"/>
                <a:gd name="connsiteX10" fmla="*/ 2775414 w 2877782"/>
                <a:gd name="connsiteY10" fmla="*/ 0 h 3164129"/>
                <a:gd name="connsiteX11" fmla="*/ 2818366 w 2877782"/>
                <a:gd name="connsiteY11" fmla="*/ 2863 h 3164129"/>
                <a:gd name="connsiteX12" fmla="*/ 2882078 w 2877782"/>
                <a:gd name="connsiteY12" fmla="*/ 76598 h 3164129"/>
                <a:gd name="connsiteX13" fmla="*/ 2881362 w 2877782"/>
                <a:gd name="connsiteY13" fmla="*/ 1584212 h 3164129"/>
                <a:gd name="connsiteX14" fmla="*/ 1440323 w 2877782"/>
                <a:gd name="connsiteY14" fmla="*/ 2741052 h 3164129"/>
                <a:gd name="connsiteX15" fmla="*/ 2474034 w 2877782"/>
                <a:gd name="connsiteY15" fmla="*/ 2741052 h 3164129"/>
                <a:gd name="connsiteX16" fmla="*/ 2557791 w 2877782"/>
                <a:gd name="connsiteY16" fmla="*/ 2658012 h 3164129"/>
                <a:gd name="connsiteX17" fmla="*/ 2557791 w 2877782"/>
                <a:gd name="connsiteY17" fmla="*/ 1696603 h 3164129"/>
                <a:gd name="connsiteX18" fmla="*/ 2474034 w 2877782"/>
                <a:gd name="connsiteY18" fmla="*/ 1612131 h 3164129"/>
                <a:gd name="connsiteX19" fmla="*/ 406612 w 2877782"/>
                <a:gd name="connsiteY19" fmla="*/ 1612131 h 3164129"/>
                <a:gd name="connsiteX20" fmla="*/ 325003 w 2877782"/>
                <a:gd name="connsiteY20" fmla="*/ 1695172 h 3164129"/>
                <a:gd name="connsiteX21" fmla="*/ 325003 w 2877782"/>
                <a:gd name="connsiteY21" fmla="*/ 2659444 h 3164129"/>
                <a:gd name="connsiteX22" fmla="*/ 406612 w 2877782"/>
                <a:gd name="connsiteY22" fmla="*/ 2741768 h 3164129"/>
                <a:gd name="connsiteX23" fmla="*/ 1440323 w 2877782"/>
                <a:gd name="connsiteY23" fmla="*/ 2741052 h 3164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77782" h="3164129">
                  <a:moveTo>
                    <a:pt x="2881362" y="1584212"/>
                  </a:moveTo>
                  <a:cubicBezTo>
                    <a:pt x="2881362" y="2083887"/>
                    <a:pt x="2881362" y="2584278"/>
                    <a:pt x="2881362" y="3083952"/>
                  </a:cubicBezTo>
                  <a:cubicBezTo>
                    <a:pt x="2881362" y="3136927"/>
                    <a:pt x="2860602" y="3160550"/>
                    <a:pt x="2807628" y="3164845"/>
                  </a:cubicBezTo>
                  <a:cubicBezTo>
                    <a:pt x="2796174" y="3165561"/>
                    <a:pt x="2784720" y="3166277"/>
                    <a:pt x="2772551" y="3166277"/>
                  </a:cubicBezTo>
                  <a:cubicBezTo>
                    <a:pt x="1885592" y="3166277"/>
                    <a:pt x="997918" y="3166277"/>
                    <a:pt x="110959" y="3166277"/>
                  </a:cubicBezTo>
                  <a:cubicBezTo>
                    <a:pt x="100221" y="3166277"/>
                    <a:pt x="89483" y="3166277"/>
                    <a:pt x="78745" y="3165561"/>
                  </a:cubicBezTo>
                  <a:cubicBezTo>
                    <a:pt x="21476" y="3161266"/>
                    <a:pt x="0" y="3137642"/>
                    <a:pt x="0" y="3080373"/>
                  </a:cubicBezTo>
                  <a:cubicBezTo>
                    <a:pt x="0" y="2082455"/>
                    <a:pt x="0" y="1084538"/>
                    <a:pt x="0" y="86620"/>
                  </a:cubicBezTo>
                  <a:cubicBezTo>
                    <a:pt x="0" y="29350"/>
                    <a:pt x="21476" y="5727"/>
                    <a:pt x="78745" y="716"/>
                  </a:cubicBezTo>
                  <a:cubicBezTo>
                    <a:pt x="87336" y="0"/>
                    <a:pt x="96642" y="0"/>
                    <a:pt x="105232" y="0"/>
                  </a:cubicBezTo>
                  <a:cubicBezTo>
                    <a:pt x="995054" y="0"/>
                    <a:pt x="1884876" y="0"/>
                    <a:pt x="2775414" y="0"/>
                  </a:cubicBezTo>
                  <a:cubicBezTo>
                    <a:pt x="2789731" y="0"/>
                    <a:pt x="2804049" y="716"/>
                    <a:pt x="2818366" y="2863"/>
                  </a:cubicBezTo>
                  <a:cubicBezTo>
                    <a:pt x="2862034" y="9306"/>
                    <a:pt x="2882078" y="32930"/>
                    <a:pt x="2882078" y="76598"/>
                  </a:cubicBezTo>
                  <a:cubicBezTo>
                    <a:pt x="2881362" y="579136"/>
                    <a:pt x="2881362" y="1081674"/>
                    <a:pt x="2881362" y="1584212"/>
                  </a:cubicBezTo>
                  <a:close/>
                  <a:moveTo>
                    <a:pt x="1440323" y="2741052"/>
                  </a:moveTo>
                  <a:cubicBezTo>
                    <a:pt x="1784655" y="2741052"/>
                    <a:pt x="2129702" y="2741052"/>
                    <a:pt x="2474034" y="2741052"/>
                  </a:cubicBezTo>
                  <a:cubicBezTo>
                    <a:pt x="2536315" y="2741052"/>
                    <a:pt x="2557791" y="2719576"/>
                    <a:pt x="2557791" y="2658012"/>
                  </a:cubicBezTo>
                  <a:cubicBezTo>
                    <a:pt x="2557791" y="2337304"/>
                    <a:pt x="2557791" y="2017311"/>
                    <a:pt x="2557791" y="1696603"/>
                  </a:cubicBezTo>
                  <a:cubicBezTo>
                    <a:pt x="2557791" y="1635039"/>
                    <a:pt x="2535599" y="1612131"/>
                    <a:pt x="2474034" y="1612131"/>
                  </a:cubicBezTo>
                  <a:cubicBezTo>
                    <a:pt x="1784655" y="1612131"/>
                    <a:pt x="1095991" y="1612131"/>
                    <a:pt x="406612" y="1612131"/>
                  </a:cubicBezTo>
                  <a:cubicBezTo>
                    <a:pt x="346479" y="1612131"/>
                    <a:pt x="325003" y="1634323"/>
                    <a:pt x="325003" y="1695172"/>
                  </a:cubicBezTo>
                  <a:cubicBezTo>
                    <a:pt x="325003" y="2016596"/>
                    <a:pt x="325003" y="2338020"/>
                    <a:pt x="325003" y="2659444"/>
                  </a:cubicBezTo>
                  <a:cubicBezTo>
                    <a:pt x="325003" y="2720292"/>
                    <a:pt x="345763" y="2741768"/>
                    <a:pt x="406612" y="2741768"/>
                  </a:cubicBezTo>
                  <a:cubicBezTo>
                    <a:pt x="751660" y="2741052"/>
                    <a:pt x="1095991" y="2741052"/>
                    <a:pt x="1440323" y="2741052"/>
                  </a:cubicBezTo>
                  <a:close/>
                </a:path>
              </a:pathLst>
            </a:custGeom>
            <a:grpFill/>
            <a:ln w="7151"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62C2F4A-64FE-4483-A5EC-8C87115D5E95}"/>
                </a:ext>
              </a:extLst>
            </p:cNvPr>
            <p:cNvSpPr/>
            <p:nvPr/>
          </p:nvSpPr>
          <p:spPr>
            <a:xfrm>
              <a:off x="3754787" y="2664438"/>
              <a:ext cx="4037486" cy="415203"/>
            </a:xfrm>
            <a:custGeom>
              <a:avLst/>
              <a:gdLst>
                <a:gd name="connsiteX0" fmla="*/ 2020505 w 4037486"/>
                <a:gd name="connsiteY0" fmla="*/ 415220 h 415202"/>
                <a:gd name="connsiteX1" fmla="*/ 188603 w 4037486"/>
                <a:gd name="connsiteY1" fmla="*/ 415935 h 415202"/>
                <a:gd name="connsiteX2" fmla="*/ 330 w 4037486"/>
                <a:gd name="connsiteY2" fmla="*/ 225515 h 415202"/>
                <a:gd name="connsiteX3" fmla="*/ 15363 w 4037486"/>
                <a:gd name="connsiteY3" fmla="*/ 104534 h 415202"/>
                <a:gd name="connsiteX4" fmla="*/ 166411 w 4037486"/>
                <a:gd name="connsiteY4" fmla="*/ 1449 h 415202"/>
                <a:gd name="connsiteX5" fmla="*/ 881562 w 4037486"/>
                <a:gd name="connsiteY5" fmla="*/ 1449 h 415202"/>
                <a:gd name="connsiteX6" fmla="*/ 911628 w 4037486"/>
                <a:gd name="connsiteY6" fmla="*/ 10039 h 415202"/>
                <a:gd name="connsiteX7" fmla="*/ 1575236 w 4037486"/>
                <a:gd name="connsiteY7" fmla="*/ 235537 h 415202"/>
                <a:gd name="connsiteX8" fmla="*/ 2137191 w 4037486"/>
                <a:gd name="connsiteY8" fmla="*/ 271331 h 415202"/>
                <a:gd name="connsiteX9" fmla="*/ 2823707 w 4037486"/>
                <a:gd name="connsiteY9" fmla="*/ 140327 h 415202"/>
                <a:gd name="connsiteX10" fmla="*/ 3115065 w 4037486"/>
                <a:gd name="connsiteY10" fmla="*/ 16482 h 415202"/>
                <a:gd name="connsiteX11" fmla="*/ 3167323 w 4037486"/>
                <a:gd name="connsiteY11" fmla="*/ 1449 h 415202"/>
                <a:gd name="connsiteX12" fmla="*/ 3855271 w 4037486"/>
                <a:gd name="connsiteY12" fmla="*/ 17 h 415202"/>
                <a:gd name="connsiteX13" fmla="*/ 4037816 w 4037486"/>
                <a:gd name="connsiteY13" fmla="*/ 183995 h 415202"/>
                <a:gd name="connsiteX14" fmla="*/ 4023499 w 4037486"/>
                <a:gd name="connsiteY14" fmla="*/ 309987 h 415202"/>
                <a:gd name="connsiteX15" fmla="*/ 3861714 w 4037486"/>
                <a:gd name="connsiteY15" fmla="*/ 413788 h 415202"/>
                <a:gd name="connsiteX16" fmla="*/ 2528054 w 4037486"/>
                <a:gd name="connsiteY16" fmla="*/ 413788 h 415202"/>
                <a:gd name="connsiteX17" fmla="*/ 2020505 w 4037486"/>
                <a:gd name="connsiteY17" fmla="*/ 415220 h 41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37486" h="415202">
                  <a:moveTo>
                    <a:pt x="2020505" y="415220"/>
                  </a:moveTo>
                  <a:cubicBezTo>
                    <a:pt x="1409871" y="415220"/>
                    <a:pt x="799237" y="413788"/>
                    <a:pt x="188603" y="415935"/>
                  </a:cubicBezTo>
                  <a:cubicBezTo>
                    <a:pt x="82655" y="416651"/>
                    <a:pt x="-6113" y="344349"/>
                    <a:pt x="330" y="225515"/>
                  </a:cubicBezTo>
                  <a:cubicBezTo>
                    <a:pt x="2478" y="184711"/>
                    <a:pt x="1046" y="141759"/>
                    <a:pt x="15363" y="104534"/>
                  </a:cubicBezTo>
                  <a:cubicBezTo>
                    <a:pt x="40419" y="37958"/>
                    <a:pt x="94109" y="1449"/>
                    <a:pt x="166411" y="1449"/>
                  </a:cubicBezTo>
                  <a:cubicBezTo>
                    <a:pt x="404795" y="733"/>
                    <a:pt x="643178" y="733"/>
                    <a:pt x="881562" y="1449"/>
                  </a:cubicBezTo>
                  <a:cubicBezTo>
                    <a:pt x="891584" y="1449"/>
                    <a:pt x="902322" y="5028"/>
                    <a:pt x="911628" y="10039"/>
                  </a:cubicBezTo>
                  <a:cubicBezTo>
                    <a:pt x="1120661" y="120283"/>
                    <a:pt x="1343295" y="194733"/>
                    <a:pt x="1575236" y="235537"/>
                  </a:cubicBezTo>
                  <a:cubicBezTo>
                    <a:pt x="1760645" y="268467"/>
                    <a:pt x="1948203" y="280637"/>
                    <a:pt x="2137191" y="271331"/>
                  </a:cubicBezTo>
                  <a:cubicBezTo>
                    <a:pt x="2372711" y="259877"/>
                    <a:pt x="2602504" y="219788"/>
                    <a:pt x="2823707" y="140327"/>
                  </a:cubicBezTo>
                  <a:cubicBezTo>
                    <a:pt x="2923212" y="104534"/>
                    <a:pt x="3017707" y="57287"/>
                    <a:pt x="3115065" y="16482"/>
                  </a:cubicBezTo>
                  <a:cubicBezTo>
                    <a:pt x="3131530" y="9323"/>
                    <a:pt x="3150142" y="1449"/>
                    <a:pt x="3167323" y="1449"/>
                  </a:cubicBezTo>
                  <a:cubicBezTo>
                    <a:pt x="3396400" y="733"/>
                    <a:pt x="3626193" y="2881"/>
                    <a:pt x="3855271" y="17"/>
                  </a:cubicBezTo>
                  <a:cubicBezTo>
                    <a:pt x="3966946" y="-1415"/>
                    <a:pt x="4046407" y="86637"/>
                    <a:pt x="4037816" y="183995"/>
                  </a:cubicBezTo>
                  <a:cubicBezTo>
                    <a:pt x="4034237" y="226231"/>
                    <a:pt x="4036385" y="270615"/>
                    <a:pt x="4023499" y="309987"/>
                  </a:cubicBezTo>
                  <a:cubicBezTo>
                    <a:pt x="4002739" y="375847"/>
                    <a:pt x="3936879" y="413788"/>
                    <a:pt x="3861714" y="413788"/>
                  </a:cubicBezTo>
                  <a:cubicBezTo>
                    <a:pt x="3417160" y="413788"/>
                    <a:pt x="2972607" y="413788"/>
                    <a:pt x="2528054" y="413788"/>
                  </a:cubicBezTo>
                  <a:cubicBezTo>
                    <a:pt x="2359826" y="415220"/>
                    <a:pt x="2190165" y="415220"/>
                    <a:pt x="2020505" y="415220"/>
                  </a:cubicBezTo>
                  <a:close/>
                </a:path>
              </a:pathLst>
            </a:custGeom>
            <a:grpFill/>
            <a:ln w="7151"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2F82F83-A6DE-4D14-A000-3765A56FDC37}"/>
                </a:ext>
              </a:extLst>
            </p:cNvPr>
            <p:cNvSpPr/>
            <p:nvPr/>
          </p:nvSpPr>
          <p:spPr>
            <a:xfrm>
              <a:off x="4788828" y="4925161"/>
              <a:ext cx="1968632" cy="866198"/>
            </a:xfrm>
            <a:custGeom>
              <a:avLst/>
              <a:gdLst>
                <a:gd name="connsiteX0" fmla="*/ 1972928 w 1968632"/>
                <a:gd name="connsiteY0" fmla="*/ 0 h 866198"/>
                <a:gd name="connsiteX1" fmla="*/ 1972928 w 1968632"/>
                <a:gd name="connsiteY1" fmla="*/ 869062 h 866198"/>
                <a:gd name="connsiteX2" fmla="*/ 0 w 1968632"/>
                <a:gd name="connsiteY2" fmla="*/ 869062 h 866198"/>
                <a:gd name="connsiteX3" fmla="*/ 0 w 1968632"/>
                <a:gd name="connsiteY3" fmla="*/ 0 h 866198"/>
                <a:gd name="connsiteX4" fmla="*/ 1972928 w 1968632"/>
                <a:gd name="connsiteY4" fmla="*/ 0 h 866198"/>
                <a:gd name="connsiteX5" fmla="*/ 982169 w 1968632"/>
                <a:gd name="connsiteY5" fmla="*/ 637121 h 866198"/>
                <a:gd name="connsiteX6" fmla="*/ 1188338 w 1968632"/>
                <a:gd name="connsiteY6" fmla="*/ 440258 h 866198"/>
                <a:gd name="connsiteX7" fmla="*/ 992907 w 1968632"/>
                <a:gd name="connsiteY7" fmla="*/ 232657 h 866198"/>
                <a:gd name="connsiteX8" fmla="*/ 784590 w 1968632"/>
                <a:gd name="connsiteY8" fmla="*/ 432383 h 866198"/>
                <a:gd name="connsiteX9" fmla="*/ 982169 w 1968632"/>
                <a:gd name="connsiteY9" fmla="*/ 637121 h 866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8632" h="866198">
                  <a:moveTo>
                    <a:pt x="1972928" y="0"/>
                  </a:moveTo>
                  <a:cubicBezTo>
                    <a:pt x="1972928" y="290642"/>
                    <a:pt x="1972928" y="579136"/>
                    <a:pt x="1972928" y="869062"/>
                  </a:cubicBezTo>
                  <a:cubicBezTo>
                    <a:pt x="1315047" y="869062"/>
                    <a:pt x="658597" y="869062"/>
                    <a:pt x="0" y="869062"/>
                  </a:cubicBezTo>
                  <a:cubicBezTo>
                    <a:pt x="0" y="579852"/>
                    <a:pt x="0" y="290642"/>
                    <a:pt x="0" y="0"/>
                  </a:cubicBezTo>
                  <a:cubicBezTo>
                    <a:pt x="657165" y="0"/>
                    <a:pt x="1313615" y="0"/>
                    <a:pt x="1972928" y="0"/>
                  </a:cubicBezTo>
                  <a:close/>
                  <a:moveTo>
                    <a:pt x="982169" y="637121"/>
                  </a:moveTo>
                  <a:cubicBezTo>
                    <a:pt x="1091696" y="639985"/>
                    <a:pt x="1184043" y="551933"/>
                    <a:pt x="1188338" y="440258"/>
                  </a:cubicBezTo>
                  <a:cubicBezTo>
                    <a:pt x="1192633" y="331446"/>
                    <a:pt x="1102434" y="236236"/>
                    <a:pt x="992907" y="232657"/>
                  </a:cubicBezTo>
                  <a:cubicBezTo>
                    <a:pt x="880516" y="229077"/>
                    <a:pt x="786737" y="318561"/>
                    <a:pt x="784590" y="432383"/>
                  </a:cubicBezTo>
                  <a:cubicBezTo>
                    <a:pt x="781010" y="541911"/>
                    <a:pt x="870494" y="634257"/>
                    <a:pt x="982169" y="637121"/>
                  </a:cubicBezTo>
                  <a:close/>
                </a:path>
              </a:pathLst>
            </a:custGeom>
            <a:grpFill/>
            <a:ln w="7151" cap="flat">
              <a:noFill/>
              <a:prstDash val="solid"/>
              <a:miter/>
            </a:ln>
          </p:spPr>
          <p:txBody>
            <a:bodyPr rtlCol="0" anchor="ctr"/>
            <a:lstStyle/>
            <a:p>
              <a:endParaRPr lang="en-US"/>
            </a:p>
          </p:txBody>
        </p:sp>
      </p:grpSp>
      <p:sp>
        <p:nvSpPr>
          <p:cNvPr id="57" name="Block Arc 14">
            <a:extLst>
              <a:ext uri="{FF2B5EF4-FFF2-40B4-BE49-F238E27FC236}">
                <a16:creationId xmlns:a16="http://schemas.microsoft.com/office/drawing/2014/main" id="{2970128A-BC5A-4A20-9DB6-5733EE69FF4F}"/>
              </a:ext>
            </a:extLst>
          </p:cNvPr>
          <p:cNvSpPr/>
          <p:nvPr/>
        </p:nvSpPr>
        <p:spPr>
          <a:xfrm rot="16200000">
            <a:off x="5035445" y="1842422"/>
            <a:ext cx="288028" cy="332649"/>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7" name="Rectangle 7">
            <a:extLst>
              <a:ext uri="{FF2B5EF4-FFF2-40B4-BE49-F238E27FC236}">
                <a16:creationId xmlns:a16="http://schemas.microsoft.com/office/drawing/2014/main" id="{960115F5-A64A-4B84-BD7E-E7BC751EE8BB}"/>
              </a:ext>
            </a:extLst>
          </p:cNvPr>
          <p:cNvSpPr/>
          <p:nvPr/>
        </p:nvSpPr>
        <p:spPr>
          <a:xfrm rot="18900000">
            <a:off x="5083476" y="3321762"/>
            <a:ext cx="187314" cy="276545"/>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rgbClr val="FF0000"/>
              </a:solidFill>
            </a:endParaRPr>
          </a:p>
        </p:txBody>
      </p:sp>
      <p:sp>
        <p:nvSpPr>
          <p:cNvPr id="68" name="Rectangle 7">
            <a:extLst>
              <a:ext uri="{FF2B5EF4-FFF2-40B4-BE49-F238E27FC236}">
                <a16:creationId xmlns:a16="http://schemas.microsoft.com/office/drawing/2014/main" id="{657698D5-239A-45A0-8E8B-1EA5CA08F8B5}"/>
              </a:ext>
            </a:extLst>
          </p:cNvPr>
          <p:cNvSpPr/>
          <p:nvPr/>
        </p:nvSpPr>
        <p:spPr>
          <a:xfrm>
            <a:off x="4999185" y="4710386"/>
            <a:ext cx="327551" cy="329182"/>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 name="TextBox 1">
            <a:extLst>
              <a:ext uri="{FF2B5EF4-FFF2-40B4-BE49-F238E27FC236}">
                <a16:creationId xmlns:a16="http://schemas.microsoft.com/office/drawing/2014/main" id="{EB3AB941-F53D-4997-89A1-3A0A075B25B3}"/>
              </a:ext>
            </a:extLst>
          </p:cNvPr>
          <p:cNvSpPr txBox="1"/>
          <p:nvPr/>
        </p:nvSpPr>
        <p:spPr>
          <a:xfrm>
            <a:off x="6869486" y="2185675"/>
            <a:ext cx="4280399" cy="646331"/>
          </a:xfrm>
          <a:prstGeom prst="rect">
            <a:avLst/>
          </a:prstGeom>
          <a:noFill/>
        </p:spPr>
        <p:txBody>
          <a:bodyPr wrap="square" rtlCol="0">
            <a:spAutoFit/>
          </a:bodyPr>
          <a:lstStyle/>
          <a:p>
            <a:r>
              <a:rPr lang="en-US" altLang="ko-KR" sz="1800" dirty="0">
                <a:solidFill>
                  <a:schemeClr val="tx1">
                    <a:lumMod val="75000"/>
                    <a:lumOff val="25000"/>
                  </a:schemeClr>
                </a:solidFill>
              </a:rPr>
              <a:t>Find the appropriate data about coffee quality features that impact Aftertaste.</a:t>
            </a:r>
            <a:endParaRPr lang="en-US" altLang="ko-KR" sz="1800" dirty="0">
              <a:solidFill>
                <a:schemeClr val="tx1">
                  <a:lumMod val="75000"/>
                  <a:lumOff val="25000"/>
                </a:schemeClr>
              </a:solidFill>
              <a:cs typeface="Calibri" pitchFamily="34" charset="0"/>
            </a:endParaRPr>
          </a:p>
        </p:txBody>
      </p:sp>
      <p:sp>
        <p:nvSpPr>
          <p:cNvPr id="69" name="TextBox 68">
            <a:extLst>
              <a:ext uri="{FF2B5EF4-FFF2-40B4-BE49-F238E27FC236}">
                <a16:creationId xmlns:a16="http://schemas.microsoft.com/office/drawing/2014/main" id="{27BDD99B-0E0F-4343-8AD8-9DC76665ADCB}"/>
              </a:ext>
            </a:extLst>
          </p:cNvPr>
          <p:cNvSpPr txBox="1"/>
          <p:nvPr/>
        </p:nvSpPr>
        <p:spPr>
          <a:xfrm>
            <a:off x="6869486" y="3624034"/>
            <a:ext cx="4411090" cy="646331"/>
          </a:xfrm>
          <a:prstGeom prst="rect">
            <a:avLst/>
          </a:prstGeom>
          <a:noFill/>
        </p:spPr>
        <p:txBody>
          <a:bodyPr wrap="square" rtlCol="0">
            <a:spAutoFit/>
          </a:bodyPr>
          <a:lstStyle/>
          <a:p>
            <a:r>
              <a:rPr lang="en-US" altLang="ko-KR" sz="1800" dirty="0">
                <a:solidFill>
                  <a:schemeClr val="tx1">
                    <a:lumMod val="75000"/>
                    <a:lumOff val="25000"/>
                  </a:schemeClr>
                </a:solidFill>
                <a:cs typeface="Calibri" pitchFamily="34" charset="0"/>
              </a:rPr>
              <a:t>Discover most Important Features affecting Aftertaste.</a:t>
            </a:r>
          </a:p>
        </p:txBody>
      </p:sp>
      <p:sp>
        <p:nvSpPr>
          <p:cNvPr id="70" name="TextBox 69">
            <a:extLst>
              <a:ext uri="{FF2B5EF4-FFF2-40B4-BE49-F238E27FC236}">
                <a16:creationId xmlns:a16="http://schemas.microsoft.com/office/drawing/2014/main" id="{222ACC55-6A14-4A94-A5E8-779674A42DED}"/>
              </a:ext>
            </a:extLst>
          </p:cNvPr>
          <p:cNvSpPr txBox="1"/>
          <p:nvPr/>
        </p:nvSpPr>
        <p:spPr>
          <a:xfrm>
            <a:off x="6871640" y="5062393"/>
            <a:ext cx="4552952" cy="646331"/>
          </a:xfrm>
          <a:prstGeom prst="rect">
            <a:avLst/>
          </a:prstGeom>
          <a:noFill/>
        </p:spPr>
        <p:txBody>
          <a:bodyPr wrap="square" rtlCol="0">
            <a:spAutoFit/>
          </a:bodyPr>
          <a:lstStyle/>
          <a:p>
            <a:r>
              <a:rPr lang="en-US" altLang="ko-KR" dirty="0">
                <a:solidFill>
                  <a:schemeClr val="tx1">
                    <a:lumMod val="75000"/>
                    <a:lumOff val="25000"/>
                  </a:schemeClr>
                </a:solidFill>
                <a:cs typeface="Calibri" pitchFamily="34" charset="0"/>
              </a:rPr>
              <a:t>Develop ML Model  to measure impact of Features in Aftertaste. It can predict Aftertaste.</a:t>
            </a:r>
            <a:endParaRPr lang="en-US" altLang="ko-KR" sz="1800" dirty="0">
              <a:solidFill>
                <a:schemeClr val="tx1">
                  <a:lumMod val="75000"/>
                  <a:lumOff val="25000"/>
                </a:schemeClr>
              </a:solidFill>
              <a:cs typeface="Calibri" pitchFamily="34" charset="0"/>
            </a:endParaRPr>
          </a:p>
        </p:txBody>
      </p:sp>
    </p:spTree>
    <p:extLst>
      <p:ext uri="{BB962C8B-B14F-4D97-AF65-F5344CB8AC3E}">
        <p14:creationId xmlns:p14="http://schemas.microsoft.com/office/powerpoint/2010/main" val="17602682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a:extLst>
              <a:ext uri="{FF2B5EF4-FFF2-40B4-BE49-F238E27FC236}">
                <a16:creationId xmlns:a16="http://schemas.microsoft.com/office/drawing/2014/main" id="{46E98351-802B-4641-8F5B-C541CC964D6C}"/>
              </a:ext>
            </a:extLst>
          </p:cNvPr>
          <p:cNvSpPr txBox="1">
            <a:spLocks/>
          </p:cNvSpPr>
          <p:nvPr/>
        </p:nvSpPr>
        <p:spPr>
          <a:xfrm>
            <a:off x="3670987" y="116632"/>
            <a:ext cx="485002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5400" b="1" dirty="0">
                <a:solidFill>
                  <a:schemeClr val="accent4">
                    <a:lumMod val="75000"/>
                  </a:schemeClr>
                </a:solidFill>
                <a:latin typeface="Caviar Dreams" panose="020B0402020204020504" pitchFamily="34" charset="0"/>
                <a:cs typeface="Calibri Light" panose="020F0302020204030204" pitchFamily="34" charset="0"/>
              </a:rPr>
              <a:t>3. Dataset</a:t>
            </a:r>
          </a:p>
        </p:txBody>
      </p:sp>
      <p:sp>
        <p:nvSpPr>
          <p:cNvPr id="48" name="TextBox 47">
            <a:extLst>
              <a:ext uri="{FF2B5EF4-FFF2-40B4-BE49-F238E27FC236}">
                <a16:creationId xmlns:a16="http://schemas.microsoft.com/office/drawing/2014/main" id="{90A28D34-DC9B-4F08-A499-600C3FC95275}"/>
              </a:ext>
            </a:extLst>
          </p:cNvPr>
          <p:cNvSpPr txBox="1"/>
          <p:nvPr/>
        </p:nvSpPr>
        <p:spPr>
          <a:xfrm>
            <a:off x="4799856" y="1192957"/>
            <a:ext cx="439248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Target : After taste</a:t>
            </a:r>
          </a:p>
          <a:p>
            <a:pPr marL="285750" indent="-285750">
              <a:buFont typeface="Arial" panose="020B0604020202020204" pitchFamily="34" charset="0"/>
              <a:buChar char="•"/>
            </a:pPr>
            <a:r>
              <a:rPr lang="en-US" dirty="0"/>
              <a:t>No of features: 43 features</a:t>
            </a:r>
          </a:p>
        </p:txBody>
      </p:sp>
      <p:sp>
        <p:nvSpPr>
          <p:cNvPr id="49" name="Rectangle 48">
            <a:extLst>
              <a:ext uri="{FF2B5EF4-FFF2-40B4-BE49-F238E27FC236}">
                <a16:creationId xmlns:a16="http://schemas.microsoft.com/office/drawing/2014/main" id="{D6AD03D1-315C-4A78-BEC8-2A876C20FEFA}"/>
              </a:ext>
            </a:extLst>
          </p:cNvPr>
          <p:cNvSpPr/>
          <p:nvPr/>
        </p:nvSpPr>
        <p:spPr>
          <a:xfrm>
            <a:off x="1315915" y="2683932"/>
            <a:ext cx="2969603" cy="255891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50" name="Oval 49">
            <a:extLst>
              <a:ext uri="{FF2B5EF4-FFF2-40B4-BE49-F238E27FC236}">
                <a16:creationId xmlns:a16="http://schemas.microsoft.com/office/drawing/2014/main" id="{ED8C34C3-684F-44AF-BE84-B5E284B34917}"/>
              </a:ext>
            </a:extLst>
          </p:cNvPr>
          <p:cNvSpPr/>
          <p:nvPr/>
        </p:nvSpPr>
        <p:spPr>
          <a:xfrm>
            <a:off x="2236046" y="2089133"/>
            <a:ext cx="1129341" cy="11293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51" name="Rectangle 50">
            <a:extLst>
              <a:ext uri="{FF2B5EF4-FFF2-40B4-BE49-F238E27FC236}">
                <a16:creationId xmlns:a16="http://schemas.microsoft.com/office/drawing/2014/main" id="{096E70D7-E72F-434F-92F2-2FEC0BE33E6E}"/>
              </a:ext>
            </a:extLst>
          </p:cNvPr>
          <p:cNvSpPr/>
          <p:nvPr/>
        </p:nvSpPr>
        <p:spPr>
          <a:xfrm>
            <a:off x="4606991" y="2668868"/>
            <a:ext cx="2969603" cy="255891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52" name="Oval 51">
            <a:extLst>
              <a:ext uri="{FF2B5EF4-FFF2-40B4-BE49-F238E27FC236}">
                <a16:creationId xmlns:a16="http://schemas.microsoft.com/office/drawing/2014/main" id="{FC0F9B14-E798-429F-95CC-F340BCBFC604}"/>
              </a:ext>
            </a:extLst>
          </p:cNvPr>
          <p:cNvSpPr/>
          <p:nvPr/>
        </p:nvSpPr>
        <p:spPr>
          <a:xfrm>
            <a:off x="5522276" y="2089133"/>
            <a:ext cx="1129341" cy="11293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53" name="Rectangle 52">
            <a:extLst>
              <a:ext uri="{FF2B5EF4-FFF2-40B4-BE49-F238E27FC236}">
                <a16:creationId xmlns:a16="http://schemas.microsoft.com/office/drawing/2014/main" id="{F976AC0D-3ADA-4BD9-9986-061F9FFF2488}"/>
              </a:ext>
            </a:extLst>
          </p:cNvPr>
          <p:cNvSpPr/>
          <p:nvPr/>
        </p:nvSpPr>
        <p:spPr>
          <a:xfrm>
            <a:off x="7898067" y="2653804"/>
            <a:ext cx="2969603" cy="255891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54" name="Oval 53">
            <a:extLst>
              <a:ext uri="{FF2B5EF4-FFF2-40B4-BE49-F238E27FC236}">
                <a16:creationId xmlns:a16="http://schemas.microsoft.com/office/drawing/2014/main" id="{722990EE-50D5-4FBC-B313-9234E8ABF63B}"/>
              </a:ext>
            </a:extLst>
          </p:cNvPr>
          <p:cNvSpPr/>
          <p:nvPr/>
        </p:nvSpPr>
        <p:spPr>
          <a:xfrm>
            <a:off x="8818198" y="2089133"/>
            <a:ext cx="1129341" cy="11293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grpSp>
        <p:nvGrpSpPr>
          <p:cNvPr id="55" name="Group 54">
            <a:extLst>
              <a:ext uri="{FF2B5EF4-FFF2-40B4-BE49-F238E27FC236}">
                <a16:creationId xmlns:a16="http://schemas.microsoft.com/office/drawing/2014/main" id="{84B0CC20-E501-4E07-966D-9E011B37E04A}"/>
              </a:ext>
            </a:extLst>
          </p:cNvPr>
          <p:cNvGrpSpPr/>
          <p:nvPr/>
        </p:nvGrpSpPr>
        <p:grpSpPr>
          <a:xfrm>
            <a:off x="1795968" y="3386441"/>
            <a:ext cx="2009496" cy="1230100"/>
            <a:chOff x="6228184" y="1730811"/>
            <a:chExt cx="2592288" cy="922577"/>
          </a:xfrm>
        </p:grpSpPr>
        <p:sp>
          <p:nvSpPr>
            <p:cNvPr id="56" name="TextBox 55">
              <a:extLst>
                <a:ext uri="{FF2B5EF4-FFF2-40B4-BE49-F238E27FC236}">
                  <a16:creationId xmlns:a16="http://schemas.microsoft.com/office/drawing/2014/main" id="{6F45774F-2870-4DD5-9F55-F947FDD6C9EA}"/>
                </a:ext>
              </a:extLst>
            </p:cNvPr>
            <p:cNvSpPr txBox="1"/>
            <p:nvPr/>
          </p:nvSpPr>
          <p:spPr>
            <a:xfrm>
              <a:off x="6228184" y="2030139"/>
              <a:ext cx="2592288" cy="623249"/>
            </a:xfrm>
            <a:prstGeom prst="rect">
              <a:avLst/>
            </a:prstGeom>
            <a:noFill/>
          </p:spPr>
          <p:txBody>
            <a:bodyPr wrap="square" rtlCol="0">
              <a:spAutoFit/>
            </a:bodyPr>
            <a:lstStyle/>
            <a:p>
              <a:pPr algn="ctr"/>
              <a:r>
                <a:rPr lang="en-US" altLang="ko-KR" sz="1200" dirty="0">
                  <a:cs typeface="Arial" pitchFamily="34" charset="0"/>
                </a:rPr>
                <a:t>Aroma, Flavor, Acidity, Body, Balance, Uniformity, Clean Cup, Sweetness, Bean Defects, Moisture.</a:t>
              </a:r>
              <a:endParaRPr lang="ko-KR" altLang="en-US" sz="1200" dirty="0">
                <a:solidFill>
                  <a:schemeClr val="tx1">
                    <a:lumMod val="75000"/>
                    <a:lumOff val="25000"/>
                  </a:schemeClr>
                </a:solidFill>
                <a:cs typeface="Arial" pitchFamily="34" charset="0"/>
              </a:endParaRPr>
            </a:p>
          </p:txBody>
        </p:sp>
        <p:sp>
          <p:nvSpPr>
            <p:cNvPr id="57" name="TextBox 56">
              <a:extLst>
                <a:ext uri="{FF2B5EF4-FFF2-40B4-BE49-F238E27FC236}">
                  <a16:creationId xmlns:a16="http://schemas.microsoft.com/office/drawing/2014/main" id="{87F9DAEA-4031-470E-8C11-A7D04DEAEFCF}"/>
                </a:ext>
              </a:extLst>
            </p:cNvPr>
            <p:cNvSpPr txBox="1"/>
            <p:nvPr/>
          </p:nvSpPr>
          <p:spPr>
            <a:xfrm>
              <a:off x="6228184" y="1730811"/>
              <a:ext cx="2592288" cy="207749"/>
            </a:xfrm>
            <a:prstGeom prst="rect">
              <a:avLst/>
            </a:prstGeom>
            <a:noFill/>
          </p:spPr>
          <p:txBody>
            <a:bodyPr wrap="square" rtlCol="0">
              <a:spAutoFit/>
            </a:bodyPr>
            <a:lstStyle/>
            <a:p>
              <a:pPr algn="ctr"/>
              <a:r>
                <a:rPr lang="en-US" altLang="ko-KR" sz="1200" b="1" dirty="0">
                  <a:latin typeface="Arial" pitchFamily="34" charset="0"/>
                  <a:cs typeface="Arial" pitchFamily="34" charset="0"/>
                </a:rPr>
                <a:t>Quality Features</a:t>
              </a:r>
              <a:endParaRPr lang="ko-KR" altLang="en-US" sz="1200" b="1" dirty="0">
                <a:latin typeface="Arial" pitchFamily="34" charset="0"/>
                <a:cs typeface="Arial" pitchFamily="34" charset="0"/>
              </a:endParaRPr>
            </a:p>
          </p:txBody>
        </p:sp>
      </p:grpSp>
      <p:grpSp>
        <p:nvGrpSpPr>
          <p:cNvPr id="58" name="Group 57">
            <a:extLst>
              <a:ext uri="{FF2B5EF4-FFF2-40B4-BE49-F238E27FC236}">
                <a16:creationId xmlns:a16="http://schemas.microsoft.com/office/drawing/2014/main" id="{B1F7DC0D-7E1C-4D87-BA21-741A1EFE99B9}"/>
              </a:ext>
            </a:extLst>
          </p:cNvPr>
          <p:cNvGrpSpPr/>
          <p:nvPr/>
        </p:nvGrpSpPr>
        <p:grpSpPr>
          <a:xfrm>
            <a:off x="5087044" y="3386443"/>
            <a:ext cx="2009496" cy="860768"/>
            <a:chOff x="6228184" y="1730811"/>
            <a:chExt cx="2592288" cy="645577"/>
          </a:xfrm>
        </p:grpSpPr>
        <p:sp>
          <p:nvSpPr>
            <p:cNvPr id="59" name="TextBox 58">
              <a:extLst>
                <a:ext uri="{FF2B5EF4-FFF2-40B4-BE49-F238E27FC236}">
                  <a16:creationId xmlns:a16="http://schemas.microsoft.com/office/drawing/2014/main" id="{FE39455E-62DD-4C27-B429-A9171F4F8E26}"/>
                </a:ext>
              </a:extLst>
            </p:cNvPr>
            <p:cNvSpPr txBox="1"/>
            <p:nvPr/>
          </p:nvSpPr>
          <p:spPr>
            <a:xfrm>
              <a:off x="6228184" y="2030139"/>
              <a:ext cx="2592288" cy="346249"/>
            </a:xfrm>
            <a:prstGeom prst="rect">
              <a:avLst/>
            </a:prstGeom>
            <a:noFill/>
          </p:spPr>
          <p:txBody>
            <a:bodyPr wrap="square" rtlCol="0">
              <a:spAutoFit/>
            </a:bodyPr>
            <a:lstStyle/>
            <a:p>
              <a:pPr algn="ctr"/>
              <a:r>
                <a:rPr lang="en-US" altLang="ko-KR" sz="1200" dirty="0">
                  <a:cs typeface="Arial" pitchFamily="34" charset="0"/>
                </a:rPr>
                <a:t>Processing Methods, Color, Species, Defects.</a:t>
              </a:r>
              <a:endParaRPr lang="ko-KR" altLang="en-US" sz="1200" dirty="0">
                <a:solidFill>
                  <a:schemeClr val="tx1">
                    <a:lumMod val="75000"/>
                    <a:lumOff val="25000"/>
                  </a:schemeClr>
                </a:solidFill>
                <a:cs typeface="Arial" pitchFamily="34" charset="0"/>
              </a:endParaRPr>
            </a:p>
          </p:txBody>
        </p:sp>
        <p:sp>
          <p:nvSpPr>
            <p:cNvPr id="60" name="TextBox 59">
              <a:extLst>
                <a:ext uri="{FF2B5EF4-FFF2-40B4-BE49-F238E27FC236}">
                  <a16:creationId xmlns:a16="http://schemas.microsoft.com/office/drawing/2014/main" id="{18103C12-AE90-4C1C-BBEB-352FA52A2CBD}"/>
                </a:ext>
              </a:extLst>
            </p:cNvPr>
            <p:cNvSpPr txBox="1"/>
            <p:nvPr/>
          </p:nvSpPr>
          <p:spPr>
            <a:xfrm>
              <a:off x="6228184" y="1730811"/>
              <a:ext cx="2592288" cy="207749"/>
            </a:xfrm>
            <a:prstGeom prst="rect">
              <a:avLst/>
            </a:prstGeom>
            <a:noFill/>
          </p:spPr>
          <p:txBody>
            <a:bodyPr wrap="square" rtlCol="0">
              <a:spAutoFit/>
            </a:bodyPr>
            <a:lstStyle/>
            <a:p>
              <a:pPr algn="ctr"/>
              <a:r>
                <a:rPr lang="en-US" altLang="ko-KR" sz="1200" b="1" dirty="0">
                  <a:latin typeface="Arial" pitchFamily="34" charset="0"/>
                  <a:cs typeface="Arial" pitchFamily="34" charset="0"/>
                </a:rPr>
                <a:t>Bean Features</a:t>
              </a:r>
              <a:endParaRPr lang="ko-KR" altLang="en-US" sz="1200" b="1" dirty="0">
                <a:latin typeface="Arial" pitchFamily="34" charset="0"/>
                <a:cs typeface="Arial" pitchFamily="34" charset="0"/>
              </a:endParaRPr>
            </a:p>
          </p:txBody>
        </p:sp>
      </p:grpSp>
      <p:grpSp>
        <p:nvGrpSpPr>
          <p:cNvPr id="61" name="Group 60">
            <a:extLst>
              <a:ext uri="{FF2B5EF4-FFF2-40B4-BE49-F238E27FC236}">
                <a16:creationId xmlns:a16="http://schemas.microsoft.com/office/drawing/2014/main" id="{4C765D4B-49B6-444A-9F51-412A11401BCB}"/>
              </a:ext>
            </a:extLst>
          </p:cNvPr>
          <p:cNvGrpSpPr/>
          <p:nvPr/>
        </p:nvGrpSpPr>
        <p:grpSpPr>
          <a:xfrm>
            <a:off x="8378120" y="3386446"/>
            <a:ext cx="2009496" cy="1230101"/>
            <a:chOff x="6228184" y="1730811"/>
            <a:chExt cx="2592288" cy="922576"/>
          </a:xfrm>
        </p:grpSpPr>
        <p:sp>
          <p:nvSpPr>
            <p:cNvPr id="62" name="TextBox 61">
              <a:extLst>
                <a:ext uri="{FF2B5EF4-FFF2-40B4-BE49-F238E27FC236}">
                  <a16:creationId xmlns:a16="http://schemas.microsoft.com/office/drawing/2014/main" id="{9885E416-CF01-4AEE-A274-BDDB703B63EA}"/>
                </a:ext>
              </a:extLst>
            </p:cNvPr>
            <p:cNvSpPr txBox="1"/>
            <p:nvPr/>
          </p:nvSpPr>
          <p:spPr>
            <a:xfrm>
              <a:off x="6228184" y="2030139"/>
              <a:ext cx="2592288" cy="623248"/>
            </a:xfrm>
            <a:prstGeom prst="rect">
              <a:avLst/>
            </a:prstGeom>
            <a:noFill/>
          </p:spPr>
          <p:txBody>
            <a:bodyPr wrap="square" rtlCol="0">
              <a:spAutoFit/>
            </a:bodyPr>
            <a:lstStyle/>
            <a:p>
              <a:pPr algn="ctr"/>
              <a:r>
                <a:rPr lang="en-US" altLang="ko-KR" sz="1200" dirty="0">
                  <a:cs typeface="Arial" pitchFamily="34" charset="0"/>
                </a:rPr>
                <a:t>Owner, Country of Origin, Farm Name, Lot Number, Mill, Company,</a:t>
              </a:r>
            </a:p>
            <a:p>
              <a:pPr algn="ctr"/>
              <a:r>
                <a:rPr lang="en-US" altLang="ko-KR" sz="1200" dirty="0">
                  <a:cs typeface="Arial" pitchFamily="34" charset="0"/>
                </a:rPr>
                <a:t>Altitude, Region, etc.</a:t>
              </a:r>
              <a:endParaRPr lang="ko-KR" altLang="en-US" sz="1200" dirty="0">
                <a:solidFill>
                  <a:schemeClr val="tx1">
                    <a:lumMod val="75000"/>
                    <a:lumOff val="25000"/>
                  </a:schemeClr>
                </a:solidFill>
                <a:cs typeface="Arial" pitchFamily="34" charset="0"/>
              </a:endParaRPr>
            </a:p>
          </p:txBody>
        </p:sp>
        <p:sp>
          <p:nvSpPr>
            <p:cNvPr id="63" name="TextBox 62">
              <a:extLst>
                <a:ext uri="{FF2B5EF4-FFF2-40B4-BE49-F238E27FC236}">
                  <a16:creationId xmlns:a16="http://schemas.microsoft.com/office/drawing/2014/main" id="{93945AA8-5301-4526-9927-7ED714E3692F}"/>
                </a:ext>
              </a:extLst>
            </p:cNvPr>
            <p:cNvSpPr txBox="1"/>
            <p:nvPr/>
          </p:nvSpPr>
          <p:spPr>
            <a:xfrm>
              <a:off x="6228184" y="1730811"/>
              <a:ext cx="2592288" cy="207749"/>
            </a:xfrm>
            <a:prstGeom prst="rect">
              <a:avLst/>
            </a:prstGeom>
            <a:noFill/>
          </p:spPr>
          <p:txBody>
            <a:bodyPr wrap="square" rtlCol="0">
              <a:spAutoFit/>
            </a:bodyPr>
            <a:lstStyle/>
            <a:p>
              <a:pPr algn="ctr"/>
              <a:r>
                <a:rPr lang="en-US" altLang="ko-KR" sz="1200" b="1" dirty="0">
                  <a:latin typeface="Arial" pitchFamily="34" charset="0"/>
                  <a:cs typeface="Arial" pitchFamily="34" charset="0"/>
                </a:rPr>
                <a:t>Farm Features</a:t>
              </a:r>
              <a:endParaRPr lang="ko-KR" altLang="en-US" sz="1200" b="1" dirty="0">
                <a:latin typeface="Arial" pitchFamily="34" charset="0"/>
                <a:cs typeface="Arial" pitchFamily="34" charset="0"/>
              </a:endParaRPr>
            </a:p>
          </p:txBody>
        </p:sp>
      </p:grpSp>
      <p:grpSp>
        <p:nvGrpSpPr>
          <p:cNvPr id="70" name="Graphic 91">
            <a:extLst>
              <a:ext uri="{FF2B5EF4-FFF2-40B4-BE49-F238E27FC236}">
                <a16:creationId xmlns:a16="http://schemas.microsoft.com/office/drawing/2014/main" id="{8CB137A0-828A-4B2D-A584-065FCEE1BE5A}"/>
              </a:ext>
            </a:extLst>
          </p:cNvPr>
          <p:cNvGrpSpPr/>
          <p:nvPr/>
        </p:nvGrpSpPr>
        <p:grpSpPr>
          <a:xfrm>
            <a:off x="2643420" y="2378429"/>
            <a:ext cx="351059" cy="514726"/>
            <a:chOff x="3754787" y="-1068"/>
            <a:chExt cx="4675653" cy="6855489"/>
          </a:xfrm>
          <a:solidFill>
            <a:schemeClr val="bg1"/>
          </a:solidFill>
        </p:grpSpPr>
        <p:sp>
          <p:nvSpPr>
            <p:cNvPr id="71" name="Freeform: Shape 70">
              <a:extLst>
                <a:ext uri="{FF2B5EF4-FFF2-40B4-BE49-F238E27FC236}">
                  <a16:creationId xmlns:a16="http://schemas.microsoft.com/office/drawing/2014/main" id="{BA90E140-3C6B-4088-9B28-06CD73A52F76}"/>
                </a:ext>
              </a:extLst>
            </p:cNvPr>
            <p:cNvSpPr/>
            <p:nvPr/>
          </p:nvSpPr>
          <p:spPr>
            <a:xfrm>
              <a:off x="3770150" y="-1068"/>
              <a:ext cx="4660290" cy="2870624"/>
            </a:xfrm>
            <a:custGeom>
              <a:avLst/>
              <a:gdLst>
                <a:gd name="connsiteX0" fmla="*/ 4666733 w 4660290"/>
                <a:gd name="connsiteY0" fmla="*/ 959613 h 2870624"/>
                <a:gd name="connsiteX1" fmla="*/ 4591567 w 4660290"/>
                <a:gd name="connsiteY1" fmla="*/ 1021178 h 2870624"/>
                <a:gd name="connsiteX2" fmla="*/ 4551479 w 4660290"/>
                <a:gd name="connsiteY2" fmla="*/ 1023326 h 2870624"/>
                <a:gd name="connsiteX3" fmla="*/ 2154758 w 4660290"/>
                <a:gd name="connsiteY3" fmla="*/ 1023326 h 2870624"/>
                <a:gd name="connsiteX4" fmla="*/ 2118249 w 4660290"/>
                <a:gd name="connsiteY4" fmla="*/ 1023326 h 2870624"/>
                <a:gd name="connsiteX5" fmla="*/ 2118249 w 4660290"/>
                <a:gd name="connsiteY5" fmla="*/ 1291775 h 2870624"/>
                <a:gd name="connsiteX6" fmla="*/ 4009568 w 4660290"/>
                <a:gd name="connsiteY6" fmla="*/ 1291775 h 2870624"/>
                <a:gd name="connsiteX7" fmla="*/ 3995966 w 4660290"/>
                <a:gd name="connsiteY7" fmla="*/ 1459288 h 2870624"/>
                <a:gd name="connsiteX8" fmla="*/ 3708188 w 4660290"/>
                <a:gd name="connsiteY8" fmla="*/ 2124328 h 2870624"/>
                <a:gd name="connsiteX9" fmla="*/ 2897111 w 4660290"/>
                <a:gd name="connsiteY9" fmla="*/ 2710623 h 2870624"/>
                <a:gd name="connsiteX10" fmla="*/ 2272160 w 4660290"/>
                <a:gd name="connsiteY10" fmla="*/ 2860955 h 2870624"/>
                <a:gd name="connsiteX11" fmla="*/ 1935703 w 4660290"/>
                <a:gd name="connsiteY11" fmla="*/ 2875272 h 2870624"/>
                <a:gd name="connsiteX12" fmla="*/ 834700 w 4660290"/>
                <a:gd name="connsiteY12" fmla="*/ 2577471 h 2870624"/>
                <a:gd name="connsiteX13" fmla="*/ 182546 w 4660290"/>
                <a:gd name="connsiteY13" fmla="*/ 1947509 h 2870624"/>
                <a:gd name="connsiteX14" fmla="*/ 17181 w 4660290"/>
                <a:gd name="connsiteY14" fmla="*/ 1472174 h 2870624"/>
                <a:gd name="connsiteX15" fmla="*/ 0 w 4660290"/>
                <a:gd name="connsiteY15" fmla="*/ 1293207 h 2870624"/>
                <a:gd name="connsiteX16" fmla="*/ 1891319 w 4660290"/>
                <a:gd name="connsiteY16" fmla="*/ 1293207 h 2870624"/>
                <a:gd name="connsiteX17" fmla="*/ 1892751 w 4660290"/>
                <a:gd name="connsiteY17" fmla="*/ 1269584 h 2870624"/>
                <a:gd name="connsiteX18" fmla="*/ 1892751 w 4660290"/>
                <a:gd name="connsiteY18" fmla="*/ 763466 h 2870624"/>
                <a:gd name="connsiteX19" fmla="*/ 1876286 w 4660290"/>
                <a:gd name="connsiteY19" fmla="*/ 730536 h 2870624"/>
                <a:gd name="connsiteX20" fmla="*/ 1805415 w 4660290"/>
                <a:gd name="connsiteY20" fmla="*/ 477119 h 2870624"/>
                <a:gd name="connsiteX21" fmla="*/ 2027334 w 4660290"/>
                <a:gd name="connsiteY21" fmla="*/ 343252 h 2870624"/>
                <a:gd name="connsiteX22" fmla="*/ 2217038 w 4660290"/>
                <a:gd name="connsiteY22" fmla="*/ 522935 h 2870624"/>
                <a:gd name="connsiteX23" fmla="*/ 2146883 w 4660290"/>
                <a:gd name="connsiteY23" fmla="*/ 717651 h 2870624"/>
                <a:gd name="connsiteX24" fmla="*/ 2118249 w 4660290"/>
                <a:gd name="connsiteY24" fmla="*/ 796396 h 2870624"/>
                <a:gd name="connsiteX25" fmla="*/ 4237929 w 4660290"/>
                <a:gd name="connsiteY25" fmla="*/ 796396 h 2870624"/>
                <a:gd name="connsiteX26" fmla="*/ 4225760 w 4660290"/>
                <a:gd name="connsiteY26" fmla="*/ 689016 h 2870624"/>
                <a:gd name="connsiteX27" fmla="*/ 4194977 w 4660290"/>
                <a:gd name="connsiteY27" fmla="*/ 383341 h 2870624"/>
                <a:gd name="connsiteX28" fmla="*/ 4184955 w 4660290"/>
                <a:gd name="connsiteY28" fmla="*/ 150684 h 2870624"/>
                <a:gd name="connsiteX29" fmla="*/ 4194977 w 4660290"/>
                <a:gd name="connsiteY29" fmla="*/ 60485 h 2870624"/>
                <a:gd name="connsiteX30" fmla="*/ 4240077 w 4660290"/>
                <a:gd name="connsiteY30" fmla="*/ 15386 h 2870624"/>
                <a:gd name="connsiteX31" fmla="*/ 4503516 w 4660290"/>
                <a:gd name="connsiteY31" fmla="*/ 3216 h 2870624"/>
                <a:gd name="connsiteX32" fmla="*/ 4585840 w 4660290"/>
                <a:gd name="connsiteY32" fmla="*/ 11806 h 2870624"/>
                <a:gd name="connsiteX33" fmla="*/ 4653848 w 4660290"/>
                <a:gd name="connsiteY33" fmla="*/ 83393 h 2870624"/>
                <a:gd name="connsiteX34" fmla="*/ 4651700 w 4660290"/>
                <a:gd name="connsiteY34" fmla="*/ 371887 h 2870624"/>
                <a:gd name="connsiteX35" fmla="*/ 4617338 w 4660290"/>
                <a:gd name="connsiteY35" fmla="*/ 711924 h 2870624"/>
                <a:gd name="connsiteX36" fmla="*/ 4605884 w 4660290"/>
                <a:gd name="connsiteY36" fmla="*/ 802839 h 2870624"/>
                <a:gd name="connsiteX37" fmla="*/ 4665301 w 4660290"/>
                <a:gd name="connsiteY37" fmla="*/ 862256 h 2870624"/>
                <a:gd name="connsiteX38" fmla="*/ 4666733 w 4660290"/>
                <a:gd name="connsiteY38" fmla="*/ 959613 h 287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660290" h="2870624">
                  <a:moveTo>
                    <a:pt x="4666733" y="959613"/>
                  </a:moveTo>
                  <a:cubicBezTo>
                    <a:pt x="4663154" y="1006861"/>
                    <a:pt x="4634519" y="1021894"/>
                    <a:pt x="4591567" y="1021178"/>
                  </a:cubicBezTo>
                  <a:cubicBezTo>
                    <a:pt x="4577965" y="1021178"/>
                    <a:pt x="4565080" y="1023326"/>
                    <a:pt x="4551479" y="1023326"/>
                  </a:cubicBezTo>
                  <a:cubicBezTo>
                    <a:pt x="3752572" y="1023326"/>
                    <a:pt x="2953665" y="1023326"/>
                    <a:pt x="2154758" y="1023326"/>
                  </a:cubicBezTo>
                  <a:cubicBezTo>
                    <a:pt x="2143304" y="1023326"/>
                    <a:pt x="2131850" y="1023326"/>
                    <a:pt x="2118249" y="1023326"/>
                  </a:cubicBezTo>
                  <a:cubicBezTo>
                    <a:pt x="2118249" y="1112809"/>
                    <a:pt x="2118249" y="1200860"/>
                    <a:pt x="2118249" y="1291775"/>
                  </a:cubicBezTo>
                  <a:cubicBezTo>
                    <a:pt x="2746779" y="1291775"/>
                    <a:pt x="3375310" y="1291775"/>
                    <a:pt x="4009568" y="1291775"/>
                  </a:cubicBezTo>
                  <a:cubicBezTo>
                    <a:pt x="4005272" y="1349761"/>
                    <a:pt x="4003841" y="1404882"/>
                    <a:pt x="3995966" y="1459288"/>
                  </a:cubicBezTo>
                  <a:cubicBezTo>
                    <a:pt x="3961605" y="1706978"/>
                    <a:pt x="3862815" y="1928181"/>
                    <a:pt x="3708188" y="2124328"/>
                  </a:cubicBezTo>
                  <a:cubicBezTo>
                    <a:pt x="3493428" y="2396357"/>
                    <a:pt x="3216388" y="2583914"/>
                    <a:pt x="2897111" y="2710623"/>
                  </a:cubicBezTo>
                  <a:cubicBezTo>
                    <a:pt x="2695953" y="2790084"/>
                    <a:pt x="2487636" y="2842342"/>
                    <a:pt x="2272160" y="2860955"/>
                  </a:cubicBezTo>
                  <a:cubicBezTo>
                    <a:pt x="2160485" y="2870261"/>
                    <a:pt x="2047378" y="2878135"/>
                    <a:pt x="1935703" y="2875272"/>
                  </a:cubicBezTo>
                  <a:cubicBezTo>
                    <a:pt x="1545556" y="2863818"/>
                    <a:pt x="1175453" y="2772187"/>
                    <a:pt x="834700" y="2577471"/>
                  </a:cubicBezTo>
                  <a:cubicBezTo>
                    <a:pt x="564819" y="2422844"/>
                    <a:pt x="340037" y="2219538"/>
                    <a:pt x="182546" y="1947509"/>
                  </a:cubicBezTo>
                  <a:cubicBezTo>
                    <a:pt x="97358" y="1800041"/>
                    <a:pt x="39373" y="1641834"/>
                    <a:pt x="17181" y="1472174"/>
                  </a:cubicBezTo>
                  <a:cubicBezTo>
                    <a:pt x="9306" y="1414189"/>
                    <a:pt x="5727" y="1355488"/>
                    <a:pt x="0" y="1293207"/>
                  </a:cubicBezTo>
                  <a:cubicBezTo>
                    <a:pt x="632110" y="1293207"/>
                    <a:pt x="1261357" y="1293207"/>
                    <a:pt x="1891319" y="1293207"/>
                  </a:cubicBezTo>
                  <a:cubicBezTo>
                    <a:pt x="1892035" y="1283185"/>
                    <a:pt x="1892751" y="1276742"/>
                    <a:pt x="1892751" y="1269584"/>
                  </a:cubicBezTo>
                  <a:cubicBezTo>
                    <a:pt x="1892751" y="1100639"/>
                    <a:pt x="1892751" y="932411"/>
                    <a:pt x="1892751" y="763466"/>
                  </a:cubicBezTo>
                  <a:cubicBezTo>
                    <a:pt x="1892751" y="749149"/>
                    <a:pt x="1889171" y="739842"/>
                    <a:pt x="1876286" y="730536"/>
                  </a:cubicBezTo>
                  <a:cubicBezTo>
                    <a:pt x="1797540" y="672551"/>
                    <a:pt x="1768906" y="569466"/>
                    <a:pt x="1805415" y="477119"/>
                  </a:cubicBezTo>
                  <a:cubicBezTo>
                    <a:pt x="1840493" y="388352"/>
                    <a:pt x="1930692" y="334662"/>
                    <a:pt x="2027334" y="343252"/>
                  </a:cubicBezTo>
                  <a:cubicBezTo>
                    <a:pt x="2121112" y="351843"/>
                    <a:pt x="2202721" y="427009"/>
                    <a:pt x="2217038" y="522935"/>
                  </a:cubicBezTo>
                  <a:cubicBezTo>
                    <a:pt x="2228492" y="599533"/>
                    <a:pt x="2207732" y="668256"/>
                    <a:pt x="2146883" y="717651"/>
                  </a:cubicBezTo>
                  <a:cubicBezTo>
                    <a:pt x="2118249" y="740558"/>
                    <a:pt x="2112522" y="763466"/>
                    <a:pt x="2118249" y="796396"/>
                  </a:cubicBezTo>
                  <a:cubicBezTo>
                    <a:pt x="2823377" y="796396"/>
                    <a:pt x="3529221" y="796396"/>
                    <a:pt x="4237929" y="796396"/>
                  </a:cubicBezTo>
                  <a:cubicBezTo>
                    <a:pt x="4233634" y="760603"/>
                    <a:pt x="4229339" y="724809"/>
                    <a:pt x="4225760" y="689016"/>
                  </a:cubicBezTo>
                  <a:cubicBezTo>
                    <a:pt x="4215022" y="587363"/>
                    <a:pt x="4203567" y="485710"/>
                    <a:pt x="4194977" y="383341"/>
                  </a:cubicBezTo>
                  <a:cubicBezTo>
                    <a:pt x="4188534" y="306027"/>
                    <a:pt x="4186387" y="228714"/>
                    <a:pt x="4184955" y="150684"/>
                  </a:cubicBezTo>
                  <a:cubicBezTo>
                    <a:pt x="4184239" y="120618"/>
                    <a:pt x="4190682" y="90552"/>
                    <a:pt x="4194977" y="60485"/>
                  </a:cubicBezTo>
                  <a:cubicBezTo>
                    <a:pt x="4198556" y="33998"/>
                    <a:pt x="4214305" y="20397"/>
                    <a:pt x="4240077" y="15386"/>
                  </a:cubicBezTo>
                  <a:cubicBezTo>
                    <a:pt x="4327412" y="-1795"/>
                    <a:pt x="4415464" y="-2511"/>
                    <a:pt x="4503516" y="3216"/>
                  </a:cubicBezTo>
                  <a:cubicBezTo>
                    <a:pt x="4530718" y="4648"/>
                    <a:pt x="4558637" y="7511"/>
                    <a:pt x="4585840" y="11806"/>
                  </a:cubicBezTo>
                  <a:cubicBezTo>
                    <a:pt x="4638098" y="20397"/>
                    <a:pt x="4652416" y="31135"/>
                    <a:pt x="4653848" y="83393"/>
                  </a:cubicBezTo>
                  <a:cubicBezTo>
                    <a:pt x="4655995" y="179319"/>
                    <a:pt x="4657427" y="275961"/>
                    <a:pt x="4651700" y="371887"/>
                  </a:cubicBezTo>
                  <a:cubicBezTo>
                    <a:pt x="4644541" y="485710"/>
                    <a:pt x="4629508" y="598817"/>
                    <a:pt x="4617338" y="711924"/>
                  </a:cubicBezTo>
                  <a:cubicBezTo>
                    <a:pt x="4614475" y="740558"/>
                    <a:pt x="4610179" y="769909"/>
                    <a:pt x="4605884" y="802839"/>
                  </a:cubicBezTo>
                  <a:cubicBezTo>
                    <a:pt x="4653848" y="796396"/>
                    <a:pt x="4658143" y="830757"/>
                    <a:pt x="4665301" y="862256"/>
                  </a:cubicBezTo>
                  <a:cubicBezTo>
                    <a:pt x="4666733" y="895185"/>
                    <a:pt x="4666733" y="927399"/>
                    <a:pt x="4666733" y="959613"/>
                  </a:cubicBezTo>
                  <a:close/>
                </a:path>
              </a:pathLst>
            </a:custGeom>
            <a:grpFill/>
            <a:ln w="7151"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9D8B3E2-9CDB-418F-B87A-81FC12DE784C}"/>
                </a:ext>
              </a:extLst>
            </p:cNvPr>
            <p:cNvSpPr/>
            <p:nvPr/>
          </p:nvSpPr>
          <p:spPr>
            <a:xfrm>
              <a:off x="3755425" y="6439218"/>
              <a:ext cx="4037486" cy="415203"/>
            </a:xfrm>
            <a:custGeom>
              <a:avLst/>
              <a:gdLst>
                <a:gd name="connsiteX0" fmla="*/ 144297 w 4037486"/>
                <a:gd name="connsiteY0" fmla="*/ 416634 h 415202"/>
                <a:gd name="connsiteX1" fmla="*/ 24031 w 4037486"/>
                <a:gd name="connsiteY1" fmla="*/ 331446 h 415202"/>
                <a:gd name="connsiteX2" fmla="*/ 3987 w 4037486"/>
                <a:gd name="connsiteY2" fmla="*/ 274177 h 415202"/>
                <a:gd name="connsiteX3" fmla="*/ 1839 w 4037486"/>
                <a:gd name="connsiteY3" fmla="*/ 153911 h 415202"/>
                <a:gd name="connsiteX4" fmla="*/ 179374 w 4037486"/>
                <a:gd name="connsiteY4" fmla="*/ 0 h 415202"/>
                <a:gd name="connsiteX5" fmla="*/ 195123 w 4037486"/>
                <a:gd name="connsiteY5" fmla="*/ 0 h 415202"/>
                <a:gd name="connsiteX6" fmla="*/ 3844610 w 4037486"/>
                <a:gd name="connsiteY6" fmla="*/ 0 h 415202"/>
                <a:gd name="connsiteX7" fmla="*/ 4020713 w 4037486"/>
                <a:gd name="connsiteY7" fmla="*/ 95926 h 415202"/>
                <a:gd name="connsiteX8" fmla="*/ 4037178 w 4037486"/>
                <a:gd name="connsiteY8" fmla="*/ 151764 h 415202"/>
                <a:gd name="connsiteX9" fmla="*/ 4037178 w 4037486"/>
                <a:gd name="connsiteY9" fmla="*/ 264155 h 415202"/>
                <a:gd name="connsiteX10" fmla="*/ 3923355 w 4037486"/>
                <a:gd name="connsiteY10" fmla="*/ 405896 h 415202"/>
                <a:gd name="connsiteX11" fmla="*/ 3893289 w 4037486"/>
                <a:gd name="connsiteY11" fmla="*/ 415918 h 415202"/>
                <a:gd name="connsiteX12" fmla="*/ 144297 w 4037486"/>
                <a:gd name="connsiteY12" fmla="*/ 416634 h 41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37486" h="415202">
                  <a:moveTo>
                    <a:pt x="144297" y="416634"/>
                  </a:moveTo>
                  <a:cubicBezTo>
                    <a:pt x="94186" y="402317"/>
                    <a:pt x="49087" y="380125"/>
                    <a:pt x="24031" y="331446"/>
                  </a:cubicBezTo>
                  <a:cubicBezTo>
                    <a:pt x="14725" y="313549"/>
                    <a:pt x="5419" y="293505"/>
                    <a:pt x="3987" y="274177"/>
                  </a:cubicBezTo>
                  <a:cubicBezTo>
                    <a:pt x="408" y="234088"/>
                    <a:pt x="-1740" y="194000"/>
                    <a:pt x="1839" y="153911"/>
                  </a:cubicBezTo>
                  <a:cubicBezTo>
                    <a:pt x="10430" y="61564"/>
                    <a:pt x="79869" y="2864"/>
                    <a:pt x="179374" y="0"/>
                  </a:cubicBezTo>
                  <a:cubicBezTo>
                    <a:pt x="184385" y="0"/>
                    <a:pt x="190112" y="0"/>
                    <a:pt x="195123" y="0"/>
                  </a:cubicBezTo>
                  <a:cubicBezTo>
                    <a:pt x="1411380" y="0"/>
                    <a:pt x="2628353" y="0"/>
                    <a:pt x="3844610" y="0"/>
                  </a:cubicBezTo>
                  <a:cubicBezTo>
                    <a:pt x="3921924" y="0"/>
                    <a:pt x="3984920" y="23624"/>
                    <a:pt x="4020713" y="95926"/>
                  </a:cubicBezTo>
                  <a:cubicBezTo>
                    <a:pt x="4029304" y="113107"/>
                    <a:pt x="4035746" y="132435"/>
                    <a:pt x="4037178" y="151764"/>
                  </a:cubicBezTo>
                  <a:cubicBezTo>
                    <a:pt x="4040042" y="188989"/>
                    <a:pt x="4040042" y="226930"/>
                    <a:pt x="4037178" y="264155"/>
                  </a:cubicBezTo>
                  <a:cubicBezTo>
                    <a:pt x="4032883" y="327867"/>
                    <a:pt x="3984920" y="386568"/>
                    <a:pt x="3923355" y="405896"/>
                  </a:cubicBezTo>
                  <a:cubicBezTo>
                    <a:pt x="3913333" y="408760"/>
                    <a:pt x="3903311" y="413055"/>
                    <a:pt x="3893289" y="415918"/>
                  </a:cubicBezTo>
                  <a:cubicBezTo>
                    <a:pt x="2644102" y="416634"/>
                    <a:pt x="1394200" y="416634"/>
                    <a:pt x="144297" y="416634"/>
                  </a:cubicBezTo>
                  <a:close/>
                </a:path>
              </a:pathLst>
            </a:custGeom>
            <a:grpFill/>
            <a:ln w="7151"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F18C7E3-11CE-4184-9AF0-2BC47A4D1351}"/>
                </a:ext>
              </a:extLst>
            </p:cNvPr>
            <p:cNvSpPr/>
            <p:nvPr/>
          </p:nvSpPr>
          <p:spPr>
            <a:xfrm>
              <a:off x="4333539" y="3183459"/>
              <a:ext cx="2877784" cy="3164129"/>
            </a:xfrm>
            <a:custGeom>
              <a:avLst/>
              <a:gdLst>
                <a:gd name="connsiteX0" fmla="*/ 2881362 w 2877782"/>
                <a:gd name="connsiteY0" fmla="*/ 1584212 h 3164129"/>
                <a:gd name="connsiteX1" fmla="*/ 2881362 w 2877782"/>
                <a:gd name="connsiteY1" fmla="*/ 3083952 h 3164129"/>
                <a:gd name="connsiteX2" fmla="*/ 2807628 w 2877782"/>
                <a:gd name="connsiteY2" fmla="*/ 3164845 h 3164129"/>
                <a:gd name="connsiteX3" fmla="*/ 2772551 w 2877782"/>
                <a:gd name="connsiteY3" fmla="*/ 3166277 h 3164129"/>
                <a:gd name="connsiteX4" fmla="*/ 110959 w 2877782"/>
                <a:gd name="connsiteY4" fmla="*/ 3166277 h 3164129"/>
                <a:gd name="connsiteX5" fmla="*/ 78745 w 2877782"/>
                <a:gd name="connsiteY5" fmla="*/ 3165561 h 3164129"/>
                <a:gd name="connsiteX6" fmla="*/ 0 w 2877782"/>
                <a:gd name="connsiteY6" fmla="*/ 3080373 h 3164129"/>
                <a:gd name="connsiteX7" fmla="*/ 0 w 2877782"/>
                <a:gd name="connsiteY7" fmla="*/ 86620 h 3164129"/>
                <a:gd name="connsiteX8" fmla="*/ 78745 w 2877782"/>
                <a:gd name="connsiteY8" fmla="*/ 716 h 3164129"/>
                <a:gd name="connsiteX9" fmla="*/ 105232 w 2877782"/>
                <a:gd name="connsiteY9" fmla="*/ 0 h 3164129"/>
                <a:gd name="connsiteX10" fmla="*/ 2775414 w 2877782"/>
                <a:gd name="connsiteY10" fmla="*/ 0 h 3164129"/>
                <a:gd name="connsiteX11" fmla="*/ 2818366 w 2877782"/>
                <a:gd name="connsiteY11" fmla="*/ 2863 h 3164129"/>
                <a:gd name="connsiteX12" fmla="*/ 2882078 w 2877782"/>
                <a:gd name="connsiteY12" fmla="*/ 76598 h 3164129"/>
                <a:gd name="connsiteX13" fmla="*/ 2881362 w 2877782"/>
                <a:gd name="connsiteY13" fmla="*/ 1584212 h 3164129"/>
                <a:gd name="connsiteX14" fmla="*/ 1440323 w 2877782"/>
                <a:gd name="connsiteY14" fmla="*/ 2741052 h 3164129"/>
                <a:gd name="connsiteX15" fmla="*/ 2474034 w 2877782"/>
                <a:gd name="connsiteY15" fmla="*/ 2741052 h 3164129"/>
                <a:gd name="connsiteX16" fmla="*/ 2557791 w 2877782"/>
                <a:gd name="connsiteY16" fmla="*/ 2658012 h 3164129"/>
                <a:gd name="connsiteX17" fmla="*/ 2557791 w 2877782"/>
                <a:gd name="connsiteY17" fmla="*/ 1696603 h 3164129"/>
                <a:gd name="connsiteX18" fmla="*/ 2474034 w 2877782"/>
                <a:gd name="connsiteY18" fmla="*/ 1612131 h 3164129"/>
                <a:gd name="connsiteX19" fmla="*/ 406612 w 2877782"/>
                <a:gd name="connsiteY19" fmla="*/ 1612131 h 3164129"/>
                <a:gd name="connsiteX20" fmla="*/ 325003 w 2877782"/>
                <a:gd name="connsiteY20" fmla="*/ 1695172 h 3164129"/>
                <a:gd name="connsiteX21" fmla="*/ 325003 w 2877782"/>
                <a:gd name="connsiteY21" fmla="*/ 2659444 h 3164129"/>
                <a:gd name="connsiteX22" fmla="*/ 406612 w 2877782"/>
                <a:gd name="connsiteY22" fmla="*/ 2741768 h 3164129"/>
                <a:gd name="connsiteX23" fmla="*/ 1440323 w 2877782"/>
                <a:gd name="connsiteY23" fmla="*/ 2741052 h 3164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77782" h="3164129">
                  <a:moveTo>
                    <a:pt x="2881362" y="1584212"/>
                  </a:moveTo>
                  <a:cubicBezTo>
                    <a:pt x="2881362" y="2083887"/>
                    <a:pt x="2881362" y="2584278"/>
                    <a:pt x="2881362" y="3083952"/>
                  </a:cubicBezTo>
                  <a:cubicBezTo>
                    <a:pt x="2881362" y="3136927"/>
                    <a:pt x="2860602" y="3160550"/>
                    <a:pt x="2807628" y="3164845"/>
                  </a:cubicBezTo>
                  <a:cubicBezTo>
                    <a:pt x="2796174" y="3165561"/>
                    <a:pt x="2784720" y="3166277"/>
                    <a:pt x="2772551" y="3166277"/>
                  </a:cubicBezTo>
                  <a:cubicBezTo>
                    <a:pt x="1885592" y="3166277"/>
                    <a:pt x="997918" y="3166277"/>
                    <a:pt x="110959" y="3166277"/>
                  </a:cubicBezTo>
                  <a:cubicBezTo>
                    <a:pt x="100221" y="3166277"/>
                    <a:pt x="89483" y="3166277"/>
                    <a:pt x="78745" y="3165561"/>
                  </a:cubicBezTo>
                  <a:cubicBezTo>
                    <a:pt x="21476" y="3161266"/>
                    <a:pt x="0" y="3137642"/>
                    <a:pt x="0" y="3080373"/>
                  </a:cubicBezTo>
                  <a:cubicBezTo>
                    <a:pt x="0" y="2082455"/>
                    <a:pt x="0" y="1084538"/>
                    <a:pt x="0" y="86620"/>
                  </a:cubicBezTo>
                  <a:cubicBezTo>
                    <a:pt x="0" y="29350"/>
                    <a:pt x="21476" y="5727"/>
                    <a:pt x="78745" y="716"/>
                  </a:cubicBezTo>
                  <a:cubicBezTo>
                    <a:pt x="87336" y="0"/>
                    <a:pt x="96642" y="0"/>
                    <a:pt x="105232" y="0"/>
                  </a:cubicBezTo>
                  <a:cubicBezTo>
                    <a:pt x="995054" y="0"/>
                    <a:pt x="1884876" y="0"/>
                    <a:pt x="2775414" y="0"/>
                  </a:cubicBezTo>
                  <a:cubicBezTo>
                    <a:pt x="2789731" y="0"/>
                    <a:pt x="2804049" y="716"/>
                    <a:pt x="2818366" y="2863"/>
                  </a:cubicBezTo>
                  <a:cubicBezTo>
                    <a:pt x="2862034" y="9306"/>
                    <a:pt x="2882078" y="32930"/>
                    <a:pt x="2882078" y="76598"/>
                  </a:cubicBezTo>
                  <a:cubicBezTo>
                    <a:pt x="2881362" y="579136"/>
                    <a:pt x="2881362" y="1081674"/>
                    <a:pt x="2881362" y="1584212"/>
                  </a:cubicBezTo>
                  <a:close/>
                  <a:moveTo>
                    <a:pt x="1440323" y="2741052"/>
                  </a:moveTo>
                  <a:cubicBezTo>
                    <a:pt x="1784655" y="2741052"/>
                    <a:pt x="2129702" y="2741052"/>
                    <a:pt x="2474034" y="2741052"/>
                  </a:cubicBezTo>
                  <a:cubicBezTo>
                    <a:pt x="2536315" y="2741052"/>
                    <a:pt x="2557791" y="2719576"/>
                    <a:pt x="2557791" y="2658012"/>
                  </a:cubicBezTo>
                  <a:cubicBezTo>
                    <a:pt x="2557791" y="2337304"/>
                    <a:pt x="2557791" y="2017311"/>
                    <a:pt x="2557791" y="1696603"/>
                  </a:cubicBezTo>
                  <a:cubicBezTo>
                    <a:pt x="2557791" y="1635039"/>
                    <a:pt x="2535599" y="1612131"/>
                    <a:pt x="2474034" y="1612131"/>
                  </a:cubicBezTo>
                  <a:cubicBezTo>
                    <a:pt x="1784655" y="1612131"/>
                    <a:pt x="1095991" y="1612131"/>
                    <a:pt x="406612" y="1612131"/>
                  </a:cubicBezTo>
                  <a:cubicBezTo>
                    <a:pt x="346479" y="1612131"/>
                    <a:pt x="325003" y="1634323"/>
                    <a:pt x="325003" y="1695172"/>
                  </a:cubicBezTo>
                  <a:cubicBezTo>
                    <a:pt x="325003" y="2016596"/>
                    <a:pt x="325003" y="2338020"/>
                    <a:pt x="325003" y="2659444"/>
                  </a:cubicBezTo>
                  <a:cubicBezTo>
                    <a:pt x="325003" y="2720292"/>
                    <a:pt x="345763" y="2741768"/>
                    <a:pt x="406612" y="2741768"/>
                  </a:cubicBezTo>
                  <a:cubicBezTo>
                    <a:pt x="751660" y="2741052"/>
                    <a:pt x="1095991" y="2741052"/>
                    <a:pt x="1440323" y="2741052"/>
                  </a:cubicBezTo>
                  <a:close/>
                </a:path>
              </a:pathLst>
            </a:custGeom>
            <a:grpFill/>
            <a:ln w="7151"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A6084FF-82B3-4D20-94B1-94EF6F34BF4C}"/>
                </a:ext>
              </a:extLst>
            </p:cNvPr>
            <p:cNvSpPr/>
            <p:nvPr/>
          </p:nvSpPr>
          <p:spPr>
            <a:xfrm>
              <a:off x="3754787" y="2664438"/>
              <a:ext cx="4037486" cy="415203"/>
            </a:xfrm>
            <a:custGeom>
              <a:avLst/>
              <a:gdLst>
                <a:gd name="connsiteX0" fmla="*/ 2020505 w 4037486"/>
                <a:gd name="connsiteY0" fmla="*/ 415220 h 415202"/>
                <a:gd name="connsiteX1" fmla="*/ 188603 w 4037486"/>
                <a:gd name="connsiteY1" fmla="*/ 415935 h 415202"/>
                <a:gd name="connsiteX2" fmla="*/ 330 w 4037486"/>
                <a:gd name="connsiteY2" fmla="*/ 225515 h 415202"/>
                <a:gd name="connsiteX3" fmla="*/ 15363 w 4037486"/>
                <a:gd name="connsiteY3" fmla="*/ 104534 h 415202"/>
                <a:gd name="connsiteX4" fmla="*/ 166411 w 4037486"/>
                <a:gd name="connsiteY4" fmla="*/ 1449 h 415202"/>
                <a:gd name="connsiteX5" fmla="*/ 881562 w 4037486"/>
                <a:gd name="connsiteY5" fmla="*/ 1449 h 415202"/>
                <a:gd name="connsiteX6" fmla="*/ 911628 w 4037486"/>
                <a:gd name="connsiteY6" fmla="*/ 10039 h 415202"/>
                <a:gd name="connsiteX7" fmla="*/ 1575236 w 4037486"/>
                <a:gd name="connsiteY7" fmla="*/ 235537 h 415202"/>
                <a:gd name="connsiteX8" fmla="*/ 2137191 w 4037486"/>
                <a:gd name="connsiteY8" fmla="*/ 271331 h 415202"/>
                <a:gd name="connsiteX9" fmla="*/ 2823707 w 4037486"/>
                <a:gd name="connsiteY9" fmla="*/ 140327 h 415202"/>
                <a:gd name="connsiteX10" fmla="*/ 3115065 w 4037486"/>
                <a:gd name="connsiteY10" fmla="*/ 16482 h 415202"/>
                <a:gd name="connsiteX11" fmla="*/ 3167323 w 4037486"/>
                <a:gd name="connsiteY11" fmla="*/ 1449 h 415202"/>
                <a:gd name="connsiteX12" fmla="*/ 3855271 w 4037486"/>
                <a:gd name="connsiteY12" fmla="*/ 17 h 415202"/>
                <a:gd name="connsiteX13" fmla="*/ 4037816 w 4037486"/>
                <a:gd name="connsiteY13" fmla="*/ 183995 h 415202"/>
                <a:gd name="connsiteX14" fmla="*/ 4023499 w 4037486"/>
                <a:gd name="connsiteY14" fmla="*/ 309987 h 415202"/>
                <a:gd name="connsiteX15" fmla="*/ 3861714 w 4037486"/>
                <a:gd name="connsiteY15" fmla="*/ 413788 h 415202"/>
                <a:gd name="connsiteX16" fmla="*/ 2528054 w 4037486"/>
                <a:gd name="connsiteY16" fmla="*/ 413788 h 415202"/>
                <a:gd name="connsiteX17" fmla="*/ 2020505 w 4037486"/>
                <a:gd name="connsiteY17" fmla="*/ 415220 h 41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37486" h="415202">
                  <a:moveTo>
                    <a:pt x="2020505" y="415220"/>
                  </a:moveTo>
                  <a:cubicBezTo>
                    <a:pt x="1409871" y="415220"/>
                    <a:pt x="799237" y="413788"/>
                    <a:pt x="188603" y="415935"/>
                  </a:cubicBezTo>
                  <a:cubicBezTo>
                    <a:pt x="82655" y="416651"/>
                    <a:pt x="-6113" y="344349"/>
                    <a:pt x="330" y="225515"/>
                  </a:cubicBezTo>
                  <a:cubicBezTo>
                    <a:pt x="2478" y="184711"/>
                    <a:pt x="1046" y="141759"/>
                    <a:pt x="15363" y="104534"/>
                  </a:cubicBezTo>
                  <a:cubicBezTo>
                    <a:pt x="40419" y="37958"/>
                    <a:pt x="94109" y="1449"/>
                    <a:pt x="166411" y="1449"/>
                  </a:cubicBezTo>
                  <a:cubicBezTo>
                    <a:pt x="404795" y="733"/>
                    <a:pt x="643178" y="733"/>
                    <a:pt x="881562" y="1449"/>
                  </a:cubicBezTo>
                  <a:cubicBezTo>
                    <a:pt x="891584" y="1449"/>
                    <a:pt x="902322" y="5028"/>
                    <a:pt x="911628" y="10039"/>
                  </a:cubicBezTo>
                  <a:cubicBezTo>
                    <a:pt x="1120661" y="120283"/>
                    <a:pt x="1343295" y="194733"/>
                    <a:pt x="1575236" y="235537"/>
                  </a:cubicBezTo>
                  <a:cubicBezTo>
                    <a:pt x="1760645" y="268467"/>
                    <a:pt x="1948203" y="280637"/>
                    <a:pt x="2137191" y="271331"/>
                  </a:cubicBezTo>
                  <a:cubicBezTo>
                    <a:pt x="2372711" y="259877"/>
                    <a:pt x="2602504" y="219788"/>
                    <a:pt x="2823707" y="140327"/>
                  </a:cubicBezTo>
                  <a:cubicBezTo>
                    <a:pt x="2923212" y="104534"/>
                    <a:pt x="3017707" y="57287"/>
                    <a:pt x="3115065" y="16482"/>
                  </a:cubicBezTo>
                  <a:cubicBezTo>
                    <a:pt x="3131530" y="9323"/>
                    <a:pt x="3150142" y="1449"/>
                    <a:pt x="3167323" y="1449"/>
                  </a:cubicBezTo>
                  <a:cubicBezTo>
                    <a:pt x="3396400" y="733"/>
                    <a:pt x="3626193" y="2881"/>
                    <a:pt x="3855271" y="17"/>
                  </a:cubicBezTo>
                  <a:cubicBezTo>
                    <a:pt x="3966946" y="-1415"/>
                    <a:pt x="4046407" y="86637"/>
                    <a:pt x="4037816" y="183995"/>
                  </a:cubicBezTo>
                  <a:cubicBezTo>
                    <a:pt x="4034237" y="226231"/>
                    <a:pt x="4036385" y="270615"/>
                    <a:pt x="4023499" y="309987"/>
                  </a:cubicBezTo>
                  <a:cubicBezTo>
                    <a:pt x="4002739" y="375847"/>
                    <a:pt x="3936879" y="413788"/>
                    <a:pt x="3861714" y="413788"/>
                  </a:cubicBezTo>
                  <a:cubicBezTo>
                    <a:pt x="3417160" y="413788"/>
                    <a:pt x="2972607" y="413788"/>
                    <a:pt x="2528054" y="413788"/>
                  </a:cubicBezTo>
                  <a:cubicBezTo>
                    <a:pt x="2359826" y="415220"/>
                    <a:pt x="2190165" y="415220"/>
                    <a:pt x="2020505" y="415220"/>
                  </a:cubicBezTo>
                  <a:close/>
                </a:path>
              </a:pathLst>
            </a:custGeom>
            <a:grpFill/>
            <a:ln w="7151"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9CFA0A9-7575-4DC2-9C86-88BF9EF7C3C4}"/>
                </a:ext>
              </a:extLst>
            </p:cNvPr>
            <p:cNvSpPr/>
            <p:nvPr/>
          </p:nvSpPr>
          <p:spPr>
            <a:xfrm>
              <a:off x="4788828" y="4925161"/>
              <a:ext cx="1968632" cy="866198"/>
            </a:xfrm>
            <a:custGeom>
              <a:avLst/>
              <a:gdLst>
                <a:gd name="connsiteX0" fmla="*/ 1972928 w 1968632"/>
                <a:gd name="connsiteY0" fmla="*/ 0 h 866198"/>
                <a:gd name="connsiteX1" fmla="*/ 1972928 w 1968632"/>
                <a:gd name="connsiteY1" fmla="*/ 869062 h 866198"/>
                <a:gd name="connsiteX2" fmla="*/ 0 w 1968632"/>
                <a:gd name="connsiteY2" fmla="*/ 869062 h 866198"/>
                <a:gd name="connsiteX3" fmla="*/ 0 w 1968632"/>
                <a:gd name="connsiteY3" fmla="*/ 0 h 866198"/>
                <a:gd name="connsiteX4" fmla="*/ 1972928 w 1968632"/>
                <a:gd name="connsiteY4" fmla="*/ 0 h 866198"/>
                <a:gd name="connsiteX5" fmla="*/ 982169 w 1968632"/>
                <a:gd name="connsiteY5" fmla="*/ 637121 h 866198"/>
                <a:gd name="connsiteX6" fmla="*/ 1188338 w 1968632"/>
                <a:gd name="connsiteY6" fmla="*/ 440258 h 866198"/>
                <a:gd name="connsiteX7" fmla="*/ 992907 w 1968632"/>
                <a:gd name="connsiteY7" fmla="*/ 232657 h 866198"/>
                <a:gd name="connsiteX8" fmla="*/ 784590 w 1968632"/>
                <a:gd name="connsiteY8" fmla="*/ 432383 h 866198"/>
                <a:gd name="connsiteX9" fmla="*/ 982169 w 1968632"/>
                <a:gd name="connsiteY9" fmla="*/ 637121 h 866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8632" h="866198">
                  <a:moveTo>
                    <a:pt x="1972928" y="0"/>
                  </a:moveTo>
                  <a:cubicBezTo>
                    <a:pt x="1972928" y="290642"/>
                    <a:pt x="1972928" y="579136"/>
                    <a:pt x="1972928" y="869062"/>
                  </a:cubicBezTo>
                  <a:cubicBezTo>
                    <a:pt x="1315047" y="869062"/>
                    <a:pt x="658597" y="869062"/>
                    <a:pt x="0" y="869062"/>
                  </a:cubicBezTo>
                  <a:cubicBezTo>
                    <a:pt x="0" y="579852"/>
                    <a:pt x="0" y="290642"/>
                    <a:pt x="0" y="0"/>
                  </a:cubicBezTo>
                  <a:cubicBezTo>
                    <a:pt x="657165" y="0"/>
                    <a:pt x="1313615" y="0"/>
                    <a:pt x="1972928" y="0"/>
                  </a:cubicBezTo>
                  <a:close/>
                  <a:moveTo>
                    <a:pt x="982169" y="637121"/>
                  </a:moveTo>
                  <a:cubicBezTo>
                    <a:pt x="1091696" y="639985"/>
                    <a:pt x="1184043" y="551933"/>
                    <a:pt x="1188338" y="440258"/>
                  </a:cubicBezTo>
                  <a:cubicBezTo>
                    <a:pt x="1192633" y="331446"/>
                    <a:pt x="1102434" y="236236"/>
                    <a:pt x="992907" y="232657"/>
                  </a:cubicBezTo>
                  <a:cubicBezTo>
                    <a:pt x="880516" y="229077"/>
                    <a:pt x="786737" y="318561"/>
                    <a:pt x="784590" y="432383"/>
                  </a:cubicBezTo>
                  <a:cubicBezTo>
                    <a:pt x="781010" y="541911"/>
                    <a:pt x="870494" y="634257"/>
                    <a:pt x="982169" y="637121"/>
                  </a:cubicBezTo>
                  <a:close/>
                </a:path>
              </a:pathLst>
            </a:custGeom>
            <a:grpFill/>
            <a:ln w="7151" cap="flat">
              <a:noFill/>
              <a:prstDash val="solid"/>
              <a:miter/>
            </a:ln>
          </p:spPr>
          <p:txBody>
            <a:bodyPr rtlCol="0" anchor="ctr"/>
            <a:lstStyle/>
            <a:p>
              <a:endParaRPr lang="en-US"/>
            </a:p>
          </p:txBody>
        </p:sp>
      </p:grpSp>
      <p:sp>
        <p:nvSpPr>
          <p:cNvPr id="76" name="Freeform: Shape 75">
            <a:extLst>
              <a:ext uri="{FF2B5EF4-FFF2-40B4-BE49-F238E27FC236}">
                <a16:creationId xmlns:a16="http://schemas.microsoft.com/office/drawing/2014/main" id="{B76A55EA-7734-4907-8CB0-DE61EFCC995D}"/>
              </a:ext>
            </a:extLst>
          </p:cNvPr>
          <p:cNvSpPr/>
          <p:nvPr/>
        </p:nvSpPr>
        <p:spPr>
          <a:xfrm rot="20712819">
            <a:off x="9128363" y="2515908"/>
            <a:ext cx="509009" cy="305920"/>
          </a:xfrm>
          <a:custGeom>
            <a:avLst/>
            <a:gdLst>
              <a:gd name="connsiteX0" fmla="*/ 1463215 w 1885950"/>
              <a:gd name="connsiteY0" fmla="*/ 833805 h 1133475"/>
              <a:gd name="connsiteX1" fmla="*/ 1517508 w 1885950"/>
              <a:gd name="connsiteY1" fmla="*/ 851903 h 1133475"/>
              <a:gd name="connsiteX2" fmla="*/ 1873742 w 1885950"/>
              <a:gd name="connsiteY2" fmla="*/ 670928 h 1133475"/>
              <a:gd name="connsiteX3" fmla="*/ 1798495 w 1885950"/>
              <a:gd name="connsiteY3" fmla="*/ 408038 h 1133475"/>
              <a:gd name="connsiteX4" fmla="*/ 1629902 w 1885950"/>
              <a:gd name="connsiteY4" fmla="*/ 322313 h 1133475"/>
              <a:gd name="connsiteX5" fmla="*/ 1587992 w 1885950"/>
              <a:gd name="connsiteY5" fmla="*/ 289928 h 1133475"/>
              <a:gd name="connsiteX6" fmla="*/ 1541320 w 1885950"/>
              <a:gd name="connsiteY6" fmla="*/ 250875 h 1133475"/>
              <a:gd name="connsiteX7" fmla="*/ 583105 w 1885950"/>
              <a:gd name="connsiteY7" fmla="*/ 3225 h 1133475"/>
              <a:gd name="connsiteX8" fmla="*/ 514525 w 1885950"/>
              <a:gd name="connsiteY8" fmla="*/ 39420 h 1133475"/>
              <a:gd name="connsiteX9" fmla="*/ 510715 w 1885950"/>
              <a:gd name="connsiteY9" fmla="*/ 609015 h 1133475"/>
              <a:gd name="connsiteX10" fmla="*/ 521192 w 1885950"/>
              <a:gd name="connsiteY10" fmla="*/ 651878 h 1133475"/>
              <a:gd name="connsiteX11" fmla="*/ 476425 w 1885950"/>
              <a:gd name="connsiteY11" fmla="*/ 648068 h 1133475"/>
              <a:gd name="connsiteX12" fmla="*/ 43037 w 1885950"/>
              <a:gd name="connsiteY12" fmla="*/ 535673 h 1133475"/>
              <a:gd name="connsiteX13" fmla="*/ 3032 w 1885950"/>
              <a:gd name="connsiteY13" fmla="*/ 535673 h 1133475"/>
              <a:gd name="connsiteX14" fmla="*/ 8748 w 1885950"/>
              <a:gd name="connsiteY14" fmla="*/ 571868 h 1133475"/>
              <a:gd name="connsiteX15" fmla="*/ 158290 w 1885950"/>
              <a:gd name="connsiteY15" fmla="*/ 764273 h 1133475"/>
              <a:gd name="connsiteX16" fmla="*/ 499285 w 1885950"/>
              <a:gd name="connsiteY16" fmla="*/ 930960 h 1133475"/>
              <a:gd name="connsiteX17" fmla="*/ 540242 w 1885950"/>
              <a:gd name="connsiteY17" fmla="*/ 957630 h 1133475"/>
              <a:gd name="connsiteX18" fmla="*/ 581200 w 1885950"/>
              <a:gd name="connsiteY18" fmla="*/ 993825 h 1133475"/>
              <a:gd name="connsiteX19" fmla="*/ 1139365 w 1885950"/>
              <a:gd name="connsiteY19" fmla="*/ 1135748 h 1133475"/>
              <a:gd name="connsiteX20" fmla="*/ 1185085 w 1885950"/>
              <a:gd name="connsiteY20" fmla="*/ 1133843 h 1133475"/>
              <a:gd name="connsiteX21" fmla="*/ 1265095 w 1885950"/>
              <a:gd name="connsiteY21" fmla="*/ 1114793 h 1133475"/>
              <a:gd name="connsiteX22" fmla="*/ 1568942 w 1885950"/>
              <a:gd name="connsiteY22" fmla="*/ 1110983 h 1133475"/>
              <a:gd name="connsiteX23" fmla="*/ 1801352 w 1885950"/>
              <a:gd name="connsiteY23" fmla="*/ 1026210 h 1133475"/>
              <a:gd name="connsiteX24" fmla="*/ 1831833 w 1885950"/>
              <a:gd name="connsiteY24" fmla="*/ 988110 h 1133475"/>
              <a:gd name="connsiteX25" fmla="*/ 1789923 w 1885950"/>
              <a:gd name="connsiteY25" fmla="*/ 970965 h 1133475"/>
              <a:gd name="connsiteX26" fmla="*/ 1640380 w 1885950"/>
              <a:gd name="connsiteY26" fmla="*/ 940485 h 1133475"/>
              <a:gd name="connsiteX27" fmla="*/ 1326055 w 1885950"/>
              <a:gd name="connsiteY27" fmla="*/ 876668 h 1133475"/>
              <a:gd name="connsiteX28" fmla="*/ 1463215 w 1885950"/>
              <a:gd name="connsiteY28" fmla="*/ 833805 h 1133475"/>
              <a:gd name="connsiteX29" fmla="*/ 1534652 w 1885950"/>
              <a:gd name="connsiteY29" fmla="*/ 655688 h 1133475"/>
              <a:gd name="connsiteX30" fmla="*/ 1596565 w 1885950"/>
              <a:gd name="connsiteY30" fmla="*/ 439470 h 1133475"/>
              <a:gd name="connsiteX31" fmla="*/ 1642285 w 1885950"/>
              <a:gd name="connsiteY31" fmla="*/ 408990 h 1133475"/>
              <a:gd name="connsiteX32" fmla="*/ 1764205 w 1885950"/>
              <a:gd name="connsiteY32" fmla="*/ 675690 h 1133475"/>
              <a:gd name="connsiteX33" fmla="*/ 1621330 w 1885950"/>
              <a:gd name="connsiteY33" fmla="*/ 760463 h 1133475"/>
              <a:gd name="connsiteX34" fmla="*/ 1583230 w 1885950"/>
              <a:gd name="connsiteY34" fmla="*/ 756653 h 1133475"/>
              <a:gd name="connsiteX35" fmla="*/ 1534652 w 1885950"/>
              <a:gd name="connsiteY35" fmla="*/ 65568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85950" h="1133475">
                <a:moveTo>
                  <a:pt x="1463215" y="833805"/>
                </a:moveTo>
                <a:cubicBezTo>
                  <a:pt x="1481313" y="840473"/>
                  <a:pt x="1499410" y="847140"/>
                  <a:pt x="1517508" y="851903"/>
                </a:cubicBezTo>
                <a:cubicBezTo>
                  <a:pt x="1684195" y="899528"/>
                  <a:pt x="1814688" y="833805"/>
                  <a:pt x="1873742" y="670928"/>
                </a:cubicBezTo>
                <a:cubicBezTo>
                  <a:pt x="1911842" y="566153"/>
                  <a:pt x="1886125" y="477570"/>
                  <a:pt x="1798495" y="408038"/>
                </a:cubicBezTo>
                <a:cubicBezTo>
                  <a:pt x="1748013" y="368033"/>
                  <a:pt x="1689910" y="342315"/>
                  <a:pt x="1629902" y="322313"/>
                </a:cubicBezTo>
                <a:cubicBezTo>
                  <a:pt x="1611805" y="316598"/>
                  <a:pt x="1590850" y="313740"/>
                  <a:pt x="1587992" y="289928"/>
                </a:cubicBezTo>
                <a:cubicBezTo>
                  <a:pt x="1585135" y="261353"/>
                  <a:pt x="1563227" y="255638"/>
                  <a:pt x="1541320" y="250875"/>
                </a:cubicBezTo>
                <a:cubicBezTo>
                  <a:pt x="1222233" y="168008"/>
                  <a:pt x="902192" y="86093"/>
                  <a:pt x="583105" y="3225"/>
                </a:cubicBezTo>
                <a:cubicBezTo>
                  <a:pt x="545957" y="-6300"/>
                  <a:pt x="527860" y="5130"/>
                  <a:pt x="514525" y="39420"/>
                </a:cubicBezTo>
                <a:cubicBezTo>
                  <a:pt x="436420" y="228968"/>
                  <a:pt x="409750" y="418515"/>
                  <a:pt x="510715" y="609015"/>
                </a:cubicBezTo>
                <a:cubicBezTo>
                  <a:pt x="517382" y="622350"/>
                  <a:pt x="533575" y="638543"/>
                  <a:pt x="521192" y="651878"/>
                </a:cubicBezTo>
                <a:cubicBezTo>
                  <a:pt x="509762" y="664260"/>
                  <a:pt x="491665" y="651878"/>
                  <a:pt x="476425" y="648068"/>
                </a:cubicBezTo>
                <a:cubicBezTo>
                  <a:pt x="331645" y="610920"/>
                  <a:pt x="187817" y="572820"/>
                  <a:pt x="43037" y="535673"/>
                </a:cubicBezTo>
                <a:cubicBezTo>
                  <a:pt x="29702" y="531863"/>
                  <a:pt x="13510" y="522338"/>
                  <a:pt x="3032" y="535673"/>
                </a:cubicBezTo>
                <a:cubicBezTo>
                  <a:pt x="-4588" y="546150"/>
                  <a:pt x="3985" y="560438"/>
                  <a:pt x="8748" y="571868"/>
                </a:cubicBezTo>
                <a:cubicBezTo>
                  <a:pt x="41132" y="649973"/>
                  <a:pt x="87805" y="715695"/>
                  <a:pt x="158290" y="764273"/>
                </a:cubicBezTo>
                <a:cubicBezTo>
                  <a:pt x="264017" y="835710"/>
                  <a:pt x="380223" y="886193"/>
                  <a:pt x="499285" y="930960"/>
                </a:cubicBezTo>
                <a:cubicBezTo>
                  <a:pt x="514525" y="936675"/>
                  <a:pt x="539290" y="936675"/>
                  <a:pt x="540242" y="957630"/>
                </a:cubicBezTo>
                <a:cubicBezTo>
                  <a:pt x="541195" y="988110"/>
                  <a:pt x="561198" y="989063"/>
                  <a:pt x="581200" y="993825"/>
                </a:cubicBezTo>
                <a:cubicBezTo>
                  <a:pt x="766937" y="1041450"/>
                  <a:pt x="953627" y="1088123"/>
                  <a:pt x="1139365" y="1135748"/>
                </a:cubicBezTo>
                <a:cubicBezTo>
                  <a:pt x="1154605" y="1139558"/>
                  <a:pt x="1172702" y="1147178"/>
                  <a:pt x="1185085" y="1133843"/>
                </a:cubicBezTo>
                <a:cubicBezTo>
                  <a:pt x="1207945" y="1108125"/>
                  <a:pt x="1236520" y="1111935"/>
                  <a:pt x="1265095" y="1114793"/>
                </a:cubicBezTo>
                <a:cubicBezTo>
                  <a:pt x="1367013" y="1127175"/>
                  <a:pt x="1467977" y="1116698"/>
                  <a:pt x="1568942" y="1110983"/>
                </a:cubicBezTo>
                <a:cubicBezTo>
                  <a:pt x="1654667" y="1106220"/>
                  <a:pt x="1734677" y="1083360"/>
                  <a:pt x="1801352" y="1026210"/>
                </a:cubicBezTo>
                <a:cubicBezTo>
                  <a:pt x="1813735" y="1015733"/>
                  <a:pt x="1836595" y="1007160"/>
                  <a:pt x="1831833" y="988110"/>
                </a:cubicBezTo>
                <a:cubicBezTo>
                  <a:pt x="1828023" y="971918"/>
                  <a:pt x="1805163" y="974775"/>
                  <a:pt x="1789923" y="970965"/>
                </a:cubicBezTo>
                <a:cubicBezTo>
                  <a:pt x="1740392" y="960488"/>
                  <a:pt x="1690863" y="950010"/>
                  <a:pt x="1640380" y="940485"/>
                </a:cubicBezTo>
                <a:cubicBezTo>
                  <a:pt x="1538463" y="919530"/>
                  <a:pt x="1435592" y="898575"/>
                  <a:pt x="1326055" y="876668"/>
                </a:cubicBezTo>
                <a:cubicBezTo>
                  <a:pt x="1387967" y="810945"/>
                  <a:pt x="1398445" y="809040"/>
                  <a:pt x="1463215" y="833805"/>
                </a:cubicBezTo>
                <a:close/>
                <a:moveTo>
                  <a:pt x="1534652" y="655688"/>
                </a:moveTo>
                <a:cubicBezTo>
                  <a:pt x="1576563" y="589965"/>
                  <a:pt x="1595613" y="516623"/>
                  <a:pt x="1596565" y="439470"/>
                </a:cubicBezTo>
                <a:cubicBezTo>
                  <a:pt x="1596565" y="404228"/>
                  <a:pt x="1607995" y="394703"/>
                  <a:pt x="1642285" y="408990"/>
                </a:cubicBezTo>
                <a:cubicBezTo>
                  <a:pt x="1773730" y="464235"/>
                  <a:pt x="1822308" y="568058"/>
                  <a:pt x="1764205" y="675690"/>
                </a:cubicBezTo>
                <a:cubicBezTo>
                  <a:pt x="1733725" y="732840"/>
                  <a:pt x="1688005" y="763320"/>
                  <a:pt x="1621330" y="760463"/>
                </a:cubicBezTo>
                <a:cubicBezTo>
                  <a:pt x="1608948" y="759510"/>
                  <a:pt x="1595613" y="758558"/>
                  <a:pt x="1583230" y="756653"/>
                </a:cubicBezTo>
                <a:cubicBezTo>
                  <a:pt x="1493695" y="743318"/>
                  <a:pt x="1487980" y="729983"/>
                  <a:pt x="1534652" y="655688"/>
                </a:cubicBezTo>
                <a:close/>
              </a:path>
            </a:pathLst>
          </a:custGeom>
          <a:solidFill>
            <a:schemeClr val="bg1"/>
          </a:solidFill>
          <a:ln w="9525" cap="flat">
            <a:noFill/>
            <a:prstDash val="solid"/>
            <a:miter/>
          </a:ln>
        </p:spPr>
        <p:txBody>
          <a:bodyPr rtlCol="0" anchor="ctr"/>
          <a:lstStyle/>
          <a:p>
            <a:endParaRPr lang="en-US"/>
          </a:p>
        </p:txBody>
      </p:sp>
      <p:grpSp>
        <p:nvGrpSpPr>
          <p:cNvPr id="77" name="Group 76">
            <a:extLst>
              <a:ext uri="{FF2B5EF4-FFF2-40B4-BE49-F238E27FC236}">
                <a16:creationId xmlns:a16="http://schemas.microsoft.com/office/drawing/2014/main" id="{C94F2E07-B0F0-4397-AB42-AB072F0DB069}"/>
              </a:ext>
            </a:extLst>
          </p:cNvPr>
          <p:cNvGrpSpPr/>
          <p:nvPr/>
        </p:nvGrpSpPr>
        <p:grpSpPr>
          <a:xfrm>
            <a:off x="5904924" y="2370833"/>
            <a:ext cx="416719" cy="499774"/>
            <a:chOff x="6761163" y="2984500"/>
            <a:chExt cx="915988" cy="1098550"/>
          </a:xfrm>
          <a:solidFill>
            <a:schemeClr val="bg1"/>
          </a:solidFill>
        </p:grpSpPr>
        <p:sp>
          <p:nvSpPr>
            <p:cNvPr id="78" name="Freeform 14">
              <a:extLst>
                <a:ext uri="{FF2B5EF4-FFF2-40B4-BE49-F238E27FC236}">
                  <a16:creationId xmlns:a16="http://schemas.microsoft.com/office/drawing/2014/main" id="{D2481428-70F7-4EA3-8198-5B4282029305}"/>
                </a:ext>
              </a:extLst>
            </p:cNvPr>
            <p:cNvSpPr>
              <a:spLocks/>
            </p:cNvSpPr>
            <p:nvPr/>
          </p:nvSpPr>
          <p:spPr bwMode="auto">
            <a:xfrm>
              <a:off x="7046913" y="2984500"/>
              <a:ext cx="361950" cy="239713"/>
            </a:xfrm>
            <a:custGeom>
              <a:avLst/>
              <a:gdLst>
                <a:gd name="T0" fmla="*/ 434 w 741"/>
                <a:gd name="T1" fmla="*/ 127 h 492"/>
                <a:gd name="T2" fmla="*/ 434 w 741"/>
                <a:gd name="T3" fmla="*/ 74 h 492"/>
                <a:gd name="T4" fmla="*/ 462 w 741"/>
                <a:gd name="T5" fmla="*/ 38 h 492"/>
                <a:gd name="T6" fmla="*/ 424 w 741"/>
                <a:gd name="T7" fmla="*/ 0 h 492"/>
                <a:gd name="T8" fmla="*/ 317 w 741"/>
                <a:gd name="T9" fmla="*/ 0 h 492"/>
                <a:gd name="T10" fmla="*/ 279 w 741"/>
                <a:gd name="T11" fmla="*/ 38 h 492"/>
                <a:gd name="T12" fmla="*/ 307 w 741"/>
                <a:gd name="T13" fmla="*/ 74 h 492"/>
                <a:gd name="T14" fmla="*/ 307 w 741"/>
                <a:gd name="T15" fmla="*/ 127 h 492"/>
                <a:gd name="T16" fmla="*/ 0 w 741"/>
                <a:gd name="T17" fmla="*/ 492 h 492"/>
                <a:gd name="T18" fmla="*/ 741 w 741"/>
                <a:gd name="T19" fmla="*/ 492 h 492"/>
                <a:gd name="T20" fmla="*/ 434 w 741"/>
                <a:gd name="T21" fmla="*/ 127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92">
                  <a:moveTo>
                    <a:pt x="434" y="127"/>
                  </a:moveTo>
                  <a:lnTo>
                    <a:pt x="434" y="74"/>
                  </a:lnTo>
                  <a:cubicBezTo>
                    <a:pt x="450" y="70"/>
                    <a:pt x="462" y="55"/>
                    <a:pt x="462" y="38"/>
                  </a:cubicBezTo>
                  <a:cubicBezTo>
                    <a:pt x="462" y="17"/>
                    <a:pt x="445" y="0"/>
                    <a:pt x="424" y="0"/>
                  </a:cubicBezTo>
                  <a:lnTo>
                    <a:pt x="317" y="0"/>
                  </a:lnTo>
                  <a:cubicBezTo>
                    <a:pt x="296" y="0"/>
                    <a:pt x="279" y="17"/>
                    <a:pt x="279" y="38"/>
                  </a:cubicBezTo>
                  <a:cubicBezTo>
                    <a:pt x="279" y="55"/>
                    <a:pt x="291" y="70"/>
                    <a:pt x="307" y="74"/>
                  </a:cubicBezTo>
                  <a:lnTo>
                    <a:pt x="307" y="127"/>
                  </a:lnTo>
                  <a:cubicBezTo>
                    <a:pt x="133" y="157"/>
                    <a:pt x="0" y="309"/>
                    <a:pt x="0" y="492"/>
                  </a:cubicBezTo>
                  <a:lnTo>
                    <a:pt x="741" y="492"/>
                  </a:lnTo>
                  <a:cubicBezTo>
                    <a:pt x="741" y="309"/>
                    <a:pt x="608" y="157"/>
                    <a:pt x="434"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9" name="Freeform 15">
              <a:extLst>
                <a:ext uri="{FF2B5EF4-FFF2-40B4-BE49-F238E27FC236}">
                  <a16:creationId xmlns:a16="http://schemas.microsoft.com/office/drawing/2014/main" id="{05F387B9-FD92-45A3-8CAD-7C52AD3941FD}"/>
                </a:ext>
              </a:extLst>
            </p:cNvPr>
            <p:cNvSpPr>
              <a:spLocks noEditPoints="1"/>
            </p:cNvSpPr>
            <p:nvPr/>
          </p:nvSpPr>
          <p:spPr bwMode="auto">
            <a:xfrm>
              <a:off x="6761163" y="3238500"/>
              <a:ext cx="915988" cy="844550"/>
            </a:xfrm>
            <a:custGeom>
              <a:avLst/>
              <a:gdLst>
                <a:gd name="T0" fmla="*/ 343 w 1880"/>
                <a:gd name="T1" fmla="*/ 832 h 1735"/>
                <a:gd name="T2" fmla="*/ 150 w 1880"/>
                <a:gd name="T3" fmla="*/ 493 h 1735"/>
                <a:gd name="T4" fmla="*/ 537 w 1880"/>
                <a:gd name="T5" fmla="*/ 506 h 1735"/>
                <a:gd name="T6" fmla="*/ 462 w 1880"/>
                <a:gd name="T7" fmla="*/ 944 h 1735"/>
                <a:gd name="T8" fmla="*/ 1862 w 1880"/>
                <a:gd name="T9" fmla="*/ 248 h 1735"/>
                <a:gd name="T10" fmla="*/ 1765 w 1880"/>
                <a:gd name="T11" fmla="*/ 238 h 1735"/>
                <a:gd name="T12" fmla="*/ 1733 w 1880"/>
                <a:gd name="T13" fmla="*/ 262 h 1735"/>
                <a:gd name="T14" fmla="*/ 1694 w 1880"/>
                <a:gd name="T15" fmla="*/ 294 h 1735"/>
                <a:gd name="T16" fmla="*/ 1551 w 1880"/>
                <a:gd name="T17" fmla="*/ 397 h 1735"/>
                <a:gd name="T18" fmla="*/ 1396 w 1880"/>
                <a:gd name="T19" fmla="*/ 573 h 1735"/>
                <a:gd name="T20" fmla="*/ 1387 w 1880"/>
                <a:gd name="T21" fmla="*/ 584 h 1735"/>
                <a:gd name="T22" fmla="*/ 1334 w 1880"/>
                <a:gd name="T23" fmla="*/ 108 h 1735"/>
                <a:gd name="T24" fmla="*/ 1334 w 1880"/>
                <a:gd name="T25" fmla="*/ 0 h 1735"/>
                <a:gd name="T26" fmla="*/ 522 w 1880"/>
                <a:gd name="T27" fmla="*/ 54 h 1735"/>
                <a:gd name="T28" fmla="*/ 588 w 1880"/>
                <a:gd name="T29" fmla="*/ 108 h 1735"/>
                <a:gd name="T30" fmla="*/ 595 w 1880"/>
                <a:gd name="T31" fmla="*/ 134 h 1735"/>
                <a:gd name="T32" fmla="*/ 594 w 1880"/>
                <a:gd name="T33" fmla="*/ 322 h 1735"/>
                <a:gd name="T34" fmla="*/ 294 w 1880"/>
                <a:gd name="T35" fmla="*/ 243 h 1735"/>
                <a:gd name="T36" fmla="*/ 16 w 1880"/>
                <a:gd name="T37" fmla="*/ 492 h 1735"/>
                <a:gd name="T38" fmla="*/ 308 w 1880"/>
                <a:gd name="T39" fmla="*/ 960 h 1735"/>
                <a:gd name="T40" fmla="*/ 298 w 1880"/>
                <a:gd name="T41" fmla="*/ 1179 h 1735"/>
                <a:gd name="T42" fmla="*/ 416 w 1880"/>
                <a:gd name="T43" fmla="*/ 1226 h 1735"/>
                <a:gd name="T44" fmla="*/ 423 w 1880"/>
                <a:gd name="T45" fmla="*/ 1385 h 1735"/>
                <a:gd name="T46" fmla="*/ 518 w 1880"/>
                <a:gd name="T47" fmla="*/ 1606 h 1735"/>
                <a:gd name="T48" fmla="*/ 496 w 1880"/>
                <a:gd name="T49" fmla="*/ 1637 h 1735"/>
                <a:gd name="T50" fmla="*/ 430 w 1880"/>
                <a:gd name="T51" fmla="*/ 1735 h 1735"/>
                <a:gd name="T52" fmla="*/ 470 w 1880"/>
                <a:gd name="T53" fmla="*/ 1735 h 1735"/>
                <a:gd name="T54" fmla="*/ 597 w 1880"/>
                <a:gd name="T55" fmla="*/ 1735 h 1735"/>
                <a:gd name="T56" fmla="*/ 619 w 1880"/>
                <a:gd name="T57" fmla="*/ 1735 h 1735"/>
                <a:gd name="T58" fmla="*/ 635 w 1880"/>
                <a:gd name="T59" fmla="*/ 1735 h 1735"/>
                <a:gd name="T60" fmla="*/ 1444 w 1880"/>
                <a:gd name="T61" fmla="*/ 1735 h 1735"/>
                <a:gd name="T62" fmla="*/ 1517 w 1880"/>
                <a:gd name="T63" fmla="*/ 1704 h 1735"/>
                <a:gd name="T64" fmla="*/ 1404 w 1880"/>
                <a:gd name="T65" fmla="*/ 1637 h 1735"/>
                <a:gd name="T66" fmla="*/ 1549 w 1880"/>
                <a:gd name="T67" fmla="*/ 1063 h 1735"/>
                <a:gd name="T68" fmla="*/ 1551 w 1880"/>
                <a:gd name="T69" fmla="*/ 1011 h 1735"/>
                <a:gd name="T70" fmla="*/ 1700 w 1880"/>
                <a:gd name="T71" fmla="*/ 765 h 1735"/>
                <a:gd name="T72" fmla="*/ 1699 w 1880"/>
                <a:gd name="T73" fmla="*/ 716 h 1735"/>
                <a:gd name="T74" fmla="*/ 1686 w 1880"/>
                <a:gd name="T75" fmla="*/ 604 h 1735"/>
                <a:gd name="T76" fmla="*/ 1683 w 1880"/>
                <a:gd name="T77" fmla="*/ 559 h 1735"/>
                <a:gd name="T78" fmla="*/ 1744 w 1880"/>
                <a:gd name="T79" fmla="*/ 369 h 1735"/>
                <a:gd name="T80" fmla="*/ 1762 w 1880"/>
                <a:gd name="T81" fmla="*/ 345 h 1735"/>
                <a:gd name="T82" fmla="*/ 1797 w 1880"/>
                <a:gd name="T83" fmla="*/ 309 h 1735"/>
                <a:gd name="T84" fmla="*/ 1872 w 1880"/>
                <a:gd name="T85" fmla="*/ 255 h 1735"/>
                <a:gd name="T86" fmla="*/ 1871 w 1880"/>
                <a:gd name="T87" fmla="*/ 249 h 1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80" h="1735">
                  <a:moveTo>
                    <a:pt x="462" y="944"/>
                  </a:moveTo>
                  <a:cubicBezTo>
                    <a:pt x="425" y="904"/>
                    <a:pt x="383" y="868"/>
                    <a:pt x="343" y="832"/>
                  </a:cubicBezTo>
                  <a:cubicBezTo>
                    <a:pt x="271" y="769"/>
                    <a:pt x="181" y="706"/>
                    <a:pt x="148" y="612"/>
                  </a:cubicBezTo>
                  <a:cubicBezTo>
                    <a:pt x="134" y="574"/>
                    <a:pt x="135" y="531"/>
                    <a:pt x="150" y="493"/>
                  </a:cubicBezTo>
                  <a:cubicBezTo>
                    <a:pt x="178" y="416"/>
                    <a:pt x="261" y="365"/>
                    <a:pt x="343" y="373"/>
                  </a:cubicBezTo>
                  <a:cubicBezTo>
                    <a:pt x="424" y="381"/>
                    <a:pt x="494" y="438"/>
                    <a:pt x="537" y="506"/>
                  </a:cubicBezTo>
                  <a:cubicBezTo>
                    <a:pt x="545" y="520"/>
                    <a:pt x="552" y="532"/>
                    <a:pt x="557" y="542"/>
                  </a:cubicBezTo>
                  <a:cubicBezTo>
                    <a:pt x="532" y="678"/>
                    <a:pt x="502" y="813"/>
                    <a:pt x="462" y="944"/>
                  </a:cubicBezTo>
                  <a:close/>
                  <a:moveTo>
                    <a:pt x="1871" y="249"/>
                  </a:moveTo>
                  <a:cubicBezTo>
                    <a:pt x="1868" y="248"/>
                    <a:pt x="1865" y="248"/>
                    <a:pt x="1862" y="248"/>
                  </a:cubicBezTo>
                  <a:cubicBezTo>
                    <a:pt x="1836" y="247"/>
                    <a:pt x="1809" y="244"/>
                    <a:pt x="1780" y="240"/>
                  </a:cubicBezTo>
                  <a:cubicBezTo>
                    <a:pt x="1775" y="240"/>
                    <a:pt x="1770" y="239"/>
                    <a:pt x="1765" y="238"/>
                  </a:cubicBezTo>
                  <a:cubicBezTo>
                    <a:pt x="1764" y="239"/>
                    <a:pt x="1764" y="239"/>
                    <a:pt x="1763" y="239"/>
                  </a:cubicBezTo>
                  <a:cubicBezTo>
                    <a:pt x="1753" y="246"/>
                    <a:pt x="1743" y="254"/>
                    <a:pt x="1733" y="262"/>
                  </a:cubicBezTo>
                  <a:cubicBezTo>
                    <a:pt x="1731" y="263"/>
                    <a:pt x="1728" y="265"/>
                    <a:pt x="1725" y="266"/>
                  </a:cubicBezTo>
                  <a:cubicBezTo>
                    <a:pt x="1714" y="277"/>
                    <a:pt x="1699" y="282"/>
                    <a:pt x="1694" y="294"/>
                  </a:cubicBezTo>
                  <a:cubicBezTo>
                    <a:pt x="1691" y="296"/>
                    <a:pt x="1688" y="299"/>
                    <a:pt x="1685" y="301"/>
                  </a:cubicBezTo>
                  <a:cubicBezTo>
                    <a:pt x="1641" y="334"/>
                    <a:pt x="1592" y="360"/>
                    <a:pt x="1551" y="397"/>
                  </a:cubicBezTo>
                  <a:cubicBezTo>
                    <a:pt x="1548" y="400"/>
                    <a:pt x="1545" y="402"/>
                    <a:pt x="1542" y="405"/>
                  </a:cubicBezTo>
                  <a:cubicBezTo>
                    <a:pt x="1485" y="455"/>
                    <a:pt x="1433" y="511"/>
                    <a:pt x="1396" y="573"/>
                  </a:cubicBezTo>
                  <a:cubicBezTo>
                    <a:pt x="1394" y="575"/>
                    <a:pt x="1393" y="577"/>
                    <a:pt x="1391" y="579"/>
                  </a:cubicBezTo>
                  <a:cubicBezTo>
                    <a:pt x="1390" y="580"/>
                    <a:pt x="1388" y="582"/>
                    <a:pt x="1387" y="584"/>
                  </a:cubicBezTo>
                  <a:cubicBezTo>
                    <a:pt x="1275" y="439"/>
                    <a:pt x="1310" y="179"/>
                    <a:pt x="1322" y="108"/>
                  </a:cubicBezTo>
                  <a:lnTo>
                    <a:pt x="1334" y="108"/>
                  </a:lnTo>
                  <a:cubicBezTo>
                    <a:pt x="1363" y="108"/>
                    <a:pt x="1387" y="84"/>
                    <a:pt x="1387" y="54"/>
                  </a:cubicBezTo>
                  <a:cubicBezTo>
                    <a:pt x="1387" y="24"/>
                    <a:pt x="1363" y="0"/>
                    <a:pt x="1334" y="0"/>
                  </a:cubicBezTo>
                  <a:lnTo>
                    <a:pt x="576" y="0"/>
                  </a:lnTo>
                  <a:cubicBezTo>
                    <a:pt x="546" y="0"/>
                    <a:pt x="522" y="24"/>
                    <a:pt x="522" y="54"/>
                  </a:cubicBezTo>
                  <a:cubicBezTo>
                    <a:pt x="522" y="84"/>
                    <a:pt x="546" y="108"/>
                    <a:pt x="576" y="108"/>
                  </a:cubicBezTo>
                  <a:lnTo>
                    <a:pt x="588" y="108"/>
                  </a:lnTo>
                  <a:cubicBezTo>
                    <a:pt x="589" y="111"/>
                    <a:pt x="590" y="115"/>
                    <a:pt x="591" y="119"/>
                  </a:cubicBezTo>
                  <a:cubicBezTo>
                    <a:pt x="592" y="124"/>
                    <a:pt x="593" y="129"/>
                    <a:pt x="595" y="134"/>
                  </a:cubicBezTo>
                  <a:cubicBezTo>
                    <a:pt x="608" y="192"/>
                    <a:pt x="603" y="249"/>
                    <a:pt x="597" y="307"/>
                  </a:cubicBezTo>
                  <a:cubicBezTo>
                    <a:pt x="596" y="312"/>
                    <a:pt x="595" y="317"/>
                    <a:pt x="594" y="322"/>
                  </a:cubicBezTo>
                  <a:cubicBezTo>
                    <a:pt x="593" y="332"/>
                    <a:pt x="591" y="343"/>
                    <a:pt x="589" y="353"/>
                  </a:cubicBezTo>
                  <a:cubicBezTo>
                    <a:pt x="511" y="278"/>
                    <a:pt x="406" y="232"/>
                    <a:pt x="294" y="243"/>
                  </a:cubicBezTo>
                  <a:cubicBezTo>
                    <a:pt x="204" y="251"/>
                    <a:pt x="118" y="298"/>
                    <a:pt x="66" y="369"/>
                  </a:cubicBezTo>
                  <a:cubicBezTo>
                    <a:pt x="40" y="405"/>
                    <a:pt x="22" y="446"/>
                    <a:pt x="16" y="492"/>
                  </a:cubicBezTo>
                  <a:cubicBezTo>
                    <a:pt x="0" y="619"/>
                    <a:pt x="68" y="750"/>
                    <a:pt x="160" y="834"/>
                  </a:cubicBezTo>
                  <a:cubicBezTo>
                    <a:pt x="218" y="887"/>
                    <a:pt x="251" y="911"/>
                    <a:pt x="308" y="960"/>
                  </a:cubicBezTo>
                  <a:cubicBezTo>
                    <a:pt x="411" y="1049"/>
                    <a:pt x="393" y="1090"/>
                    <a:pt x="345" y="1094"/>
                  </a:cubicBezTo>
                  <a:cubicBezTo>
                    <a:pt x="309" y="1098"/>
                    <a:pt x="278" y="1128"/>
                    <a:pt x="298" y="1179"/>
                  </a:cubicBezTo>
                  <a:cubicBezTo>
                    <a:pt x="312" y="1214"/>
                    <a:pt x="353" y="1224"/>
                    <a:pt x="389" y="1228"/>
                  </a:cubicBezTo>
                  <a:cubicBezTo>
                    <a:pt x="398" y="1228"/>
                    <a:pt x="407" y="1228"/>
                    <a:pt x="416" y="1226"/>
                  </a:cubicBezTo>
                  <a:cubicBezTo>
                    <a:pt x="413" y="1271"/>
                    <a:pt x="413" y="1317"/>
                    <a:pt x="421" y="1364"/>
                  </a:cubicBezTo>
                  <a:cubicBezTo>
                    <a:pt x="422" y="1371"/>
                    <a:pt x="422" y="1378"/>
                    <a:pt x="423" y="1385"/>
                  </a:cubicBezTo>
                  <a:cubicBezTo>
                    <a:pt x="434" y="1466"/>
                    <a:pt x="469" y="1546"/>
                    <a:pt x="522" y="1610"/>
                  </a:cubicBezTo>
                  <a:lnTo>
                    <a:pt x="518" y="1606"/>
                  </a:lnTo>
                  <a:cubicBezTo>
                    <a:pt x="526" y="1616"/>
                    <a:pt x="533" y="1627"/>
                    <a:pt x="541" y="1637"/>
                  </a:cubicBezTo>
                  <a:lnTo>
                    <a:pt x="496" y="1637"/>
                  </a:lnTo>
                  <a:cubicBezTo>
                    <a:pt x="460" y="1637"/>
                    <a:pt x="430" y="1667"/>
                    <a:pt x="430" y="1704"/>
                  </a:cubicBezTo>
                  <a:lnTo>
                    <a:pt x="430" y="1735"/>
                  </a:lnTo>
                  <a:lnTo>
                    <a:pt x="452" y="1735"/>
                  </a:lnTo>
                  <a:lnTo>
                    <a:pt x="470" y="1735"/>
                  </a:lnTo>
                  <a:lnTo>
                    <a:pt x="574" y="1735"/>
                  </a:lnTo>
                  <a:cubicBezTo>
                    <a:pt x="582" y="1735"/>
                    <a:pt x="589" y="1735"/>
                    <a:pt x="597" y="1735"/>
                  </a:cubicBezTo>
                  <a:cubicBezTo>
                    <a:pt x="598" y="1735"/>
                    <a:pt x="599" y="1735"/>
                    <a:pt x="600" y="1735"/>
                  </a:cubicBezTo>
                  <a:lnTo>
                    <a:pt x="619" y="1735"/>
                  </a:lnTo>
                  <a:cubicBezTo>
                    <a:pt x="620" y="1735"/>
                    <a:pt x="621" y="1735"/>
                    <a:pt x="622" y="1735"/>
                  </a:cubicBezTo>
                  <a:cubicBezTo>
                    <a:pt x="626" y="1735"/>
                    <a:pt x="631" y="1735"/>
                    <a:pt x="635" y="1735"/>
                  </a:cubicBezTo>
                  <a:lnTo>
                    <a:pt x="690" y="1735"/>
                  </a:lnTo>
                  <a:lnTo>
                    <a:pt x="1444" y="1735"/>
                  </a:lnTo>
                  <a:lnTo>
                    <a:pt x="1517" y="1735"/>
                  </a:lnTo>
                  <a:lnTo>
                    <a:pt x="1517" y="1704"/>
                  </a:lnTo>
                  <a:cubicBezTo>
                    <a:pt x="1517" y="1667"/>
                    <a:pt x="1487" y="1637"/>
                    <a:pt x="1450" y="1637"/>
                  </a:cubicBezTo>
                  <a:lnTo>
                    <a:pt x="1404" y="1637"/>
                  </a:lnTo>
                  <a:cubicBezTo>
                    <a:pt x="1461" y="1537"/>
                    <a:pt x="1516" y="1441"/>
                    <a:pt x="1539" y="1325"/>
                  </a:cubicBezTo>
                  <a:cubicBezTo>
                    <a:pt x="1556" y="1239"/>
                    <a:pt x="1558" y="1150"/>
                    <a:pt x="1549" y="1063"/>
                  </a:cubicBezTo>
                  <a:cubicBezTo>
                    <a:pt x="1548" y="1056"/>
                    <a:pt x="1547" y="1049"/>
                    <a:pt x="1547" y="1043"/>
                  </a:cubicBezTo>
                  <a:cubicBezTo>
                    <a:pt x="1557" y="1032"/>
                    <a:pt x="1538" y="1022"/>
                    <a:pt x="1551" y="1011"/>
                  </a:cubicBezTo>
                  <a:cubicBezTo>
                    <a:pt x="1559" y="1010"/>
                    <a:pt x="1566" y="1009"/>
                    <a:pt x="1573" y="1007"/>
                  </a:cubicBezTo>
                  <a:cubicBezTo>
                    <a:pt x="1679" y="979"/>
                    <a:pt x="1700" y="872"/>
                    <a:pt x="1700" y="765"/>
                  </a:cubicBezTo>
                  <a:cubicBezTo>
                    <a:pt x="1700" y="763"/>
                    <a:pt x="1700" y="761"/>
                    <a:pt x="1700" y="759"/>
                  </a:cubicBezTo>
                  <a:cubicBezTo>
                    <a:pt x="1699" y="747"/>
                    <a:pt x="1699" y="733"/>
                    <a:pt x="1699" y="716"/>
                  </a:cubicBezTo>
                  <a:cubicBezTo>
                    <a:pt x="1699" y="714"/>
                    <a:pt x="1699" y="712"/>
                    <a:pt x="1699" y="710"/>
                  </a:cubicBezTo>
                  <a:cubicBezTo>
                    <a:pt x="1695" y="676"/>
                    <a:pt x="1690" y="638"/>
                    <a:pt x="1686" y="604"/>
                  </a:cubicBezTo>
                  <a:cubicBezTo>
                    <a:pt x="1685" y="601"/>
                    <a:pt x="1685" y="598"/>
                    <a:pt x="1685" y="595"/>
                  </a:cubicBezTo>
                  <a:cubicBezTo>
                    <a:pt x="1683" y="583"/>
                    <a:pt x="1683" y="571"/>
                    <a:pt x="1683" y="559"/>
                  </a:cubicBezTo>
                  <a:cubicBezTo>
                    <a:pt x="1683" y="491"/>
                    <a:pt x="1703" y="428"/>
                    <a:pt x="1738" y="377"/>
                  </a:cubicBezTo>
                  <a:cubicBezTo>
                    <a:pt x="1740" y="374"/>
                    <a:pt x="1742" y="371"/>
                    <a:pt x="1744" y="369"/>
                  </a:cubicBezTo>
                  <a:cubicBezTo>
                    <a:pt x="1748" y="363"/>
                    <a:pt x="1751" y="357"/>
                    <a:pt x="1755" y="352"/>
                  </a:cubicBezTo>
                  <a:cubicBezTo>
                    <a:pt x="1757" y="349"/>
                    <a:pt x="1760" y="347"/>
                    <a:pt x="1762" y="345"/>
                  </a:cubicBezTo>
                  <a:cubicBezTo>
                    <a:pt x="1770" y="334"/>
                    <a:pt x="1780" y="325"/>
                    <a:pt x="1790" y="315"/>
                  </a:cubicBezTo>
                  <a:cubicBezTo>
                    <a:pt x="1792" y="313"/>
                    <a:pt x="1795" y="311"/>
                    <a:pt x="1797" y="309"/>
                  </a:cubicBezTo>
                  <a:cubicBezTo>
                    <a:pt x="1818" y="292"/>
                    <a:pt x="1841" y="277"/>
                    <a:pt x="1863" y="261"/>
                  </a:cubicBezTo>
                  <a:cubicBezTo>
                    <a:pt x="1866" y="259"/>
                    <a:pt x="1869" y="257"/>
                    <a:pt x="1872" y="255"/>
                  </a:cubicBezTo>
                  <a:cubicBezTo>
                    <a:pt x="1871" y="254"/>
                    <a:pt x="1877" y="253"/>
                    <a:pt x="1880" y="252"/>
                  </a:cubicBezTo>
                  <a:cubicBezTo>
                    <a:pt x="1880" y="244"/>
                    <a:pt x="1875" y="249"/>
                    <a:pt x="1871" y="2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8102981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6">
            <a:extLst>
              <a:ext uri="{FF2B5EF4-FFF2-40B4-BE49-F238E27FC236}">
                <a16:creationId xmlns:a16="http://schemas.microsoft.com/office/drawing/2014/main" id="{46E98351-802B-4641-8F5B-C541CC964D6C}"/>
              </a:ext>
            </a:extLst>
          </p:cNvPr>
          <p:cNvSpPr txBox="1">
            <a:spLocks/>
          </p:cNvSpPr>
          <p:nvPr/>
        </p:nvSpPr>
        <p:spPr>
          <a:xfrm>
            <a:off x="3670987" y="116632"/>
            <a:ext cx="4850026"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5400" b="1" dirty="0">
                <a:solidFill>
                  <a:schemeClr val="accent4">
                    <a:lumMod val="75000"/>
                  </a:schemeClr>
                </a:solidFill>
                <a:latin typeface="Caviar Dreams" panose="020B0402020204020504" pitchFamily="34" charset="0"/>
                <a:cs typeface="Calibri Light" panose="020F0302020204030204" pitchFamily="34" charset="0"/>
              </a:rPr>
              <a:t>4. Analysis</a:t>
            </a:r>
          </a:p>
        </p:txBody>
      </p:sp>
      <p:cxnSp>
        <p:nvCxnSpPr>
          <p:cNvPr id="4" name="Straight Connector 3">
            <a:extLst>
              <a:ext uri="{FF2B5EF4-FFF2-40B4-BE49-F238E27FC236}">
                <a16:creationId xmlns:a16="http://schemas.microsoft.com/office/drawing/2014/main" id="{BE27E449-C409-462C-9D0C-04D190BC6B8A}"/>
              </a:ext>
            </a:extLst>
          </p:cNvPr>
          <p:cNvCxnSpPr>
            <a:cxnSpLocks/>
          </p:cNvCxnSpPr>
          <p:nvPr/>
        </p:nvCxnSpPr>
        <p:spPr>
          <a:xfrm>
            <a:off x="832046" y="2895773"/>
            <a:ext cx="9469801" cy="12999"/>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AB419FB-C179-45BC-92FD-27B4E08DEF6D}"/>
              </a:ext>
            </a:extLst>
          </p:cNvPr>
          <p:cNvSpPr txBox="1"/>
          <p:nvPr/>
        </p:nvSpPr>
        <p:spPr>
          <a:xfrm>
            <a:off x="2575477" y="2371138"/>
            <a:ext cx="817211" cy="369332"/>
          </a:xfrm>
          <a:prstGeom prst="rect">
            <a:avLst/>
          </a:prstGeom>
          <a:noFill/>
        </p:spPr>
        <p:txBody>
          <a:bodyPr wrap="square" rtlCol="0" anchor="ctr">
            <a:spAutoFit/>
          </a:bodyPr>
          <a:lstStyle/>
          <a:p>
            <a:pPr algn="ctr"/>
            <a:r>
              <a:rPr lang="en-US" altLang="ko-KR" b="1" dirty="0">
                <a:solidFill>
                  <a:schemeClr val="accent4"/>
                </a:solidFill>
                <a:latin typeface="Arial" pitchFamily="34" charset="0"/>
                <a:cs typeface="Arial" pitchFamily="34" charset="0"/>
              </a:rPr>
              <a:t>3</a:t>
            </a:r>
            <a:endParaRPr lang="ko-KR" altLang="en-US" b="1" dirty="0">
              <a:solidFill>
                <a:schemeClr val="accent4"/>
              </a:solidFill>
              <a:latin typeface="Arial" pitchFamily="34" charset="0"/>
              <a:cs typeface="Arial" pitchFamily="34" charset="0"/>
            </a:endParaRPr>
          </a:p>
        </p:txBody>
      </p:sp>
      <p:sp>
        <p:nvSpPr>
          <p:cNvPr id="7" name="TextBox 6">
            <a:extLst>
              <a:ext uri="{FF2B5EF4-FFF2-40B4-BE49-F238E27FC236}">
                <a16:creationId xmlns:a16="http://schemas.microsoft.com/office/drawing/2014/main" id="{9A32280A-7BFC-4A47-BA56-9F2E42D615CD}"/>
              </a:ext>
            </a:extLst>
          </p:cNvPr>
          <p:cNvSpPr txBox="1"/>
          <p:nvPr/>
        </p:nvSpPr>
        <p:spPr>
          <a:xfrm>
            <a:off x="3935760" y="2371138"/>
            <a:ext cx="817211" cy="369332"/>
          </a:xfrm>
          <a:prstGeom prst="rect">
            <a:avLst/>
          </a:prstGeom>
          <a:noFill/>
        </p:spPr>
        <p:txBody>
          <a:bodyPr wrap="square" rtlCol="0" anchor="ctr">
            <a:spAutoFit/>
          </a:bodyPr>
          <a:lstStyle/>
          <a:p>
            <a:pPr algn="ctr"/>
            <a:r>
              <a:rPr lang="en-US" altLang="ko-KR" b="1" dirty="0">
                <a:solidFill>
                  <a:schemeClr val="accent3"/>
                </a:solidFill>
                <a:latin typeface="Arial" pitchFamily="34" charset="0"/>
                <a:cs typeface="Arial" pitchFamily="34" charset="0"/>
              </a:rPr>
              <a:t>2</a:t>
            </a:r>
            <a:endParaRPr lang="ko-KR" altLang="en-US" b="1" dirty="0">
              <a:solidFill>
                <a:schemeClr val="accent3"/>
              </a:solidFill>
              <a:latin typeface="Arial" pitchFamily="34" charset="0"/>
              <a:cs typeface="Arial" pitchFamily="34" charset="0"/>
            </a:endParaRPr>
          </a:p>
        </p:txBody>
      </p:sp>
      <p:grpSp>
        <p:nvGrpSpPr>
          <p:cNvPr id="16" name="Group 15">
            <a:extLst>
              <a:ext uri="{FF2B5EF4-FFF2-40B4-BE49-F238E27FC236}">
                <a16:creationId xmlns:a16="http://schemas.microsoft.com/office/drawing/2014/main" id="{9ECD34BF-974E-4535-AEC3-B306F1A0964B}"/>
              </a:ext>
            </a:extLst>
          </p:cNvPr>
          <p:cNvGrpSpPr/>
          <p:nvPr/>
        </p:nvGrpSpPr>
        <p:grpSpPr>
          <a:xfrm>
            <a:off x="6700740" y="4007035"/>
            <a:ext cx="3750823" cy="523220"/>
            <a:chOff x="6228184" y="1730811"/>
            <a:chExt cx="2592288" cy="523220"/>
          </a:xfrm>
        </p:grpSpPr>
        <p:sp>
          <p:nvSpPr>
            <p:cNvPr id="17" name="TextBox 16">
              <a:extLst>
                <a:ext uri="{FF2B5EF4-FFF2-40B4-BE49-F238E27FC236}">
                  <a16:creationId xmlns:a16="http://schemas.microsoft.com/office/drawing/2014/main" id="{9CBC317D-4375-4CFA-8625-3757E66DD3C4}"/>
                </a:ext>
              </a:extLst>
            </p:cNvPr>
            <p:cNvSpPr txBox="1"/>
            <p:nvPr/>
          </p:nvSpPr>
          <p:spPr>
            <a:xfrm>
              <a:off x="6228184" y="1938561"/>
              <a:ext cx="2592288" cy="276999"/>
            </a:xfrm>
            <a:prstGeom prst="rect">
              <a:avLst/>
            </a:prstGeom>
            <a:noFill/>
          </p:spPr>
          <p:txBody>
            <a:bodyPr wrap="square" rtlCol="0">
              <a:spAutoFit/>
            </a:bodyPr>
            <a:lstStyle/>
            <a:p>
              <a:r>
                <a:rPr lang="en-US" altLang="ko-KR" sz="1200" dirty="0">
                  <a:latin typeface="Arial" pitchFamily="34" charset="0"/>
                  <a:cs typeface="Arial" pitchFamily="34" charset="0"/>
                </a:rPr>
                <a:t>The 17 features in the dataset have null values    </a:t>
              </a:r>
            </a:p>
          </p:txBody>
        </p:sp>
        <p:sp>
          <p:nvSpPr>
            <p:cNvPr id="18" name="TextBox 17">
              <a:extLst>
                <a:ext uri="{FF2B5EF4-FFF2-40B4-BE49-F238E27FC236}">
                  <a16:creationId xmlns:a16="http://schemas.microsoft.com/office/drawing/2014/main" id="{9CEAD9EC-541D-4739-B986-001A8A9A32B3}"/>
                </a:ext>
              </a:extLst>
            </p:cNvPr>
            <p:cNvSpPr txBox="1"/>
            <p:nvPr/>
          </p:nvSpPr>
          <p:spPr>
            <a:xfrm>
              <a:off x="6228184" y="1730811"/>
              <a:ext cx="2592288" cy="523220"/>
            </a:xfrm>
            <a:prstGeom prst="rect">
              <a:avLst/>
            </a:prstGeom>
            <a:noFill/>
          </p:spPr>
          <p:txBody>
            <a:bodyPr wrap="square" rtlCol="0">
              <a:spAutoFit/>
            </a:bodyPr>
            <a:lstStyle/>
            <a:p>
              <a:r>
                <a:rPr lang="en-US" altLang="ko-KR" sz="1400" b="1" dirty="0">
                  <a:latin typeface="Arial" pitchFamily="34" charset="0"/>
                  <a:cs typeface="Arial" pitchFamily="34" charset="0"/>
                </a:rPr>
                <a:t>Find Null values distribution in dataset</a:t>
              </a:r>
              <a:endParaRPr lang="ko-KR" altLang="en-US" sz="1400" b="1" dirty="0">
                <a:latin typeface="Arial" pitchFamily="34" charset="0"/>
                <a:cs typeface="Arial" pitchFamily="34" charset="0"/>
              </a:endParaRPr>
            </a:p>
          </p:txBody>
        </p:sp>
      </p:grpSp>
      <p:grpSp>
        <p:nvGrpSpPr>
          <p:cNvPr id="19" name="Group 18">
            <a:extLst>
              <a:ext uri="{FF2B5EF4-FFF2-40B4-BE49-F238E27FC236}">
                <a16:creationId xmlns:a16="http://schemas.microsoft.com/office/drawing/2014/main" id="{61D24EC0-AE67-4AEB-B2EB-89710763CF84}"/>
              </a:ext>
            </a:extLst>
          </p:cNvPr>
          <p:cNvGrpSpPr/>
          <p:nvPr/>
        </p:nvGrpSpPr>
        <p:grpSpPr>
          <a:xfrm>
            <a:off x="5568352" y="4699243"/>
            <a:ext cx="3750822" cy="669415"/>
            <a:chOff x="6228184" y="1730811"/>
            <a:chExt cx="2592288" cy="669415"/>
          </a:xfrm>
        </p:grpSpPr>
        <p:sp>
          <p:nvSpPr>
            <p:cNvPr id="20" name="TextBox 19">
              <a:extLst>
                <a:ext uri="{FF2B5EF4-FFF2-40B4-BE49-F238E27FC236}">
                  <a16:creationId xmlns:a16="http://schemas.microsoft.com/office/drawing/2014/main" id="{C391B3CA-A4F7-45E2-9B17-6CF073B19D3E}"/>
                </a:ext>
              </a:extLst>
            </p:cNvPr>
            <p:cNvSpPr txBox="1"/>
            <p:nvPr/>
          </p:nvSpPr>
          <p:spPr>
            <a:xfrm>
              <a:off x="6228184" y="1938561"/>
              <a:ext cx="2592288" cy="461665"/>
            </a:xfrm>
            <a:prstGeom prst="rect">
              <a:avLst/>
            </a:prstGeom>
            <a:noFill/>
          </p:spPr>
          <p:txBody>
            <a:bodyPr wrap="square" rtlCol="0">
              <a:spAutoFit/>
            </a:bodyPr>
            <a:lstStyle/>
            <a:p>
              <a:r>
                <a:rPr lang="en-US" altLang="ko-KR" sz="1200" dirty="0">
                  <a:latin typeface="Arial" pitchFamily="34" charset="0"/>
                  <a:cs typeface="Arial" pitchFamily="34" charset="0"/>
                </a:rPr>
                <a:t>Lot Number, Producer have highest no. of null values</a:t>
              </a:r>
            </a:p>
          </p:txBody>
        </p:sp>
        <p:sp>
          <p:nvSpPr>
            <p:cNvPr id="21" name="TextBox 20">
              <a:extLst>
                <a:ext uri="{FF2B5EF4-FFF2-40B4-BE49-F238E27FC236}">
                  <a16:creationId xmlns:a16="http://schemas.microsoft.com/office/drawing/2014/main" id="{DF827C08-601C-42CA-813B-09F3547B035C}"/>
                </a:ext>
              </a:extLst>
            </p:cNvPr>
            <p:cNvSpPr txBox="1"/>
            <p:nvPr/>
          </p:nvSpPr>
          <p:spPr>
            <a:xfrm>
              <a:off x="6228184" y="1730811"/>
              <a:ext cx="2592288" cy="307777"/>
            </a:xfrm>
            <a:prstGeom prst="rect">
              <a:avLst/>
            </a:prstGeom>
            <a:noFill/>
          </p:spPr>
          <p:txBody>
            <a:bodyPr wrap="square" rtlCol="0">
              <a:spAutoFit/>
            </a:bodyPr>
            <a:lstStyle/>
            <a:p>
              <a:r>
                <a:rPr lang="en-US" altLang="ko-KR" sz="1400" b="1" dirty="0">
                  <a:latin typeface="Arial" pitchFamily="34" charset="0"/>
                  <a:cs typeface="Arial" pitchFamily="34" charset="0"/>
                </a:rPr>
                <a:t>Identify no. of null values in each features</a:t>
              </a:r>
              <a:endParaRPr lang="ko-KR" altLang="en-US" sz="1400" b="1" dirty="0">
                <a:latin typeface="Arial" pitchFamily="34" charset="0"/>
                <a:cs typeface="Arial" pitchFamily="34" charset="0"/>
              </a:endParaRPr>
            </a:p>
          </p:txBody>
        </p:sp>
      </p:grpSp>
      <p:grpSp>
        <p:nvGrpSpPr>
          <p:cNvPr id="22" name="Group 21">
            <a:extLst>
              <a:ext uri="{FF2B5EF4-FFF2-40B4-BE49-F238E27FC236}">
                <a16:creationId xmlns:a16="http://schemas.microsoft.com/office/drawing/2014/main" id="{07183EBD-06CD-4A24-9991-30A18F00AEAA}"/>
              </a:ext>
            </a:extLst>
          </p:cNvPr>
          <p:cNvGrpSpPr/>
          <p:nvPr/>
        </p:nvGrpSpPr>
        <p:grpSpPr>
          <a:xfrm>
            <a:off x="4435962" y="5391451"/>
            <a:ext cx="4468349" cy="484749"/>
            <a:chOff x="6228184" y="1730811"/>
            <a:chExt cx="2592288" cy="484749"/>
          </a:xfrm>
        </p:grpSpPr>
        <p:sp>
          <p:nvSpPr>
            <p:cNvPr id="23" name="TextBox 22">
              <a:extLst>
                <a:ext uri="{FF2B5EF4-FFF2-40B4-BE49-F238E27FC236}">
                  <a16:creationId xmlns:a16="http://schemas.microsoft.com/office/drawing/2014/main" id="{575C4F6A-F36F-4DB4-B56F-5F2D4083DB9C}"/>
                </a:ext>
              </a:extLst>
            </p:cNvPr>
            <p:cNvSpPr txBox="1"/>
            <p:nvPr/>
          </p:nvSpPr>
          <p:spPr>
            <a:xfrm>
              <a:off x="6228184" y="1938561"/>
              <a:ext cx="2592288" cy="276999"/>
            </a:xfrm>
            <a:prstGeom prst="rect">
              <a:avLst/>
            </a:prstGeom>
            <a:noFill/>
          </p:spPr>
          <p:txBody>
            <a:bodyPr wrap="square" rtlCol="0">
              <a:spAutoFit/>
            </a:bodyPr>
            <a:lstStyle/>
            <a:p>
              <a:r>
                <a:rPr lang="en-US" altLang="ko-KR" sz="1200" dirty="0">
                  <a:latin typeface="Arial" pitchFamily="34" charset="0"/>
                  <a:cs typeface="Arial" pitchFamily="34" charset="0"/>
                </a:rPr>
                <a:t>Features with many null values are not considered</a:t>
              </a:r>
            </a:p>
          </p:txBody>
        </p:sp>
        <p:sp>
          <p:nvSpPr>
            <p:cNvPr id="24" name="TextBox 23">
              <a:extLst>
                <a:ext uri="{FF2B5EF4-FFF2-40B4-BE49-F238E27FC236}">
                  <a16:creationId xmlns:a16="http://schemas.microsoft.com/office/drawing/2014/main" id="{57CB4C66-00F2-43E9-BB5B-8C91C8FBF5C4}"/>
                </a:ext>
              </a:extLst>
            </p:cNvPr>
            <p:cNvSpPr txBox="1"/>
            <p:nvPr/>
          </p:nvSpPr>
          <p:spPr>
            <a:xfrm>
              <a:off x="6228184" y="1730811"/>
              <a:ext cx="2592288" cy="307777"/>
            </a:xfrm>
            <a:prstGeom prst="rect">
              <a:avLst/>
            </a:prstGeom>
            <a:noFill/>
          </p:spPr>
          <p:txBody>
            <a:bodyPr wrap="square" rtlCol="0">
              <a:spAutoFit/>
            </a:bodyPr>
            <a:lstStyle/>
            <a:p>
              <a:r>
                <a:rPr lang="en-US" altLang="ko-KR" sz="1400" b="1" dirty="0">
                  <a:latin typeface="Arial" pitchFamily="34" charset="0"/>
                  <a:cs typeface="Arial" pitchFamily="34" charset="0"/>
                </a:rPr>
                <a:t>Not considered for further processes</a:t>
              </a:r>
              <a:endParaRPr lang="ko-KR" altLang="en-US" sz="1400" b="1" dirty="0">
                <a:latin typeface="Arial" pitchFamily="34" charset="0"/>
                <a:cs typeface="Arial" pitchFamily="34" charset="0"/>
              </a:endParaRPr>
            </a:p>
          </p:txBody>
        </p:sp>
      </p:grpSp>
      <p:sp>
        <p:nvSpPr>
          <p:cNvPr id="25" name="Rectangle 24">
            <a:extLst>
              <a:ext uri="{FF2B5EF4-FFF2-40B4-BE49-F238E27FC236}">
                <a16:creationId xmlns:a16="http://schemas.microsoft.com/office/drawing/2014/main" id="{82038702-B1C5-4300-BA15-08E1042BD298}"/>
              </a:ext>
            </a:extLst>
          </p:cNvPr>
          <p:cNvSpPr/>
          <p:nvPr/>
        </p:nvSpPr>
        <p:spPr>
          <a:xfrm>
            <a:off x="6520725" y="4007034"/>
            <a:ext cx="72000" cy="6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179A9D"/>
              </a:solidFill>
            </a:endParaRPr>
          </a:p>
        </p:txBody>
      </p:sp>
      <p:grpSp>
        <p:nvGrpSpPr>
          <p:cNvPr id="26" name="Group 25">
            <a:extLst>
              <a:ext uri="{FF2B5EF4-FFF2-40B4-BE49-F238E27FC236}">
                <a16:creationId xmlns:a16="http://schemas.microsoft.com/office/drawing/2014/main" id="{A4ACB8C1-A2AE-4549-A095-B956753DA426}"/>
              </a:ext>
            </a:extLst>
          </p:cNvPr>
          <p:cNvGrpSpPr/>
          <p:nvPr/>
        </p:nvGrpSpPr>
        <p:grpSpPr>
          <a:xfrm>
            <a:off x="5643474" y="2886706"/>
            <a:ext cx="949252" cy="1465000"/>
            <a:chOff x="5551506" y="2257163"/>
            <a:chExt cx="1167107" cy="1407671"/>
          </a:xfrm>
        </p:grpSpPr>
        <p:cxnSp>
          <p:nvCxnSpPr>
            <p:cNvPr id="27" name="Straight Arrow Connector 26">
              <a:extLst>
                <a:ext uri="{FF2B5EF4-FFF2-40B4-BE49-F238E27FC236}">
                  <a16:creationId xmlns:a16="http://schemas.microsoft.com/office/drawing/2014/main" id="{2BDD979F-4291-4244-9BC2-ABDB5A32A812}"/>
                </a:ext>
              </a:extLst>
            </p:cNvPr>
            <p:cNvCxnSpPr/>
            <p:nvPr/>
          </p:nvCxnSpPr>
          <p:spPr>
            <a:xfrm>
              <a:off x="5551506" y="2257163"/>
              <a:ext cx="680450" cy="1407670"/>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268FC09-00BF-4081-8AFE-583DA4D4ADB6}"/>
                </a:ext>
              </a:extLst>
            </p:cNvPr>
            <p:cNvCxnSpPr/>
            <p:nvPr/>
          </p:nvCxnSpPr>
          <p:spPr>
            <a:xfrm flipH="1">
              <a:off x="6231956" y="3664834"/>
              <a:ext cx="48665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C1B43237-0A91-4AA0-9358-03A3BCD91C99}"/>
              </a:ext>
            </a:extLst>
          </p:cNvPr>
          <p:cNvSpPr/>
          <p:nvPr/>
        </p:nvSpPr>
        <p:spPr>
          <a:xfrm>
            <a:off x="5388336" y="4699242"/>
            <a:ext cx="72000" cy="64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179A9D"/>
              </a:solidFill>
            </a:endParaRPr>
          </a:p>
        </p:txBody>
      </p:sp>
      <p:grpSp>
        <p:nvGrpSpPr>
          <p:cNvPr id="30" name="Group 29">
            <a:extLst>
              <a:ext uri="{FF2B5EF4-FFF2-40B4-BE49-F238E27FC236}">
                <a16:creationId xmlns:a16="http://schemas.microsoft.com/office/drawing/2014/main" id="{B9A42D82-9272-4715-B1BF-217B8A5E817B}"/>
              </a:ext>
            </a:extLst>
          </p:cNvPr>
          <p:cNvGrpSpPr/>
          <p:nvPr/>
        </p:nvGrpSpPr>
        <p:grpSpPr>
          <a:xfrm>
            <a:off x="4351988" y="2908772"/>
            <a:ext cx="1101680" cy="2098250"/>
            <a:chOff x="4631591" y="2257163"/>
            <a:chExt cx="1313543" cy="2061581"/>
          </a:xfrm>
        </p:grpSpPr>
        <p:cxnSp>
          <p:nvCxnSpPr>
            <p:cNvPr id="31" name="Straight Arrow Connector 30">
              <a:extLst>
                <a:ext uri="{FF2B5EF4-FFF2-40B4-BE49-F238E27FC236}">
                  <a16:creationId xmlns:a16="http://schemas.microsoft.com/office/drawing/2014/main" id="{FD317A36-82B5-43B4-8F49-5090F112148E}"/>
                </a:ext>
              </a:extLst>
            </p:cNvPr>
            <p:cNvCxnSpPr/>
            <p:nvPr/>
          </p:nvCxnSpPr>
          <p:spPr>
            <a:xfrm>
              <a:off x="4631591" y="2257163"/>
              <a:ext cx="999412" cy="2061580"/>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631993B-B4FE-4B49-969D-C9A4316F1913}"/>
                </a:ext>
              </a:extLst>
            </p:cNvPr>
            <p:cNvCxnSpPr/>
            <p:nvPr/>
          </p:nvCxnSpPr>
          <p:spPr>
            <a:xfrm flipH="1">
              <a:off x="5631003" y="4318744"/>
              <a:ext cx="31413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4BA69582-5AC7-42A0-9164-C27477BF47E6}"/>
              </a:ext>
            </a:extLst>
          </p:cNvPr>
          <p:cNvSpPr/>
          <p:nvPr/>
        </p:nvSpPr>
        <p:spPr>
          <a:xfrm>
            <a:off x="4255947" y="5391450"/>
            <a:ext cx="72000" cy="64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179A9D"/>
              </a:solidFill>
            </a:endParaRPr>
          </a:p>
        </p:txBody>
      </p:sp>
      <p:grpSp>
        <p:nvGrpSpPr>
          <p:cNvPr id="34" name="Group 33">
            <a:extLst>
              <a:ext uri="{FF2B5EF4-FFF2-40B4-BE49-F238E27FC236}">
                <a16:creationId xmlns:a16="http://schemas.microsoft.com/office/drawing/2014/main" id="{8AA72699-6694-42D5-B8F9-D4BD523B30A4}"/>
              </a:ext>
            </a:extLst>
          </p:cNvPr>
          <p:cNvGrpSpPr/>
          <p:nvPr/>
        </p:nvGrpSpPr>
        <p:grpSpPr>
          <a:xfrm>
            <a:off x="2941110" y="2895771"/>
            <a:ext cx="1314838" cy="2847666"/>
            <a:chOff x="3711676" y="2257163"/>
            <a:chExt cx="1508126" cy="2715492"/>
          </a:xfrm>
        </p:grpSpPr>
        <p:cxnSp>
          <p:nvCxnSpPr>
            <p:cNvPr id="35" name="Straight Arrow Connector 34">
              <a:extLst>
                <a:ext uri="{FF2B5EF4-FFF2-40B4-BE49-F238E27FC236}">
                  <a16:creationId xmlns:a16="http://schemas.microsoft.com/office/drawing/2014/main" id="{FF21E923-6156-420F-B96F-62CE177BC44C}"/>
                </a:ext>
              </a:extLst>
            </p:cNvPr>
            <p:cNvCxnSpPr/>
            <p:nvPr/>
          </p:nvCxnSpPr>
          <p:spPr>
            <a:xfrm>
              <a:off x="3711676" y="2257163"/>
              <a:ext cx="1296144" cy="2704783"/>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C95E330-93AF-4CA4-8534-9432FFB0FA43}"/>
                </a:ext>
              </a:extLst>
            </p:cNvPr>
            <p:cNvCxnSpPr/>
            <p:nvPr/>
          </p:nvCxnSpPr>
          <p:spPr>
            <a:xfrm flipH="1" flipV="1">
              <a:off x="5007820" y="4961947"/>
              <a:ext cx="211982" cy="1070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7" name="Graphic 5338">
            <a:extLst>
              <a:ext uri="{FF2B5EF4-FFF2-40B4-BE49-F238E27FC236}">
                <a16:creationId xmlns:a16="http://schemas.microsoft.com/office/drawing/2014/main" id="{6CAC3BC4-A815-45F4-931D-E44BEBD070BA}"/>
              </a:ext>
            </a:extLst>
          </p:cNvPr>
          <p:cNvGrpSpPr/>
          <p:nvPr/>
        </p:nvGrpSpPr>
        <p:grpSpPr>
          <a:xfrm>
            <a:off x="10290728" y="2301965"/>
            <a:ext cx="1316144" cy="1200614"/>
            <a:chOff x="6273521" y="3976679"/>
            <a:chExt cx="1106805" cy="1009650"/>
          </a:xfrm>
        </p:grpSpPr>
        <p:sp>
          <p:nvSpPr>
            <p:cNvPr id="38" name="Freeform: Shape 37">
              <a:extLst>
                <a:ext uri="{FF2B5EF4-FFF2-40B4-BE49-F238E27FC236}">
                  <a16:creationId xmlns:a16="http://schemas.microsoft.com/office/drawing/2014/main" id="{E1B18DFB-F222-460B-82F7-6DAC5CA6C4B8}"/>
                </a:ext>
              </a:extLst>
            </p:cNvPr>
            <p:cNvSpPr/>
            <p:nvPr/>
          </p:nvSpPr>
          <p:spPr>
            <a:xfrm>
              <a:off x="6273521" y="3976679"/>
              <a:ext cx="1009651" cy="1009650"/>
            </a:xfrm>
            <a:custGeom>
              <a:avLst/>
              <a:gdLst>
                <a:gd name="connsiteX0" fmla="*/ 992981 w 1009650"/>
                <a:gd name="connsiteY0" fmla="*/ 507206 h 1009650"/>
                <a:gd name="connsiteX1" fmla="*/ 507206 w 1009650"/>
                <a:gd name="connsiteY1" fmla="*/ 992981 h 1009650"/>
                <a:gd name="connsiteX2" fmla="*/ 21431 w 1009650"/>
                <a:gd name="connsiteY2" fmla="*/ 507206 h 1009650"/>
                <a:gd name="connsiteX3" fmla="*/ 507206 w 1009650"/>
                <a:gd name="connsiteY3" fmla="*/ 21431 h 1009650"/>
                <a:gd name="connsiteX4" fmla="*/ 992981 w 1009650"/>
                <a:gd name="connsiteY4" fmla="*/ 507206 h 100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650" h="1009650">
                  <a:moveTo>
                    <a:pt x="992981" y="507206"/>
                  </a:moveTo>
                  <a:cubicBezTo>
                    <a:pt x="992981" y="775492"/>
                    <a:pt x="775492" y="992981"/>
                    <a:pt x="507206" y="992981"/>
                  </a:cubicBezTo>
                  <a:cubicBezTo>
                    <a:pt x="238920" y="992981"/>
                    <a:pt x="21431" y="775492"/>
                    <a:pt x="21431" y="507206"/>
                  </a:cubicBezTo>
                  <a:cubicBezTo>
                    <a:pt x="21431" y="238920"/>
                    <a:pt x="238920" y="21431"/>
                    <a:pt x="507206" y="21431"/>
                  </a:cubicBezTo>
                  <a:cubicBezTo>
                    <a:pt x="775492" y="21431"/>
                    <a:pt x="992981" y="238920"/>
                    <a:pt x="992981" y="507206"/>
                  </a:cubicBezTo>
                  <a:close/>
                </a:path>
              </a:pathLst>
            </a:custGeom>
            <a:solidFill>
              <a:srgbClr val="FFFFFF"/>
            </a:solidFill>
            <a:ln w="28575" cap="rnd">
              <a:solidFill>
                <a:schemeClr val="accent1"/>
              </a:solidFill>
              <a:prstDash val="solid"/>
              <a:round/>
            </a:ln>
          </p:spPr>
          <p:txBody>
            <a:bodyPr rtlCol="0" anchor="ctr"/>
            <a:lstStyle/>
            <a:p>
              <a:endParaRPr lang="en-US"/>
            </a:p>
          </p:txBody>
        </p:sp>
        <p:sp>
          <p:nvSpPr>
            <p:cNvPr id="39" name="Freeform: Shape 38">
              <a:extLst>
                <a:ext uri="{FF2B5EF4-FFF2-40B4-BE49-F238E27FC236}">
                  <a16:creationId xmlns:a16="http://schemas.microsoft.com/office/drawing/2014/main" id="{C8A7DDB2-E203-4F16-ACAD-3762305AF2FF}"/>
                </a:ext>
              </a:extLst>
            </p:cNvPr>
            <p:cNvSpPr/>
            <p:nvPr/>
          </p:nvSpPr>
          <p:spPr>
            <a:xfrm>
              <a:off x="6408775" y="4110979"/>
              <a:ext cx="971551" cy="742950"/>
            </a:xfrm>
            <a:custGeom>
              <a:avLst/>
              <a:gdLst>
                <a:gd name="connsiteX0" fmla="*/ 909161 w 971550"/>
                <a:gd name="connsiteY0" fmla="*/ 312896 h 742950"/>
                <a:gd name="connsiteX1" fmla="*/ 718661 w 971550"/>
                <a:gd name="connsiteY1" fmla="*/ 322421 h 742950"/>
                <a:gd name="connsiteX2" fmla="*/ 371951 w 971550"/>
                <a:gd name="connsiteY2" fmla="*/ 21431 h 742950"/>
                <a:gd name="connsiteX3" fmla="*/ 21431 w 971550"/>
                <a:gd name="connsiteY3" fmla="*/ 371951 h 742950"/>
                <a:gd name="connsiteX4" fmla="*/ 371951 w 971550"/>
                <a:gd name="connsiteY4" fmla="*/ 722471 h 742950"/>
                <a:gd name="connsiteX5" fmla="*/ 718661 w 971550"/>
                <a:gd name="connsiteY5" fmla="*/ 422434 h 742950"/>
                <a:gd name="connsiteX6" fmla="*/ 909161 w 971550"/>
                <a:gd name="connsiteY6" fmla="*/ 431959 h 742950"/>
                <a:gd name="connsiteX7" fmla="*/ 959644 w 971550"/>
                <a:gd name="connsiteY7" fmla="*/ 371951 h 742950"/>
                <a:gd name="connsiteX8" fmla="*/ 909161 w 971550"/>
                <a:gd name="connsiteY8" fmla="*/ 31289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1550" h="742950">
                  <a:moveTo>
                    <a:pt x="909161" y="312896"/>
                  </a:moveTo>
                  <a:lnTo>
                    <a:pt x="718661" y="322421"/>
                  </a:lnTo>
                  <a:cubicBezTo>
                    <a:pt x="693896" y="151924"/>
                    <a:pt x="548164" y="21431"/>
                    <a:pt x="371951" y="21431"/>
                  </a:cubicBezTo>
                  <a:cubicBezTo>
                    <a:pt x="178594" y="21431"/>
                    <a:pt x="21431" y="178594"/>
                    <a:pt x="21431" y="371951"/>
                  </a:cubicBezTo>
                  <a:cubicBezTo>
                    <a:pt x="21431" y="565309"/>
                    <a:pt x="178594" y="722471"/>
                    <a:pt x="371951" y="722471"/>
                  </a:cubicBezTo>
                  <a:cubicBezTo>
                    <a:pt x="548164" y="722471"/>
                    <a:pt x="694849" y="591979"/>
                    <a:pt x="718661" y="422434"/>
                  </a:cubicBezTo>
                  <a:lnTo>
                    <a:pt x="909161" y="431959"/>
                  </a:lnTo>
                  <a:cubicBezTo>
                    <a:pt x="936784" y="431959"/>
                    <a:pt x="959644" y="399574"/>
                    <a:pt x="959644" y="371951"/>
                  </a:cubicBezTo>
                  <a:cubicBezTo>
                    <a:pt x="959644" y="344329"/>
                    <a:pt x="936784" y="312896"/>
                    <a:pt x="909161" y="312896"/>
                  </a:cubicBezTo>
                  <a:close/>
                </a:path>
              </a:pathLst>
            </a:custGeom>
            <a:solidFill>
              <a:srgbClr val="FFFFFF"/>
            </a:solidFill>
            <a:ln w="28575" cap="rnd">
              <a:solidFill>
                <a:schemeClr val="accent1"/>
              </a:solidFill>
              <a:prstDash val="solid"/>
              <a:round/>
            </a:ln>
          </p:spPr>
          <p:txBody>
            <a:bodyPr rtlCol="0" anchor="ctr"/>
            <a:lstStyle/>
            <a:p>
              <a:endParaRPr lang="en-US"/>
            </a:p>
          </p:txBody>
        </p:sp>
        <p:sp>
          <p:nvSpPr>
            <p:cNvPr id="40" name="Freeform: Shape 39">
              <a:extLst>
                <a:ext uri="{FF2B5EF4-FFF2-40B4-BE49-F238E27FC236}">
                  <a16:creationId xmlns:a16="http://schemas.microsoft.com/office/drawing/2014/main" id="{F3892D25-8E0E-4AD0-A0E8-EBC88F3CF43A}"/>
                </a:ext>
              </a:extLst>
            </p:cNvPr>
            <p:cNvSpPr/>
            <p:nvPr/>
          </p:nvSpPr>
          <p:spPr>
            <a:xfrm>
              <a:off x="6481160" y="4184325"/>
              <a:ext cx="590551" cy="590549"/>
            </a:xfrm>
            <a:custGeom>
              <a:avLst/>
              <a:gdLst>
                <a:gd name="connsiteX0" fmla="*/ 577691 w 590550"/>
                <a:gd name="connsiteY0" fmla="*/ 299561 h 590550"/>
                <a:gd name="connsiteX1" fmla="*/ 299561 w 590550"/>
                <a:gd name="connsiteY1" fmla="*/ 577691 h 590550"/>
                <a:gd name="connsiteX2" fmla="*/ 21431 w 590550"/>
                <a:gd name="connsiteY2" fmla="*/ 299561 h 590550"/>
                <a:gd name="connsiteX3" fmla="*/ 299561 w 590550"/>
                <a:gd name="connsiteY3" fmla="*/ 21431 h 590550"/>
                <a:gd name="connsiteX4" fmla="*/ 577691 w 590550"/>
                <a:gd name="connsiteY4" fmla="*/ 299561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77691" y="299561"/>
                  </a:moveTo>
                  <a:cubicBezTo>
                    <a:pt x="577691" y="453168"/>
                    <a:pt x="453168" y="577691"/>
                    <a:pt x="299561" y="577691"/>
                  </a:cubicBezTo>
                  <a:cubicBezTo>
                    <a:pt x="145954" y="577691"/>
                    <a:pt x="21431" y="453168"/>
                    <a:pt x="21431" y="299561"/>
                  </a:cubicBezTo>
                  <a:cubicBezTo>
                    <a:pt x="21431" y="145954"/>
                    <a:pt x="145954" y="21431"/>
                    <a:pt x="299561" y="21431"/>
                  </a:cubicBezTo>
                  <a:cubicBezTo>
                    <a:pt x="453168" y="21431"/>
                    <a:pt x="577691" y="145954"/>
                    <a:pt x="577691" y="299561"/>
                  </a:cubicBezTo>
                  <a:close/>
                </a:path>
              </a:pathLst>
            </a:custGeom>
            <a:solidFill>
              <a:schemeClr val="accent1"/>
            </a:solidFill>
            <a:ln w="28575" cap="rnd">
              <a:solidFill>
                <a:schemeClr val="accent1"/>
              </a:solidFill>
              <a:prstDash val="solid"/>
              <a:round/>
            </a:ln>
          </p:spPr>
          <p:txBody>
            <a:bodyPr rtlCol="0" anchor="ctr"/>
            <a:lstStyle/>
            <a:p>
              <a:endParaRPr lang="en-US"/>
            </a:p>
          </p:txBody>
        </p:sp>
      </p:grpSp>
      <p:sp>
        <p:nvSpPr>
          <p:cNvPr id="49" name="TextBox 48">
            <a:extLst>
              <a:ext uri="{FF2B5EF4-FFF2-40B4-BE49-F238E27FC236}">
                <a16:creationId xmlns:a16="http://schemas.microsoft.com/office/drawing/2014/main" id="{3685758E-91BB-4670-B7DD-1964E0CD5023}"/>
              </a:ext>
            </a:extLst>
          </p:cNvPr>
          <p:cNvSpPr txBox="1"/>
          <p:nvPr/>
        </p:nvSpPr>
        <p:spPr>
          <a:xfrm>
            <a:off x="5296043" y="2371138"/>
            <a:ext cx="817211" cy="369332"/>
          </a:xfrm>
          <a:prstGeom prst="rect">
            <a:avLst/>
          </a:prstGeom>
          <a:noFill/>
        </p:spPr>
        <p:txBody>
          <a:bodyPr wrap="square" rtlCol="0" anchor="ctr">
            <a:spAutoFit/>
          </a:bodyPr>
          <a:lstStyle/>
          <a:p>
            <a:pPr algn="ctr"/>
            <a:r>
              <a:rPr lang="en-US" altLang="ko-KR" b="1" dirty="0">
                <a:solidFill>
                  <a:schemeClr val="accent2"/>
                </a:solidFill>
                <a:latin typeface="Arial" pitchFamily="34" charset="0"/>
                <a:cs typeface="Arial" pitchFamily="34" charset="0"/>
              </a:rPr>
              <a:t>1</a:t>
            </a:r>
            <a:endParaRPr lang="ko-KR" altLang="en-US" b="1" dirty="0">
              <a:solidFill>
                <a:schemeClr val="accent2"/>
              </a:solidFill>
              <a:latin typeface="Arial" pitchFamily="34" charset="0"/>
              <a:cs typeface="Arial" pitchFamily="34" charset="0"/>
            </a:endParaRPr>
          </a:p>
        </p:txBody>
      </p:sp>
      <p:sp>
        <p:nvSpPr>
          <p:cNvPr id="50" name="제목 6">
            <a:extLst>
              <a:ext uri="{FF2B5EF4-FFF2-40B4-BE49-F238E27FC236}">
                <a16:creationId xmlns:a16="http://schemas.microsoft.com/office/drawing/2014/main" id="{0847C94F-5771-4941-8955-080E06B16570}"/>
              </a:ext>
            </a:extLst>
          </p:cNvPr>
          <p:cNvSpPr txBox="1">
            <a:spLocks/>
          </p:cNvSpPr>
          <p:nvPr/>
        </p:nvSpPr>
        <p:spPr>
          <a:xfrm>
            <a:off x="3195558" y="1120516"/>
            <a:ext cx="5253114" cy="1076325"/>
          </a:xfrm>
          <a:prstGeom prst="rect">
            <a:avLst/>
          </a:prstGeom>
        </p:spPr>
        <p:txBody>
          <a:bodyPr vert="horz" lIns="91440" tIns="45720" rIns="91440" bIns="45720" rtlCol="0" anchor="ctr">
            <a:noAutofit/>
          </a:bodyPr>
          <a:lst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a:lstStyle>
          <a:p>
            <a:pPr algn="ctr"/>
            <a:r>
              <a:rPr lang="en-US" sz="3200" b="1" dirty="0">
                <a:solidFill>
                  <a:schemeClr val="accent4">
                    <a:lumMod val="75000"/>
                  </a:schemeClr>
                </a:solidFill>
                <a:latin typeface="Caviar Dreams" panose="020B0402020204020504" pitchFamily="34" charset="0"/>
                <a:cs typeface="Calibri Light" panose="020F0302020204030204" pitchFamily="34" charset="0"/>
              </a:rPr>
              <a:t>Dealing With Null Values</a:t>
            </a:r>
          </a:p>
        </p:txBody>
      </p:sp>
    </p:spTree>
    <p:extLst>
      <p:ext uri="{BB962C8B-B14F-4D97-AF65-F5344CB8AC3E}">
        <p14:creationId xmlns:p14="http://schemas.microsoft.com/office/powerpoint/2010/main" val="27174223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89.3"/>
</p:tagLst>
</file>

<file path=ppt/theme/theme1.xml><?xml version="1.0" encoding="utf-8"?>
<a:theme xmlns:a="http://schemas.openxmlformats.org/drawingml/2006/main" name="1_Office 테마">
  <a:themeElements>
    <a:clrScheme name="사용자 지정 264">
      <a:dk1>
        <a:sysClr val="windowText" lastClr="000000"/>
      </a:dk1>
      <a:lt1>
        <a:sysClr val="window" lastClr="FFFFFF"/>
      </a:lt1>
      <a:dk2>
        <a:srgbClr val="1E1F1A"/>
      </a:dk2>
      <a:lt2>
        <a:srgbClr val="DCC8C2"/>
      </a:lt2>
      <a:accent1>
        <a:srgbClr val="583125"/>
      </a:accent1>
      <a:accent2>
        <a:srgbClr val="CFAD7C"/>
      </a:accent2>
      <a:accent3>
        <a:srgbClr val="545653"/>
      </a:accent3>
      <a:accent4>
        <a:srgbClr val="847364"/>
      </a:accent4>
      <a:accent5>
        <a:srgbClr val="FFC000"/>
      </a:accent5>
      <a:accent6>
        <a:srgbClr val="373F4B"/>
      </a:accent6>
      <a:hlink>
        <a:srgbClr val="0033A6"/>
      </a:hlink>
      <a:folHlink>
        <a:srgbClr val="7F7F7F"/>
      </a:folHlink>
    </a:clrScheme>
    <a:fontScheme name="사용자 지정 5">
      <a:majorFont>
        <a:latin typeface="Calibri"/>
        <a:ea typeface="맑은 고딕"/>
        <a:cs typeface=""/>
      </a:majorFont>
      <a:minorFont>
        <a:latin typeface="Calibri"/>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21335</TotalTime>
  <Words>1140</Words>
  <Application>Microsoft Office PowerPoint</Application>
  <PresentationFormat>Widescreen</PresentationFormat>
  <Paragraphs>230</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Lucida Sans Unicode</vt:lpstr>
      <vt:lpstr>맑은 고딕</vt:lpstr>
      <vt:lpstr>Calibri Light</vt:lpstr>
      <vt:lpstr>Arial</vt:lpstr>
      <vt:lpstr>Caviar Dreams</vt:lpstr>
      <vt:lpstr>1_Office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MJ.KIM</dc:creator>
  <cp:keywords>SlideMembers, ppt, PPT Templates, Presentation, Diagram, Chart, Yesform, Google slides, Keynote, Free Slides</cp:keywords>
  <dc:description>The copyright of this document is at Slide Members. Unauthorized copying may result in legal sanctions.</dc:description>
  <cp:lastModifiedBy>sunil sapkota</cp:lastModifiedBy>
  <cp:revision>36</cp:revision>
  <cp:lastPrinted>2018-10-26T08:21:18Z</cp:lastPrinted>
  <dcterms:created xsi:type="dcterms:W3CDTF">2010-02-01T08:03:16Z</dcterms:created>
  <dcterms:modified xsi:type="dcterms:W3CDTF">2021-08-02T15:56:50Z</dcterms:modified>
  <cp:category>www.slidemembers.com</cp:category>
</cp:coreProperties>
</file>