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2"/>
            <a:ext cx="1036319" cy="876935"/>
          </a:xfrm>
          <a:custGeom>
            <a:avLst/>
            <a:gdLst/>
            <a:ahLst/>
            <a:cxnLst/>
            <a:rect l="l" t="t" r="r" b="b"/>
            <a:pathLst>
              <a:path w="1036319" h="876935">
                <a:moveTo>
                  <a:pt x="1036215" y="0"/>
                </a:moveTo>
                <a:lnTo>
                  <a:pt x="967427" y="38692"/>
                </a:lnTo>
                <a:lnTo>
                  <a:pt x="928869" y="64099"/>
                </a:lnTo>
                <a:lnTo>
                  <a:pt x="891686" y="91095"/>
                </a:lnTo>
                <a:lnTo>
                  <a:pt x="855755" y="119537"/>
                </a:lnTo>
                <a:lnTo>
                  <a:pt x="820950" y="149279"/>
                </a:lnTo>
                <a:lnTo>
                  <a:pt x="787146" y="180177"/>
                </a:lnTo>
                <a:lnTo>
                  <a:pt x="754218" y="212086"/>
                </a:lnTo>
                <a:lnTo>
                  <a:pt x="722040" y="244862"/>
                </a:lnTo>
                <a:lnTo>
                  <a:pt x="690489" y="278361"/>
                </a:lnTo>
                <a:lnTo>
                  <a:pt x="659437" y="312438"/>
                </a:lnTo>
                <a:lnTo>
                  <a:pt x="628761" y="346948"/>
                </a:lnTo>
                <a:lnTo>
                  <a:pt x="598335" y="381747"/>
                </a:lnTo>
                <a:lnTo>
                  <a:pt x="568035" y="416691"/>
                </a:lnTo>
                <a:lnTo>
                  <a:pt x="537734" y="451635"/>
                </a:lnTo>
                <a:lnTo>
                  <a:pt x="507308" y="486434"/>
                </a:lnTo>
                <a:lnTo>
                  <a:pt x="476633" y="520945"/>
                </a:lnTo>
                <a:lnTo>
                  <a:pt x="445581" y="555021"/>
                </a:lnTo>
                <a:lnTo>
                  <a:pt x="414029" y="588520"/>
                </a:lnTo>
                <a:lnTo>
                  <a:pt x="381852" y="621296"/>
                </a:lnTo>
                <a:lnTo>
                  <a:pt x="348924" y="653206"/>
                </a:lnTo>
                <a:lnTo>
                  <a:pt x="315120" y="684104"/>
                </a:lnTo>
                <a:lnTo>
                  <a:pt x="280315" y="713846"/>
                </a:lnTo>
                <a:lnTo>
                  <a:pt x="244383" y="742287"/>
                </a:lnTo>
                <a:lnTo>
                  <a:pt x="207201" y="769284"/>
                </a:lnTo>
                <a:lnTo>
                  <a:pt x="168642" y="794691"/>
                </a:lnTo>
                <a:lnTo>
                  <a:pt x="128582" y="818364"/>
                </a:lnTo>
                <a:lnTo>
                  <a:pt x="86895" y="840159"/>
                </a:lnTo>
                <a:lnTo>
                  <a:pt x="43457" y="859930"/>
                </a:lnTo>
                <a:lnTo>
                  <a:pt x="0" y="876813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4190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8140" y="978524"/>
            <a:ext cx="1322368" cy="47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2085"/>
            <a:ext cx="6965354" cy="24026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185769" y="2366805"/>
            <a:ext cx="1782445" cy="1548130"/>
          </a:xfrm>
          <a:custGeom>
            <a:avLst/>
            <a:gdLst/>
            <a:ahLst/>
            <a:cxnLst/>
            <a:rect l="l" t="t" r="r" b="b"/>
            <a:pathLst>
              <a:path w="1782445" h="1548129">
                <a:moveTo>
                  <a:pt x="0" y="1547968"/>
                </a:moveTo>
                <a:lnTo>
                  <a:pt x="51843" y="1518090"/>
                </a:lnTo>
                <a:lnTo>
                  <a:pt x="90003" y="1493397"/>
                </a:lnTo>
                <a:lnTo>
                  <a:pt x="127130" y="1467246"/>
                </a:lnTo>
                <a:lnTo>
                  <a:pt x="163279" y="1439714"/>
                </a:lnTo>
                <a:lnTo>
                  <a:pt x="198504" y="1410878"/>
                </a:lnTo>
                <a:lnTo>
                  <a:pt x="232860" y="1380814"/>
                </a:lnTo>
                <a:lnTo>
                  <a:pt x="266400" y="1349600"/>
                </a:lnTo>
                <a:lnTo>
                  <a:pt x="299180" y="1317311"/>
                </a:lnTo>
                <a:lnTo>
                  <a:pt x="331253" y="1284025"/>
                </a:lnTo>
                <a:lnTo>
                  <a:pt x="362674" y="1249818"/>
                </a:lnTo>
                <a:lnTo>
                  <a:pt x="393497" y="1214767"/>
                </a:lnTo>
                <a:lnTo>
                  <a:pt x="423776" y="1178949"/>
                </a:lnTo>
                <a:lnTo>
                  <a:pt x="453567" y="1142440"/>
                </a:lnTo>
                <a:lnTo>
                  <a:pt x="482923" y="1105317"/>
                </a:lnTo>
                <a:lnTo>
                  <a:pt x="511898" y="1067658"/>
                </a:lnTo>
                <a:lnTo>
                  <a:pt x="540547" y="1029538"/>
                </a:lnTo>
                <a:lnTo>
                  <a:pt x="568925" y="991034"/>
                </a:lnTo>
                <a:lnTo>
                  <a:pt x="597085" y="952224"/>
                </a:lnTo>
                <a:lnTo>
                  <a:pt x="625082" y="913183"/>
                </a:lnTo>
                <a:lnTo>
                  <a:pt x="652971" y="873989"/>
                </a:lnTo>
                <a:lnTo>
                  <a:pt x="680805" y="834718"/>
                </a:lnTo>
                <a:lnTo>
                  <a:pt x="708639" y="795447"/>
                </a:lnTo>
                <a:lnTo>
                  <a:pt x="736527" y="756253"/>
                </a:lnTo>
                <a:lnTo>
                  <a:pt x="764524" y="717212"/>
                </a:lnTo>
                <a:lnTo>
                  <a:pt x="792685" y="678402"/>
                </a:lnTo>
                <a:lnTo>
                  <a:pt x="821062" y="639898"/>
                </a:lnTo>
                <a:lnTo>
                  <a:pt x="849712" y="601778"/>
                </a:lnTo>
                <a:lnTo>
                  <a:pt x="878687" y="564119"/>
                </a:lnTo>
                <a:lnTo>
                  <a:pt x="908043" y="526996"/>
                </a:lnTo>
                <a:lnTo>
                  <a:pt x="937833" y="490487"/>
                </a:lnTo>
                <a:lnTo>
                  <a:pt x="968113" y="454669"/>
                </a:lnTo>
                <a:lnTo>
                  <a:pt x="998936" y="419618"/>
                </a:lnTo>
                <a:lnTo>
                  <a:pt x="1030357" y="385411"/>
                </a:lnTo>
                <a:lnTo>
                  <a:pt x="1062430" y="352125"/>
                </a:lnTo>
                <a:lnTo>
                  <a:pt x="1095210" y="319836"/>
                </a:lnTo>
                <a:lnTo>
                  <a:pt x="1128750" y="288622"/>
                </a:lnTo>
                <a:lnTo>
                  <a:pt x="1163106" y="258558"/>
                </a:lnTo>
                <a:lnTo>
                  <a:pt x="1198331" y="229722"/>
                </a:lnTo>
                <a:lnTo>
                  <a:pt x="1234480" y="202190"/>
                </a:lnTo>
                <a:lnTo>
                  <a:pt x="1271607" y="176039"/>
                </a:lnTo>
                <a:lnTo>
                  <a:pt x="1309767" y="151346"/>
                </a:lnTo>
                <a:lnTo>
                  <a:pt x="1349014" y="128188"/>
                </a:lnTo>
                <a:lnTo>
                  <a:pt x="1389402" y="106640"/>
                </a:lnTo>
                <a:lnTo>
                  <a:pt x="1430985" y="86781"/>
                </a:lnTo>
                <a:lnTo>
                  <a:pt x="1473819" y="68687"/>
                </a:lnTo>
                <a:lnTo>
                  <a:pt x="1517957" y="52434"/>
                </a:lnTo>
                <a:lnTo>
                  <a:pt x="1563453" y="38099"/>
                </a:lnTo>
                <a:lnTo>
                  <a:pt x="1610362" y="25759"/>
                </a:lnTo>
                <a:lnTo>
                  <a:pt x="1658739" y="15490"/>
                </a:lnTo>
                <a:lnTo>
                  <a:pt x="1708638" y="7370"/>
                </a:lnTo>
                <a:lnTo>
                  <a:pt x="1760112" y="1475"/>
                </a:lnTo>
                <a:lnTo>
                  <a:pt x="1781916" y="0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828" y="1213101"/>
            <a:ext cx="5776993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32" y="904049"/>
            <a:ext cx="6280785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28" y="1213101"/>
            <a:ext cx="5776993" cy="51988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24765" algn="ctr">
              <a:lnSpc>
                <a:spcPct val="101800"/>
              </a:lnSpc>
              <a:spcBef>
                <a:spcPts val="45"/>
              </a:spcBef>
            </a:pPr>
            <a:r>
              <a:rPr spc="5" dirty="0"/>
              <a:t>Env</a:t>
            </a:r>
            <a:r>
              <a:rPr spc="5" dirty="0">
                <a:solidFill>
                  <a:srgbClr val="382F2F"/>
                </a:solidFill>
              </a:rPr>
              <a:t>i</a:t>
            </a:r>
            <a:r>
              <a:rPr spc="5" dirty="0"/>
              <a:t>ron</a:t>
            </a:r>
            <a:r>
              <a:rPr spc="5" dirty="0">
                <a:solidFill>
                  <a:srgbClr val="382F2F"/>
                </a:solidFill>
              </a:rPr>
              <a:t>ment </a:t>
            </a:r>
            <a:r>
              <a:rPr lang="en-IN" spc="60" dirty="0">
                <a:solidFill>
                  <a:srgbClr val="382F2F"/>
                </a:solidFill>
              </a:rPr>
              <a:t>Mo</a:t>
            </a:r>
            <a:r>
              <a:rPr lang="en-IN" spc="60" dirty="0"/>
              <a:t>n</a:t>
            </a:r>
            <a:r>
              <a:rPr lang="en-IN" spc="60" dirty="0">
                <a:solidFill>
                  <a:srgbClr val="382F2F"/>
                </a:solidFill>
              </a:rPr>
              <a:t>i</a:t>
            </a:r>
            <a:r>
              <a:rPr lang="en-IN" spc="60" dirty="0"/>
              <a:t>torin</a:t>
            </a:r>
            <a:r>
              <a:rPr lang="en-IN" spc="60" dirty="0">
                <a:solidFill>
                  <a:srgbClr val="382F2F"/>
                </a:solidFill>
              </a:rPr>
              <a:t>g 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FD1E1-F0AD-E0CC-62BC-F6BEC9FD6941}"/>
              </a:ext>
            </a:extLst>
          </p:cNvPr>
          <p:cNvSpPr txBox="1"/>
          <p:nvPr/>
        </p:nvSpPr>
        <p:spPr>
          <a:xfrm>
            <a:off x="2302827" y="211772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  U</a:t>
            </a: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S</a:t>
            </a:r>
          </a:p>
          <a:p>
            <a:pPr marL="342900" indent="-3429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M</a:t>
            </a:r>
          </a:p>
          <a:p>
            <a:pPr marL="342900" indent="-342900">
              <a:buAutoNum type="arabicPeriod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Veeramani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416" y="1313181"/>
            <a:ext cx="2177415" cy="11194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‘Environment Monitoring’ project employs sensor to track moisture, air quality, noise, temperature, and humidity, providing vital environmental insights for sustainability.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726" y="647218"/>
            <a:ext cx="152262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382F2F"/>
                </a:solidFill>
                <a:latin typeface="Cambria"/>
                <a:cs typeface="Cambria"/>
              </a:rPr>
              <a:t>I</a:t>
            </a:r>
            <a:r>
              <a:rPr sz="2000" spc="5" dirty="0">
                <a:solidFill>
                  <a:srgbClr val="332B2B"/>
                </a:solidFill>
                <a:latin typeface="Cambria"/>
                <a:cs typeface="Cambria"/>
              </a:rPr>
              <a:t>ntr</a:t>
            </a:r>
            <a:r>
              <a:rPr sz="2000" spc="5" dirty="0">
                <a:solidFill>
                  <a:srgbClr val="382F2F"/>
                </a:solidFill>
                <a:latin typeface="Cambria"/>
                <a:cs typeface="Cambria"/>
              </a:rPr>
              <a:t>oductio</a:t>
            </a:r>
            <a:r>
              <a:rPr sz="2000" spc="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416" y="1313181"/>
            <a:ext cx="2836406" cy="9329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employs specialized sensors and data loggers to continuously collect moisture, air quality, noise, temperature, and humidity from strategically placed locations.    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726" y="647218"/>
            <a:ext cx="178699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5" dirty="0">
                <a:solidFill>
                  <a:srgbClr val="382F2F"/>
                </a:solidFill>
                <a:latin typeface="Cambria"/>
                <a:cs typeface="Cambria"/>
              </a:rPr>
              <a:t>Methodology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16080-916E-FB8E-D517-D24437C28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159763"/>
            <a:ext cx="2836407" cy="162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2EE08-EB53-A65B-368D-C0A46E6BE536}"/>
              </a:ext>
            </a:extLst>
          </p:cNvPr>
          <p:cNvSpPr txBox="1"/>
          <p:nvPr/>
        </p:nvSpPr>
        <p:spPr>
          <a:xfrm>
            <a:off x="3105150" y="2486983"/>
            <a:ext cx="292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wirelessly transmitted to a central database for real time analysis, providing precise environmental monitoring.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94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223901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35" dirty="0">
                <a:solidFill>
                  <a:srgbClr val="382F2F"/>
                </a:solidFill>
              </a:rPr>
              <a:t>Data and Findings</a:t>
            </a:r>
            <a:endParaRPr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3902" y="1314314"/>
            <a:ext cx="2838450" cy="9329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highlights moisture variation, air quality trends, noise fluctuations, and precise temperature/humidity data, enabling informed environmental decisions for sustainability.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" y="441325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10" dirty="0">
                <a:solidFill>
                  <a:srgbClr val="382F2F"/>
                </a:solidFill>
              </a:rPr>
              <a:t>Application &amp; </a:t>
            </a:r>
            <a:r>
              <a:rPr sz="2000" spc="10" dirty="0">
                <a:solidFill>
                  <a:srgbClr val="382F2F"/>
                </a:solidFill>
              </a:rPr>
              <a:t>C</a:t>
            </a:r>
            <a:r>
              <a:rPr sz="2000" spc="10" dirty="0"/>
              <a:t>o</a:t>
            </a:r>
            <a:r>
              <a:rPr sz="2000" spc="10" dirty="0">
                <a:solidFill>
                  <a:srgbClr val="382F2F"/>
                </a:solidFill>
              </a:rPr>
              <a:t>nclusio</a:t>
            </a:r>
            <a:r>
              <a:rPr sz="2000" spc="10" dirty="0"/>
              <a:t>n</a:t>
            </a:r>
            <a:endParaRPr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F80A0-1670-D886-DE38-AC67844F8C6C}"/>
              </a:ext>
            </a:extLst>
          </p:cNvPr>
          <p:cNvSpPr txBox="1"/>
          <p:nvPr/>
        </p:nvSpPr>
        <p:spPr>
          <a:xfrm>
            <a:off x="209550" y="10491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of our ‘Environment Monitoring’ project span from optimizing agriculture practices to enhancing urban planning, demonstrating its versatility in addressing environmental challenges.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project’s findings and real-world applications underscore its importance as a tool for informed decision-making and a step towards a more sustainable future.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735" y="2332355"/>
            <a:ext cx="13068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30" dirty="0">
                <a:solidFill>
                  <a:srgbClr val="332B2B"/>
                </a:solidFill>
                <a:latin typeface="Cambria"/>
                <a:cs typeface="Cambria"/>
              </a:rPr>
              <a:t>Th</a:t>
            </a:r>
            <a:r>
              <a:rPr sz="2900" spc="15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2900" spc="3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2900" spc="-5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2900" spc="55" dirty="0">
                <a:solidFill>
                  <a:srgbClr val="382F2F"/>
                </a:solidFill>
                <a:latin typeface="Cambria"/>
                <a:cs typeface="Cambria"/>
              </a:rPr>
              <a:t>s</a:t>
            </a:r>
            <a:r>
              <a:rPr sz="2900" spc="-55" dirty="0">
                <a:solidFill>
                  <a:srgbClr val="332B2B"/>
                </a:solidFill>
                <a:latin typeface="Cambria"/>
                <a:cs typeface="Cambria"/>
              </a:rPr>
              <a:t>!</a:t>
            </a:r>
            <a:endParaRPr sz="2900" dirty="0">
              <a:latin typeface="Cambria"/>
              <a:cs typeface="Cambr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6EA0D-9447-AF01-654D-46AB2A8EF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66800"/>
            <a:ext cx="1921208" cy="1279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175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Times New Roman</vt:lpstr>
      <vt:lpstr>Wingdings</vt:lpstr>
      <vt:lpstr>Office Theme</vt:lpstr>
      <vt:lpstr>Environment Monitoring </vt:lpstr>
      <vt:lpstr>‘Environment Monitoring’ project employs sensor to track moisture, air quality, noise, temperature, and humidity, providing vital environmental insights for sustainability.</vt:lpstr>
      <vt:lpstr>Our project employs specialized sensors and data loggers to continuously collect moisture, air quality, noise, temperature, and humidity from strategically placed locations.     </vt:lpstr>
      <vt:lpstr>Data and Findings</vt:lpstr>
      <vt:lpstr>Application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Monitoring </dc:title>
  <cp:lastModifiedBy>Bala U</cp:lastModifiedBy>
  <cp:revision>4</cp:revision>
  <dcterms:created xsi:type="dcterms:W3CDTF">2023-10-04T06:45:05Z</dcterms:created>
  <dcterms:modified xsi:type="dcterms:W3CDTF">2023-10-04T08:02:54Z</dcterms:modified>
</cp:coreProperties>
</file>