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96CD7D8-9B6D-4216-9CF1-A8893A368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12A9339-984C-4681-A5AD-36DA0F21E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Arizona with Love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BC Story1">
            <a:extLst>
              <a:ext uri="{FF2B5EF4-FFF2-40B4-BE49-F238E27FC236}">
                <a16:creationId xmlns:a16="http://schemas.microsoft.com/office/drawing/2014/main" id="{7FDF3953-0338-4F89-B169-1E367B2E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BC Story2">
            <a:extLst>
              <a:ext uri="{FF2B5EF4-FFF2-40B4-BE49-F238E27FC236}">
                <a16:creationId xmlns:a16="http://schemas.microsoft.com/office/drawing/2014/main" id="{FF21E49D-F54F-4C35-84A1-9C7C94F50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BC Story3">
            <a:extLst>
              <a:ext uri="{FF2B5EF4-FFF2-40B4-BE49-F238E27FC236}">
                <a16:creationId xmlns:a16="http://schemas.microsoft.com/office/drawing/2014/main" id="{B5D02378-5A80-4BE0-B0A7-9FADC9E9B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BC Story5">
            <a:extLst>
              <a:ext uri="{FF2B5EF4-FFF2-40B4-BE49-F238E27FC236}">
                <a16:creationId xmlns:a16="http://schemas.microsoft.com/office/drawing/2014/main" id="{FD73E6BC-E004-4C7E-882C-D6C4FD488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BC Story4">
            <a:extLst>
              <a:ext uri="{FF2B5EF4-FFF2-40B4-BE49-F238E27FC236}">
                <a16:creationId xmlns:a16="http://schemas.microsoft.com/office/drawing/2014/main" id="{C77E6279-71D4-4BC6-AE35-F86CDA09C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BC Story7">
            <a:extLst>
              <a:ext uri="{FF2B5EF4-FFF2-40B4-BE49-F238E27FC236}">
                <a16:creationId xmlns:a16="http://schemas.microsoft.com/office/drawing/2014/main" id="{3B0734A1-AC9E-4A0B-B5C7-7B25A3F90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Joseph Suckling</cp:lastModifiedBy>
  <cp:revision>1</cp:revision>
  <dcterms:created xsi:type="dcterms:W3CDTF">2025-02-10T08:19:08Z</dcterms:created>
  <dcterms:modified xsi:type="dcterms:W3CDTF">2025-02-10T08:58:22Z</dcterms:modified>
</cp:coreProperties>
</file>