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9C59CC5-CE81-4C74-A044-6FDEE187B2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A6F8EB-D463-48E1-962A-763CC1AB54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2/10/2025 8:59:20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BBE53B58-2FB9-4CF4-99B5-167F41BE8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59ECCEA0-EE99-4FD9-8CA2-0ACE6EBB16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162573BF-EBFB-4362-91D2-A5191A7E94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2025-02-11T03:59:21Z</dcterms:created>
  <dcterms:modified xsi:type="dcterms:W3CDTF">2025-02-11T03:59:21Z</dcterms:modified>
</cp:coreProperties>
</file>