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ckling" userId="b4f671945dcd7796" providerId="LiveId" clId="{14D89B51-EFD0-4969-A021-5F87CC563591}"/>
    <pc:docChg chg="modSld">
      <pc:chgData name="Joseph Suckling" userId="b4f671945dcd7796" providerId="LiveId" clId="{14D89B51-EFD0-4969-A021-5F87CC563591}" dt="2025-02-11T04:54:20.673" v="59" actId="1076"/>
      <pc:docMkLst>
        <pc:docMk/>
      </pc:docMkLst>
      <pc:sldChg chg="modSp mod">
        <pc:chgData name="Joseph Suckling" userId="b4f671945dcd7796" providerId="LiveId" clId="{14D89B51-EFD0-4969-A021-5F87CC563591}" dt="2025-02-11T04:54:20.673" v="59" actId="1076"/>
        <pc:sldMkLst>
          <pc:docMk/>
          <pc:sldMk cId="95992585" sldId="256"/>
        </pc:sldMkLst>
        <pc:spChg chg="mod">
          <ac:chgData name="Joseph Suckling" userId="b4f671945dcd7796" providerId="LiveId" clId="{14D89B51-EFD0-4969-A021-5F87CC563591}" dt="2025-02-11T04:54:20.673" v="59" actId="1076"/>
          <ac:spMkLst>
            <pc:docMk/>
            <pc:sldMk cId="95992585" sldId="256"/>
            <ac:spMk id="2" creationId="{BAA16287-92A5-402C-AE0F-DE4EF5F6B64B}"/>
          </ac:spMkLst>
        </pc:spChg>
        <pc:spChg chg="mod">
          <ac:chgData name="Joseph Suckling" userId="b4f671945dcd7796" providerId="LiveId" clId="{14D89B51-EFD0-4969-A021-5F87CC563591}" dt="2025-02-11T04:54:17.901" v="58" actId="1076"/>
          <ac:spMkLst>
            <pc:docMk/>
            <pc:sldMk cId="95992585" sldId="256"/>
            <ac:spMk id="3" creationId="{9172315D-01BE-47C2-9B66-5E68CFF0C6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AA16287-92A5-402C-AE0F-DE4EF5F6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541"/>
            <a:ext cx="9144000" cy="2387600"/>
          </a:xfrm>
        </p:spPr>
        <p:txBody>
          <a:bodyPr/>
          <a:lstStyle/>
          <a:p>
            <a:r>
              <a:rPr lang="en-US" dirty="0"/>
              <a:t>The Power of Dollar Cost Averaging Bitcoin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172315D-01BE-47C2-9B66-5E68CFF0C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4241"/>
            <a:ext cx="9144000" cy="526617"/>
          </a:xfrm>
        </p:spPr>
        <p:txBody>
          <a:bodyPr/>
          <a:lstStyle/>
          <a:p>
            <a:r>
              <a:rPr lang="en-US" dirty="0"/>
              <a:t>Joseph Suckling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16AA7960-B0DE-41EE-A430-4987CDA9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76D0A34D-7B73-4B23-B66F-7804E0A0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5292AE65-3805-471C-B087-A9EDCB7C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Power of Dollar Cost Averaging Bitcoin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Joseph Suckling</cp:lastModifiedBy>
  <cp:revision>1</cp:revision>
  <dcterms:created xsi:type="dcterms:W3CDTF">2025-02-11T04:53:02Z</dcterms:created>
  <dcterms:modified xsi:type="dcterms:W3CDTF">2025-02-11T04:54:31Z</dcterms:modified>
</cp:coreProperties>
</file>