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D3AE29-8D02-4789-9762-A498299A83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h2h-analysis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209129-0BAF-4C32-AF9C-C57CA30FC8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2/10/2025 1:47:52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2h-analysis1" id="2" name="slide2">
            <a:extLst>
              <a:ext uri="{FF2B5EF4-FFF2-40B4-BE49-F238E27FC236}">
                <a16:creationId xmlns:a16="http://schemas.microsoft.com/office/drawing/2014/main" id="{BA2D7BBE-BC51-4BBB-A6FF-EAB46B40F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2h-analysis2" id="3" name="slide3">
            <a:extLst>
              <a:ext uri="{FF2B5EF4-FFF2-40B4-BE49-F238E27FC236}">
                <a16:creationId xmlns:a16="http://schemas.microsoft.com/office/drawing/2014/main" id="{63258696-48C9-4A66-8540-3B145600B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2h-analysis3" id="4" name="slide4">
            <a:extLst>
              <a:ext uri="{FF2B5EF4-FFF2-40B4-BE49-F238E27FC236}">
                <a16:creationId xmlns:a16="http://schemas.microsoft.com/office/drawing/2014/main" id="{08EDD893-557A-4B7B-A485-9C6191BC08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2h-analysis4" id="5" name="slide5">
            <a:extLst>
              <a:ext uri="{FF2B5EF4-FFF2-40B4-BE49-F238E27FC236}">
                <a16:creationId xmlns:a16="http://schemas.microsoft.com/office/drawing/2014/main" id="{326F255A-6C91-4F03-BC4A-AB4FBD2F8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2025-02-10T20:47:53Z</dcterms:created>
  <dcterms:modified xsi:type="dcterms:W3CDTF">2025-02-10T20:47:53Z</dcterms:modified>
</cp:coreProperties>
</file>