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2909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yumin" userId="51b6a025642e91cc" providerId="LiveId" clId="{3FB24FB9-0E44-44CF-85A8-549261762222}"/>
    <pc:docChg chg="modSld">
      <pc:chgData name="park yumin" userId="51b6a025642e91cc" providerId="LiveId" clId="{3FB24FB9-0E44-44CF-85A8-549261762222}" dt="2020-10-28T10:55:13.387" v="0" actId="1076"/>
      <pc:docMkLst>
        <pc:docMk/>
      </pc:docMkLst>
      <pc:sldChg chg="modSp mod">
        <pc:chgData name="park yumin" userId="51b6a025642e91cc" providerId="LiveId" clId="{3FB24FB9-0E44-44CF-85A8-549261762222}" dt="2020-10-28T10:55:13.387" v="0" actId="1076"/>
        <pc:sldMkLst>
          <pc:docMk/>
          <pc:sldMk cId="1436888147" sldId="258"/>
        </pc:sldMkLst>
        <pc:picChg chg="mod">
          <ac:chgData name="park yumin" userId="51b6a025642e91cc" providerId="LiveId" clId="{3FB24FB9-0E44-44CF-85A8-549261762222}" dt="2020-10-28T10:55:13.387" v="0" actId="1076"/>
          <ac:picMkLst>
            <pc:docMk/>
            <pc:sldMk cId="1436888147" sldId="258"/>
            <ac:picMk id="3" creationId="{730FD454-EC55-4A7B-BD58-18EADF386B6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D79E0-C48F-4072-96D7-F1D2DCF3E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D1CE4B-A0B5-4D97-A7AE-8FAF5657B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9BE71-609D-495A-AFC8-D3B60EDF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EC02-AA76-4CEE-8EEF-224EC7F7067E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4931E-C438-418E-9413-0360B8A0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0C314-89E8-4F09-BD03-43CD3486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496A-D257-4978-919C-DF958D4A3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41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3662B-4949-4B08-B9A5-5BBA19B6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96B1E0-D72E-4897-8C8E-269672D5A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0B177-CF3A-49D9-AAE2-500C54FB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EC02-AA76-4CEE-8EEF-224EC7F7067E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ABB7-6ED6-4E09-A710-92919B11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DA44E-418E-4DD4-ACB3-B3F13628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496A-D257-4978-919C-DF958D4A3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B30654-0F9E-4B7A-8F88-708FA65E3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1E1D57-3DC5-49A3-982E-66B2B2A68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84819-8073-4FB8-884F-7E177F45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EC02-AA76-4CEE-8EEF-224EC7F7067E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F4B1C-68E1-4D78-BFCB-D20E6379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820FE-4D2A-4C5D-9542-DED88D5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496A-D257-4978-919C-DF958D4A3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43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7C1B1-8DC8-4CF0-A43C-855D42CE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C3CAA-F160-4810-9DC1-3219AD2C1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B0183-12FA-4076-93EF-469DA057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EC02-AA76-4CEE-8EEF-224EC7F7067E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6922C-4CE0-42DD-862B-AC56AE58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94C45-08B2-469D-B7AC-8DDE6B7C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496A-D257-4978-919C-DF958D4A3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01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0232D-8846-4C6E-88E0-50D6636D7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41E0D-EAD7-4E2F-80A1-E28B6E296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42231-B43F-4CAE-ADA4-4F3A890F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EC02-AA76-4CEE-8EEF-224EC7F7067E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E7A20-B664-4AB7-91E0-1BB48A46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5306D-499E-4185-AFD7-7951F40D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496A-D257-4978-919C-DF958D4A3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1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DE7F9-BF34-4A03-862A-D3743AAD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D8B92-A44D-40F4-82B5-7CD1C3829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1F0112-36F4-4075-9F8C-29728B3BD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1BF6F0-1632-48F9-9976-29B83BB9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EC02-AA76-4CEE-8EEF-224EC7F7067E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5BF321-A2A5-4D10-B28C-BAE03221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42ADA0-183E-4E13-8E92-A65494B0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496A-D257-4978-919C-DF958D4A3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15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FEBD7-CE77-4302-BA16-2528C127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B03948-48C2-425B-BFE6-59B44B7C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4F3721-B13E-42D4-B51D-717E42AD7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DF4DA4-766B-4B57-970D-B24BB1539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371D70-BA11-4367-A49D-18A6F071D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1EFE93-C3B5-43AD-A692-EAEBE8C2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EC02-AA76-4CEE-8EEF-224EC7F7067E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792767-5C99-402B-B15F-71678E35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A6ABD7-A565-4D5C-809A-E6612D05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496A-D257-4978-919C-DF958D4A3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1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30960-0CE1-4D56-A345-9C8845A0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DDF5D8-DDED-45DF-B85C-381A0DEE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EC02-AA76-4CEE-8EEF-224EC7F7067E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31D487-55B4-4987-8C75-341C5D30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3D9D3-F490-4C37-BBC8-9C29CC89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496A-D257-4978-919C-DF958D4A3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30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4788A2-1916-4EEB-B9CC-0DC0B915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EC02-AA76-4CEE-8EEF-224EC7F7067E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F2F98C-EA30-4E2F-8C13-DEC1CC1B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6DF34A-3D2F-4AA8-AC6B-DDD4CA40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496A-D257-4978-919C-DF958D4A3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9840F-DF7F-4656-9BFE-23F63CF7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69394-2B3E-42AA-BFDA-3C9AC96B3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384204-D40F-40E6-943E-6CEA5E432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0F3C57-D959-45A0-AC84-8EE51BC8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EC02-AA76-4CEE-8EEF-224EC7F7067E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F65CBF-6277-433A-B7FA-7A5604D7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1A881-8AD0-4FC9-AFA4-5E8F46E3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496A-D257-4978-919C-DF958D4A3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46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EF876-2942-4DCB-9654-284C3181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C3DCD1-5BA2-4ACA-8292-68C4B59DD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7E0FA0-AB85-432B-BB9B-942D6F936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D6C21-E4C6-4317-B137-8983AD87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EC02-AA76-4CEE-8EEF-224EC7F7067E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726D2B-28E9-40ED-A879-B57B3F24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56CAE7-375C-4199-992E-71CE1644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496A-D257-4978-919C-DF958D4A3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43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43AEA3-630E-48F5-9C98-B590D6FE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61105E-B418-47CA-8617-A0C148370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E6D27-E260-47BC-97E9-511DA2F4A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EC02-AA76-4CEE-8EEF-224EC7F7067E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F5264-D6E0-4675-8EE8-666428E2A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58F03-1077-42B2-BCA6-26BFA77B8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B496A-D257-4978-919C-DF958D4A3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7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2.wdp"/><Relationship Id="rId3" Type="http://schemas.microsoft.com/office/2007/relationships/hdphoto" Target="../media/hdphoto1.wdp"/><Relationship Id="rId7" Type="http://schemas.microsoft.com/office/2007/relationships/hdphoto" Target="../media/hdphoto4.wdp"/><Relationship Id="rId12" Type="http://schemas.openxmlformats.org/officeDocument/2006/relationships/image" Target="../media/image2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5" Type="http://schemas.microsoft.com/office/2007/relationships/hdphoto" Target="../media/hdphoto7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5.wdp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FEA55F-0346-43EE-92ED-2FDA94817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" b="91104" l="8470" r="89891">
                        <a14:foregroundMark x1="25956" y1="9202" x2="25956" y2="9202"/>
                        <a14:foregroundMark x1="69672" y1="5215" x2="69672" y2="5215"/>
                        <a14:foregroundMark x1="73770" y1="920" x2="73770" y2="920"/>
                        <a14:foregroundMark x1="88251" y1="61656" x2="88251" y2="61656"/>
                        <a14:foregroundMark x1="88251" y1="52147" x2="78142" y2="66871"/>
                        <a14:foregroundMark x1="73224" y1="91411" x2="62842" y2="91411"/>
                        <a14:foregroundMark x1="57923" y1="74233" x2="69399" y2="72393"/>
                        <a14:foregroundMark x1="75956" y1="83129" x2="80601" y2="78528"/>
                        <a14:foregroundMark x1="8470" y1="71166" x2="8470" y2="71166"/>
                        <a14:foregroundMark x1="87432" y1="62883" x2="87432" y2="634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84359" y="711865"/>
            <a:ext cx="6101053" cy="54342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957BCF-581D-4BB9-80CF-65F9680A312C}"/>
              </a:ext>
            </a:extLst>
          </p:cNvPr>
          <p:cNvSpPr/>
          <p:nvPr/>
        </p:nvSpPr>
        <p:spPr>
          <a:xfrm>
            <a:off x="1174376" y="711865"/>
            <a:ext cx="1004048" cy="453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북구</a:t>
            </a:r>
          </a:p>
        </p:txBody>
      </p:sp>
    </p:spTree>
    <p:extLst>
      <p:ext uri="{BB962C8B-B14F-4D97-AF65-F5344CB8AC3E}">
        <p14:creationId xmlns:p14="http://schemas.microsoft.com/office/powerpoint/2010/main" val="315898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0FD454-EC55-4A7B-BD58-18EADF386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56" b="91413" l="8960" r="96243">
                        <a14:foregroundMark x1="17630" y1="8864" x2="17630" y2="8864"/>
                        <a14:foregroundMark x1="36127" y1="26039" x2="49422" y2="28532"/>
                        <a14:foregroundMark x1="41618" y1="9141" x2="41618" y2="9141"/>
                        <a14:foregroundMark x1="8960" y1="24931" x2="8960" y2="24931"/>
                        <a14:foregroundMark x1="92486" y1="68421" x2="93064" y2="68421"/>
                        <a14:foregroundMark x1="78035" y1="90859" x2="78035" y2="91413"/>
                        <a14:foregroundMark x1="96243" y1="66482" x2="96243" y2="664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4220" y="1183157"/>
            <a:ext cx="4106398" cy="42844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832A4A7-4300-4DB8-9A1A-E81D0F343613}"/>
              </a:ext>
            </a:extLst>
          </p:cNvPr>
          <p:cNvSpPr/>
          <p:nvPr/>
        </p:nvSpPr>
        <p:spPr>
          <a:xfrm>
            <a:off x="1174376" y="711865"/>
            <a:ext cx="1004048" cy="453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달서구</a:t>
            </a:r>
          </a:p>
        </p:txBody>
      </p:sp>
    </p:spTree>
    <p:extLst>
      <p:ext uri="{BB962C8B-B14F-4D97-AF65-F5344CB8AC3E}">
        <p14:creationId xmlns:p14="http://schemas.microsoft.com/office/powerpoint/2010/main" val="143688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832A4A7-4300-4DB8-9A1A-E81D0F343613}"/>
              </a:ext>
            </a:extLst>
          </p:cNvPr>
          <p:cNvSpPr/>
          <p:nvPr/>
        </p:nvSpPr>
        <p:spPr>
          <a:xfrm>
            <a:off x="1174376" y="711865"/>
            <a:ext cx="1004048" cy="453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동구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964EC2-A6C0-49C4-B755-BD136BDB6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99" b="94924" l="9827" r="88439">
                        <a14:foregroundMark x1="41618" y1="10660" x2="41618" y2="10660"/>
                        <a14:foregroundMark x1="55491" y1="91878" x2="55491" y2="91878"/>
                        <a14:foregroundMark x1="63006" y1="85279" x2="67052" y2="80203"/>
                        <a14:foregroundMark x1="78035" y1="95939" x2="78035" y2="95939"/>
                        <a14:foregroundMark x1="19653" y1="79188" x2="25434" y2="79188"/>
                        <a14:foregroundMark x1="88439" y1="78173" x2="88439" y2="78173"/>
                        <a14:foregroundMark x1="89017" y1="65990" x2="89017" y2="65990"/>
                        <a14:foregroundMark x1="55491" y1="6599" x2="55491" y2="6599"/>
                        <a14:foregroundMark x1="77457" y1="94924" x2="77457" y2="94924"/>
                        <a14:foregroundMark x1="31214" y1="83756" x2="32370" y2="842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7309" y="1237820"/>
            <a:ext cx="3967163" cy="451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0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832A4A7-4300-4DB8-9A1A-E81D0F343613}"/>
              </a:ext>
            </a:extLst>
          </p:cNvPr>
          <p:cNvSpPr/>
          <p:nvPr/>
        </p:nvSpPr>
        <p:spPr>
          <a:xfrm>
            <a:off x="1174376" y="711865"/>
            <a:ext cx="1004048" cy="453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중구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D151FD-2F62-45FD-9B33-714CDFC07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8983" y1="44898" x2="88983" y2="54082"/>
                        <a14:foregroundMark x1="88983" y1="54082" x2="88983" y2="54082"/>
                        <a14:foregroundMark x1="72881" y1="86735" x2="75424" y2="89796"/>
                        <a14:foregroundMark x1="83898" y1="76531" x2="83051" y2="82653"/>
                        <a14:foregroundMark x1="63559" y1="86735" x2="62712" y2="89796"/>
                        <a14:foregroundMark x1="68644" y1="87755" x2="63559" y2="89796"/>
                        <a14:foregroundMark x1="12712" y1="57143" x2="12712" y2="67347"/>
                        <a14:foregroundMark x1="16949" y1="28571" x2="16102" y2="357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3864" y="824676"/>
            <a:ext cx="6240818" cy="518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4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B9EDC3-BFAD-4129-B95D-C145A8ECC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81" b="97187" l="9537" r="93460">
                        <a14:foregroundMark x1="42779" y1="3836" x2="42779" y2="3836"/>
                        <a14:foregroundMark x1="55586" y1="6394" x2="55586" y2="6394"/>
                        <a14:foregroundMark x1="65940" y1="6394" x2="65940" y2="6394"/>
                        <a14:foregroundMark x1="68665" y1="7928" x2="71935" y2="7928"/>
                        <a14:foregroundMark x1="90463" y1="9463" x2="90463" y2="9463"/>
                        <a14:foregroundMark x1="92643" y1="13811" x2="87466" y2="25575"/>
                        <a14:foregroundMark x1="74114" y1="16880" x2="75204" y2="20205"/>
                        <a14:foregroundMark x1="91008" y1="55754" x2="93188" y2="58824"/>
                        <a14:foregroundMark x1="62125" y1="89258" x2="61580" y2="93350"/>
                        <a14:foregroundMark x1="59673" y1="97187" x2="60763" y2="97442"/>
                        <a14:foregroundMark x1="93460" y1="32481" x2="92098" y2="355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3232" y="1165412"/>
            <a:ext cx="4392604" cy="467985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432938-80C1-4C48-A762-35257ACDE87C}"/>
              </a:ext>
            </a:extLst>
          </p:cNvPr>
          <p:cNvSpPr/>
          <p:nvPr/>
        </p:nvSpPr>
        <p:spPr>
          <a:xfrm>
            <a:off x="1174376" y="711865"/>
            <a:ext cx="1004048" cy="453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남구</a:t>
            </a:r>
          </a:p>
        </p:txBody>
      </p:sp>
    </p:spTree>
    <p:extLst>
      <p:ext uri="{BB962C8B-B14F-4D97-AF65-F5344CB8AC3E}">
        <p14:creationId xmlns:p14="http://schemas.microsoft.com/office/powerpoint/2010/main" val="146952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60BE40-3D08-4A84-B1FA-CA6E5D0B6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60" b="93590" l="6171" r="93671">
                        <a14:foregroundMark x1="45570" y1="8120" x2="47152" y2="6838"/>
                        <a14:foregroundMark x1="75791" y1="15812" x2="75791" y2="15812"/>
                        <a14:foregroundMark x1="84019" y1="19658" x2="85285" y2="19658"/>
                        <a14:foregroundMark x1="90823" y1="27350" x2="90665" y2="35684"/>
                        <a14:foregroundMark x1="90665" y1="35684" x2="89873" y2="37179"/>
                        <a14:foregroundMark x1="92563" y1="26923" x2="93987" y2="29701"/>
                        <a14:foregroundMark x1="8228" y1="28846" x2="6487" y2="36752"/>
                        <a14:foregroundMark x1="6487" y1="36752" x2="10759" y2="41239"/>
                        <a14:foregroundMark x1="40032" y1="90812" x2="47310" y2="91453"/>
                        <a14:foregroundMark x1="47310" y1="91453" x2="50316" y2="89530"/>
                        <a14:foregroundMark x1="58386" y1="91667" x2="52690" y2="93590"/>
                        <a14:foregroundMark x1="11709" y1="5983" x2="14557" y2="7479"/>
                        <a14:foregroundMark x1="17880" y1="9829" x2="19937" y2="11752"/>
                        <a14:foregroundMark x1="22785" y1="11966" x2="27532" y2="13248"/>
                        <a14:foregroundMark x1="22152" y1="11752" x2="22152" y2="11752"/>
                        <a14:foregroundMark x1="50949" y1="4701" x2="50949" y2="4701"/>
                        <a14:foregroundMark x1="51266" y1="4060" x2="51266" y2="4060"/>
                        <a14:foregroundMark x1="87500" y1="56197" x2="87500" y2="561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16154" y="1758730"/>
            <a:ext cx="4801705" cy="355569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D17F40F-46A1-4AC8-A11D-0D4C8A837EA0}"/>
              </a:ext>
            </a:extLst>
          </p:cNvPr>
          <p:cNvSpPr/>
          <p:nvPr/>
        </p:nvSpPr>
        <p:spPr>
          <a:xfrm>
            <a:off x="1174376" y="711865"/>
            <a:ext cx="1004048" cy="453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서구</a:t>
            </a:r>
          </a:p>
        </p:txBody>
      </p:sp>
    </p:spTree>
    <p:extLst>
      <p:ext uri="{BB962C8B-B14F-4D97-AF65-F5344CB8AC3E}">
        <p14:creationId xmlns:p14="http://schemas.microsoft.com/office/powerpoint/2010/main" val="343586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D17F40F-46A1-4AC8-A11D-0D4C8A837EA0}"/>
              </a:ext>
            </a:extLst>
          </p:cNvPr>
          <p:cNvSpPr/>
          <p:nvPr/>
        </p:nvSpPr>
        <p:spPr>
          <a:xfrm>
            <a:off x="1174376" y="711865"/>
            <a:ext cx="1004048" cy="453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달성구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A3029D-8378-4990-B55F-DA7D1A90C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55" b="93363" l="8867" r="95567">
                        <a14:foregroundMark x1="34483" y1="21460" x2="34483" y2="21460"/>
                        <a14:foregroundMark x1="34236" y1="10398" x2="34236" y2="10398"/>
                        <a14:foregroundMark x1="34729" y1="5752" x2="34729" y2="5752"/>
                        <a14:foregroundMark x1="35468" y1="2655" x2="35468" y2="2655"/>
                        <a14:foregroundMark x1="91133" y1="50442" x2="91133" y2="51991"/>
                        <a14:foregroundMark x1="95567" y1="54425" x2="95074" y2="56858"/>
                        <a14:foregroundMark x1="22660" y1="90708" x2="18473" y2="93584"/>
                        <a14:foregroundMark x1="8867" y1="70575" x2="8867" y2="736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3899" y="938638"/>
            <a:ext cx="4191583" cy="466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7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B755E9-C24A-4F87-9889-7C6F7691493A}"/>
              </a:ext>
            </a:extLst>
          </p:cNvPr>
          <p:cNvGrpSpPr/>
          <p:nvPr/>
        </p:nvGrpSpPr>
        <p:grpSpPr>
          <a:xfrm>
            <a:off x="2950729" y="197225"/>
            <a:ext cx="6587717" cy="6398958"/>
            <a:chOff x="4349224" y="726142"/>
            <a:chExt cx="5153956" cy="51170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C8FBF68-4F7B-4216-9CAE-65AA7F818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07" b="91104" l="8470" r="89891">
                          <a14:foregroundMark x1="25956" y1="9202" x2="25956" y2="9202"/>
                          <a14:foregroundMark x1="69672" y1="5215" x2="69672" y2="5215"/>
                          <a14:foregroundMark x1="73770" y1="920" x2="73770" y2="920"/>
                          <a14:foregroundMark x1="88251" y1="61656" x2="88251" y2="61656"/>
                          <a14:foregroundMark x1="88251" y1="52147" x2="78142" y2="66871"/>
                          <a14:foregroundMark x1="73224" y1="91411" x2="62842" y2="91411"/>
                          <a14:foregroundMark x1="57923" y1="74233" x2="69399" y2="72393"/>
                          <a14:foregroundMark x1="75956" y1="83129" x2="80601" y2="78528"/>
                          <a14:foregroundMark x1="8470" y1="71166" x2="8470" y2="71166"/>
                          <a14:foregroundMark x1="87432" y1="62883" x2="87432" y2="6349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06353" y="1242862"/>
              <a:ext cx="2015821" cy="179551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6F2053F-A67D-4DD4-A6D8-BD2BD97DE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599" b="94924" l="9827" r="88439">
                          <a14:foregroundMark x1="41618" y1="10660" x2="41618" y2="10660"/>
                          <a14:foregroundMark x1="55491" y1="91878" x2="55491" y2="91878"/>
                          <a14:foregroundMark x1="63006" y1="85279" x2="67052" y2="80203"/>
                          <a14:foregroundMark x1="78035" y1="95939" x2="78035" y2="95939"/>
                          <a14:foregroundMark x1="19653" y1="79188" x2="25434" y2="79188"/>
                          <a14:foregroundMark x1="88439" y1="78173" x2="88439" y2="78173"/>
                          <a14:foregroundMark x1="89017" y1="65990" x2="89017" y2="65990"/>
                          <a14:foregroundMark x1="55491" y1="6599" x2="55491" y2="6599"/>
                          <a14:foregroundMark x1="77457" y1="94924" x2="77457" y2="94924"/>
                          <a14:foregroundMark x1="31214" y1="83756" x2="32370" y2="8426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43757" y="726142"/>
              <a:ext cx="2259423" cy="257287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9A13E85-BA13-47A2-8527-334C0443F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88983" y1="44898" x2="88983" y2="54082"/>
                          <a14:foregroundMark x1="88983" y1="54082" x2="88983" y2="54082"/>
                          <a14:foregroundMark x1="72881" y1="86735" x2="75424" y2="89796"/>
                          <a14:foregroundMark x1="83898" y1="76531" x2="83051" y2="82653"/>
                          <a14:foregroundMark x1="63559" y1="86735" x2="62712" y2="89796"/>
                          <a14:foregroundMark x1="68644" y1="87755" x2="63559" y2="89796"/>
                          <a14:foregroundMark x1="12712" y1="57143" x2="12712" y2="67347"/>
                          <a14:foregroundMark x1="16949" y1="28571" x2="16102" y2="3571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04221" y="2771581"/>
              <a:ext cx="1375072" cy="85613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6558CF4-1BA0-4A24-847C-9EAC6A668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3581" b="97187" l="9537" r="93460">
                          <a14:foregroundMark x1="42779" y1="3836" x2="42779" y2="3836"/>
                          <a14:foregroundMark x1="55586" y1="6394" x2="55586" y2="6394"/>
                          <a14:foregroundMark x1="65940" y1="6394" x2="65940" y2="6394"/>
                          <a14:foregroundMark x1="68665" y1="7928" x2="71935" y2="7928"/>
                          <a14:foregroundMark x1="90463" y1="9463" x2="90463" y2="9463"/>
                          <a14:foregroundMark x1="92643" y1="13811" x2="87466" y2="25575"/>
                          <a14:foregroundMark x1="74114" y1="16880" x2="75204" y2="20205"/>
                          <a14:foregroundMark x1="91008" y1="55754" x2="93188" y2="58824"/>
                          <a14:foregroundMark x1="62125" y1="89258" x2="61580" y2="93350"/>
                          <a14:foregroundMark x1="59673" y1="97187" x2="60763" y2="97442"/>
                          <a14:foregroundMark x1="93460" y1="32481" x2="92098" y2="3555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65140" y="3372490"/>
              <a:ext cx="1753943" cy="1783946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33E57CE-F9C9-4E77-843D-4F7777D3F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4060" b="93590" l="6171" r="93671">
                          <a14:foregroundMark x1="45570" y1="8120" x2="47152" y2="6838"/>
                          <a14:foregroundMark x1="75791" y1="15812" x2="75791" y2="15812"/>
                          <a14:foregroundMark x1="84019" y1="19658" x2="85285" y2="19658"/>
                          <a14:foregroundMark x1="90823" y1="27350" x2="90665" y2="35684"/>
                          <a14:foregroundMark x1="90665" y1="35684" x2="89873" y2="37179"/>
                          <a14:foregroundMark x1="92563" y1="26923" x2="93987" y2="29701"/>
                          <a14:foregroundMark x1="8228" y1="28846" x2="6487" y2="36752"/>
                          <a14:foregroundMark x1="6487" y1="36752" x2="10759" y2="41239"/>
                          <a14:foregroundMark x1="40032" y1="90812" x2="47310" y2="91453"/>
                          <a14:foregroundMark x1="47310" y1="91453" x2="50316" y2="89530"/>
                          <a14:foregroundMark x1="58386" y1="91667" x2="52690" y2="93590"/>
                          <a14:foregroundMark x1="11709" y1="5983" x2="14557" y2="7479"/>
                          <a14:foregroundMark x1="17880" y1="9829" x2="19937" y2="11752"/>
                          <a14:foregroundMark x1="22785" y1="11966" x2="27532" y2="13248"/>
                          <a14:foregroundMark x1="22152" y1="11752" x2="22152" y2="11752"/>
                          <a14:foregroundMark x1="50949" y1="4701" x2="50949" y2="4701"/>
                          <a14:foregroundMark x1="51266" y1="4060" x2="51266" y2="4060"/>
                          <a14:foregroundMark x1="87500" y1="56197" x2="87500" y2="5619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979457" y="2534254"/>
              <a:ext cx="1462655" cy="108310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9E73116-5CD2-4E90-A305-7B1C93A17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7756" b="91413" l="8960" r="96243">
                          <a14:foregroundMark x1="17630" y1="8864" x2="17630" y2="8864"/>
                          <a14:foregroundMark x1="36127" y1="26039" x2="49422" y2="28532"/>
                          <a14:foregroundMark x1="41618" y1="9141" x2="41618" y2="9141"/>
                          <a14:foregroundMark x1="8960" y1="24931" x2="8960" y2="24931"/>
                          <a14:foregroundMark x1="92486" y1="68421" x2="93064" y2="68421"/>
                          <a14:foregroundMark x1="78035" y1="90859" x2="78035" y2="91413"/>
                          <a14:foregroundMark x1="96243" y1="66482" x2="96243" y2="6648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31977" y="3022015"/>
              <a:ext cx="2700884" cy="2821132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2EEDC9A-92DF-4745-94C0-B659D912F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2655" b="93363" l="8867" r="95567">
                          <a14:foregroundMark x1="91133" y1="50442" x2="91133" y2="51991"/>
                          <a14:foregroundMark x1="95567" y1="54425" x2="95074" y2="56858"/>
                          <a14:foregroundMark x1="22660" y1="90708" x2="18473" y2="93584"/>
                          <a14:foregroundMark x1="8867" y1="70575" x2="8867" y2="73673"/>
                          <a14:backgroundMark x1="18227" y1="9735" x2="58128" y2="32965"/>
                          <a14:backgroundMark x1="58128" y1="32965" x2="58374" y2="33186"/>
                          <a14:backgroundMark x1="26108" y1="11283" x2="49754" y2="7965"/>
                          <a14:backgroundMark x1="19212" y1="3761" x2="46059" y2="309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49224" y="3372490"/>
              <a:ext cx="1604682" cy="232898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0E12707-C0C0-4CED-97B5-265592EB6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2655" b="93363" l="8867" r="95567">
                          <a14:foregroundMark x1="34483" y1="21460" x2="34483" y2="21460"/>
                          <a14:foregroundMark x1="34236" y1="10398" x2="34236" y2="10398"/>
                          <a14:foregroundMark x1="34729" y1="5752" x2="34729" y2="5752"/>
                          <a14:foregroundMark x1="35468" y1="2655" x2="35468" y2="2655"/>
                          <a14:backgroundMark x1="17980" y1="42035" x2="83005" y2="78982"/>
                          <a14:backgroundMark x1="86946" y1="39159" x2="9606" y2="89381"/>
                          <a14:backgroundMark x1="22906" y1="50885" x2="74631" y2="57743"/>
                          <a14:backgroundMark x1="74631" y1="57743" x2="92118" y2="57080"/>
                          <a14:backgroundMark x1="89901" y1="46460" x2="87931" y2="72124"/>
                          <a14:backgroundMark x1="80542" y1="50442" x2="99754" y2="57080"/>
                          <a14:backgroundMark x1="36700" y1="55752" x2="10837" y2="84735"/>
                          <a14:backgroundMark x1="47044" y1="75442" x2="17980" y2="94912"/>
                          <a14:backgroundMark x1="7143" y1="69912" x2="18719" y2="6991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09355" y="2604234"/>
              <a:ext cx="2336260" cy="26009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890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</Words>
  <Application>Microsoft Office PowerPoint</Application>
  <PresentationFormat>와이드스크린</PresentationFormat>
  <Paragraphs>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 윤지</dc:creator>
  <cp:lastModifiedBy>park yumin</cp:lastModifiedBy>
  <cp:revision>4</cp:revision>
  <dcterms:created xsi:type="dcterms:W3CDTF">2020-10-27T00:03:44Z</dcterms:created>
  <dcterms:modified xsi:type="dcterms:W3CDTF">2020-10-28T10:55:43Z</dcterms:modified>
</cp:coreProperties>
</file>