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6"/>
  </p:notesMasterIdLst>
  <p:sldIdLst>
    <p:sldId id="256" r:id="rId2"/>
    <p:sldId id="448" r:id="rId3"/>
    <p:sldId id="449" r:id="rId4"/>
    <p:sldId id="447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F7C6C2FB-27F1-4C54-84AD-CB6625FEB4C3}">
          <p14:sldIdLst>
            <p14:sldId id="256"/>
            <p14:sldId id="448"/>
            <p14:sldId id="449"/>
            <p14:sldId id="4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79006" autoAdjust="0"/>
  </p:normalViewPr>
  <p:slideViewPr>
    <p:cSldViewPr>
      <p:cViewPr varScale="1">
        <p:scale>
          <a:sx n="67" d="100"/>
          <a:sy n="67" d="100"/>
        </p:scale>
        <p:origin x="1677" y="41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3E5292-C197-4B29-8ABD-C7AEB5E0B154}" type="datetimeFigureOut">
              <a:rPr lang="en-US" altLang="zh-CN"/>
              <a:pPr>
                <a:defRPr/>
              </a:pPr>
              <a:t>7/2/2018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C119E0-CEE4-4FF8-83B2-DC856A2C17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48963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9393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749300" y="2438402"/>
            <a:ext cx="7315200" cy="1956197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>
            <a:off x="228600" y="673895"/>
            <a:ext cx="5410200" cy="719623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3600" smtClean="0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749300" y="2438402"/>
            <a:ext cx="228600" cy="1956197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7" name="Rectangle 15"/>
          <p:cNvSpPr/>
          <p:nvPr/>
        </p:nvSpPr>
        <p:spPr>
          <a:xfrm>
            <a:off x="269854" y="665099"/>
            <a:ext cx="140865" cy="73123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063625" y="2676526"/>
            <a:ext cx="6858000" cy="1514475"/>
          </a:xfr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22254" y="726666"/>
            <a:ext cx="5140347" cy="568735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2209801" y="4800600"/>
            <a:ext cx="5053013" cy="1600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728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749300" y="2438402"/>
            <a:ext cx="7315200" cy="1956197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749300" y="2438402"/>
            <a:ext cx="228600" cy="1956197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063625" y="2676526"/>
            <a:ext cx="6858000" cy="1514475"/>
          </a:xfrm>
        </p:spPr>
        <p:txBody>
          <a:bodyPr anchor="ctr"/>
          <a:lstStyle>
            <a:lvl1pPr algn="ctr"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82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 sz="24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 sz="2400"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 sz="1800"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 sz="1600"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55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258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87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Text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724400" cy="49377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5334000" y="1219200"/>
            <a:ext cx="0" cy="493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019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683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657600" y="3048002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谢  谢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8082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Straight Connector 27"/>
          <p:cNvSpPr>
            <a:spLocks noChangeShapeType="1"/>
          </p:cNvSpPr>
          <p:nvPr userDrawn="1"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latin typeface="+mn-ea"/>
              <a:ea typeface="+mn-ea"/>
            </a:endParaRPr>
          </a:p>
        </p:txBody>
      </p:sp>
      <p:sp>
        <p:nvSpPr>
          <p:cNvPr id="16" name="Footer Placeholder 2"/>
          <p:cNvSpPr txBox="1">
            <a:spLocks/>
          </p:cNvSpPr>
          <p:nvPr userDrawn="1"/>
        </p:nvSpPr>
        <p:spPr>
          <a:xfrm>
            <a:off x="3048000" y="6362436"/>
            <a:ext cx="2971800" cy="365125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Cambria" panose="020405030504060302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sz="1400" dirty="0" smtClean="0">
                <a:latin typeface="+mn-ea"/>
                <a:ea typeface="+mn-ea"/>
              </a:rPr>
              <a:t>《</a:t>
            </a:r>
            <a:r>
              <a:rPr lang="zh-CN" altLang="en-US" sz="1400" dirty="0" smtClean="0">
                <a:latin typeface="+mn-ea"/>
                <a:ea typeface="+mn-ea"/>
              </a:rPr>
              <a:t>神经网络与深度学习</a:t>
            </a:r>
            <a:r>
              <a:rPr lang="en-US" altLang="zh-CN" sz="1400" dirty="0" smtClean="0">
                <a:latin typeface="+mn-ea"/>
                <a:ea typeface="+mn-ea"/>
              </a:rPr>
              <a:t>》</a:t>
            </a:r>
            <a:endParaRPr lang="zh-CN" altLang="zh-CN" sz="1400" dirty="0">
              <a:latin typeface="+mn-ea"/>
              <a:ea typeface="+mn-ea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229600" y="6362436"/>
            <a:ext cx="3754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7A0AC270-0923-4589-A51D-6091E7C5371F}" type="slidenum">
              <a:rPr lang="zh-CN" altLang="en-US" sz="1400" kern="1200" smtClean="0">
                <a:solidFill>
                  <a:schemeClr val="tx2"/>
                </a:solidFill>
                <a:latin typeface="+mn-ea"/>
                <a:ea typeface="+mn-ea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altLang="zh-CN" sz="1400" kern="1200" dirty="0">
              <a:solidFill>
                <a:schemeClr val="tx2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31" r:id="rId2"/>
    <p:sldLayoutId id="2147483824" r:id="rId3"/>
    <p:sldLayoutId id="2147483828" r:id="rId4"/>
    <p:sldLayoutId id="2147483826" r:id="rId5"/>
    <p:sldLayoutId id="2147483832" r:id="rId6"/>
    <p:sldLayoutId id="2147483830" r:id="rId7"/>
    <p:sldLayoutId id="2147483829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04788" indent="-204788" algn="l" rtl="0" eaLnBrk="0" fontAlgn="base" hangingPunct="0">
        <a:spcBef>
          <a:spcPts val="45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lang="en-US" altLang="zh-CN" sz="3200" kern="1200" dirty="0" smtClean="0">
          <a:solidFill>
            <a:schemeClr val="tx2"/>
          </a:solidFill>
          <a:latin typeface="+mn-ea"/>
          <a:ea typeface="+mn-ea"/>
          <a:cs typeface="Arial" panose="020B0604020202020204" pitchFamily="34" charset="0"/>
        </a:defRPr>
      </a:lvl1pPr>
      <a:lvl2pPr marL="410766" indent="-204788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800" kern="120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616744" indent="-171450" algn="l" rtl="0" eaLnBrk="0" fontAlgn="base" hangingPunct="0">
        <a:spcBef>
          <a:spcPts val="375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822722" indent="-171450" algn="l" rtl="0" eaLnBrk="0" fontAlgn="base" hangingPunct="0">
        <a:spcBef>
          <a:spcPts val="300"/>
        </a:spcBef>
        <a:spcAft>
          <a:spcPct val="0"/>
        </a:spcAft>
        <a:buClr>
          <a:srgbClr val="CF5716"/>
        </a:buClr>
        <a:buSzPct val="70000"/>
        <a:buFont typeface="Wingdings" panose="05000000000000000000" pitchFamily="2" charset="2"/>
        <a:buChar char=""/>
        <a:defRPr sz="20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1028700" indent="-171450" algn="l" rtl="0" eaLnBrk="0" fontAlgn="base" hangingPunct="0">
        <a:spcBef>
          <a:spcPts val="225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1234440" indent="-13716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ndl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无监督模型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神经网络与深度学习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://nndl.github.io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自编码器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编码器（</a:t>
            </a:r>
            <a:r>
              <a:rPr lang="en-US" altLang="zh-CN" dirty="0"/>
              <a:t>Encoder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解码器（</a:t>
            </a:r>
            <a:r>
              <a:rPr lang="en-US" altLang="zh-CN" dirty="0"/>
              <a:t>Decoder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自编码器的学习目标是最小化重构</a:t>
            </a:r>
            <a:r>
              <a:rPr lang="zh-CN" altLang="en-US" dirty="0" smtClean="0"/>
              <a:t>错误：</a:t>
            </a:r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233196"/>
            <a:ext cx="1667108" cy="533474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527" y="1842870"/>
            <a:ext cx="1657581" cy="438211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62400"/>
            <a:ext cx="3391373" cy="1762371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16" y="3357477"/>
            <a:ext cx="3162741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4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降噪自编码器</a:t>
            </a:r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41" y="2057400"/>
            <a:ext cx="8630718" cy="3515206"/>
          </a:xfrm>
        </p:spPr>
      </p:pic>
    </p:spTree>
    <p:extLst>
      <p:ext uri="{BB962C8B-B14F-4D97-AF65-F5344CB8AC3E}">
        <p14:creationId xmlns:p14="http://schemas.microsoft.com/office/powerpoint/2010/main" val="287864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52800" y="4038600"/>
            <a:ext cx="2313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https://nndl.github.io/</a:t>
            </a:r>
          </a:p>
        </p:txBody>
      </p:sp>
    </p:spTree>
    <p:extLst>
      <p:ext uri="{BB962C8B-B14F-4D97-AF65-F5344CB8AC3E}">
        <p14:creationId xmlns:p14="http://schemas.microsoft.com/office/powerpoint/2010/main" val="178499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qxp">
      <a:dk1>
        <a:srgbClr val="2A4A75"/>
      </a:dk1>
      <a:lt1>
        <a:sysClr val="window" lastClr="FFFFFF"/>
      </a:lt1>
      <a:dk2>
        <a:srgbClr val="2A4A75"/>
      </a:dk2>
      <a:lt2>
        <a:srgbClr val="DEF5FA"/>
      </a:lt2>
      <a:accent1>
        <a:srgbClr val="1C314E"/>
      </a:accent1>
      <a:accent2>
        <a:srgbClr val="EB641B"/>
      </a:accent2>
      <a:accent3>
        <a:srgbClr val="DA1F28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qxp">
      <a:majorFont>
        <a:latin typeface="Helvetica"/>
        <a:ea typeface="微软雅黑"/>
        <a:cs typeface=""/>
      </a:majorFont>
      <a:minorFont>
        <a:latin typeface="Helvetica"/>
        <a:ea typeface="华文楷体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wrap="none">
        <a:spAutoFit/>
      </a:bodyPr>
      <a:lstStyle>
        <a:defPPr>
          <a:defRPr sz="2400" dirty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17612</TotalTime>
  <Words>44</Words>
  <Application>Microsoft Office PowerPoint</Application>
  <PresentationFormat>全屏显示(4:3)</PresentationFormat>
  <Paragraphs>11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华文楷体</vt:lpstr>
      <vt:lpstr>华文细黑</vt:lpstr>
      <vt:lpstr>宋体</vt:lpstr>
      <vt:lpstr>微软雅黑</vt:lpstr>
      <vt:lpstr>Arial</vt:lpstr>
      <vt:lpstr>Calibri</vt:lpstr>
      <vt:lpstr>Cambria</vt:lpstr>
      <vt:lpstr>Helvetica</vt:lpstr>
      <vt:lpstr>Wingdings</vt:lpstr>
      <vt:lpstr>Wingdings 3</vt:lpstr>
      <vt:lpstr>Origin</vt:lpstr>
      <vt:lpstr>无监督模型</vt:lpstr>
      <vt:lpstr>自编码器</vt:lpstr>
      <vt:lpstr>降噪自编码器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Branding Roadmap Template</dc:title>
  <dc:creator>Xipeng Qiu</dc:creator>
  <cp:lastModifiedBy>Qiu Xipeng</cp:lastModifiedBy>
  <cp:revision>1738</cp:revision>
  <dcterms:created xsi:type="dcterms:W3CDTF">2009-03-19T21:17:53Z</dcterms:created>
  <dcterms:modified xsi:type="dcterms:W3CDTF">2018-07-02T07:21:30Z</dcterms:modified>
</cp:coreProperties>
</file>