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216FC-46AC-48B5-9BDA-6EC69BBFD050}" type="datetimeFigureOut">
              <a:rPr lang="zh-CN" altLang="en-US" smtClean="0"/>
              <a:pPr/>
              <a:t>2011-06-17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AF4F5-FE5E-48BE-8F27-DB34FBCC3C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AF4F5-FE5E-48BE-8F27-DB34FBCC3C5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2011-06-17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2011-06-17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2011-06-17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2011-06-17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2011-06-17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2011-06-17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2011-06-17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2011-06-17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2011-06-17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2011-06-17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2011-06-17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2011-06-17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00100" y="1714488"/>
            <a:ext cx="6929486" cy="26432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00100" y="5357826"/>
            <a:ext cx="6929486" cy="6429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各操作系统的内部实现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42976" y="1928802"/>
            <a:ext cx="5929354" cy="6429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42976" y="2714620"/>
            <a:ext cx="5929354" cy="6429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142976" y="3500438"/>
            <a:ext cx="5929354" cy="6429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389999" y="1785926"/>
            <a:ext cx="492443" cy="32147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  <a:cs typeface="Verdana" pitchFamily="34" charset="0"/>
              </a:rPr>
              <a:t>Zend Memory Manager</a:t>
            </a:r>
            <a:endParaRPr lang="zh-CN" altLang="en-US" sz="2000" b="1" dirty="0">
              <a:latin typeface="华文楷体" pitchFamily="2" charset="-122"/>
              <a:ea typeface="华文楷体" pitchFamily="2" charset="-122"/>
              <a:cs typeface="Verdan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43240" y="2071678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接口层（</a:t>
            </a:r>
            <a:r>
              <a:rPr lang="en-US" altLang="zh-CN" dirty="0" smtClean="0"/>
              <a:t>emalloc/efree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14678" y="2857496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堆层（</a:t>
            </a:r>
            <a:r>
              <a:rPr lang="en-US" altLang="zh-CN" dirty="0" smtClean="0"/>
              <a:t>heap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143240" y="3631172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存储层（</a:t>
            </a:r>
            <a:r>
              <a:rPr lang="en-US" altLang="zh-CN" dirty="0" smtClean="0"/>
              <a:t>storage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000100" y="642918"/>
            <a:ext cx="6929486" cy="714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43108" y="785794"/>
            <a:ext cx="450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应用层：内核内部调用</a:t>
            </a:r>
            <a:r>
              <a:rPr lang="en-US" altLang="zh-CN" dirty="0" smtClean="0"/>
              <a:t>/</a:t>
            </a:r>
            <a:r>
              <a:rPr lang="zh-CN" altLang="en-US" dirty="0" smtClean="0"/>
              <a:t>扩展调用等</a:t>
            </a:r>
            <a:endParaRPr lang="zh-CN" altLang="en-US" dirty="0"/>
          </a:p>
        </p:txBody>
      </p:sp>
      <p:sp>
        <p:nvSpPr>
          <p:cNvPr id="20" name="下箭头 19"/>
          <p:cNvSpPr/>
          <p:nvPr/>
        </p:nvSpPr>
        <p:spPr>
          <a:xfrm>
            <a:off x="1714480" y="4214818"/>
            <a:ext cx="214314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下箭头 21"/>
          <p:cNvSpPr/>
          <p:nvPr/>
        </p:nvSpPr>
        <p:spPr>
          <a:xfrm>
            <a:off x="3214678" y="4214818"/>
            <a:ext cx="214314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下箭头 22"/>
          <p:cNvSpPr/>
          <p:nvPr/>
        </p:nvSpPr>
        <p:spPr>
          <a:xfrm>
            <a:off x="4929190" y="4214818"/>
            <a:ext cx="214314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下箭头 23"/>
          <p:cNvSpPr/>
          <p:nvPr/>
        </p:nvSpPr>
        <p:spPr>
          <a:xfrm>
            <a:off x="6500826" y="4214818"/>
            <a:ext cx="214314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071538" y="4929198"/>
            <a:ext cx="1357322" cy="35719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win32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643174" y="4929198"/>
            <a:ext cx="1357322" cy="35719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malloc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286248" y="4929198"/>
            <a:ext cx="1500198" cy="35719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mmap_anon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6000760" y="4929198"/>
            <a:ext cx="1357322" cy="35719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mmap_zero</a:t>
            </a:r>
            <a:endParaRPr lang="zh-CN" altLang="en-US" dirty="0"/>
          </a:p>
        </p:txBody>
      </p:sp>
      <p:sp>
        <p:nvSpPr>
          <p:cNvPr id="30" name="上箭头 29"/>
          <p:cNvSpPr/>
          <p:nvPr/>
        </p:nvSpPr>
        <p:spPr>
          <a:xfrm>
            <a:off x="3857620" y="1428736"/>
            <a:ext cx="357190" cy="3571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7624" y="764704"/>
            <a:ext cx="19050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672" y="908720"/>
            <a:ext cx="1231337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0800000">
            <a:off x="1259632" y="1052736"/>
            <a:ext cx="48577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59832" y="908720"/>
            <a:ext cx="1231337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0800000">
            <a:off x="2646065" y="980729"/>
            <a:ext cx="48577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27784" y="1052736"/>
            <a:ext cx="48577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2791" y="908720"/>
            <a:ext cx="1231337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0800000">
            <a:off x="4079024" y="980729"/>
            <a:ext cx="48577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60743" y="1052736"/>
            <a:ext cx="48577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673" y="1628800"/>
            <a:ext cx="1231337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0800000">
            <a:off x="1259633" y="1772816"/>
            <a:ext cx="48577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59833" y="1628800"/>
            <a:ext cx="1231337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0800000">
            <a:off x="2646066" y="1700809"/>
            <a:ext cx="48577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27785" y="1772816"/>
            <a:ext cx="48577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2792" y="1628800"/>
            <a:ext cx="1231337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0800000">
            <a:off x="4079025" y="1700809"/>
            <a:ext cx="48577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60744" y="1772816"/>
            <a:ext cx="48577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673" y="2276872"/>
            <a:ext cx="1231337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0800000">
            <a:off x="1259633" y="2420888"/>
            <a:ext cx="48577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59833" y="2276872"/>
            <a:ext cx="1231337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0800000">
            <a:off x="2646066" y="2348881"/>
            <a:ext cx="48577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27785" y="2420888"/>
            <a:ext cx="48577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2792" y="2276872"/>
            <a:ext cx="1231337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0800000">
            <a:off x="4079025" y="2348881"/>
            <a:ext cx="48577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60744" y="2420888"/>
            <a:ext cx="485775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37</Words>
  <Application>Microsoft Office PowerPoint</Application>
  <PresentationFormat>On-screen Show (4:3)</PresentationFormat>
  <Paragraphs>11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主题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yoyo</dc:creator>
  <cp:lastModifiedBy>YlmF</cp:lastModifiedBy>
  <cp:revision>12</cp:revision>
  <dcterms:created xsi:type="dcterms:W3CDTF">2011-06-08T12:27:20Z</dcterms:created>
  <dcterms:modified xsi:type="dcterms:W3CDTF">2011-06-17T01:59:43Z</dcterms:modified>
</cp:coreProperties>
</file>