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57356" y="1500174"/>
            <a:ext cx="157163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00496" y="3286124"/>
            <a:ext cx="421484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57356" y="3857628"/>
            <a:ext cx="157163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286644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00496" y="1142984"/>
            <a:ext cx="421484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929190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43636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语法分析器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86644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43636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00628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中间代码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500430" y="1714488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3500431" y="3929066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500430" y="4214818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5715008" y="2928934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6072198" y="2928934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554" y="521495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虚拟机体系结构图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4810" y="1500174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解释层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4822" y="3429000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中间数据层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yoyo</cp:lastModifiedBy>
  <cp:revision>14</cp:revision>
  <dcterms:created xsi:type="dcterms:W3CDTF">2011-08-12T03:16:01Z</dcterms:created>
  <dcterms:modified xsi:type="dcterms:W3CDTF">2011-08-12T06:58:34Z</dcterms:modified>
</cp:coreProperties>
</file>