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B216FC-46AC-48B5-9BDA-6EC69BBFD050}" type="datetimeFigureOut">
              <a:rPr lang="zh-CN" altLang="en-US" smtClean="0"/>
              <a:pPr/>
              <a:t>2011-06-19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9AF4F5-FE5E-48BE-8F27-DB34FBCC3C5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9AF4F5-FE5E-48BE-8F27-DB34FBCC3C5E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free_buckets</a:t>
            </a:r>
            <a:r>
              <a:rPr lang="zh-CN" altLang="en-US" smtClean="0"/>
              <a:t>列表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9AF4F5-FE5E-48BE-8F27-DB34FBCC3C5E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2011-06-19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2011-06-19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2011-06-19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2011-06-19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2011-06-19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2011-06-19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2011-06-19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2011-06-19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2011-06-19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2011-06-19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2011-06-19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2011-06-19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00100" y="1714488"/>
            <a:ext cx="6929486" cy="264320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000100" y="5357826"/>
            <a:ext cx="6929486" cy="64294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各操作系统的内部实现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142976" y="1928802"/>
            <a:ext cx="5929354" cy="64294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142976" y="2714620"/>
            <a:ext cx="5929354" cy="64294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142976" y="3500438"/>
            <a:ext cx="5929354" cy="64294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7389999" y="1785926"/>
            <a:ext cx="492443" cy="321471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2000" b="1" dirty="0" smtClean="0">
                <a:latin typeface="华文楷体" pitchFamily="2" charset="-122"/>
                <a:ea typeface="华文楷体" pitchFamily="2" charset="-122"/>
                <a:cs typeface="Verdana" pitchFamily="34" charset="0"/>
              </a:rPr>
              <a:t>Zend Memory Manager</a:t>
            </a:r>
            <a:endParaRPr lang="zh-CN" altLang="en-US" sz="2000" b="1" dirty="0">
              <a:latin typeface="华文楷体" pitchFamily="2" charset="-122"/>
              <a:ea typeface="华文楷体" pitchFamily="2" charset="-122"/>
              <a:cs typeface="Verdana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143240" y="2071678"/>
            <a:ext cx="2428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接口层（</a:t>
            </a:r>
            <a:r>
              <a:rPr lang="en-US" altLang="zh-CN" dirty="0" smtClean="0"/>
              <a:t>emalloc/efree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214678" y="2857496"/>
            <a:ext cx="2071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堆层（</a:t>
            </a:r>
            <a:r>
              <a:rPr lang="en-US" altLang="zh-CN" dirty="0" smtClean="0"/>
              <a:t>heap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143240" y="3631172"/>
            <a:ext cx="2428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存储层（</a:t>
            </a:r>
            <a:r>
              <a:rPr lang="en-US" altLang="zh-CN" dirty="0" smtClean="0"/>
              <a:t>storage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1000100" y="642918"/>
            <a:ext cx="6929486" cy="7143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2143108" y="785794"/>
            <a:ext cx="4500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应用层：内核内部调用</a:t>
            </a:r>
            <a:r>
              <a:rPr lang="en-US" altLang="zh-CN" dirty="0" smtClean="0"/>
              <a:t>/</a:t>
            </a:r>
            <a:r>
              <a:rPr lang="zh-CN" altLang="en-US" dirty="0" smtClean="0"/>
              <a:t>扩展调用等</a:t>
            </a:r>
            <a:endParaRPr lang="zh-CN" altLang="en-US" dirty="0"/>
          </a:p>
        </p:txBody>
      </p:sp>
      <p:sp>
        <p:nvSpPr>
          <p:cNvPr id="20" name="下箭头 19"/>
          <p:cNvSpPr/>
          <p:nvPr/>
        </p:nvSpPr>
        <p:spPr>
          <a:xfrm>
            <a:off x="1714480" y="4214818"/>
            <a:ext cx="214314" cy="7143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下箭头 21"/>
          <p:cNvSpPr/>
          <p:nvPr/>
        </p:nvSpPr>
        <p:spPr>
          <a:xfrm>
            <a:off x="3214678" y="4214818"/>
            <a:ext cx="214314" cy="7143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下箭头 22"/>
          <p:cNvSpPr/>
          <p:nvPr/>
        </p:nvSpPr>
        <p:spPr>
          <a:xfrm>
            <a:off x="4929190" y="4214818"/>
            <a:ext cx="214314" cy="7143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下箭头 23"/>
          <p:cNvSpPr/>
          <p:nvPr/>
        </p:nvSpPr>
        <p:spPr>
          <a:xfrm>
            <a:off x="6500826" y="4214818"/>
            <a:ext cx="214314" cy="7143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1071538" y="4929198"/>
            <a:ext cx="1357322" cy="35719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win32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2643174" y="4929198"/>
            <a:ext cx="1357322" cy="35719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malloc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4286248" y="4929198"/>
            <a:ext cx="1500198" cy="35719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mmap_anon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6000760" y="4929198"/>
            <a:ext cx="1357322" cy="35719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mmap_zero</a:t>
            </a:r>
            <a:endParaRPr lang="zh-CN" altLang="en-US" dirty="0"/>
          </a:p>
        </p:txBody>
      </p:sp>
      <p:sp>
        <p:nvSpPr>
          <p:cNvPr id="30" name="上箭头 29"/>
          <p:cNvSpPr/>
          <p:nvPr/>
        </p:nvSpPr>
        <p:spPr>
          <a:xfrm>
            <a:off x="3857620" y="1428736"/>
            <a:ext cx="357190" cy="35719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87624" y="764704"/>
            <a:ext cx="190500" cy="195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619672" y="908720"/>
            <a:ext cx="1231337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 rot="10800000">
            <a:off x="1259632" y="1052736"/>
            <a:ext cx="485775" cy="7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59832" y="908720"/>
            <a:ext cx="1231337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 rot="10800000">
            <a:off x="2646065" y="980729"/>
            <a:ext cx="485775" cy="7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627784" y="1052736"/>
            <a:ext cx="485775" cy="7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492791" y="908720"/>
            <a:ext cx="1231337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 rot="10800000">
            <a:off x="4079024" y="980729"/>
            <a:ext cx="485775" cy="7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060743" y="1052736"/>
            <a:ext cx="485775" cy="7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619673" y="1628800"/>
            <a:ext cx="1231337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 rot="10800000">
            <a:off x="1259633" y="1772816"/>
            <a:ext cx="485775" cy="7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59833" y="1628800"/>
            <a:ext cx="1231337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 rot="10800000">
            <a:off x="2646066" y="1700809"/>
            <a:ext cx="485775" cy="7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627785" y="1772816"/>
            <a:ext cx="485775" cy="7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492792" y="1628800"/>
            <a:ext cx="1231337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 rot="10800000">
            <a:off x="4079025" y="1700809"/>
            <a:ext cx="485775" cy="7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060744" y="1772816"/>
            <a:ext cx="485775" cy="7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619673" y="2276872"/>
            <a:ext cx="1231337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 rot="10800000">
            <a:off x="1259633" y="2420888"/>
            <a:ext cx="485775" cy="7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59833" y="2276872"/>
            <a:ext cx="1231337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 rot="10800000">
            <a:off x="2646066" y="2348881"/>
            <a:ext cx="485775" cy="7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627785" y="2420888"/>
            <a:ext cx="485775" cy="7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492792" y="2276872"/>
            <a:ext cx="1231337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 rot="10800000">
            <a:off x="4079025" y="2348881"/>
            <a:ext cx="485775" cy="7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060744" y="2420888"/>
            <a:ext cx="485775" cy="7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87624" y="3564607"/>
            <a:ext cx="190500" cy="195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619672" y="3717032"/>
            <a:ext cx="1231337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 rot="10800000">
            <a:off x="1259632" y="3861048"/>
            <a:ext cx="485775" cy="7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59832" y="3717032"/>
            <a:ext cx="1231337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 rot="10800000">
            <a:off x="2646065" y="3789041"/>
            <a:ext cx="485775" cy="7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627784" y="3861048"/>
            <a:ext cx="485775" cy="7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8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492791" y="3717032"/>
            <a:ext cx="1231337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 rot="10800000">
            <a:off x="4079024" y="3789041"/>
            <a:ext cx="485775" cy="7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0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060743" y="3861048"/>
            <a:ext cx="485775" cy="7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619672" y="4437112"/>
            <a:ext cx="1231337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2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 rot="10800000">
            <a:off x="1259632" y="4581128"/>
            <a:ext cx="485775" cy="7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59832" y="4437112"/>
            <a:ext cx="1231337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4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 rot="10800000">
            <a:off x="2646065" y="4509121"/>
            <a:ext cx="485775" cy="7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5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627784" y="4581128"/>
            <a:ext cx="485775" cy="7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6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492791" y="4437112"/>
            <a:ext cx="1231337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7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 rot="10800000">
            <a:off x="4079024" y="4509121"/>
            <a:ext cx="485775" cy="7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8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060743" y="4581128"/>
            <a:ext cx="485775" cy="7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619672" y="5013176"/>
            <a:ext cx="1231337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0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 rot="10800000">
            <a:off x="1259632" y="5157192"/>
            <a:ext cx="485775" cy="7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59832" y="5013176"/>
            <a:ext cx="1231337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2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 rot="10800000">
            <a:off x="2646065" y="5085185"/>
            <a:ext cx="485775" cy="7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3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627784" y="5157192"/>
            <a:ext cx="485775" cy="7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4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492791" y="5013176"/>
            <a:ext cx="1231337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5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 rot="10800000">
            <a:off x="4079024" y="5085185"/>
            <a:ext cx="485775" cy="7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6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060743" y="5157192"/>
            <a:ext cx="485775" cy="7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9" name="TextBox 68"/>
          <p:cNvSpPr txBox="1"/>
          <p:nvPr/>
        </p:nvSpPr>
        <p:spPr>
          <a:xfrm>
            <a:off x="1043608" y="2780928"/>
            <a:ext cx="461665" cy="86409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………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755576" y="980728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0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755576" y="1619508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1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755576" y="2195572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2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55576" y="5003884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63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755576" y="4365104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62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755576" y="3717032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61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1475656" y="5733256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PHP</a:t>
            </a:r>
            <a:r>
              <a:rPr lang="zh-CN" altLang="en-US" dirty="0" smtClean="0"/>
              <a:t>内存管理</a:t>
            </a:r>
            <a:r>
              <a:rPr lang="en-US" altLang="zh-CN" dirty="0" err="1" smtClean="0"/>
              <a:t>free_buckets</a:t>
            </a:r>
            <a:r>
              <a:rPr lang="zh-CN" altLang="en-US" dirty="0" smtClean="0"/>
              <a:t>列表结构图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54</Words>
  <Application>Microsoft Office PowerPoint</Application>
  <PresentationFormat>On-screen Show (4:3)</PresentationFormat>
  <Paragraphs>21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主题</vt:lpstr>
      <vt:lpstr>Slide 1</vt:lpstr>
      <vt:lpstr>Slide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yoyo</dc:creator>
  <cp:lastModifiedBy>YlmF</cp:lastModifiedBy>
  <cp:revision>21</cp:revision>
  <dcterms:created xsi:type="dcterms:W3CDTF">2011-06-08T12:27:20Z</dcterms:created>
  <dcterms:modified xsi:type="dcterms:W3CDTF">2011-06-19T10:37:29Z</dcterms:modified>
</cp:coreProperties>
</file>