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100" d="100"/>
          <a:sy n="100" d="100"/>
        </p:scale>
        <p:origin x="115" y="-48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8CE1260-56B5-49F3-8374-FEB58279DE6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1B37E9-FAE6-48CD-94A8-5B2A2DC34583}"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8CE1260-56B5-49F3-8374-FEB58279DE6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1B37E9-FAE6-48CD-94A8-5B2A2DC34583}"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8CE1260-56B5-49F3-8374-FEB58279DE6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1B37E9-FAE6-48CD-94A8-5B2A2DC34583}"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8CE1260-56B5-49F3-8374-FEB58279DE6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1B37E9-FAE6-48CD-94A8-5B2A2DC34583}"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8CE1260-56B5-49F3-8374-FEB58279DE6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1B37E9-FAE6-48CD-94A8-5B2A2DC34583}"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98CE1260-56B5-49F3-8374-FEB58279DE6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1B37E9-FAE6-48CD-94A8-5B2A2DC34583}"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98CE1260-56B5-49F3-8374-FEB58279DE6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1B37E9-FAE6-48CD-94A8-5B2A2DC34583}"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8CE1260-56B5-49F3-8374-FEB58279DE69}"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1B37E9-FAE6-48CD-94A8-5B2A2DC34583}"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CE1260-56B5-49F3-8374-FEB58279DE69}"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1B37E9-FAE6-48CD-94A8-5B2A2DC34583}"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8CE1260-56B5-49F3-8374-FEB58279DE6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1B37E9-FAE6-48CD-94A8-5B2A2DC34583}"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8CE1260-56B5-49F3-8374-FEB58279DE6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1B37E9-FAE6-48CD-94A8-5B2A2DC34583}"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p:cNvPicPr>
            <a:picLocks noChangeAspect="1"/>
          </p:cNvPicPr>
          <p:nvPr/>
        </p:nvPicPr>
        <p:blipFill rotWithShape="1">
          <a:blip r:embed="rId3">
            <a:extLst>
              <a:ext uri="{28A0092B-C50C-407E-A947-70E740481C1C}">
                <a14:useLocalDpi xmlns:a14="http://schemas.microsoft.com/office/drawing/2010/main" val="0"/>
              </a:ext>
            </a:extLst>
          </a:blip>
          <a:srcRect l="71716" t="24864" r="19819" b="60390"/>
          <a:stretch>
            <a:fillRect/>
          </a:stretch>
        </p:blipFill>
        <p:spPr>
          <a:xfrm>
            <a:off x="9133114" y="876298"/>
            <a:ext cx="1306286" cy="979715"/>
          </a:xfrm>
          <a:prstGeom prst="rect">
            <a:avLst/>
          </a:prstGeom>
        </p:spPr>
      </p:pic>
      <p:sp>
        <p:nvSpPr>
          <p:cNvPr id="8" name="TextBox 7"/>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endParaRPr lang="en-US"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4" name="TextBox 13"/>
          <p:cNvSpPr txBox="1"/>
          <p:nvPr/>
        </p:nvSpPr>
        <p:spPr>
          <a:xfrm>
            <a:off x="979714" y="5224829"/>
            <a:ext cx="4598818" cy="706755"/>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IN" altLang="en-US" sz="2000" b="1" dirty="0">
                <a:latin typeface="Calibri" panose="020F0502020204030204" pitchFamily="34" charset="0"/>
                <a:ea typeface="Calibri" panose="020F0502020204030204" pitchFamily="34" charset="0"/>
                <a:cs typeface="Calibri" panose="020F0502020204030204" pitchFamily="34" charset="0"/>
              </a:rPr>
              <a:t>KEERTHANA J</a:t>
            </a:r>
            <a:endParaRPr lang="en-US" sz="2000" b="1"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au6130211040</a:t>
            </a:r>
            <a:r>
              <a:rPr lang="en-IN" altLang="en-US" sz="2000" b="1" dirty="0">
                <a:latin typeface="Calibri" panose="020F0502020204030204" pitchFamily="34" charset="0"/>
                <a:ea typeface="Calibri" panose="020F0502020204030204" pitchFamily="34" charset="0"/>
                <a:cs typeface="Calibri" panose="020F0502020204030204" pitchFamily="34" charset="0"/>
              </a:rPr>
              <a:t>44</a:t>
            </a:r>
            <a:endParaRPr lang="en-IN" altLang="en-US"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endParaRPr lang="en-US"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b="3935"/>
          <a:stretch>
            <a:fillRect/>
          </a:stretch>
        </p:blipFill>
        <p:spPr>
          <a:xfrm>
            <a:off x="805543" y="1687286"/>
            <a:ext cx="10363199" cy="49421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b="37255"/>
          <a:stretch>
            <a:fillRect/>
          </a:stretch>
        </p:blipFill>
        <p:spPr>
          <a:xfrm>
            <a:off x="1215851" y="1665513"/>
            <a:ext cx="9190892" cy="483325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descr="A screenshot of a computer&#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l="-1" t="5374" r="42527" b="8427"/>
          <a:stretch>
            <a:fillRect/>
          </a:stretch>
        </p:blipFill>
        <p:spPr>
          <a:xfrm>
            <a:off x="3399656" y="1784783"/>
            <a:ext cx="7007087" cy="459613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r="45714" b="37836"/>
          <a:stretch>
            <a:fillRect/>
          </a:stretch>
        </p:blipFill>
        <p:spPr>
          <a:xfrm>
            <a:off x="2514599" y="1823100"/>
            <a:ext cx="6618514" cy="378304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p:cNvSpPr txBox="1"/>
          <p:nvPr/>
        </p:nvSpPr>
        <p:spPr>
          <a:xfrm>
            <a:off x="2281084" y="1963891"/>
            <a:ext cx="6988276" cy="2800767"/>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Personalization and Customization:</a:t>
            </a: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Enable users to personalize their note-taking experience by customizing themes, layouts, and preferences.</a:t>
            </a: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Allow users to create custom categories, tags, or folders to organize their notes more efficiently.</a:t>
            </a: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lvl="1"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Offline Access and Sync:</a:t>
            </a: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Develop an offline mode feature, allowing users to access and edit notes even when not connected to the internet.</a:t>
            </a: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Implement synchronization mechanisms to automatically sync changes made offline once the user reconnects to the internet.</a:t>
            </a: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p:cNvSpPr>
            <a:spLocks noChangeArrowheads="1"/>
          </p:cNvSpPr>
          <p:nvPr/>
        </p:nvSpPr>
        <p:spPr bwMode="auto">
          <a:xfrm>
            <a:off x="1102031" y="1963891"/>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p:cNvSpPr txBox="1"/>
          <p:nvPr/>
        </p:nvSpPr>
        <p:spPr>
          <a:xfrm>
            <a:off x="1836174" y="2281442"/>
            <a:ext cx="7514304" cy="2306465"/>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focuses on creating an innovative notes sharing web application utilizing Python and Django technologies. The platform provides a centralized hub for users to create, share, and collaborate on notes, fostering a dynamic learning ecosystem. With a focus on user privacy and data security, the application employs robust encryption and access control mechanisms, ensuring confidentiality and integrity of shared content.</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Access Control and Permissions : </a:t>
            </a:r>
            <a:r>
              <a:rPr lang="en-US" sz="1800" kern="100" dirty="0">
                <a:effectLst/>
                <a:latin typeface="Arial" panose="020B0604020202020204" pitchFamily="34" charset="0"/>
                <a:ea typeface="Aptos" panose="020B0004020202020204" pitchFamily="34" charset="0"/>
                <a:cs typeface="Arial" panose="020B0604020202020204" pitchFamily="34" charset="0"/>
              </a:rPr>
              <a:t>Implement access control and permission management functionalities, allowing users to control who can view, edit, and share their notes, ensuring privacy and data security.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p:cNvSpPr txBox="1"/>
          <p:nvPr/>
        </p:nvSpPr>
        <p:spPr>
          <a:xfrm>
            <a:off x="998501" y="1796743"/>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endParaRPr lang="en-US" sz="1800" dirty="0">
              <a:solidFill>
                <a:srgbClr val="0D0D0D"/>
              </a:solidFill>
              <a:highlight>
                <a:srgbClr val="FFFFFF"/>
              </a:highlight>
              <a:latin typeface="Arial" panose="020B0604020202020204" pitchFamily="34" charset="0"/>
              <a:cs typeface="Arial" panose="020B0604020202020204" pitchFamily="34" charset="0"/>
            </a:endParaRP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p:cNvSpPr txBox="1"/>
          <p:nvPr/>
        </p:nvSpPr>
        <p:spPr>
          <a:xfrm>
            <a:off x="1065395" y="1737749"/>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endParaRPr lang="en-US" sz="17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endParaRPr lang="en-US" sz="17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endParaRPr lang="en-US" sz="17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endParaRPr lang="en-US" sz="17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endParaRPr lang="en-US" sz="17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l="15786" t="19841" r="14021" b="51904"/>
          <a:stretch>
            <a:fillRect/>
          </a:stretch>
        </p:blipFill>
        <p:spPr>
          <a:xfrm>
            <a:off x="1164772" y="3015343"/>
            <a:ext cx="3418114" cy="2667001"/>
          </a:xfrm>
          <a:prstGeom prst="rect">
            <a:avLst/>
          </a:prstGeom>
        </p:spPr>
      </p:pic>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p:cNvSpPr txBox="1"/>
          <p:nvPr/>
        </p:nvSpPr>
        <p:spPr>
          <a:xfrm>
            <a:off x="1198307"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descr="A screenshot of a computer&#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t="-1" b="41104"/>
          <a:stretch>
            <a:fillRect/>
          </a:stretch>
        </p:blipFill>
        <p:spPr>
          <a:xfrm>
            <a:off x="580103" y="1640816"/>
            <a:ext cx="10589342" cy="4366693"/>
          </a:xfrm>
          <a:prstGeom prst="rect">
            <a:avLst/>
          </a:prstGeom>
          <a:ln>
            <a:solidFill>
              <a:schemeClr val="accent1"/>
            </a:solid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4726</Words>
  <Application>WPS Presentation</Application>
  <PresentationFormat>Widescreen</PresentationFormat>
  <Paragraphs>117</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SimSun</vt:lpstr>
      <vt:lpstr>Wingdings</vt:lpstr>
      <vt:lpstr>Aptos Display</vt:lpstr>
      <vt:lpstr>Segoe Print</vt:lpstr>
      <vt:lpstr>Calibri</vt:lpstr>
      <vt:lpstr>Aptos</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Welcome</cp:lastModifiedBy>
  <cp:revision>27</cp:revision>
  <dcterms:created xsi:type="dcterms:W3CDTF">2024-04-08T08:29:00Z</dcterms:created>
  <dcterms:modified xsi:type="dcterms:W3CDTF">2024-04-09T13:56:40Z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656055844E1F4F55A58D2195BAD52D7E_13</vt:lpwstr>
  </property>
  <property fmtid="{D5CDD505-2E9C-101B-9397-08002B2CF9AE}" pid="3" name="KSOProductBuildVer">
    <vt:lpwstr>1033-12.2.0.16731</vt:lpwstr>
  </property>
</Properties>
</file>