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56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7DE"/>
    <a:srgbClr val="00D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/>
    <p:restoredTop sz="94719"/>
  </p:normalViewPr>
  <p:slideViewPr>
    <p:cSldViewPr snapToGrid="0" snapToObjects="1">
      <p:cViewPr>
        <p:scale>
          <a:sx n="90" d="100"/>
          <a:sy n="90" d="100"/>
        </p:scale>
        <p:origin x="14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41872-0912-41CF-B747-D6017E834D67}" type="doc">
      <dgm:prSet loTypeId="urn:microsoft.com/office/officeart/2018/5/layout/IconLeafLabel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27304F-2315-4319-9253-2A2244C30E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Cellphones are confiscated</a:t>
          </a:r>
        </a:p>
      </dgm:t>
    </dgm:pt>
    <dgm:pt modelId="{2454B1B1-4B90-45DA-964E-25B754629B32}" type="parTrans" cxnId="{D67C56F6-4C5E-46C8-BE55-F1F22B36565A}">
      <dgm:prSet/>
      <dgm:spPr/>
      <dgm:t>
        <a:bodyPr/>
        <a:lstStyle/>
        <a:p>
          <a:endParaRPr lang="en-US"/>
        </a:p>
      </dgm:t>
    </dgm:pt>
    <dgm:pt modelId="{075F3EAD-A54B-401D-8B09-22DEABF2390F}" type="sibTrans" cxnId="{D67C56F6-4C5E-46C8-BE55-F1F22B36565A}">
      <dgm:prSet/>
      <dgm:spPr/>
      <dgm:t>
        <a:bodyPr/>
        <a:lstStyle/>
        <a:p>
          <a:endParaRPr lang="en-US"/>
        </a:p>
      </dgm:t>
    </dgm:pt>
    <dgm:pt modelId="{3C767A14-1572-47FE-A911-D9035DBBFB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Limited access to payphones</a:t>
          </a:r>
        </a:p>
      </dgm:t>
    </dgm:pt>
    <dgm:pt modelId="{315A63BE-16C2-4596-B7A2-5468FB01333F}" type="parTrans" cxnId="{BE7219E1-CEDA-488A-BA9D-3258A38CFF21}">
      <dgm:prSet/>
      <dgm:spPr/>
      <dgm:t>
        <a:bodyPr/>
        <a:lstStyle/>
        <a:p>
          <a:endParaRPr lang="en-US"/>
        </a:p>
      </dgm:t>
    </dgm:pt>
    <dgm:pt modelId="{6C399B12-B26C-4B59-8A83-4332779CFA8C}" type="sibTrans" cxnId="{BE7219E1-CEDA-488A-BA9D-3258A38CFF21}">
      <dgm:prSet/>
      <dgm:spPr/>
      <dgm:t>
        <a:bodyPr/>
        <a:lstStyle/>
        <a:p>
          <a:endParaRPr lang="en-US"/>
        </a:p>
      </dgm:t>
    </dgm:pt>
    <dgm:pt modelId="{336A5C4D-5521-491A-BA82-9EE1F2DB03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Cost-effective</a:t>
          </a:r>
        </a:p>
      </dgm:t>
    </dgm:pt>
    <dgm:pt modelId="{385DC8FC-1D65-472C-A6BF-D4865A7ABEC1}" type="parTrans" cxnId="{87B5D5E7-A604-4C7C-A344-E28464A6E6B7}">
      <dgm:prSet/>
      <dgm:spPr/>
      <dgm:t>
        <a:bodyPr/>
        <a:lstStyle/>
        <a:p>
          <a:endParaRPr lang="en-US"/>
        </a:p>
      </dgm:t>
    </dgm:pt>
    <dgm:pt modelId="{9CA3A158-2118-4B16-8843-E4D631F17F31}" type="sibTrans" cxnId="{87B5D5E7-A604-4C7C-A344-E28464A6E6B7}">
      <dgm:prSet/>
      <dgm:spPr/>
      <dgm:t>
        <a:bodyPr/>
        <a:lstStyle/>
        <a:p>
          <a:endParaRPr lang="en-US"/>
        </a:p>
      </dgm:t>
    </dgm:pt>
    <dgm:pt modelId="{686504D2-FFFC-4F9B-9D8F-D55B9F8CB9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Inter-operable</a:t>
          </a:r>
        </a:p>
      </dgm:t>
    </dgm:pt>
    <dgm:pt modelId="{3A2706E6-0B40-4E26-9384-11155F9D0CB9}" type="parTrans" cxnId="{0DC1870F-942C-45FD-BA4E-9047A0A094DE}">
      <dgm:prSet/>
      <dgm:spPr/>
      <dgm:t>
        <a:bodyPr/>
        <a:lstStyle/>
        <a:p>
          <a:endParaRPr lang="en-US"/>
        </a:p>
      </dgm:t>
    </dgm:pt>
    <dgm:pt modelId="{7120CBBC-8F86-4C94-A238-E4683354F184}" type="sibTrans" cxnId="{0DC1870F-942C-45FD-BA4E-9047A0A094DE}">
      <dgm:prSet/>
      <dgm:spPr/>
      <dgm:t>
        <a:bodyPr/>
        <a:lstStyle/>
        <a:p>
          <a:endParaRPr lang="en-US"/>
        </a:p>
      </dgm:t>
    </dgm:pt>
    <dgm:pt modelId="{BFF3E993-1C99-4FF5-8014-46C64D4CDE67}" type="pres">
      <dgm:prSet presAssocID="{C6041872-0912-41CF-B747-D6017E834D67}" presName="root" presStyleCnt="0">
        <dgm:presLayoutVars>
          <dgm:dir/>
          <dgm:resizeHandles val="exact"/>
        </dgm:presLayoutVars>
      </dgm:prSet>
      <dgm:spPr/>
    </dgm:pt>
    <dgm:pt modelId="{9CF81FC4-F225-445E-8F28-EEF5D9A0500D}" type="pres">
      <dgm:prSet presAssocID="{DD27304F-2315-4319-9253-2A2244C30EFE}" presName="compNode" presStyleCnt="0"/>
      <dgm:spPr/>
    </dgm:pt>
    <dgm:pt modelId="{F10A389D-BEC9-4A54-9640-552A0E5FFE22}" type="pres">
      <dgm:prSet presAssocID="{DD27304F-2315-4319-9253-2A2244C30EF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FF0000"/>
        </a:solidFill>
      </dgm:spPr>
    </dgm:pt>
    <dgm:pt modelId="{7B09A018-7B3F-4849-86C4-6BC38486076F}" type="pres">
      <dgm:prSet presAssocID="{DD27304F-2315-4319-9253-2A2244C30E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90E03E5A-5248-435F-B519-5B256E14574C}" type="pres">
      <dgm:prSet presAssocID="{DD27304F-2315-4319-9253-2A2244C30EFE}" presName="spaceRect" presStyleCnt="0"/>
      <dgm:spPr/>
    </dgm:pt>
    <dgm:pt modelId="{5358F32A-B008-49CD-9D0A-0B86C2968196}" type="pres">
      <dgm:prSet presAssocID="{DD27304F-2315-4319-9253-2A2244C30EFE}" presName="textRect" presStyleLbl="revTx" presStyleIdx="0" presStyleCnt="4">
        <dgm:presLayoutVars>
          <dgm:chMax val="1"/>
          <dgm:chPref val="1"/>
        </dgm:presLayoutVars>
      </dgm:prSet>
      <dgm:spPr/>
    </dgm:pt>
    <dgm:pt modelId="{DF85CA88-3206-4A78-BBE5-549F8000D1D9}" type="pres">
      <dgm:prSet presAssocID="{075F3EAD-A54B-401D-8B09-22DEABF2390F}" presName="sibTrans" presStyleCnt="0"/>
      <dgm:spPr/>
    </dgm:pt>
    <dgm:pt modelId="{333344EE-F389-42A2-86CA-54F3A0708C65}" type="pres">
      <dgm:prSet presAssocID="{3C767A14-1572-47FE-A911-D9035DBBFBC9}" presName="compNode" presStyleCnt="0"/>
      <dgm:spPr/>
    </dgm:pt>
    <dgm:pt modelId="{A253A8F4-E5E3-4158-9379-E6A6B0195020}" type="pres">
      <dgm:prSet presAssocID="{3C767A14-1572-47FE-A911-D9035DBBFBC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FF0000"/>
        </a:solidFill>
      </dgm:spPr>
    </dgm:pt>
    <dgm:pt modelId="{0C346A9B-9C26-46BA-918F-95F5F3A912E9}" type="pres">
      <dgm:prSet presAssocID="{3C767A14-1572-47FE-A911-D9035DBBFB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46801FBF-1B54-470B-9C1E-9D7648255F8C}" type="pres">
      <dgm:prSet presAssocID="{3C767A14-1572-47FE-A911-D9035DBBFBC9}" presName="spaceRect" presStyleCnt="0"/>
      <dgm:spPr/>
    </dgm:pt>
    <dgm:pt modelId="{817D24EB-DC54-4823-8676-144CD168201A}" type="pres">
      <dgm:prSet presAssocID="{3C767A14-1572-47FE-A911-D9035DBBFBC9}" presName="textRect" presStyleLbl="revTx" presStyleIdx="1" presStyleCnt="4">
        <dgm:presLayoutVars>
          <dgm:chMax val="1"/>
          <dgm:chPref val="1"/>
        </dgm:presLayoutVars>
      </dgm:prSet>
      <dgm:spPr/>
    </dgm:pt>
    <dgm:pt modelId="{942A3425-9826-4095-A90D-CD8FCCB4922C}" type="pres">
      <dgm:prSet presAssocID="{6C399B12-B26C-4B59-8A83-4332779CFA8C}" presName="sibTrans" presStyleCnt="0"/>
      <dgm:spPr/>
    </dgm:pt>
    <dgm:pt modelId="{43CC23EC-1FF6-4A75-81B1-096F07FD1A06}" type="pres">
      <dgm:prSet presAssocID="{336A5C4D-5521-491A-BA82-9EE1F2DB0312}" presName="compNode" presStyleCnt="0"/>
      <dgm:spPr/>
    </dgm:pt>
    <dgm:pt modelId="{15665E2E-6723-4809-8E1C-982110A494F4}" type="pres">
      <dgm:prSet presAssocID="{336A5C4D-5521-491A-BA82-9EE1F2DB031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FF0000"/>
        </a:solidFill>
      </dgm:spPr>
    </dgm:pt>
    <dgm:pt modelId="{F247C987-A9D2-4455-8616-DC6A53E43C8C}" type="pres">
      <dgm:prSet presAssocID="{336A5C4D-5521-491A-BA82-9EE1F2DB03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C2E64C2-15F5-4D58-879E-82F992325FC4}" type="pres">
      <dgm:prSet presAssocID="{336A5C4D-5521-491A-BA82-9EE1F2DB0312}" presName="spaceRect" presStyleCnt="0"/>
      <dgm:spPr/>
    </dgm:pt>
    <dgm:pt modelId="{C9C6F7BA-BB81-47C1-A75D-E1112F426DD8}" type="pres">
      <dgm:prSet presAssocID="{336A5C4D-5521-491A-BA82-9EE1F2DB0312}" presName="textRect" presStyleLbl="revTx" presStyleIdx="2" presStyleCnt="4">
        <dgm:presLayoutVars>
          <dgm:chMax val="1"/>
          <dgm:chPref val="1"/>
        </dgm:presLayoutVars>
      </dgm:prSet>
      <dgm:spPr/>
    </dgm:pt>
    <dgm:pt modelId="{BF1478D6-02C6-47A2-8D92-2AABD5E0861F}" type="pres">
      <dgm:prSet presAssocID="{9CA3A158-2118-4B16-8843-E4D631F17F31}" presName="sibTrans" presStyleCnt="0"/>
      <dgm:spPr/>
    </dgm:pt>
    <dgm:pt modelId="{1EE21C07-F974-4AC6-B2BE-FE66A56881EA}" type="pres">
      <dgm:prSet presAssocID="{686504D2-FFFC-4F9B-9D8F-D55B9F8CB936}" presName="compNode" presStyleCnt="0"/>
      <dgm:spPr/>
    </dgm:pt>
    <dgm:pt modelId="{B37639E7-7D95-464D-B06E-925454116D0F}" type="pres">
      <dgm:prSet presAssocID="{686504D2-FFFC-4F9B-9D8F-D55B9F8CB93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FF0000"/>
        </a:solidFill>
      </dgm:spPr>
    </dgm:pt>
    <dgm:pt modelId="{16274B13-CED8-4A63-B88F-B6675DFDBE94}" type="pres">
      <dgm:prSet presAssocID="{686504D2-FFFC-4F9B-9D8F-D55B9F8CB9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9F7E1025-FFAE-4AF4-B576-A82D4D237916}" type="pres">
      <dgm:prSet presAssocID="{686504D2-FFFC-4F9B-9D8F-D55B9F8CB936}" presName="spaceRect" presStyleCnt="0"/>
      <dgm:spPr/>
    </dgm:pt>
    <dgm:pt modelId="{51A9D24B-F05F-429B-9597-65FAC7F3C988}" type="pres">
      <dgm:prSet presAssocID="{686504D2-FFFC-4F9B-9D8F-D55B9F8CB9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DC1870F-942C-45FD-BA4E-9047A0A094DE}" srcId="{C6041872-0912-41CF-B747-D6017E834D67}" destId="{686504D2-FFFC-4F9B-9D8F-D55B9F8CB936}" srcOrd="3" destOrd="0" parTransId="{3A2706E6-0B40-4E26-9384-11155F9D0CB9}" sibTransId="{7120CBBC-8F86-4C94-A238-E4683354F184}"/>
    <dgm:cxn modelId="{75F63016-186A-4A25-8D50-ECBFA91F9275}" type="presOf" srcId="{686504D2-FFFC-4F9B-9D8F-D55B9F8CB936}" destId="{51A9D24B-F05F-429B-9597-65FAC7F3C988}" srcOrd="0" destOrd="0" presId="urn:microsoft.com/office/officeart/2018/5/layout/IconLeafLabelList"/>
    <dgm:cxn modelId="{359DBD3A-0133-48A4-9537-0ABEF3E290F6}" type="presOf" srcId="{336A5C4D-5521-491A-BA82-9EE1F2DB0312}" destId="{C9C6F7BA-BB81-47C1-A75D-E1112F426DD8}" srcOrd="0" destOrd="0" presId="urn:microsoft.com/office/officeart/2018/5/layout/IconLeafLabelList"/>
    <dgm:cxn modelId="{F5352F3E-5458-438E-B5DD-4DD0B036E79E}" type="presOf" srcId="{3C767A14-1572-47FE-A911-D9035DBBFBC9}" destId="{817D24EB-DC54-4823-8676-144CD168201A}" srcOrd="0" destOrd="0" presId="urn:microsoft.com/office/officeart/2018/5/layout/IconLeafLabelList"/>
    <dgm:cxn modelId="{587AE864-51C1-4A5B-9A53-AD17EFB431A0}" type="presOf" srcId="{DD27304F-2315-4319-9253-2A2244C30EFE}" destId="{5358F32A-B008-49CD-9D0A-0B86C2968196}" srcOrd="0" destOrd="0" presId="urn:microsoft.com/office/officeart/2018/5/layout/IconLeafLabelList"/>
    <dgm:cxn modelId="{0EF34BAC-72DD-4A1F-8684-5139D0EDE1A6}" type="presOf" srcId="{C6041872-0912-41CF-B747-D6017E834D67}" destId="{BFF3E993-1C99-4FF5-8014-46C64D4CDE67}" srcOrd="0" destOrd="0" presId="urn:microsoft.com/office/officeart/2018/5/layout/IconLeafLabelList"/>
    <dgm:cxn modelId="{BE7219E1-CEDA-488A-BA9D-3258A38CFF21}" srcId="{C6041872-0912-41CF-B747-D6017E834D67}" destId="{3C767A14-1572-47FE-A911-D9035DBBFBC9}" srcOrd="1" destOrd="0" parTransId="{315A63BE-16C2-4596-B7A2-5468FB01333F}" sibTransId="{6C399B12-B26C-4B59-8A83-4332779CFA8C}"/>
    <dgm:cxn modelId="{87B5D5E7-A604-4C7C-A344-E28464A6E6B7}" srcId="{C6041872-0912-41CF-B747-D6017E834D67}" destId="{336A5C4D-5521-491A-BA82-9EE1F2DB0312}" srcOrd="2" destOrd="0" parTransId="{385DC8FC-1D65-472C-A6BF-D4865A7ABEC1}" sibTransId="{9CA3A158-2118-4B16-8843-E4D631F17F31}"/>
    <dgm:cxn modelId="{D67C56F6-4C5E-46C8-BE55-F1F22B36565A}" srcId="{C6041872-0912-41CF-B747-D6017E834D67}" destId="{DD27304F-2315-4319-9253-2A2244C30EFE}" srcOrd="0" destOrd="0" parTransId="{2454B1B1-4B90-45DA-964E-25B754629B32}" sibTransId="{075F3EAD-A54B-401D-8B09-22DEABF2390F}"/>
    <dgm:cxn modelId="{CFF2B593-3582-40C2-B205-23E71E40B475}" type="presParOf" srcId="{BFF3E993-1C99-4FF5-8014-46C64D4CDE67}" destId="{9CF81FC4-F225-445E-8F28-EEF5D9A0500D}" srcOrd="0" destOrd="0" presId="urn:microsoft.com/office/officeart/2018/5/layout/IconLeafLabelList"/>
    <dgm:cxn modelId="{6FB0C896-209D-4981-95B1-63427A0F1235}" type="presParOf" srcId="{9CF81FC4-F225-445E-8F28-EEF5D9A0500D}" destId="{F10A389D-BEC9-4A54-9640-552A0E5FFE22}" srcOrd="0" destOrd="0" presId="urn:microsoft.com/office/officeart/2018/5/layout/IconLeafLabelList"/>
    <dgm:cxn modelId="{92EE5EFA-47B4-41FE-93D7-592743B162AA}" type="presParOf" srcId="{9CF81FC4-F225-445E-8F28-EEF5D9A0500D}" destId="{7B09A018-7B3F-4849-86C4-6BC38486076F}" srcOrd="1" destOrd="0" presId="urn:microsoft.com/office/officeart/2018/5/layout/IconLeafLabelList"/>
    <dgm:cxn modelId="{A28133B6-F7A4-4225-9092-2ADE6DF892CF}" type="presParOf" srcId="{9CF81FC4-F225-445E-8F28-EEF5D9A0500D}" destId="{90E03E5A-5248-435F-B519-5B256E14574C}" srcOrd="2" destOrd="0" presId="urn:microsoft.com/office/officeart/2018/5/layout/IconLeafLabelList"/>
    <dgm:cxn modelId="{E7296E99-9FF0-4AF8-B974-BFE996AADA73}" type="presParOf" srcId="{9CF81FC4-F225-445E-8F28-EEF5D9A0500D}" destId="{5358F32A-B008-49CD-9D0A-0B86C2968196}" srcOrd="3" destOrd="0" presId="urn:microsoft.com/office/officeart/2018/5/layout/IconLeafLabelList"/>
    <dgm:cxn modelId="{1F31B6AD-DC88-4B56-B668-C158C4A8E8D0}" type="presParOf" srcId="{BFF3E993-1C99-4FF5-8014-46C64D4CDE67}" destId="{DF85CA88-3206-4A78-BBE5-549F8000D1D9}" srcOrd="1" destOrd="0" presId="urn:microsoft.com/office/officeart/2018/5/layout/IconLeafLabelList"/>
    <dgm:cxn modelId="{8E8CECF8-A3EA-4B15-9C64-E34EC3D57E91}" type="presParOf" srcId="{BFF3E993-1C99-4FF5-8014-46C64D4CDE67}" destId="{333344EE-F389-42A2-86CA-54F3A0708C65}" srcOrd="2" destOrd="0" presId="urn:microsoft.com/office/officeart/2018/5/layout/IconLeafLabelList"/>
    <dgm:cxn modelId="{7A74C591-00E0-4897-8145-119B3C42A571}" type="presParOf" srcId="{333344EE-F389-42A2-86CA-54F3A0708C65}" destId="{A253A8F4-E5E3-4158-9379-E6A6B0195020}" srcOrd="0" destOrd="0" presId="urn:microsoft.com/office/officeart/2018/5/layout/IconLeafLabelList"/>
    <dgm:cxn modelId="{42D3ECC0-ABBE-411D-AA27-9A6427414A2F}" type="presParOf" srcId="{333344EE-F389-42A2-86CA-54F3A0708C65}" destId="{0C346A9B-9C26-46BA-918F-95F5F3A912E9}" srcOrd="1" destOrd="0" presId="urn:microsoft.com/office/officeart/2018/5/layout/IconLeafLabelList"/>
    <dgm:cxn modelId="{2B739E3A-7F46-47FB-BDDD-54F781B1FB4C}" type="presParOf" srcId="{333344EE-F389-42A2-86CA-54F3A0708C65}" destId="{46801FBF-1B54-470B-9C1E-9D7648255F8C}" srcOrd="2" destOrd="0" presId="urn:microsoft.com/office/officeart/2018/5/layout/IconLeafLabelList"/>
    <dgm:cxn modelId="{9E156BCA-A08A-4C4D-8CFD-380C4B1AC409}" type="presParOf" srcId="{333344EE-F389-42A2-86CA-54F3A0708C65}" destId="{817D24EB-DC54-4823-8676-144CD168201A}" srcOrd="3" destOrd="0" presId="urn:microsoft.com/office/officeart/2018/5/layout/IconLeafLabelList"/>
    <dgm:cxn modelId="{E02ACE43-3DD2-4018-94D5-AD3FBBDCD831}" type="presParOf" srcId="{BFF3E993-1C99-4FF5-8014-46C64D4CDE67}" destId="{942A3425-9826-4095-A90D-CD8FCCB4922C}" srcOrd="3" destOrd="0" presId="urn:microsoft.com/office/officeart/2018/5/layout/IconLeafLabelList"/>
    <dgm:cxn modelId="{EAF706D5-E6FD-4514-907F-D6672EE6B1CF}" type="presParOf" srcId="{BFF3E993-1C99-4FF5-8014-46C64D4CDE67}" destId="{43CC23EC-1FF6-4A75-81B1-096F07FD1A06}" srcOrd="4" destOrd="0" presId="urn:microsoft.com/office/officeart/2018/5/layout/IconLeafLabelList"/>
    <dgm:cxn modelId="{D8AA10E8-0F88-49BF-8A80-EA4582D05F26}" type="presParOf" srcId="{43CC23EC-1FF6-4A75-81B1-096F07FD1A06}" destId="{15665E2E-6723-4809-8E1C-982110A494F4}" srcOrd="0" destOrd="0" presId="urn:microsoft.com/office/officeart/2018/5/layout/IconLeafLabelList"/>
    <dgm:cxn modelId="{F062B393-9B39-496C-955A-EDB0A22DB5CE}" type="presParOf" srcId="{43CC23EC-1FF6-4A75-81B1-096F07FD1A06}" destId="{F247C987-A9D2-4455-8616-DC6A53E43C8C}" srcOrd="1" destOrd="0" presId="urn:microsoft.com/office/officeart/2018/5/layout/IconLeafLabelList"/>
    <dgm:cxn modelId="{3225689F-B84F-4E3A-AAB1-E8BD02C6AC63}" type="presParOf" srcId="{43CC23EC-1FF6-4A75-81B1-096F07FD1A06}" destId="{6C2E64C2-15F5-4D58-879E-82F992325FC4}" srcOrd="2" destOrd="0" presId="urn:microsoft.com/office/officeart/2018/5/layout/IconLeafLabelList"/>
    <dgm:cxn modelId="{DAF5A12E-2690-4268-A915-C7F00E108734}" type="presParOf" srcId="{43CC23EC-1FF6-4A75-81B1-096F07FD1A06}" destId="{C9C6F7BA-BB81-47C1-A75D-E1112F426DD8}" srcOrd="3" destOrd="0" presId="urn:microsoft.com/office/officeart/2018/5/layout/IconLeafLabelList"/>
    <dgm:cxn modelId="{7BA0538C-6F96-4CD3-B249-217C4A276A8C}" type="presParOf" srcId="{BFF3E993-1C99-4FF5-8014-46C64D4CDE67}" destId="{BF1478D6-02C6-47A2-8D92-2AABD5E0861F}" srcOrd="5" destOrd="0" presId="urn:microsoft.com/office/officeart/2018/5/layout/IconLeafLabelList"/>
    <dgm:cxn modelId="{39869ADF-504B-46FE-BD7D-5641218DD41C}" type="presParOf" srcId="{BFF3E993-1C99-4FF5-8014-46C64D4CDE67}" destId="{1EE21C07-F974-4AC6-B2BE-FE66A56881EA}" srcOrd="6" destOrd="0" presId="urn:microsoft.com/office/officeart/2018/5/layout/IconLeafLabelList"/>
    <dgm:cxn modelId="{E7A898F5-9FCB-4635-9803-E45818A74E73}" type="presParOf" srcId="{1EE21C07-F974-4AC6-B2BE-FE66A56881EA}" destId="{B37639E7-7D95-464D-B06E-925454116D0F}" srcOrd="0" destOrd="0" presId="urn:microsoft.com/office/officeart/2018/5/layout/IconLeafLabelList"/>
    <dgm:cxn modelId="{6AE83D33-E2DB-48A4-8623-4BFA18B2D269}" type="presParOf" srcId="{1EE21C07-F974-4AC6-B2BE-FE66A56881EA}" destId="{16274B13-CED8-4A63-B88F-B6675DFDBE94}" srcOrd="1" destOrd="0" presId="urn:microsoft.com/office/officeart/2018/5/layout/IconLeafLabelList"/>
    <dgm:cxn modelId="{87DF3A37-954C-4ED9-8331-B97F0F5C75E2}" type="presParOf" srcId="{1EE21C07-F974-4AC6-B2BE-FE66A56881EA}" destId="{9F7E1025-FFAE-4AF4-B576-A82D4D237916}" srcOrd="2" destOrd="0" presId="urn:microsoft.com/office/officeart/2018/5/layout/IconLeafLabelList"/>
    <dgm:cxn modelId="{3CB218AA-1486-4995-A3B0-86CEFCD47B24}" type="presParOf" srcId="{1EE21C07-F974-4AC6-B2BE-FE66A56881EA}" destId="{51A9D24B-F05F-429B-9597-65FAC7F3C9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9C91FE-D368-4AC1-919A-289BC7CD53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3E029D3-C746-40DB-B884-E0075A0AD9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cap="none" dirty="0">
              <a:latin typeface="Baghdad" pitchFamily="2" charset="-78"/>
              <a:cs typeface="Baghdad" pitchFamily="2" charset="-78"/>
            </a:rPr>
            <a:t>Manual data entry to case files using phone banks</a:t>
          </a:r>
        </a:p>
      </dgm:t>
    </dgm:pt>
    <dgm:pt modelId="{CD10F042-3E1B-4927-949B-B92ADD897BF6}" type="parTrans" cxnId="{D15C43A2-C4B9-4A0A-AE08-B11409F900AC}">
      <dgm:prSet/>
      <dgm:spPr/>
      <dgm:t>
        <a:bodyPr/>
        <a:lstStyle/>
        <a:p>
          <a:endParaRPr lang="en-US"/>
        </a:p>
      </dgm:t>
    </dgm:pt>
    <dgm:pt modelId="{3231EFAB-CEEF-49F3-A518-402AE1D05C6E}" type="sibTrans" cxnId="{D15C43A2-C4B9-4A0A-AE08-B11409F900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761B9-E403-4AFA-9C0D-560D8B75E9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aghdad" pitchFamily="2" charset="-78"/>
              <a:ea typeface="+mn-ea"/>
              <a:cs typeface="Baghdad" pitchFamily="2" charset="-78"/>
            </a:rPr>
            <a:t>Legal</a:t>
          </a:r>
          <a:r>
            <a:rPr lang="en-US" sz="1800" b="0" i="0" kern="1200" cap="none" dirty="0">
              <a:latin typeface="Helvetica" pitchFamily="2" charset="0"/>
              <a:ea typeface="+mn-ea"/>
              <a:cs typeface="+mn-cs"/>
            </a:rPr>
            <a:t> services providers visit detention jails to provide in-person legal counsel for as many people as they can while there</a:t>
          </a:r>
        </a:p>
      </dgm:t>
    </dgm:pt>
    <dgm:pt modelId="{94C59AA8-2A98-445F-AB29-AC71DD38162B}" type="parTrans" cxnId="{8601280D-F15D-4D74-B6D5-443D2DB64B20}">
      <dgm:prSet/>
      <dgm:spPr/>
      <dgm:t>
        <a:bodyPr/>
        <a:lstStyle/>
        <a:p>
          <a:endParaRPr lang="en-US"/>
        </a:p>
      </dgm:t>
    </dgm:pt>
    <dgm:pt modelId="{50DC8B58-AA13-4682-A471-8DED4196E7F8}" type="sibTrans" cxnId="{8601280D-F15D-4D74-B6D5-443D2DB64B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22FC39-A0A8-46C1-BAAA-710F30C4C7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kern="1200" cap="none" dirty="0">
              <a:latin typeface="Helvetica" pitchFamily="2" charset="0"/>
              <a:ea typeface="+mn-ea"/>
              <a:cs typeface="+mn-cs"/>
            </a:rPr>
            <a:t>The Executive Office for Immigration Review (EOIR) hosts an electronic phone system </a:t>
          </a:r>
          <a:r>
            <a:rPr lang="en-US" sz="2000" b="0" i="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aghdad" pitchFamily="2" charset="-78"/>
              <a:ea typeface="+mn-ea"/>
              <a:cs typeface="Baghdad" pitchFamily="2" charset="-78"/>
            </a:rPr>
            <a:t>which</a:t>
          </a:r>
          <a:r>
            <a:rPr lang="en-US" sz="1600" b="0" i="0" kern="1200" cap="none" dirty="0">
              <a:latin typeface="Helvetica" pitchFamily="2" charset="0"/>
              <a:ea typeface="+mn-ea"/>
              <a:cs typeface="+mn-cs"/>
            </a:rPr>
            <a:t> gives court information for detained individuals, based on their alien registration number</a:t>
          </a:r>
        </a:p>
      </dgm:t>
    </dgm:pt>
    <dgm:pt modelId="{533288D8-EAF4-47A0-9A5C-3AAEAA240C5B}" type="parTrans" cxnId="{21D2E67E-A64A-48C3-9A95-56E1F3DD5CFD}">
      <dgm:prSet/>
      <dgm:spPr/>
      <dgm:t>
        <a:bodyPr/>
        <a:lstStyle/>
        <a:p>
          <a:endParaRPr lang="en-US"/>
        </a:p>
      </dgm:t>
    </dgm:pt>
    <dgm:pt modelId="{E339578C-AE61-4468-90D4-B985689C3499}" type="sibTrans" cxnId="{21D2E67E-A64A-48C3-9A95-56E1F3DD5CFD}">
      <dgm:prSet/>
      <dgm:spPr/>
      <dgm:t>
        <a:bodyPr/>
        <a:lstStyle/>
        <a:p>
          <a:endParaRPr lang="en-US"/>
        </a:p>
      </dgm:t>
    </dgm:pt>
    <dgm:pt modelId="{A1050D63-6683-4CD7-9361-C6104061C122}" type="pres">
      <dgm:prSet presAssocID="{DB9C91FE-D368-4AC1-919A-289BC7CD53F0}" presName="root" presStyleCnt="0">
        <dgm:presLayoutVars>
          <dgm:dir/>
          <dgm:resizeHandles val="exact"/>
        </dgm:presLayoutVars>
      </dgm:prSet>
      <dgm:spPr/>
    </dgm:pt>
    <dgm:pt modelId="{0C12D529-33A0-454C-9CC2-2AF44F088A48}" type="pres">
      <dgm:prSet presAssocID="{DB9C91FE-D368-4AC1-919A-289BC7CD53F0}" presName="container" presStyleCnt="0">
        <dgm:presLayoutVars>
          <dgm:dir/>
          <dgm:resizeHandles val="exact"/>
        </dgm:presLayoutVars>
      </dgm:prSet>
      <dgm:spPr/>
    </dgm:pt>
    <dgm:pt modelId="{FAA0A278-7F58-45B6-981A-ADDDDBF9AC4B}" type="pres">
      <dgm:prSet presAssocID="{F3E029D3-C746-40DB-B884-E0075A0AD9FF}" presName="compNode" presStyleCnt="0"/>
      <dgm:spPr/>
    </dgm:pt>
    <dgm:pt modelId="{BF1CA733-1D5E-463F-BD4F-C00476F9DF94}" type="pres">
      <dgm:prSet presAssocID="{F3E029D3-C746-40DB-B884-E0075A0AD9FF}" presName="iconBgRect" presStyleLbl="bgShp" presStyleIdx="0" presStyleCnt="3"/>
      <dgm:spPr/>
    </dgm:pt>
    <dgm:pt modelId="{72EE048A-52C8-487B-811E-3E8F4A729248}" type="pres">
      <dgm:prSet presAssocID="{F3E029D3-C746-40DB-B884-E0075A0AD9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73BC99D-FA84-4C5F-84F6-F3C2EF279819}" type="pres">
      <dgm:prSet presAssocID="{F3E029D3-C746-40DB-B884-E0075A0AD9FF}" presName="spaceRect" presStyleCnt="0"/>
      <dgm:spPr/>
    </dgm:pt>
    <dgm:pt modelId="{90D04579-C421-4642-8145-5E895E669A4F}" type="pres">
      <dgm:prSet presAssocID="{F3E029D3-C746-40DB-B884-E0075A0AD9FF}" presName="textRect" presStyleLbl="revTx" presStyleIdx="0" presStyleCnt="3">
        <dgm:presLayoutVars>
          <dgm:chMax val="1"/>
          <dgm:chPref val="1"/>
        </dgm:presLayoutVars>
      </dgm:prSet>
      <dgm:spPr/>
    </dgm:pt>
    <dgm:pt modelId="{11FDAE76-EC5B-482B-B89B-918C087B906C}" type="pres">
      <dgm:prSet presAssocID="{3231EFAB-CEEF-49F3-A518-402AE1D05C6E}" presName="sibTrans" presStyleLbl="sibTrans2D1" presStyleIdx="0" presStyleCnt="0"/>
      <dgm:spPr/>
    </dgm:pt>
    <dgm:pt modelId="{71CD25DA-FB45-4DF3-9292-611D5FE10D40}" type="pres">
      <dgm:prSet presAssocID="{3DA761B9-E403-4AFA-9C0D-560D8B75E9F6}" presName="compNode" presStyleCnt="0"/>
      <dgm:spPr/>
    </dgm:pt>
    <dgm:pt modelId="{7978CE9D-DAAC-4E48-897F-683D97791E0A}" type="pres">
      <dgm:prSet presAssocID="{3DA761B9-E403-4AFA-9C0D-560D8B75E9F6}" presName="iconBgRect" presStyleLbl="bgShp" presStyleIdx="1" presStyleCnt="3"/>
      <dgm:spPr/>
    </dgm:pt>
    <dgm:pt modelId="{E0010CA0-E0F6-48E4-940B-2581584C6597}" type="pres">
      <dgm:prSet presAssocID="{3DA761B9-E403-4AFA-9C0D-560D8B75E9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1A2B2232-9669-4F43-8AEF-C710E78AE781}" type="pres">
      <dgm:prSet presAssocID="{3DA761B9-E403-4AFA-9C0D-560D8B75E9F6}" presName="spaceRect" presStyleCnt="0"/>
      <dgm:spPr/>
    </dgm:pt>
    <dgm:pt modelId="{108B3001-4A22-4947-AA34-DB1644A0DE29}" type="pres">
      <dgm:prSet presAssocID="{3DA761B9-E403-4AFA-9C0D-560D8B75E9F6}" presName="textRect" presStyleLbl="revTx" presStyleIdx="1" presStyleCnt="3">
        <dgm:presLayoutVars>
          <dgm:chMax val="1"/>
          <dgm:chPref val="1"/>
        </dgm:presLayoutVars>
      </dgm:prSet>
      <dgm:spPr/>
    </dgm:pt>
    <dgm:pt modelId="{FCC448F2-2ECE-4FC3-86FE-0882D68D44C1}" type="pres">
      <dgm:prSet presAssocID="{50DC8B58-AA13-4682-A471-8DED4196E7F8}" presName="sibTrans" presStyleLbl="sibTrans2D1" presStyleIdx="0" presStyleCnt="0"/>
      <dgm:spPr/>
    </dgm:pt>
    <dgm:pt modelId="{1E28D456-9F9C-49A2-BD7A-66235BCA6A9E}" type="pres">
      <dgm:prSet presAssocID="{0F22FC39-A0A8-46C1-BAAA-710F30C4C76F}" presName="compNode" presStyleCnt="0"/>
      <dgm:spPr/>
    </dgm:pt>
    <dgm:pt modelId="{AA7D37C6-079D-4014-8769-0222EC25943D}" type="pres">
      <dgm:prSet presAssocID="{0F22FC39-A0A8-46C1-BAAA-710F30C4C76F}" presName="iconBgRect" presStyleLbl="bgShp" presStyleIdx="2" presStyleCnt="3"/>
      <dgm:spPr/>
    </dgm:pt>
    <dgm:pt modelId="{B9467320-0817-4CE2-843E-A052B177DEE2}" type="pres">
      <dgm:prSet presAssocID="{0F22FC39-A0A8-46C1-BAAA-710F30C4C7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F4BC920A-F353-41D0-9845-FA436B0154DD}" type="pres">
      <dgm:prSet presAssocID="{0F22FC39-A0A8-46C1-BAAA-710F30C4C76F}" presName="spaceRect" presStyleCnt="0"/>
      <dgm:spPr/>
    </dgm:pt>
    <dgm:pt modelId="{23324ED4-082E-48BC-94D2-BAFF6D893608}" type="pres">
      <dgm:prSet presAssocID="{0F22FC39-A0A8-46C1-BAAA-710F30C4C7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01280D-F15D-4D74-B6D5-443D2DB64B20}" srcId="{DB9C91FE-D368-4AC1-919A-289BC7CD53F0}" destId="{3DA761B9-E403-4AFA-9C0D-560D8B75E9F6}" srcOrd="1" destOrd="0" parTransId="{94C59AA8-2A98-445F-AB29-AC71DD38162B}" sibTransId="{50DC8B58-AA13-4682-A471-8DED4196E7F8}"/>
    <dgm:cxn modelId="{A87A7D26-5D37-3644-947E-0D33074C503F}" type="presOf" srcId="{F3E029D3-C746-40DB-B884-E0075A0AD9FF}" destId="{90D04579-C421-4642-8145-5E895E669A4F}" srcOrd="0" destOrd="0" presId="urn:microsoft.com/office/officeart/2018/2/layout/IconCircleList"/>
    <dgm:cxn modelId="{15F70F7A-880F-3A4B-B085-6CE6E732213C}" type="presOf" srcId="{50DC8B58-AA13-4682-A471-8DED4196E7F8}" destId="{FCC448F2-2ECE-4FC3-86FE-0882D68D44C1}" srcOrd="0" destOrd="0" presId="urn:microsoft.com/office/officeart/2018/2/layout/IconCircleList"/>
    <dgm:cxn modelId="{21D2E67E-A64A-48C3-9A95-56E1F3DD5CFD}" srcId="{DB9C91FE-D368-4AC1-919A-289BC7CD53F0}" destId="{0F22FC39-A0A8-46C1-BAAA-710F30C4C76F}" srcOrd="2" destOrd="0" parTransId="{533288D8-EAF4-47A0-9A5C-3AAEAA240C5B}" sibTransId="{E339578C-AE61-4468-90D4-B985689C3499}"/>
    <dgm:cxn modelId="{D15C43A2-C4B9-4A0A-AE08-B11409F900AC}" srcId="{DB9C91FE-D368-4AC1-919A-289BC7CD53F0}" destId="{F3E029D3-C746-40DB-B884-E0075A0AD9FF}" srcOrd="0" destOrd="0" parTransId="{CD10F042-3E1B-4927-949B-B92ADD897BF6}" sibTransId="{3231EFAB-CEEF-49F3-A518-402AE1D05C6E}"/>
    <dgm:cxn modelId="{B46996B4-C3B2-AC4A-A265-019617E558E3}" type="presOf" srcId="{3231EFAB-CEEF-49F3-A518-402AE1D05C6E}" destId="{11FDAE76-EC5B-482B-B89B-918C087B906C}" srcOrd="0" destOrd="0" presId="urn:microsoft.com/office/officeart/2018/2/layout/IconCircleList"/>
    <dgm:cxn modelId="{BC60F7C0-A50E-0942-9B67-FC3C10FC552F}" type="presOf" srcId="{DB9C91FE-D368-4AC1-919A-289BC7CD53F0}" destId="{A1050D63-6683-4CD7-9361-C6104061C122}" srcOrd="0" destOrd="0" presId="urn:microsoft.com/office/officeart/2018/2/layout/IconCircleList"/>
    <dgm:cxn modelId="{907FC3F8-64A4-F047-B488-EF3698A12A7F}" type="presOf" srcId="{0F22FC39-A0A8-46C1-BAAA-710F30C4C76F}" destId="{23324ED4-082E-48BC-94D2-BAFF6D893608}" srcOrd="0" destOrd="0" presId="urn:microsoft.com/office/officeart/2018/2/layout/IconCircleList"/>
    <dgm:cxn modelId="{ADCB65FC-7F3C-8C4B-B762-3D5D9394451F}" type="presOf" srcId="{3DA761B9-E403-4AFA-9C0D-560D8B75E9F6}" destId="{108B3001-4A22-4947-AA34-DB1644A0DE29}" srcOrd="0" destOrd="0" presId="urn:microsoft.com/office/officeart/2018/2/layout/IconCircleList"/>
    <dgm:cxn modelId="{A8E407FC-7AE4-6E4A-965F-2BDE06D93D1A}" type="presParOf" srcId="{A1050D63-6683-4CD7-9361-C6104061C122}" destId="{0C12D529-33A0-454C-9CC2-2AF44F088A48}" srcOrd="0" destOrd="0" presId="urn:microsoft.com/office/officeart/2018/2/layout/IconCircleList"/>
    <dgm:cxn modelId="{3130B50F-1BFA-4047-BC65-48BF83F40B72}" type="presParOf" srcId="{0C12D529-33A0-454C-9CC2-2AF44F088A48}" destId="{FAA0A278-7F58-45B6-981A-ADDDDBF9AC4B}" srcOrd="0" destOrd="0" presId="urn:microsoft.com/office/officeart/2018/2/layout/IconCircleList"/>
    <dgm:cxn modelId="{D21333B0-A4EE-744F-8FF0-9CC0A14EC206}" type="presParOf" srcId="{FAA0A278-7F58-45B6-981A-ADDDDBF9AC4B}" destId="{BF1CA733-1D5E-463F-BD4F-C00476F9DF94}" srcOrd="0" destOrd="0" presId="urn:microsoft.com/office/officeart/2018/2/layout/IconCircleList"/>
    <dgm:cxn modelId="{3064306C-856C-8C40-9B61-EF30E706387C}" type="presParOf" srcId="{FAA0A278-7F58-45B6-981A-ADDDDBF9AC4B}" destId="{72EE048A-52C8-487B-811E-3E8F4A729248}" srcOrd="1" destOrd="0" presId="urn:microsoft.com/office/officeart/2018/2/layout/IconCircleList"/>
    <dgm:cxn modelId="{80BE46B1-AB19-CF47-8A64-F7D6FB7BC9F6}" type="presParOf" srcId="{FAA0A278-7F58-45B6-981A-ADDDDBF9AC4B}" destId="{E73BC99D-FA84-4C5F-84F6-F3C2EF279819}" srcOrd="2" destOrd="0" presId="urn:microsoft.com/office/officeart/2018/2/layout/IconCircleList"/>
    <dgm:cxn modelId="{99434B92-03EB-1A4C-BF84-3B83D8C40EF6}" type="presParOf" srcId="{FAA0A278-7F58-45B6-981A-ADDDDBF9AC4B}" destId="{90D04579-C421-4642-8145-5E895E669A4F}" srcOrd="3" destOrd="0" presId="urn:microsoft.com/office/officeart/2018/2/layout/IconCircleList"/>
    <dgm:cxn modelId="{CD50045C-290D-5D47-A1B0-1E8DCD0FA2D7}" type="presParOf" srcId="{0C12D529-33A0-454C-9CC2-2AF44F088A48}" destId="{11FDAE76-EC5B-482B-B89B-918C087B906C}" srcOrd="1" destOrd="0" presId="urn:microsoft.com/office/officeart/2018/2/layout/IconCircleList"/>
    <dgm:cxn modelId="{4588BE08-EE67-7F4A-A257-2D1E5518314D}" type="presParOf" srcId="{0C12D529-33A0-454C-9CC2-2AF44F088A48}" destId="{71CD25DA-FB45-4DF3-9292-611D5FE10D40}" srcOrd="2" destOrd="0" presId="urn:microsoft.com/office/officeart/2018/2/layout/IconCircleList"/>
    <dgm:cxn modelId="{A56B1E86-29D2-BF46-8976-4CCB2EF621A8}" type="presParOf" srcId="{71CD25DA-FB45-4DF3-9292-611D5FE10D40}" destId="{7978CE9D-DAAC-4E48-897F-683D97791E0A}" srcOrd="0" destOrd="0" presId="urn:microsoft.com/office/officeart/2018/2/layout/IconCircleList"/>
    <dgm:cxn modelId="{EA5D6C92-D9A1-4242-8432-CEEA594A9D4D}" type="presParOf" srcId="{71CD25DA-FB45-4DF3-9292-611D5FE10D40}" destId="{E0010CA0-E0F6-48E4-940B-2581584C6597}" srcOrd="1" destOrd="0" presId="urn:microsoft.com/office/officeart/2018/2/layout/IconCircleList"/>
    <dgm:cxn modelId="{DA75C1B7-3139-F843-AB6D-E31E185FD52C}" type="presParOf" srcId="{71CD25DA-FB45-4DF3-9292-611D5FE10D40}" destId="{1A2B2232-9669-4F43-8AEF-C710E78AE781}" srcOrd="2" destOrd="0" presId="urn:microsoft.com/office/officeart/2018/2/layout/IconCircleList"/>
    <dgm:cxn modelId="{E3ED2946-5BC7-614C-B8C0-3C936D0DE4C6}" type="presParOf" srcId="{71CD25DA-FB45-4DF3-9292-611D5FE10D40}" destId="{108B3001-4A22-4947-AA34-DB1644A0DE29}" srcOrd="3" destOrd="0" presId="urn:microsoft.com/office/officeart/2018/2/layout/IconCircleList"/>
    <dgm:cxn modelId="{1108E85D-F367-9D47-9614-49280FFD2E8A}" type="presParOf" srcId="{0C12D529-33A0-454C-9CC2-2AF44F088A48}" destId="{FCC448F2-2ECE-4FC3-86FE-0882D68D44C1}" srcOrd="3" destOrd="0" presId="urn:microsoft.com/office/officeart/2018/2/layout/IconCircleList"/>
    <dgm:cxn modelId="{5B7E1948-C06B-7B48-ACEE-93448338BEB7}" type="presParOf" srcId="{0C12D529-33A0-454C-9CC2-2AF44F088A48}" destId="{1E28D456-9F9C-49A2-BD7A-66235BCA6A9E}" srcOrd="4" destOrd="0" presId="urn:microsoft.com/office/officeart/2018/2/layout/IconCircleList"/>
    <dgm:cxn modelId="{F5828DA4-57B2-5B4E-8E86-F04C1DD0B57D}" type="presParOf" srcId="{1E28D456-9F9C-49A2-BD7A-66235BCA6A9E}" destId="{AA7D37C6-079D-4014-8769-0222EC25943D}" srcOrd="0" destOrd="0" presId="urn:microsoft.com/office/officeart/2018/2/layout/IconCircleList"/>
    <dgm:cxn modelId="{80C4A81A-4A1C-0C47-9AAF-54ABE19DC0EA}" type="presParOf" srcId="{1E28D456-9F9C-49A2-BD7A-66235BCA6A9E}" destId="{B9467320-0817-4CE2-843E-A052B177DEE2}" srcOrd="1" destOrd="0" presId="urn:microsoft.com/office/officeart/2018/2/layout/IconCircleList"/>
    <dgm:cxn modelId="{4E9BCDD3-3D15-FA47-8D6F-D7E3705EF830}" type="presParOf" srcId="{1E28D456-9F9C-49A2-BD7A-66235BCA6A9E}" destId="{F4BC920A-F353-41D0-9845-FA436B0154DD}" srcOrd="2" destOrd="0" presId="urn:microsoft.com/office/officeart/2018/2/layout/IconCircleList"/>
    <dgm:cxn modelId="{49301963-47A9-584E-B61D-7F9B21B4CB4F}" type="presParOf" srcId="{1E28D456-9F9C-49A2-BD7A-66235BCA6A9E}" destId="{23324ED4-082E-48BC-94D2-BAFF6D89360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2694B-EEA4-4CF3-91DB-A9A4499DE0E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DC4840-29CB-4F48-BFC6-2EE3A307058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3200"/>
            <a:t>Cost-effective</a:t>
          </a:r>
        </a:p>
      </dgm:t>
    </dgm:pt>
    <dgm:pt modelId="{0B39B339-E2E6-45FF-92A5-6CD6103F1C61}" type="parTrans" cxnId="{2F32093A-0096-43FC-BEC2-4A7FEEB852B4}">
      <dgm:prSet/>
      <dgm:spPr/>
      <dgm:t>
        <a:bodyPr/>
        <a:lstStyle/>
        <a:p>
          <a:endParaRPr lang="en-US" sz="3600"/>
        </a:p>
      </dgm:t>
    </dgm:pt>
    <dgm:pt modelId="{C571CFDA-2431-465A-8D8B-C3266458275B}" type="sibTrans" cxnId="{2F32093A-0096-43FC-BEC2-4A7FEEB852B4}">
      <dgm:prSet/>
      <dgm:spPr/>
      <dgm:t>
        <a:bodyPr/>
        <a:lstStyle/>
        <a:p>
          <a:endParaRPr lang="en-US" sz="3600"/>
        </a:p>
      </dgm:t>
    </dgm:pt>
    <dgm:pt modelId="{964F7025-9117-42C0-8392-2C461608A1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&lt; $0.075 per call</a:t>
          </a:r>
        </a:p>
      </dgm:t>
    </dgm:pt>
    <dgm:pt modelId="{3E869FA3-E1AD-4A3E-B173-2D73F23A669A}" type="parTrans" cxnId="{8A5C0508-1C8B-418D-B993-0542AEB68231}">
      <dgm:prSet/>
      <dgm:spPr/>
      <dgm:t>
        <a:bodyPr/>
        <a:lstStyle/>
        <a:p>
          <a:endParaRPr lang="en-US" sz="3600"/>
        </a:p>
      </dgm:t>
    </dgm:pt>
    <dgm:pt modelId="{B68E328C-7CF1-43E0-8397-D9200168E93D}" type="sibTrans" cxnId="{8A5C0508-1C8B-418D-B993-0542AEB68231}">
      <dgm:prSet/>
      <dgm:spPr/>
      <dgm:t>
        <a:bodyPr/>
        <a:lstStyle/>
        <a:p>
          <a:endParaRPr lang="en-US" sz="3600"/>
        </a:p>
      </dgm:t>
    </dgm:pt>
    <dgm:pt modelId="{23B2AB0A-CD22-47EF-9E20-36B5DC041E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Serverless architecture using cloud functions</a:t>
          </a:r>
        </a:p>
      </dgm:t>
    </dgm:pt>
    <dgm:pt modelId="{358AD9A6-E2DF-4FFB-93F1-F0ED128BBB3B}" type="parTrans" cxnId="{4E11A6F0-E0E6-41CA-BEE3-C4A62CEE7BD2}">
      <dgm:prSet/>
      <dgm:spPr/>
      <dgm:t>
        <a:bodyPr/>
        <a:lstStyle/>
        <a:p>
          <a:endParaRPr lang="en-US" sz="3600"/>
        </a:p>
      </dgm:t>
    </dgm:pt>
    <dgm:pt modelId="{EF80FC91-373C-4A83-AEFF-F621AEF9678B}" type="sibTrans" cxnId="{4E11A6F0-E0E6-41CA-BEE3-C4A62CEE7BD2}">
      <dgm:prSet/>
      <dgm:spPr/>
      <dgm:t>
        <a:bodyPr/>
        <a:lstStyle/>
        <a:p>
          <a:endParaRPr lang="en-US" sz="3600"/>
        </a:p>
      </dgm:t>
    </dgm:pt>
    <dgm:pt modelId="{45A9F35B-AC26-413D-AEB2-6BAF323D73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No internet needed</a:t>
          </a:r>
        </a:p>
      </dgm:t>
    </dgm:pt>
    <dgm:pt modelId="{196BE5B0-7F13-4BEE-AB34-1DD96E82EA24}" type="parTrans" cxnId="{A40D0F3B-D48F-4DEF-B17B-80F207F93A43}">
      <dgm:prSet/>
      <dgm:spPr/>
      <dgm:t>
        <a:bodyPr/>
        <a:lstStyle/>
        <a:p>
          <a:endParaRPr lang="en-US" sz="3600"/>
        </a:p>
      </dgm:t>
    </dgm:pt>
    <dgm:pt modelId="{671BAA0A-CA4D-47C2-A499-67C67B2A0F9E}" type="sibTrans" cxnId="{A40D0F3B-D48F-4DEF-B17B-80F207F93A43}">
      <dgm:prSet/>
      <dgm:spPr/>
      <dgm:t>
        <a:bodyPr/>
        <a:lstStyle/>
        <a:p>
          <a:endParaRPr lang="en-US" sz="3600"/>
        </a:p>
      </dgm:t>
    </dgm:pt>
    <dgm:pt modelId="{EF91C804-B960-465C-86FD-846F015490B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3200" dirty="0"/>
            <a:t>Interoperable</a:t>
          </a:r>
        </a:p>
      </dgm:t>
    </dgm:pt>
    <dgm:pt modelId="{4BC785F3-3611-48F9-A983-72EA9E8E4A81}" type="parTrans" cxnId="{6F3CE418-18B8-46B2-941D-BC1EF9D4BD29}">
      <dgm:prSet/>
      <dgm:spPr/>
      <dgm:t>
        <a:bodyPr/>
        <a:lstStyle/>
        <a:p>
          <a:endParaRPr lang="en-US" sz="3600"/>
        </a:p>
      </dgm:t>
    </dgm:pt>
    <dgm:pt modelId="{7D4305FD-2D75-4164-95D1-91ECF51C077B}" type="sibTrans" cxnId="{6F3CE418-18B8-46B2-941D-BC1EF9D4BD29}">
      <dgm:prSet/>
      <dgm:spPr/>
      <dgm:t>
        <a:bodyPr/>
        <a:lstStyle/>
        <a:p>
          <a:endParaRPr lang="en-US" sz="3600"/>
        </a:p>
      </dgm:t>
    </dgm:pt>
    <dgm:pt modelId="{F7D7ED08-E09B-454C-B12C-80C6FDF61F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Stored in firebase</a:t>
          </a:r>
        </a:p>
      </dgm:t>
    </dgm:pt>
    <dgm:pt modelId="{C47EE2AF-2F60-4BDF-A582-599CFFB93C23}" type="parTrans" cxnId="{7069BA06-4A91-41A7-9D93-258D1A432400}">
      <dgm:prSet/>
      <dgm:spPr/>
      <dgm:t>
        <a:bodyPr/>
        <a:lstStyle/>
        <a:p>
          <a:endParaRPr lang="en-US" sz="3600"/>
        </a:p>
      </dgm:t>
    </dgm:pt>
    <dgm:pt modelId="{CD37A307-E887-4556-8663-4E9351969C56}" type="sibTrans" cxnId="{7069BA06-4A91-41A7-9D93-258D1A432400}">
      <dgm:prSet/>
      <dgm:spPr/>
      <dgm:t>
        <a:bodyPr/>
        <a:lstStyle/>
        <a:p>
          <a:endParaRPr lang="en-US" sz="3600"/>
        </a:p>
      </dgm:t>
    </dgm:pt>
    <dgm:pt modelId="{570EDB57-EADE-4062-89A0-84BFF20761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Can be retrieved easily</a:t>
          </a:r>
        </a:p>
      </dgm:t>
    </dgm:pt>
    <dgm:pt modelId="{4AB66FF4-7E74-478A-BD34-D96BB1F038A2}" type="parTrans" cxnId="{A345A937-FDBB-4E6A-97C6-E597D6B46726}">
      <dgm:prSet/>
      <dgm:spPr/>
      <dgm:t>
        <a:bodyPr/>
        <a:lstStyle/>
        <a:p>
          <a:endParaRPr lang="en-US" sz="3600"/>
        </a:p>
      </dgm:t>
    </dgm:pt>
    <dgm:pt modelId="{278165C2-98E1-4C20-AEE4-8D3A64019573}" type="sibTrans" cxnId="{A345A937-FDBB-4E6A-97C6-E597D6B46726}">
      <dgm:prSet/>
      <dgm:spPr/>
      <dgm:t>
        <a:bodyPr/>
        <a:lstStyle/>
        <a:p>
          <a:endParaRPr lang="en-US" sz="3600"/>
        </a:p>
      </dgm:t>
    </dgm:pt>
    <dgm:pt modelId="{1D2B65C7-BBDB-4D82-96CE-14311AA3112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3200" dirty="0"/>
            <a:t>Connecting lawyers to detainees:</a:t>
          </a:r>
        </a:p>
      </dgm:t>
    </dgm:pt>
    <dgm:pt modelId="{3D51715E-8697-49C7-AAC9-B3A0CE18F288}" type="parTrans" cxnId="{48B26636-3221-4688-BB9E-7F511672E9B0}">
      <dgm:prSet/>
      <dgm:spPr/>
      <dgm:t>
        <a:bodyPr/>
        <a:lstStyle/>
        <a:p>
          <a:endParaRPr lang="en-US" sz="3600"/>
        </a:p>
      </dgm:t>
    </dgm:pt>
    <dgm:pt modelId="{9F631EA0-8623-4ABB-B5D7-0F9BE75C0609}" type="sibTrans" cxnId="{48B26636-3221-4688-BB9E-7F511672E9B0}">
      <dgm:prSet/>
      <dgm:spPr/>
      <dgm:t>
        <a:bodyPr/>
        <a:lstStyle/>
        <a:p>
          <a:endParaRPr lang="en-US" sz="3600"/>
        </a:p>
      </dgm:t>
    </dgm:pt>
    <dgm:pt modelId="{FC79F091-7E5B-493A-9A2D-ABB26222F2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Find the detention centers nearby</a:t>
          </a:r>
        </a:p>
      </dgm:t>
    </dgm:pt>
    <dgm:pt modelId="{3154F02C-38AB-45F3-8462-832BD22D4229}" type="parTrans" cxnId="{51ABA4DA-1BC4-4BEA-9C4B-F1D8EC230B3B}">
      <dgm:prSet/>
      <dgm:spPr/>
      <dgm:t>
        <a:bodyPr/>
        <a:lstStyle/>
        <a:p>
          <a:endParaRPr lang="en-US" sz="3600"/>
        </a:p>
      </dgm:t>
    </dgm:pt>
    <dgm:pt modelId="{4CD419F8-49C9-43C7-8C90-14721C78BB34}" type="sibTrans" cxnId="{51ABA4DA-1BC4-4BEA-9C4B-F1D8EC230B3B}">
      <dgm:prSet/>
      <dgm:spPr/>
      <dgm:t>
        <a:bodyPr/>
        <a:lstStyle/>
        <a:p>
          <a:endParaRPr lang="en-US" sz="3600"/>
        </a:p>
      </dgm:t>
    </dgm:pt>
    <dgm:pt modelId="{D76991AF-FAEF-4968-A3E6-94EBD46021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Prioritize cases according to earliest court date</a:t>
          </a:r>
        </a:p>
      </dgm:t>
    </dgm:pt>
    <dgm:pt modelId="{3056709F-36A4-40F3-943C-BBBEDDEE37A1}" type="parTrans" cxnId="{A69C0EB1-1662-4293-B578-C6973A3CBFCC}">
      <dgm:prSet/>
      <dgm:spPr/>
      <dgm:t>
        <a:bodyPr/>
        <a:lstStyle/>
        <a:p>
          <a:endParaRPr lang="en-US" sz="3600"/>
        </a:p>
      </dgm:t>
    </dgm:pt>
    <dgm:pt modelId="{D39735C4-19C6-4CBB-8BFD-8970783D19CE}" type="sibTrans" cxnId="{A69C0EB1-1662-4293-B578-C6973A3CBFCC}">
      <dgm:prSet/>
      <dgm:spPr/>
      <dgm:t>
        <a:bodyPr/>
        <a:lstStyle/>
        <a:p>
          <a:endParaRPr lang="en-US" sz="3600"/>
        </a:p>
      </dgm:t>
    </dgm:pt>
    <dgm:pt modelId="{EC84AF05-189D-47AA-87CF-3E0D301881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Assign a score to each case as per facts of case</a:t>
          </a:r>
        </a:p>
      </dgm:t>
    </dgm:pt>
    <dgm:pt modelId="{28E64C77-2609-43DA-9E06-405913DE0BC5}" type="parTrans" cxnId="{2DD0B784-0199-445B-A5C7-F5C8FBBC189D}">
      <dgm:prSet/>
      <dgm:spPr/>
      <dgm:t>
        <a:bodyPr/>
        <a:lstStyle/>
        <a:p>
          <a:endParaRPr lang="en-US" sz="3600"/>
        </a:p>
      </dgm:t>
    </dgm:pt>
    <dgm:pt modelId="{FD9476D7-EBC1-4DC8-982C-FE153D1161F3}" type="sibTrans" cxnId="{2DD0B784-0199-445B-A5C7-F5C8FBBC189D}">
      <dgm:prSet/>
      <dgm:spPr/>
      <dgm:t>
        <a:bodyPr/>
        <a:lstStyle/>
        <a:p>
          <a:endParaRPr lang="en-US" sz="3600"/>
        </a:p>
      </dgm:t>
    </dgm:pt>
    <dgm:pt modelId="{FF81A639-1C15-4CBE-949F-48650E350F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Make case files of potential clients ready</a:t>
          </a:r>
        </a:p>
      </dgm:t>
    </dgm:pt>
    <dgm:pt modelId="{3551644D-5423-4F85-91F1-E2A01BC5375A}" type="parTrans" cxnId="{A5A74884-619E-4F60-87DC-EFB367907D4E}">
      <dgm:prSet/>
      <dgm:spPr/>
      <dgm:t>
        <a:bodyPr/>
        <a:lstStyle/>
        <a:p>
          <a:endParaRPr lang="en-US" sz="3600"/>
        </a:p>
      </dgm:t>
    </dgm:pt>
    <dgm:pt modelId="{73A0FD23-7922-4B6F-89A8-A07A3F88CDFA}" type="sibTrans" cxnId="{A5A74884-619E-4F60-87DC-EFB367907D4E}">
      <dgm:prSet/>
      <dgm:spPr/>
      <dgm:t>
        <a:bodyPr/>
        <a:lstStyle/>
        <a:p>
          <a:endParaRPr lang="en-US" sz="3600"/>
        </a:p>
      </dgm:t>
    </dgm:pt>
    <dgm:pt modelId="{0C93CB32-8944-4E83-9AA2-438DFD5E70E8}" type="pres">
      <dgm:prSet presAssocID="{25A2694B-EEA4-4CF3-91DB-A9A4499DE0E9}" presName="root" presStyleCnt="0">
        <dgm:presLayoutVars>
          <dgm:dir/>
          <dgm:resizeHandles val="exact"/>
        </dgm:presLayoutVars>
      </dgm:prSet>
      <dgm:spPr/>
    </dgm:pt>
    <dgm:pt modelId="{01740E11-3175-4FF5-8B26-13A4ECC22C08}" type="pres">
      <dgm:prSet presAssocID="{BBDC4840-29CB-4F48-BFC6-2EE3A307058F}" presName="compNode" presStyleCnt="0"/>
      <dgm:spPr/>
    </dgm:pt>
    <dgm:pt modelId="{76EA7F6A-EF15-4722-89FD-9589DEC3A877}" type="pres">
      <dgm:prSet presAssocID="{BBDC4840-29CB-4F48-BFC6-2EE3A30705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E612CAE-5BFE-42E1-BBAA-8367E38B1392}" type="pres">
      <dgm:prSet presAssocID="{BBDC4840-29CB-4F48-BFC6-2EE3A307058F}" presName="iconSpace" presStyleCnt="0"/>
      <dgm:spPr/>
    </dgm:pt>
    <dgm:pt modelId="{113A3950-D951-4205-BD7D-60BC19100942}" type="pres">
      <dgm:prSet presAssocID="{BBDC4840-29CB-4F48-BFC6-2EE3A307058F}" presName="parTx" presStyleLbl="revTx" presStyleIdx="0" presStyleCnt="6">
        <dgm:presLayoutVars>
          <dgm:chMax val="0"/>
          <dgm:chPref val="0"/>
        </dgm:presLayoutVars>
      </dgm:prSet>
      <dgm:spPr/>
    </dgm:pt>
    <dgm:pt modelId="{85FD1471-6F0F-47D3-80CD-9D684B3F6773}" type="pres">
      <dgm:prSet presAssocID="{BBDC4840-29CB-4F48-BFC6-2EE3A307058F}" presName="txSpace" presStyleCnt="0"/>
      <dgm:spPr/>
    </dgm:pt>
    <dgm:pt modelId="{4DA2F60E-6783-4BE1-9EF4-FF5CF527A76B}" type="pres">
      <dgm:prSet presAssocID="{BBDC4840-29CB-4F48-BFC6-2EE3A307058F}" presName="desTx" presStyleLbl="revTx" presStyleIdx="1" presStyleCnt="6">
        <dgm:presLayoutVars/>
      </dgm:prSet>
      <dgm:spPr/>
    </dgm:pt>
    <dgm:pt modelId="{138971C6-06C8-4A7F-938D-400A170FE0AE}" type="pres">
      <dgm:prSet presAssocID="{C571CFDA-2431-465A-8D8B-C3266458275B}" presName="sibTrans" presStyleCnt="0"/>
      <dgm:spPr/>
    </dgm:pt>
    <dgm:pt modelId="{B096DE8B-DA47-4267-BA43-AA0FC7757F3B}" type="pres">
      <dgm:prSet presAssocID="{EF91C804-B960-465C-86FD-846F015490BF}" presName="compNode" presStyleCnt="0"/>
      <dgm:spPr/>
    </dgm:pt>
    <dgm:pt modelId="{41BD47ED-F38E-4359-865B-0FFCC88B4957}" type="pres">
      <dgm:prSet presAssocID="{EF91C804-B960-465C-86FD-846F015490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86DE765D-672A-4BE5-9A2E-C850F1B42B3B}" type="pres">
      <dgm:prSet presAssocID="{EF91C804-B960-465C-86FD-846F015490BF}" presName="iconSpace" presStyleCnt="0"/>
      <dgm:spPr/>
    </dgm:pt>
    <dgm:pt modelId="{6275A6AD-A058-43DF-AC27-DB0E0C99B0C2}" type="pres">
      <dgm:prSet presAssocID="{EF91C804-B960-465C-86FD-846F015490BF}" presName="parTx" presStyleLbl="revTx" presStyleIdx="2" presStyleCnt="6" custScaleX="121973">
        <dgm:presLayoutVars>
          <dgm:chMax val="0"/>
          <dgm:chPref val="0"/>
        </dgm:presLayoutVars>
      </dgm:prSet>
      <dgm:spPr/>
    </dgm:pt>
    <dgm:pt modelId="{8FEFA9AC-3CF8-4A4D-8ECA-C0FC86AB3906}" type="pres">
      <dgm:prSet presAssocID="{EF91C804-B960-465C-86FD-846F015490BF}" presName="txSpace" presStyleCnt="0"/>
      <dgm:spPr/>
    </dgm:pt>
    <dgm:pt modelId="{9F650B2B-6E3B-4F58-AEB8-D1EB0D3975AD}" type="pres">
      <dgm:prSet presAssocID="{EF91C804-B960-465C-86FD-846F015490BF}" presName="desTx" presStyleLbl="revTx" presStyleIdx="3" presStyleCnt="6">
        <dgm:presLayoutVars/>
      </dgm:prSet>
      <dgm:spPr/>
    </dgm:pt>
    <dgm:pt modelId="{6AEB1CFB-63E9-4905-9B12-2F28D81F482B}" type="pres">
      <dgm:prSet presAssocID="{7D4305FD-2D75-4164-95D1-91ECF51C077B}" presName="sibTrans" presStyleCnt="0"/>
      <dgm:spPr/>
    </dgm:pt>
    <dgm:pt modelId="{66226B34-D671-4E7D-9D0F-1E7BD5D30CBC}" type="pres">
      <dgm:prSet presAssocID="{1D2B65C7-BBDB-4D82-96CE-14311AA3112B}" presName="compNode" presStyleCnt="0"/>
      <dgm:spPr/>
    </dgm:pt>
    <dgm:pt modelId="{E137C557-6B52-478C-9484-11DD57663D3E}" type="pres">
      <dgm:prSet presAssocID="{1D2B65C7-BBDB-4D82-96CE-14311AA311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FE787D0-5D7D-4B12-9C7B-47EA878F608A}" type="pres">
      <dgm:prSet presAssocID="{1D2B65C7-BBDB-4D82-96CE-14311AA3112B}" presName="iconSpace" presStyleCnt="0"/>
      <dgm:spPr/>
    </dgm:pt>
    <dgm:pt modelId="{2CB5E938-F4DC-4619-9A0A-CF52AC7EB09D}" type="pres">
      <dgm:prSet presAssocID="{1D2B65C7-BBDB-4D82-96CE-14311AA3112B}" presName="parTx" presStyleLbl="revTx" presStyleIdx="4" presStyleCnt="6" custScaleX="247581">
        <dgm:presLayoutVars>
          <dgm:chMax val="0"/>
          <dgm:chPref val="0"/>
        </dgm:presLayoutVars>
      </dgm:prSet>
      <dgm:spPr/>
    </dgm:pt>
    <dgm:pt modelId="{D2C5BB07-0FA2-4E31-8F9F-897C72DF98CD}" type="pres">
      <dgm:prSet presAssocID="{1D2B65C7-BBDB-4D82-96CE-14311AA3112B}" presName="txSpace" presStyleCnt="0"/>
      <dgm:spPr/>
    </dgm:pt>
    <dgm:pt modelId="{22A45FD9-B4CE-4FED-B2E1-F5C077AB8269}" type="pres">
      <dgm:prSet presAssocID="{1D2B65C7-BBDB-4D82-96CE-14311AA3112B}" presName="desTx" presStyleLbl="revTx" presStyleIdx="5" presStyleCnt="6" custScaleX="164545">
        <dgm:presLayoutVars/>
      </dgm:prSet>
      <dgm:spPr/>
    </dgm:pt>
  </dgm:ptLst>
  <dgm:cxnLst>
    <dgm:cxn modelId="{7069BA06-4A91-41A7-9D93-258D1A432400}" srcId="{EF91C804-B960-465C-86FD-846F015490BF}" destId="{F7D7ED08-E09B-454C-B12C-80C6FDF61F4C}" srcOrd="0" destOrd="0" parTransId="{C47EE2AF-2F60-4BDF-A582-599CFFB93C23}" sibTransId="{CD37A307-E887-4556-8663-4E9351969C56}"/>
    <dgm:cxn modelId="{8A5C0508-1C8B-418D-B993-0542AEB68231}" srcId="{BBDC4840-29CB-4F48-BFC6-2EE3A307058F}" destId="{964F7025-9117-42C0-8392-2C461608A171}" srcOrd="0" destOrd="0" parTransId="{3E869FA3-E1AD-4A3E-B173-2D73F23A669A}" sibTransId="{B68E328C-7CF1-43E0-8397-D9200168E93D}"/>
    <dgm:cxn modelId="{E6BC520E-7905-1F4B-B739-6AB8EFEA2193}" type="presOf" srcId="{D76991AF-FAEF-4968-A3E6-94EBD4602191}" destId="{22A45FD9-B4CE-4FED-B2E1-F5C077AB8269}" srcOrd="0" destOrd="1" presId="urn:microsoft.com/office/officeart/2018/2/layout/IconLabelDescriptionList"/>
    <dgm:cxn modelId="{6F3CE418-18B8-46B2-941D-BC1EF9D4BD29}" srcId="{25A2694B-EEA4-4CF3-91DB-A9A4499DE0E9}" destId="{EF91C804-B960-465C-86FD-846F015490BF}" srcOrd="1" destOrd="0" parTransId="{4BC785F3-3611-48F9-A983-72EA9E8E4A81}" sibTransId="{7D4305FD-2D75-4164-95D1-91ECF51C077B}"/>
    <dgm:cxn modelId="{C1B3AD28-6A71-4C49-B743-244F5307EB76}" type="presOf" srcId="{EC84AF05-189D-47AA-87CF-3E0D30188152}" destId="{22A45FD9-B4CE-4FED-B2E1-F5C077AB8269}" srcOrd="0" destOrd="2" presId="urn:microsoft.com/office/officeart/2018/2/layout/IconLabelDescriptionList"/>
    <dgm:cxn modelId="{48B26636-3221-4688-BB9E-7F511672E9B0}" srcId="{25A2694B-EEA4-4CF3-91DB-A9A4499DE0E9}" destId="{1D2B65C7-BBDB-4D82-96CE-14311AA3112B}" srcOrd="2" destOrd="0" parTransId="{3D51715E-8697-49C7-AAC9-B3A0CE18F288}" sibTransId="{9F631EA0-8623-4ABB-B5D7-0F9BE75C0609}"/>
    <dgm:cxn modelId="{A345A937-FDBB-4E6A-97C6-E597D6B46726}" srcId="{EF91C804-B960-465C-86FD-846F015490BF}" destId="{570EDB57-EADE-4062-89A0-84BFF207614D}" srcOrd="1" destOrd="0" parTransId="{4AB66FF4-7E74-478A-BD34-D96BB1F038A2}" sibTransId="{278165C2-98E1-4C20-AEE4-8D3A64019573}"/>
    <dgm:cxn modelId="{2F32093A-0096-43FC-BEC2-4A7FEEB852B4}" srcId="{25A2694B-EEA4-4CF3-91DB-A9A4499DE0E9}" destId="{BBDC4840-29CB-4F48-BFC6-2EE3A307058F}" srcOrd="0" destOrd="0" parTransId="{0B39B339-E2E6-45FF-92A5-6CD6103F1C61}" sibTransId="{C571CFDA-2431-465A-8D8B-C3266458275B}"/>
    <dgm:cxn modelId="{A40D0F3B-D48F-4DEF-B17B-80F207F93A43}" srcId="{BBDC4840-29CB-4F48-BFC6-2EE3A307058F}" destId="{45A9F35B-AC26-413D-AEB2-6BAF323D738F}" srcOrd="2" destOrd="0" parTransId="{196BE5B0-7F13-4BEE-AB34-1DD96E82EA24}" sibTransId="{671BAA0A-CA4D-47C2-A499-67C67B2A0F9E}"/>
    <dgm:cxn modelId="{DEAFB93B-05DD-704E-B697-F4EF86CDD42F}" type="presOf" srcId="{FF81A639-1C15-4CBE-949F-48650E350FF4}" destId="{22A45FD9-B4CE-4FED-B2E1-F5C077AB8269}" srcOrd="0" destOrd="3" presId="urn:microsoft.com/office/officeart/2018/2/layout/IconLabelDescriptionList"/>
    <dgm:cxn modelId="{8CFF8152-19E3-D54D-B69A-03267FFBD740}" type="presOf" srcId="{EF91C804-B960-465C-86FD-846F015490BF}" destId="{6275A6AD-A058-43DF-AC27-DB0E0C99B0C2}" srcOrd="0" destOrd="0" presId="urn:microsoft.com/office/officeart/2018/2/layout/IconLabelDescriptionList"/>
    <dgm:cxn modelId="{A5A74884-619E-4F60-87DC-EFB367907D4E}" srcId="{1D2B65C7-BBDB-4D82-96CE-14311AA3112B}" destId="{FF81A639-1C15-4CBE-949F-48650E350FF4}" srcOrd="3" destOrd="0" parTransId="{3551644D-5423-4F85-91F1-E2A01BC5375A}" sibTransId="{73A0FD23-7922-4B6F-89A8-A07A3F88CDFA}"/>
    <dgm:cxn modelId="{2DD0B784-0199-445B-A5C7-F5C8FBBC189D}" srcId="{1D2B65C7-BBDB-4D82-96CE-14311AA3112B}" destId="{EC84AF05-189D-47AA-87CF-3E0D30188152}" srcOrd="2" destOrd="0" parTransId="{28E64C77-2609-43DA-9E06-405913DE0BC5}" sibTransId="{FD9476D7-EBC1-4DC8-982C-FE153D1161F3}"/>
    <dgm:cxn modelId="{DC89D0A8-EF3E-B64D-8532-BFA9067AA03E}" type="presOf" srcId="{BBDC4840-29CB-4F48-BFC6-2EE3A307058F}" destId="{113A3950-D951-4205-BD7D-60BC19100942}" srcOrd="0" destOrd="0" presId="urn:microsoft.com/office/officeart/2018/2/layout/IconLabelDescriptionList"/>
    <dgm:cxn modelId="{80CF37AC-812C-3B4A-8772-286F6037ED18}" type="presOf" srcId="{964F7025-9117-42C0-8392-2C461608A171}" destId="{4DA2F60E-6783-4BE1-9EF4-FF5CF527A76B}" srcOrd="0" destOrd="0" presId="urn:microsoft.com/office/officeart/2018/2/layout/IconLabelDescriptionList"/>
    <dgm:cxn modelId="{D6ADEBAC-DFA9-9445-91B8-51A4BC215773}" type="presOf" srcId="{45A9F35B-AC26-413D-AEB2-6BAF323D738F}" destId="{4DA2F60E-6783-4BE1-9EF4-FF5CF527A76B}" srcOrd="0" destOrd="2" presId="urn:microsoft.com/office/officeart/2018/2/layout/IconLabelDescriptionList"/>
    <dgm:cxn modelId="{A69C0EB1-1662-4293-B578-C6973A3CBFCC}" srcId="{1D2B65C7-BBDB-4D82-96CE-14311AA3112B}" destId="{D76991AF-FAEF-4968-A3E6-94EBD4602191}" srcOrd="1" destOrd="0" parTransId="{3056709F-36A4-40F3-943C-BBBEDDEE37A1}" sibTransId="{D39735C4-19C6-4CBB-8BFD-8970783D19CE}"/>
    <dgm:cxn modelId="{72462EB4-2A36-1145-8CA9-FF20F58853F4}" type="presOf" srcId="{1D2B65C7-BBDB-4D82-96CE-14311AA3112B}" destId="{2CB5E938-F4DC-4619-9A0A-CF52AC7EB09D}" srcOrd="0" destOrd="0" presId="urn:microsoft.com/office/officeart/2018/2/layout/IconLabelDescriptionList"/>
    <dgm:cxn modelId="{F2629CB8-24E5-934F-9FBF-54D1E7DF2C6B}" type="presOf" srcId="{23B2AB0A-CD22-47EF-9E20-36B5DC041E9C}" destId="{4DA2F60E-6783-4BE1-9EF4-FF5CF527A76B}" srcOrd="0" destOrd="1" presId="urn:microsoft.com/office/officeart/2018/2/layout/IconLabelDescriptionList"/>
    <dgm:cxn modelId="{3F03DBBA-555F-4949-AE74-AFB1861F2286}" type="presOf" srcId="{570EDB57-EADE-4062-89A0-84BFF207614D}" destId="{9F650B2B-6E3B-4F58-AEB8-D1EB0D3975AD}" srcOrd="0" destOrd="1" presId="urn:microsoft.com/office/officeart/2018/2/layout/IconLabelDescriptionList"/>
    <dgm:cxn modelId="{5CB008C2-B41D-DD41-9B8D-3FD3F0CDF8ED}" type="presOf" srcId="{FC79F091-7E5B-493A-9A2D-ABB26222F2F9}" destId="{22A45FD9-B4CE-4FED-B2E1-F5C077AB8269}" srcOrd="0" destOrd="0" presId="urn:microsoft.com/office/officeart/2018/2/layout/IconLabelDescriptionList"/>
    <dgm:cxn modelId="{FC64CACA-60EF-6E48-9BA6-135F35ED592E}" type="presOf" srcId="{F7D7ED08-E09B-454C-B12C-80C6FDF61F4C}" destId="{9F650B2B-6E3B-4F58-AEB8-D1EB0D3975AD}" srcOrd="0" destOrd="0" presId="urn:microsoft.com/office/officeart/2018/2/layout/IconLabelDescriptionList"/>
    <dgm:cxn modelId="{51ABA4DA-1BC4-4BEA-9C4B-F1D8EC230B3B}" srcId="{1D2B65C7-BBDB-4D82-96CE-14311AA3112B}" destId="{FC79F091-7E5B-493A-9A2D-ABB26222F2F9}" srcOrd="0" destOrd="0" parTransId="{3154F02C-38AB-45F3-8462-832BD22D4229}" sibTransId="{4CD419F8-49C9-43C7-8C90-14721C78BB34}"/>
    <dgm:cxn modelId="{4E11A6F0-E0E6-41CA-BEE3-C4A62CEE7BD2}" srcId="{BBDC4840-29CB-4F48-BFC6-2EE3A307058F}" destId="{23B2AB0A-CD22-47EF-9E20-36B5DC041E9C}" srcOrd="1" destOrd="0" parTransId="{358AD9A6-E2DF-4FFB-93F1-F0ED128BBB3B}" sibTransId="{EF80FC91-373C-4A83-AEFF-F621AEF9678B}"/>
    <dgm:cxn modelId="{347752F9-5978-624A-AA9E-22CAC508A1E9}" type="presOf" srcId="{25A2694B-EEA4-4CF3-91DB-A9A4499DE0E9}" destId="{0C93CB32-8944-4E83-9AA2-438DFD5E70E8}" srcOrd="0" destOrd="0" presId="urn:microsoft.com/office/officeart/2018/2/layout/IconLabelDescriptionList"/>
    <dgm:cxn modelId="{E503DCCE-D017-AE41-979F-29034C09DD54}" type="presParOf" srcId="{0C93CB32-8944-4E83-9AA2-438DFD5E70E8}" destId="{01740E11-3175-4FF5-8B26-13A4ECC22C08}" srcOrd="0" destOrd="0" presId="urn:microsoft.com/office/officeart/2018/2/layout/IconLabelDescriptionList"/>
    <dgm:cxn modelId="{05641C41-0B7C-1545-B467-912389EEFFFD}" type="presParOf" srcId="{01740E11-3175-4FF5-8B26-13A4ECC22C08}" destId="{76EA7F6A-EF15-4722-89FD-9589DEC3A877}" srcOrd="0" destOrd="0" presId="urn:microsoft.com/office/officeart/2018/2/layout/IconLabelDescriptionList"/>
    <dgm:cxn modelId="{F9567232-FEB2-1942-8DD9-574A23F404E6}" type="presParOf" srcId="{01740E11-3175-4FF5-8B26-13A4ECC22C08}" destId="{EE612CAE-5BFE-42E1-BBAA-8367E38B1392}" srcOrd="1" destOrd="0" presId="urn:microsoft.com/office/officeart/2018/2/layout/IconLabelDescriptionList"/>
    <dgm:cxn modelId="{9B7B3024-22AA-9549-AD9B-4BA8C6B834C2}" type="presParOf" srcId="{01740E11-3175-4FF5-8B26-13A4ECC22C08}" destId="{113A3950-D951-4205-BD7D-60BC19100942}" srcOrd="2" destOrd="0" presId="urn:microsoft.com/office/officeart/2018/2/layout/IconLabelDescriptionList"/>
    <dgm:cxn modelId="{0AEC908A-5975-A544-9553-966380678884}" type="presParOf" srcId="{01740E11-3175-4FF5-8B26-13A4ECC22C08}" destId="{85FD1471-6F0F-47D3-80CD-9D684B3F6773}" srcOrd="3" destOrd="0" presId="urn:microsoft.com/office/officeart/2018/2/layout/IconLabelDescriptionList"/>
    <dgm:cxn modelId="{CDBEE075-46EC-7F45-B9EB-6B61A855E024}" type="presParOf" srcId="{01740E11-3175-4FF5-8B26-13A4ECC22C08}" destId="{4DA2F60E-6783-4BE1-9EF4-FF5CF527A76B}" srcOrd="4" destOrd="0" presId="urn:microsoft.com/office/officeart/2018/2/layout/IconLabelDescriptionList"/>
    <dgm:cxn modelId="{33AB56FB-A58A-4542-B533-D8B41BE13214}" type="presParOf" srcId="{0C93CB32-8944-4E83-9AA2-438DFD5E70E8}" destId="{138971C6-06C8-4A7F-938D-400A170FE0AE}" srcOrd="1" destOrd="0" presId="urn:microsoft.com/office/officeart/2018/2/layout/IconLabelDescriptionList"/>
    <dgm:cxn modelId="{D661261B-B9DF-5245-87B8-B8DB12D51877}" type="presParOf" srcId="{0C93CB32-8944-4E83-9AA2-438DFD5E70E8}" destId="{B096DE8B-DA47-4267-BA43-AA0FC7757F3B}" srcOrd="2" destOrd="0" presId="urn:microsoft.com/office/officeart/2018/2/layout/IconLabelDescriptionList"/>
    <dgm:cxn modelId="{AE8700A8-3A0B-3449-9A7E-7E719B5B5088}" type="presParOf" srcId="{B096DE8B-DA47-4267-BA43-AA0FC7757F3B}" destId="{41BD47ED-F38E-4359-865B-0FFCC88B4957}" srcOrd="0" destOrd="0" presId="urn:microsoft.com/office/officeart/2018/2/layout/IconLabelDescriptionList"/>
    <dgm:cxn modelId="{3760A36B-D40F-AB49-9EA7-683A77122E93}" type="presParOf" srcId="{B096DE8B-DA47-4267-BA43-AA0FC7757F3B}" destId="{86DE765D-672A-4BE5-9A2E-C850F1B42B3B}" srcOrd="1" destOrd="0" presId="urn:microsoft.com/office/officeart/2018/2/layout/IconLabelDescriptionList"/>
    <dgm:cxn modelId="{F8F87075-F902-D84A-8C26-39AF0B253C3D}" type="presParOf" srcId="{B096DE8B-DA47-4267-BA43-AA0FC7757F3B}" destId="{6275A6AD-A058-43DF-AC27-DB0E0C99B0C2}" srcOrd="2" destOrd="0" presId="urn:microsoft.com/office/officeart/2018/2/layout/IconLabelDescriptionList"/>
    <dgm:cxn modelId="{DBAD3581-F2C5-CB4B-8DE9-5E7C17C76CF3}" type="presParOf" srcId="{B096DE8B-DA47-4267-BA43-AA0FC7757F3B}" destId="{8FEFA9AC-3CF8-4A4D-8ECA-C0FC86AB3906}" srcOrd="3" destOrd="0" presId="urn:microsoft.com/office/officeart/2018/2/layout/IconLabelDescriptionList"/>
    <dgm:cxn modelId="{2AB0FFBB-B25D-7F42-91CE-6772DC6D1CC8}" type="presParOf" srcId="{B096DE8B-DA47-4267-BA43-AA0FC7757F3B}" destId="{9F650B2B-6E3B-4F58-AEB8-D1EB0D3975AD}" srcOrd="4" destOrd="0" presId="urn:microsoft.com/office/officeart/2018/2/layout/IconLabelDescriptionList"/>
    <dgm:cxn modelId="{2A37CA0B-F76A-F74A-9322-57892C1E64C1}" type="presParOf" srcId="{0C93CB32-8944-4E83-9AA2-438DFD5E70E8}" destId="{6AEB1CFB-63E9-4905-9B12-2F28D81F482B}" srcOrd="3" destOrd="0" presId="urn:microsoft.com/office/officeart/2018/2/layout/IconLabelDescriptionList"/>
    <dgm:cxn modelId="{3339BE20-32D4-F74C-A999-048364F98AC9}" type="presParOf" srcId="{0C93CB32-8944-4E83-9AA2-438DFD5E70E8}" destId="{66226B34-D671-4E7D-9D0F-1E7BD5D30CBC}" srcOrd="4" destOrd="0" presId="urn:microsoft.com/office/officeart/2018/2/layout/IconLabelDescriptionList"/>
    <dgm:cxn modelId="{095B6064-AFB4-8144-A7A3-B585939DB71F}" type="presParOf" srcId="{66226B34-D671-4E7D-9D0F-1E7BD5D30CBC}" destId="{E137C557-6B52-478C-9484-11DD57663D3E}" srcOrd="0" destOrd="0" presId="urn:microsoft.com/office/officeart/2018/2/layout/IconLabelDescriptionList"/>
    <dgm:cxn modelId="{836EC4F4-B7A7-CB47-A698-F03DC0FD2226}" type="presParOf" srcId="{66226B34-D671-4E7D-9D0F-1E7BD5D30CBC}" destId="{9FE787D0-5D7D-4B12-9C7B-47EA878F608A}" srcOrd="1" destOrd="0" presId="urn:microsoft.com/office/officeart/2018/2/layout/IconLabelDescriptionList"/>
    <dgm:cxn modelId="{83B0F88C-93B5-B745-AA73-4D97FAA7EAD7}" type="presParOf" srcId="{66226B34-D671-4E7D-9D0F-1E7BD5D30CBC}" destId="{2CB5E938-F4DC-4619-9A0A-CF52AC7EB09D}" srcOrd="2" destOrd="0" presId="urn:microsoft.com/office/officeart/2018/2/layout/IconLabelDescriptionList"/>
    <dgm:cxn modelId="{6E3E7D22-482C-CE46-BC8E-7A60C62DD8C5}" type="presParOf" srcId="{66226B34-D671-4E7D-9D0F-1E7BD5D30CBC}" destId="{D2C5BB07-0FA2-4E31-8F9F-897C72DF98CD}" srcOrd="3" destOrd="0" presId="urn:microsoft.com/office/officeart/2018/2/layout/IconLabelDescriptionList"/>
    <dgm:cxn modelId="{7E63FC48-C710-2444-AE2C-C17C53DC5CE3}" type="presParOf" srcId="{66226B34-D671-4E7D-9D0F-1E7BD5D30CBC}" destId="{22A45FD9-B4CE-4FED-B2E1-F5C077AB82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A389D-BEC9-4A54-9640-552A0E5FFE22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09A018-7B3F-4849-86C4-6BC38486076F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58F32A-B008-49CD-9D0A-0B86C2968196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Cellphones are confiscated</a:t>
          </a:r>
        </a:p>
      </dsp:txBody>
      <dsp:txXfrm>
        <a:off x="569079" y="2644614"/>
        <a:ext cx="2072362" cy="720000"/>
      </dsp:txXfrm>
    </dsp:sp>
    <dsp:sp modelId="{A253A8F4-E5E3-4158-9379-E6A6B0195020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346A9B-9C26-46BA-918F-95F5F3A912E9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7D24EB-DC54-4823-8676-144CD168201A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Limited access to payphones</a:t>
          </a:r>
        </a:p>
      </dsp:txBody>
      <dsp:txXfrm>
        <a:off x="3004105" y="2644614"/>
        <a:ext cx="2072362" cy="720000"/>
      </dsp:txXfrm>
    </dsp:sp>
    <dsp:sp modelId="{15665E2E-6723-4809-8E1C-982110A494F4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47C987-A9D2-4455-8616-DC6A53E43C8C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6F7BA-BB81-47C1-A75D-E1112F426DD8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Cost-effective</a:t>
          </a:r>
        </a:p>
      </dsp:txBody>
      <dsp:txXfrm>
        <a:off x="5439131" y="2644614"/>
        <a:ext cx="2072362" cy="720000"/>
      </dsp:txXfrm>
    </dsp:sp>
    <dsp:sp modelId="{B37639E7-7D95-464D-B06E-925454116D0F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274B13-CED8-4A63-B88F-B6675DFDBE94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A9D24B-F05F-429B-9597-65FAC7F3C988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Inter-operable</a:t>
          </a:r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CA733-1D5E-463F-BD4F-C00476F9DF94}">
      <dsp:nvSpPr>
        <dsp:cNvPr id="0" name=""/>
        <dsp:cNvSpPr/>
      </dsp:nvSpPr>
      <dsp:spPr>
        <a:xfrm>
          <a:off x="82613" y="1727648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E048A-52C8-487B-811E-3E8F4A729248}">
      <dsp:nvSpPr>
        <dsp:cNvPr id="0" name=""/>
        <dsp:cNvSpPr/>
      </dsp:nvSpPr>
      <dsp:spPr>
        <a:xfrm>
          <a:off x="271034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04579-C421-4642-8145-5E895E669A4F}">
      <dsp:nvSpPr>
        <dsp:cNvPr id="0" name=""/>
        <dsp:cNvSpPr/>
      </dsp:nvSpPr>
      <dsp:spPr>
        <a:xfrm>
          <a:off x="1172126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cap="none" dirty="0">
              <a:latin typeface="Baghdad" pitchFamily="2" charset="-78"/>
              <a:cs typeface="Baghdad" pitchFamily="2" charset="-78"/>
            </a:rPr>
            <a:t>Manual data entry to case files using phone banks</a:t>
          </a:r>
        </a:p>
      </dsp:txBody>
      <dsp:txXfrm>
        <a:off x="1172126" y="1727648"/>
        <a:ext cx="2114937" cy="897246"/>
      </dsp:txXfrm>
    </dsp:sp>
    <dsp:sp modelId="{7978CE9D-DAAC-4E48-897F-683D97791E0A}">
      <dsp:nvSpPr>
        <dsp:cNvPr id="0" name=""/>
        <dsp:cNvSpPr/>
      </dsp:nvSpPr>
      <dsp:spPr>
        <a:xfrm>
          <a:off x="3655575" y="1727648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10CA0-E0F6-48E4-940B-2581584C6597}">
      <dsp:nvSpPr>
        <dsp:cNvPr id="0" name=""/>
        <dsp:cNvSpPr/>
      </dsp:nvSpPr>
      <dsp:spPr>
        <a:xfrm>
          <a:off x="3843996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B3001-4A22-4947-AA34-DB1644A0DE29}">
      <dsp:nvSpPr>
        <dsp:cNvPr id="0" name=""/>
        <dsp:cNvSpPr/>
      </dsp:nvSpPr>
      <dsp:spPr>
        <a:xfrm>
          <a:off x="4745088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aghdad" pitchFamily="2" charset="-78"/>
              <a:ea typeface="+mn-ea"/>
              <a:cs typeface="Baghdad" pitchFamily="2" charset="-78"/>
            </a:rPr>
            <a:t>Legal</a:t>
          </a:r>
          <a:r>
            <a:rPr lang="en-US" sz="1800" b="0" i="0" kern="1200" cap="none" dirty="0">
              <a:latin typeface="Helvetica" pitchFamily="2" charset="0"/>
              <a:ea typeface="+mn-ea"/>
              <a:cs typeface="+mn-cs"/>
            </a:rPr>
            <a:t> services providers visit detention jails to provide in-person legal counsel for as many people as they can while there</a:t>
          </a:r>
        </a:p>
      </dsp:txBody>
      <dsp:txXfrm>
        <a:off x="4745088" y="1727648"/>
        <a:ext cx="2114937" cy="897246"/>
      </dsp:txXfrm>
    </dsp:sp>
    <dsp:sp modelId="{AA7D37C6-079D-4014-8769-0222EC25943D}">
      <dsp:nvSpPr>
        <dsp:cNvPr id="0" name=""/>
        <dsp:cNvSpPr/>
      </dsp:nvSpPr>
      <dsp:spPr>
        <a:xfrm>
          <a:off x="7228536" y="1727648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67320-0817-4CE2-843E-A052B177DEE2}">
      <dsp:nvSpPr>
        <dsp:cNvPr id="0" name=""/>
        <dsp:cNvSpPr/>
      </dsp:nvSpPr>
      <dsp:spPr>
        <a:xfrm>
          <a:off x="7416958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24ED4-082E-48BC-94D2-BAFF6D893608}">
      <dsp:nvSpPr>
        <dsp:cNvPr id="0" name=""/>
        <dsp:cNvSpPr/>
      </dsp:nvSpPr>
      <dsp:spPr>
        <a:xfrm>
          <a:off x="8318049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dirty="0">
              <a:latin typeface="Helvetica" pitchFamily="2" charset="0"/>
              <a:ea typeface="+mn-ea"/>
              <a:cs typeface="+mn-cs"/>
            </a:rPr>
            <a:t>The Executive Office for Immigration Review (EOIR) hosts an electronic phone system </a:t>
          </a:r>
          <a:r>
            <a:rPr lang="en-US" sz="2000" b="0" i="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aghdad" pitchFamily="2" charset="-78"/>
              <a:ea typeface="+mn-ea"/>
              <a:cs typeface="Baghdad" pitchFamily="2" charset="-78"/>
            </a:rPr>
            <a:t>which</a:t>
          </a:r>
          <a:r>
            <a:rPr lang="en-US" sz="1600" b="0" i="0" kern="1200" cap="none" dirty="0">
              <a:latin typeface="Helvetica" pitchFamily="2" charset="0"/>
              <a:ea typeface="+mn-ea"/>
              <a:cs typeface="+mn-cs"/>
            </a:rPr>
            <a:t> gives court information for detained individuals, based on their alien registration number</a:t>
          </a:r>
        </a:p>
      </dsp:txBody>
      <dsp:txXfrm>
        <a:off x="8318049" y="1727648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A7F6A-EF15-4722-89FD-9589DEC3A877}">
      <dsp:nvSpPr>
        <dsp:cNvPr id="0" name=""/>
        <dsp:cNvSpPr/>
      </dsp:nvSpPr>
      <dsp:spPr>
        <a:xfrm>
          <a:off x="18930" y="0"/>
          <a:ext cx="767787" cy="670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A3950-D951-4205-BD7D-60BC19100942}">
      <dsp:nvSpPr>
        <dsp:cNvPr id="0" name=""/>
        <dsp:cNvSpPr/>
      </dsp:nvSpPr>
      <dsp:spPr>
        <a:xfrm>
          <a:off x="18930" y="833138"/>
          <a:ext cx="2193677" cy="901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Cost-effective</a:t>
          </a:r>
        </a:p>
      </dsp:txBody>
      <dsp:txXfrm>
        <a:off x="18930" y="833138"/>
        <a:ext cx="2193677" cy="901186"/>
      </dsp:txXfrm>
    </dsp:sp>
    <dsp:sp modelId="{4DA2F60E-6783-4BE1-9EF4-FF5CF527A76B}">
      <dsp:nvSpPr>
        <dsp:cNvPr id="0" name=""/>
        <dsp:cNvSpPr/>
      </dsp:nvSpPr>
      <dsp:spPr>
        <a:xfrm>
          <a:off x="18930" y="1810194"/>
          <a:ext cx="2193677" cy="2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&lt; $0.075 per call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Serverless architecture using cloud functions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internet needed</a:t>
          </a:r>
        </a:p>
      </dsp:txBody>
      <dsp:txXfrm>
        <a:off x="18930" y="1810194"/>
        <a:ext cx="2193677" cy="2541143"/>
      </dsp:txXfrm>
    </dsp:sp>
    <dsp:sp modelId="{41BD47ED-F38E-4359-865B-0FFCC88B4957}">
      <dsp:nvSpPr>
        <dsp:cNvPr id="0" name=""/>
        <dsp:cNvSpPr/>
      </dsp:nvSpPr>
      <dsp:spPr>
        <a:xfrm>
          <a:off x="2837510" y="0"/>
          <a:ext cx="767787" cy="670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5A6AD-A058-43DF-AC27-DB0E0C99B0C2}">
      <dsp:nvSpPr>
        <dsp:cNvPr id="0" name=""/>
        <dsp:cNvSpPr/>
      </dsp:nvSpPr>
      <dsp:spPr>
        <a:xfrm>
          <a:off x="2596501" y="833138"/>
          <a:ext cx="2675694" cy="901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Interoperable</a:t>
          </a:r>
        </a:p>
      </dsp:txBody>
      <dsp:txXfrm>
        <a:off x="2596501" y="833138"/>
        <a:ext cx="2675694" cy="901186"/>
      </dsp:txXfrm>
    </dsp:sp>
    <dsp:sp modelId="{9F650B2B-6E3B-4F58-AEB8-D1EB0D3975AD}">
      <dsp:nvSpPr>
        <dsp:cNvPr id="0" name=""/>
        <dsp:cNvSpPr/>
      </dsp:nvSpPr>
      <dsp:spPr>
        <a:xfrm>
          <a:off x="2837510" y="1810194"/>
          <a:ext cx="2193677" cy="2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Stored in firebase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be retrieved easily</a:t>
          </a:r>
        </a:p>
      </dsp:txBody>
      <dsp:txXfrm>
        <a:off x="2837510" y="1810194"/>
        <a:ext cx="2193677" cy="2541143"/>
      </dsp:txXfrm>
    </dsp:sp>
    <dsp:sp modelId="{E137C557-6B52-478C-9484-11DD57663D3E}">
      <dsp:nvSpPr>
        <dsp:cNvPr id="0" name=""/>
        <dsp:cNvSpPr/>
      </dsp:nvSpPr>
      <dsp:spPr>
        <a:xfrm>
          <a:off x="7274816" y="0"/>
          <a:ext cx="767787" cy="670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5E938-F4DC-4619-9A0A-CF52AC7EB09D}">
      <dsp:nvSpPr>
        <dsp:cNvPr id="0" name=""/>
        <dsp:cNvSpPr/>
      </dsp:nvSpPr>
      <dsp:spPr>
        <a:xfrm>
          <a:off x="5656090" y="833138"/>
          <a:ext cx="5431129" cy="901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Connecting lawyers to detainees:</a:t>
          </a:r>
        </a:p>
      </dsp:txBody>
      <dsp:txXfrm>
        <a:off x="5656090" y="833138"/>
        <a:ext cx="5431129" cy="901186"/>
      </dsp:txXfrm>
    </dsp:sp>
    <dsp:sp modelId="{22A45FD9-B4CE-4FED-B2E1-F5C077AB8269}">
      <dsp:nvSpPr>
        <dsp:cNvPr id="0" name=""/>
        <dsp:cNvSpPr/>
      </dsp:nvSpPr>
      <dsp:spPr>
        <a:xfrm>
          <a:off x="6566861" y="1810194"/>
          <a:ext cx="3609587" cy="2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Find the detention centers nearby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Prioritize cases according to earliest court date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Assign a score to each case as per facts of case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 case files of potential clients ready</a:t>
          </a:r>
        </a:p>
      </dsp:txBody>
      <dsp:txXfrm>
        <a:off x="6566861" y="1810194"/>
        <a:ext cx="3609587" cy="254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D3E9-2A1D-5443-A35F-0195CFBA6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9DC0-E68F-F545-A441-C4C406402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DD0F-A936-EB40-B6B7-C58F0664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B861-1C4D-144A-AB58-A2B85DD1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FB29-9814-0047-B575-85A9186F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C21D-8EAC-974D-BB25-20E0E292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47DB5-4717-BC4C-9B1A-0EF8A319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1CD5-3E0B-4E4E-92D1-FEDC891C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56BF-A641-3B4B-9480-2930DC00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9473-40CD-F64B-95E3-A9E72F94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4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E8C12-9BCA-8A45-AF40-76B5E3886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14DD-48FC-5141-AA09-886BC27C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C601E-9638-9F4A-B321-0135FC17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7186-B82A-B248-9670-B9E7270B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79D55-0AFD-074C-9446-95001DFF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4D35-C81A-B84D-8127-E8FFEB62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2535-73EC-0A45-88D9-BEA26296C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E595-C451-8E4F-B0AF-5894C252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A497-C81C-0741-9D55-888AD2A3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E7FC4-EA64-4E47-AF59-19A33381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ED85-7A27-1143-A48F-BF6F08DD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508C1-236D-DC43-926A-2D516E318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95F-EB22-CF4B-A040-F3E9C536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C773-722E-9C4D-9C6E-A078C0E6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AC92-685A-B947-A1B0-9CFD9BE3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136B-6A04-3240-8865-B8E32A12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2CEA0-601A-EE47-9F33-4E0A0D2EB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0B8AF-886B-8646-A51F-D77A2A295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AEDB0-EAB3-974F-B6BF-47B4B86C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6AB53-4C85-C74C-A921-8A3CB5F3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8C4A6-0C4E-034E-82FD-88B39FB0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7B5D-CDFE-E243-83A0-50A4BDC1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EEF4C-0420-AD40-870D-77B7102C2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45723-B221-8840-B5AA-842A0AA9C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0F76A-B6CD-FB43-B52C-664A37EC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E7B36-5211-034C-B8AB-B2A1E44A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0F84A-CFCF-7E42-85DF-1919822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BD0CD-7DE4-A449-BFC8-F79A2089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1D130-F990-1746-B438-B016BA4D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7FF2-6806-DE43-BB7E-3F60CA8E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76746-2CD0-D64A-A8C7-56CFDB80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A0DF-E35E-204A-8B14-FCA16B26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1DE92-6162-934B-A2F5-B2B189F8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A054C-C8D1-F04F-A1EE-91539029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88C1A-DE46-7842-8A9D-4DF6DE6A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D5EEF-410B-F845-8703-F7CDB32A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173C-7B8B-1149-B9D6-71F54D24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3980-52D1-5F48-8692-D613A0E5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2DD9B-C4DC-8A45-91BC-AC3A49A01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C303B-84E2-7644-A4AA-81E9EA47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6AC0-C179-0B49-BC4F-0A1B5F04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4B3C0-BD49-9345-BB36-A3052629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6DC-4301-7B4D-8623-A2DF8565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982E2-D351-E543-BA48-5E92E0221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FD9ED-41CE-4F42-9444-E8A57EFD8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8A56-0615-D348-91FF-FF9B99BE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3724D-788C-854B-A52C-195A9BDA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B3593-44DD-BC44-9748-F234FBD4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4FBA8-0BCA-5F49-8B33-F6183863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0BEBD-17B1-0F43-AF2F-AB8776C3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E975-E33C-1F42-85A5-5D93F25D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851E-2993-144D-B7B7-89B7BE2A3A3E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2AB5-62DE-5B4C-A1D2-B0B1795FF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CB7A-9F55-6748-A82C-05D395A3F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67C5-6F55-5044-886A-308BEB13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liasworld.com/p/new-character-case-files.html" TargetMode="External"/><Relationship Id="rId13" Type="http://schemas.openxmlformats.org/officeDocument/2006/relationships/image" Target="../media/image22.jpg"/><Relationship Id="rId3" Type="http://schemas.openxmlformats.org/officeDocument/2006/relationships/hyperlink" Target="https://pixabay.com/en/pay-phone-telephone-booth-booth-510226/" TargetMode="External"/><Relationship Id="rId7" Type="http://schemas.openxmlformats.org/officeDocument/2006/relationships/image" Target="../media/image19.jpg"/><Relationship Id="rId12" Type="http://schemas.openxmlformats.org/officeDocument/2006/relationships/hyperlink" Target="https://en.wikipedia.org/wiki/United_States_Supreme_Court_Building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chat-symbole-bulle-discussion-309417/" TargetMode="External"/><Relationship Id="rId11" Type="http://schemas.openxmlformats.org/officeDocument/2006/relationships/image" Target="../media/image21.JPG"/><Relationship Id="rId5" Type="http://schemas.microsoft.com/office/2007/relationships/hdphoto" Target="../media/hdphoto1.wdp"/><Relationship Id="rId10" Type="http://schemas.openxmlformats.org/officeDocument/2006/relationships/hyperlink" Target="http://www.seattlestar.net/2018/08/digital-platform-regulation-part-iv-what-would-real-platform-cpni-look-like/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0.jpg"/><Relationship Id="rId14" Type="http://schemas.openxmlformats.org/officeDocument/2006/relationships/hyperlink" Target="https://mappingignorance.org/2016/12/16/effects-immigrants-host-country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en.wikipedia.org/wiki/File:Dialogflow_logo.svg" TargetMode="External"/><Relationship Id="rId7" Type="http://schemas.openxmlformats.org/officeDocument/2006/relationships/hyperlink" Target="https://cloud.google.com/dialogflow/docs/telephony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://www.w3.org/Mobile/planet" TargetMode="External"/><Relationship Id="rId5" Type="http://schemas.openxmlformats.org/officeDocument/2006/relationships/hyperlink" Target="https://en.wikipedia.org/wiki/Firebase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s://dwglogo.com/reactjs-log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DDC-8317-9340-A771-AD660D1F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900"/>
            <a:ext cx="10515600" cy="2933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Over 52,000 individuals are currently being detained in over 200 detention jails across the U.S.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FC684B-42FF-5C4A-A566-37C0C374CDD2}"/>
              </a:ext>
            </a:extLst>
          </p:cNvPr>
          <p:cNvSpPr/>
          <p:nvPr/>
        </p:nvSpPr>
        <p:spPr>
          <a:xfrm>
            <a:off x="3606800" y="37846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Only </a:t>
            </a:r>
            <a:r>
              <a:rPr lang="en-US" sz="2800" b="1" dirty="0">
                <a:solidFill>
                  <a:srgbClr val="FF0000"/>
                </a:solidFill>
              </a:rPr>
              <a:t>14%</a:t>
            </a:r>
            <a:r>
              <a:rPr lang="en-US" sz="2800" b="1" dirty="0"/>
              <a:t> will be represented by an attorney when they plead their case in immigration court. Detainees without attorneys may be deported even if they have a valid case to remain here</a:t>
            </a:r>
          </a:p>
        </p:txBody>
      </p:sp>
    </p:spTree>
    <p:extLst>
      <p:ext uri="{BB962C8B-B14F-4D97-AF65-F5344CB8AC3E}">
        <p14:creationId xmlns:p14="http://schemas.microsoft.com/office/powerpoint/2010/main" val="37318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0"/>
    </mc:Choice>
    <mc:Fallback>
      <p:transition spd="slow" advTm="58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85D-72A5-CF4F-B5F0-FDF1445F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6E72-B09B-034E-A235-E46CC607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 related cases together</a:t>
            </a:r>
          </a:p>
          <a:p>
            <a:r>
              <a:rPr lang="en-US" dirty="0"/>
              <a:t>Assigning a score-based system to lawyers for ensuring lawyer engagement</a:t>
            </a:r>
          </a:p>
          <a:p>
            <a:r>
              <a:rPr lang="en-US" dirty="0"/>
              <a:t>Providing multi-language support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0359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2"/>
    </mc:Choice>
    <mc:Fallback>
      <p:transition spd="slow" advTm="31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A047-E6D0-8E46-BD4A-A3C48EE1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0"/>
            <a:ext cx="10515600" cy="4076700"/>
          </a:xfrm>
        </p:spPr>
        <p:txBody>
          <a:bodyPr>
            <a:normAutofit/>
          </a:bodyPr>
          <a:lstStyle/>
          <a:p>
            <a:r>
              <a:rPr lang="en-US" dirty="0">
                <a:latin typeface="Baghdad" pitchFamily="2" charset="-78"/>
                <a:cs typeface="Baghdad" pitchFamily="2" charset="-78"/>
              </a:rPr>
              <a:t>The idea. . . </a:t>
            </a:r>
            <a:br>
              <a:rPr lang="en-US" dirty="0">
                <a:latin typeface="Baghdad" pitchFamily="2" charset="-78"/>
                <a:cs typeface="Baghdad" pitchFamily="2" charset="-78"/>
              </a:rPr>
            </a:br>
            <a:r>
              <a:rPr lang="en-US" dirty="0">
                <a:latin typeface="Baghdad" pitchFamily="2" charset="-78"/>
                <a:cs typeface="Baghdad" pitchFamily="2" charset="-78"/>
              </a:rPr>
              <a:t>Create a </a:t>
            </a:r>
            <a:r>
              <a:rPr lang="en-US" b="1" dirty="0">
                <a:latin typeface="Baghdad" pitchFamily="2" charset="-78"/>
                <a:cs typeface="Baghdad" pitchFamily="2" charset="-78"/>
              </a:rPr>
              <a:t>scalable</a:t>
            </a:r>
            <a:r>
              <a:rPr lang="en-US" dirty="0">
                <a:latin typeface="Baghdad" pitchFamily="2" charset="-78"/>
                <a:cs typeface="Baghdad" pitchFamily="2" charset="-78"/>
              </a:rPr>
              <a:t> solution to enable detained immigrants to </a:t>
            </a:r>
            <a:r>
              <a:rPr lang="en-US" b="1" dirty="0">
                <a:latin typeface="Baghdad" pitchFamily="2" charset="-78"/>
                <a:cs typeface="Baghdad" pitchFamily="2" charset="-78"/>
              </a:rPr>
              <a:t>efficiently</a:t>
            </a:r>
            <a:r>
              <a:rPr lang="en-US" dirty="0">
                <a:latin typeface="Baghdad" pitchFamily="2" charset="-78"/>
                <a:cs typeface="Baghdad" pitchFamily="2" charset="-78"/>
              </a:rPr>
              <a:t> contact legal service providers, and relay sensitive information to draft a legal case.</a:t>
            </a:r>
          </a:p>
        </p:txBody>
      </p:sp>
    </p:spTree>
    <p:extLst>
      <p:ext uri="{BB962C8B-B14F-4D97-AF65-F5344CB8AC3E}">
        <p14:creationId xmlns:p14="http://schemas.microsoft.com/office/powerpoint/2010/main" val="85568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64"/>
    </mc:Choice>
    <mc:Fallback>
      <p:transition spd="slow" advTm="84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5DB0-EC52-024D-9C10-26381866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Baghdad" pitchFamily="2" charset="-78"/>
                <a:cs typeface="Baghdad" pitchFamily="2" charset="-78"/>
              </a:rPr>
              <a:t>The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D83AFE-88F9-4771-A3ED-2E7FD0F2A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188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73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62"/>
    </mc:Choice>
    <mc:Fallback>
      <p:transition spd="slow" advTm="55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A0E5-AF64-7E4F-856C-8FD6290C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Baghdad" pitchFamily="2" charset="-78"/>
                <a:cs typeface="Baghdad" pitchFamily="2" charset="-78"/>
              </a:rPr>
              <a:t>Current Scenario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6AD7C2-99C9-4FB8-85C4-B585614AD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27575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74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46"/>
    </mc:Choice>
    <mc:Fallback>
      <p:transition spd="slow" advTm="62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man, indoor, looking&#10;&#10;Description automatically generated">
            <a:extLst>
              <a:ext uri="{FF2B5EF4-FFF2-40B4-BE49-F238E27FC236}">
                <a16:creationId xmlns:a16="http://schemas.microsoft.com/office/drawing/2014/main" id="{AFA44307-7640-7943-9349-DCC31C72F6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492FB-F01D-BA44-BF9A-2A07A369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hereToStay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810B3-F0A5-8740-A8A5-D078ACB78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Protecting the legal rights of all humans, regardless of immigration status</a:t>
            </a:r>
          </a:p>
        </p:txBody>
      </p:sp>
    </p:spTree>
    <p:extLst>
      <p:ext uri="{BB962C8B-B14F-4D97-AF65-F5344CB8AC3E}">
        <p14:creationId xmlns:p14="http://schemas.microsoft.com/office/powerpoint/2010/main" val="2542298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6921"/>
    </mc:Choice>
    <mc:Fallback>
      <p:transition spd="slow" advTm="69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09CA-BFCC-1348-B161-B7028EAE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What we propose: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4049-0403-454D-98AA-959035589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2400" dirty="0"/>
              <a:t>An intelligent voice system using natural language processing and machine learning for getting case information</a:t>
            </a:r>
          </a:p>
          <a:p>
            <a:r>
              <a:rPr lang="en-US" sz="2400" dirty="0"/>
              <a:t>A digital platform connecting lawyers to detainees</a:t>
            </a:r>
          </a:p>
          <a:p>
            <a:r>
              <a:rPr lang="en-US" sz="2400" dirty="0"/>
              <a:t>Effectively directing help where it is most needed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AEB3BF-C757-114A-A974-5E1FCE3AD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" r="390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256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4"/>
    </mc:Choice>
    <mc:Fallback>
      <p:transition spd="slow" advTm="54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EFA8-3CE3-954C-80C4-5ACD9368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39" y="2969047"/>
            <a:ext cx="3262313" cy="1325563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8" name="Content Placeholder 4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3AD89DFD-29C8-4944-8211-8E684AA6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624" t="12012" r="36797" b="6425"/>
          <a:stretch/>
        </p:blipFill>
        <p:spPr>
          <a:xfrm>
            <a:off x="683419" y="514351"/>
            <a:ext cx="1431132" cy="2388651"/>
          </a:xfr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3BCA48-BF79-224F-8496-195EA662D7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511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17912" y="826292"/>
            <a:ext cx="2413000" cy="155336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2A376E-B056-764F-9701-930284B3F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26313" y="88501"/>
            <a:ext cx="2524124" cy="30289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6C5763-C4EB-B34D-B983-E28CB5AEFE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013808" y="3428999"/>
            <a:ext cx="2794570" cy="21859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256F00-4D97-BC4A-A950-08F83A49CD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143499" y="4369618"/>
            <a:ext cx="3502012" cy="2490736"/>
          </a:xfrm>
          <a:prstGeom prst="rect">
            <a:avLst/>
          </a:prstGeom>
        </p:spPr>
      </p:pic>
      <p:pic>
        <p:nvPicPr>
          <p:cNvPr id="27" name="Picture 26" descr="A group of people in front of a flag&#10;&#10;Description automatically generated">
            <a:extLst>
              <a:ext uri="{FF2B5EF4-FFF2-40B4-BE49-F238E27FC236}">
                <a16:creationId xmlns:a16="http://schemas.microsoft.com/office/drawing/2014/main" id="{83B9CFD9-E8BE-304D-B9D4-CE58341364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63959" y="4521992"/>
            <a:ext cx="3643312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1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42"/>
    </mc:Choice>
    <mc:Fallback>
      <p:transition spd="slow" advTm="67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2783-6244-FE47-963F-76E2A521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System components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40334D-EE46-4842-804A-A76E69684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89875" y="1518823"/>
            <a:ext cx="4002088" cy="1000125"/>
          </a:xfr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3B7C07F-8A2A-E442-9122-999E33DB5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04138" y="2518948"/>
            <a:ext cx="4002088" cy="103187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3B587E-0F89-6642-B863-9DE3CA294A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39003" b="81542"/>
          <a:stretch/>
        </p:blipFill>
        <p:spPr>
          <a:xfrm>
            <a:off x="6261320" y="122238"/>
            <a:ext cx="5630643" cy="1031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F02C3A-08AE-3C44-9B58-F5499F271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77019" y="3550823"/>
            <a:ext cx="4002088" cy="2216150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F4397FD5-8C04-0B4E-AC38-1D833B070D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582069" y="276018"/>
            <a:ext cx="5003800" cy="34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2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6"/>
    </mc:Choice>
    <mc:Fallback>
      <p:transition spd="slow" advTm="66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97D0-587C-7B40-9F27-7997870D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13" y="114300"/>
            <a:ext cx="3300413" cy="1476375"/>
          </a:xfrm>
        </p:spPr>
        <p:txBody>
          <a:bodyPr>
            <a:normAutofit/>
          </a:bodyPr>
          <a:lstStyle/>
          <a:p>
            <a:r>
              <a:rPr lang="en-US" b="1" dirty="0"/>
              <a:t>Features: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ACBD3-0263-4804-816D-ABDC212EC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306596"/>
              </p:ext>
            </p:extLst>
          </p:nvPr>
        </p:nvGraphicFramePr>
        <p:xfrm>
          <a:off x="609600" y="1253331"/>
          <a:ext cx="111061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68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84"/>
    </mc:Choice>
    <mc:Fallback>
      <p:transition spd="slow" advTm="798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284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Baghdad</vt:lpstr>
      <vt:lpstr>Calibri</vt:lpstr>
      <vt:lpstr>Calibri Light</vt:lpstr>
      <vt:lpstr>Helvetica</vt:lpstr>
      <vt:lpstr>Office Theme</vt:lpstr>
      <vt:lpstr>Over 52,000 individuals are currently being detained in over 200 detention jails across the U.S.</vt:lpstr>
      <vt:lpstr>The idea. . .  Create a scalable solution to enable detained immigrants to efficiently contact legal service providers, and relay sensitive information to draft a legal case.</vt:lpstr>
      <vt:lpstr>The Challenges</vt:lpstr>
      <vt:lpstr>Current Scenario</vt:lpstr>
      <vt:lpstr>hereToStay</vt:lpstr>
      <vt:lpstr>What we propose:</vt:lpstr>
      <vt:lpstr>How it works</vt:lpstr>
      <vt:lpstr>System components</vt:lpstr>
      <vt:lpstr>Features: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52,000 individuals are currently being detained in over 200 detention jails across the U.S.</dc:title>
  <dc:creator>Namita Nair</dc:creator>
  <cp:lastModifiedBy>Namita Nair</cp:lastModifiedBy>
  <cp:revision>4</cp:revision>
  <dcterms:created xsi:type="dcterms:W3CDTF">2020-02-02T13:19:04Z</dcterms:created>
  <dcterms:modified xsi:type="dcterms:W3CDTF">2020-02-02T15:58:17Z</dcterms:modified>
</cp:coreProperties>
</file>