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7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0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84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13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4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6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1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6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4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2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B322-CA9A-4624-9D03-2BED7C1380A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9778-023F-4DB8-9443-A9AC14FEC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3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C5F-E30A-76F5-167D-1AAAA841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Algerian" panose="04020705040A02060702" pitchFamily="82" charset="0"/>
              </a:rPr>
              <a:t>Characteristics of Procedure Oriented</a:t>
            </a:r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3D90-9474-385E-D822-8E955745E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460974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FY.BSc.IT – SEM II </a:t>
            </a:r>
          </a:p>
          <a:p>
            <a:pPr algn="l"/>
            <a:endParaRPr lang="en-IN" dirty="0"/>
          </a:p>
          <a:p>
            <a:endParaRPr lang="en-IN" dirty="0"/>
          </a:p>
          <a:p>
            <a:pPr algn="r"/>
            <a:r>
              <a:rPr lang="en-IN" b="1" dirty="0">
                <a:solidFill>
                  <a:srgbClr val="FFFF00"/>
                </a:solidFill>
              </a:rPr>
              <a:t>01_Alston_Alvares</a:t>
            </a:r>
          </a:p>
        </p:txBody>
      </p:sp>
    </p:spTree>
    <p:extLst>
      <p:ext uri="{BB962C8B-B14F-4D97-AF65-F5344CB8AC3E}">
        <p14:creationId xmlns:p14="http://schemas.microsoft.com/office/powerpoint/2010/main" val="3132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B18-4889-C536-95FF-40F39775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4043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Characteristics of Procedure Oriented.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C25E-56B1-B2F4-A30B-DB0D25F5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</a:rPr>
              <a:t>a. Follow top-down approach.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b. Data is given less importance than function.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c. Vulnerability of data is there as functions share global data.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d. Functions manipulate global data, without letting other function to know.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e. Big program is divided into small modules. </a:t>
            </a:r>
          </a:p>
          <a:p>
            <a:pPr algn="just"/>
            <a:r>
              <a:rPr lang="en-US" sz="2000" dirty="0">
                <a:latin typeface="Comic Sans MS" panose="030F0702030302020204" pitchFamily="66" charset="0"/>
              </a:rPr>
              <a:t>f. Algorithms are designed first without bothering about minute details.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0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B46F-1622-D91C-7C28-87A92A07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a. Follow top-down approach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CC3A-2FB2-783F-D247-4C72B052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pPr algn="l"/>
            <a:r>
              <a:rPr lang="en-US" sz="1800" dirty="0">
                <a:latin typeface="Comic Sans MS" panose="030F0702030302020204" pitchFamily="66" charset="0"/>
              </a:rPr>
              <a:t>In this approach, a large project </a:t>
            </a:r>
            <a:r>
              <a:rPr lang="en-US" sz="1800" b="1" dirty="0">
                <a:latin typeface="Comic Sans MS" panose="030F0702030302020204" pitchFamily="66" charset="0"/>
              </a:rPr>
              <a:t>divides into small programs</a:t>
            </a:r>
            <a:r>
              <a:rPr lang="en-US" sz="1800" dirty="0">
                <a:latin typeface="Comic Sans MS" panose="030F0702030302020204" pitchFamily="66" charset="0"/>
              </a:rPr>
              <a:t>, and these programs are known as </a:t>
            </a:r>
            <a:r>
              <a:rPr lang="en-US" sz="1800" b="1" dirty="0">
                <a:latin typeface="Comic Sans MS" panose="030F0702030302020204" pitchFamily="66" charset="0"/>
              </a:rPr>
              <a:t>modules.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basic task of a top-down approach is to </a:t>
            </a:r>
            <a:r>
              <a:rPr lang="en-US" sz="1800" b="1" dirty="0">
                <a:latin typeface="Comic Sans MS" panose="030F0702030302020204" pitchFamily="66" charset="0"/>
              </a:rPr>
              <a:t>divide the problem into tasks</a:t>
            </a:r>
            <a:r>
              <a:rPr lang="en-US" sz="1800" dirty="0">
                <a:latin typeface="Comic Sans MS" panose="030F0702030302020204" pitchFamily="66" charset="0"/>
              </a:rPr>
              <a:t> and then </a:t>
            </a:r>
            <a:r>
              <a:rPr lang="en-US" sz="1800" b="1" dirty="0">
                <a:latin typeface="Comic Sans MS" panose="030F0702030302020204" pitchFamily="66" charset="0"/>
              </a:rPr>
              <a:t>divide tasks into smaller sub-tasks </a:t>
            </a:r>
            <a:r>
              <a:rPr lang="en-US" sz="1800" dirty="0">
                <a:latin typeface="Comic Sans MS" panose="030F0702030302020204" pitchFamily="66" charset="0"/>
              </a:rPr>
              <a:t>and so on.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In this approach, first we </a:t>
            </a:r>
            <a:r>
              <a:rPr lang="en-US" sz="1800" b="1" dirty="0">
                <a:latin typeface="Comic Sans MS" panose="030F0702030302020204" pitchFamily="66" charset="0"/>
              </a:rPr>
              <a:t>develop the main module</a:t>
            </a:r>
            <a:r>
              <a:rPr lang="en-US" sz="1800" dirty="0">
                <a:latin typeface="Comic Sans MS" panose="030F0702030302020204" pitchFamily="66" charset="0"/>
              </a:rPr>
              <a:t> and then the </a:t>
            </a:r>
            <a:r>
              <a:rPr lang="en-US" sz="1800" b="1" dirty="0">
                <a:latin typeface="Comic Sans MS" panose="030F0702030302020204" pitchFamily="66" charset="0"/>
              </a:rPr>
              <a:t>next level modules </a:t>
            </a:r>
            <a:r>
              <a:rPr lang="en-US" sz="1800" dirty="0">
                <a:latin typeface="Comic Sans MS" panose="030F0702030302020204" pitchFamily="66" charset="0"/>
              </a:rPr>
              <a:t>are developed. This procedure is continued t</a:t>
            </a:r>
            <a:r>
              <a:rPr lang="en-US" sz="1800" b="1" i="0" dirty="0">
                <a:effectLst/>
                <a:latin typeface="Comic Sans MS" panose="030F0702030302020204" pitchFamily="66" charset="0"/>
              </a:rPr>
              <a:t>ill all the modules are developed.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FB5DB-71EF-A1CD-D472-5367AACFE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62" y="3385766"/>
            <a:ext cx="4870581" cy="25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6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62DF-0971-0FA9-B820-B58D55D5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31276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b. Data is given less importance than function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3417-CA07-D10E-0005-36CCD1D7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3037"/>
            <a:ext cx="10515600" cy="2873926"/>
          </a:xfrm>
        </p:spPr>
        <p:txBody>
          <a:bodyPr/>
          <a:lstStyle/>
          <a:p>
            <a:pPr algn="l"/>
            <a:r>
              <a:rPr lang="en-US" sz="2000" i="0" dirty="0">
                <a:effectLst/>
                <a:latin typeface="Comic Sans MS" panose="030F0702030302020204" pitchFamily="66" charset="0"/>
              </a:rPr>
              <a:t>A function is a block of code which only runs when it is called.</a:t>
            </a:r>
          </a:p>
          <a:p>
            <a:pPr algn="l"/>
            <a:r>
              <a:rPr lang="en-US" sz="2000" i="0" dirty="0">
                <a:effectLst/>
                <a:latin typeface="Comic Sans MS" panose="030F0702030302020204" pitchFamily="66" charset="0"/>
              </a:rPr>
              <a:t>You can pass data, known as parameters, into a function.</a:t>
            </a:r>
          </a:p>
          <a:p>
            <a:pPr algn="l"/>
            <a:r>
              <a:rPr lang="en-US" sz="2000" i="0" dirty="0">
                <a:effectLst/>
                <a:latin typeface="Comic Sans MS" panose="030F0702030302020204" pitchFamily="66" charset="0"/>
              </a:rPr>
              <a:t>Functions are used to perform certain actions, and they are important for reusing code: Define the code once, and use it many times.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59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752E-3266-C3B8-9D04-EFA2E291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424"/>
            <a:ext cx="10515600" cy="19022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c. Vulnerability of data is there as functions share global data. 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90C3-642B-9F78-72D3-E2CFB0F0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207"/>
            <a:ext cx="10515600" cy="3461755"/>
          </a:xfrm>
        </p:spPr>
        <p:txBody>
          <a:bodyPr>
            <a:normAutofit/>
          </a:bodyPr>
          <a:lstStyle/>
          <a:p>
            <a:r>
              <a:rPr lang="en-US" sz="2000" i="0" dirty="0">
                <a:effectLst/>
                <a:latin typeface="Comic Sans MS" panose="030F0702030302020204" pitchFamily="66" charset="0"/>
              </a:rPr>
              <a:t>A major goal of the software development process is to deliver high quality and secure products on time.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When we declare data globally then there is a risk of the data being easily accessible, this leads to vulnerability.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The quality or state of being exposed to the possibility of being attacked or harmed, either physically or emotionally.</a:t>
            </a:r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5BB2-49CD-EB6D-F142-E12736AF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3110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d. Functions manipulate global data, without letting other function to know. </a:t>
            </a:r>
            <a:br>
              <a:rPr lang="en-US" sz="2400" dirty="0">
                <a:latin typeface="Comic Sans MS" panose="030F0702030302020204" pitchFamily="66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91F0-CB54-E8EC-DC6D-DCE18968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5898"/>
            <a:ext cx="10820400" cy="4024125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In C and C++, as long as a global variable is not declared as constant then it can be changed anywhere. </a:t>
            </a:r>
          </a:p>
          <a:p>
            <a:r>
              <a:rPr lang="en-US" b="0" i="0" dirty="0">
                <a:effectLst/>
                <a:latin typeface="-apple-system"/>
              </a:rPr>
              <a:t>This is why global variables are dangerous. 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If a global variable is used in a function it changes the data/value outside the function.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3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4AE9-4C27-F6A0-8B8C-E56C07D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53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e. Big program is divided into small modules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B072-85B3-D7F3-5A60-3F6DBB7F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4457"/>
            <a:ext cx="10515600" cy="3172506"/>
          </a:xfrm>
        </p:spPr>
        <p:txBody>
          <a:bodyPr>
            <a:normAutofit/>
          </a:bodyPr>
          <a:lstStyle/>
          <a:p>
            <a:r>
              <a:rPr lang="en-US" sz="2000" dirty="0"/>
              <a:t>If you ever wanted to write a large program or software, the most common rookie mistake is to jump in directly and try to write all the necessary code into a single program and later try to debug or extend later. </a:t>
            </a:r>
          </a:p>
          <a:p>
            <a:r>
              <a:rPr lang="en-US" sz="2000" dirty="0"/>
              <a:t>This kind of approach is doomed to fail and would usually require re-writing from scratch. So in order to tackle this scenario, we can try to divide the problem into multiple subproblems and then try to tackle it one by one.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014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31CA-DD9A-1A1C-5B75-D31D3E5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180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f. Algorithms are designed first without bothering about minute details.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EF55-BB3D-FB7B-52E9-EAC79608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3159"/>
            <a:ext cx="10515600" cy="3293803"/>
          </a:xfrm>
        </p:spPr>
        <p:txBody>
          <a:bodyPr/>
          <a:lstStyle/>
          <a:p>
            <a:pPr algn="l" fontAlgn="base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An Algorithm is a procedure to solve a particular problem in a finite number of steps for a finite-sized input. </a:t>
            </a:r>
          </a:p>
          <a:p>
            <a:pPr algn="l" fontAlgn="base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The Algorithm designed are language-independent, i.e. they are just plain instructions that can be implemented in any language, and yet the output will be the same, as expected.</a:t>
            </a:r>
          </a:p>
          <a:p>
            <a:pPr algn="l" fontAlgn="base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Minute details are not taken into consideration as it is a logical and sequential  structure of a program without involvement of any programming language.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0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F8BC-5FD2-C6B0-241B-23806B7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Arial Rounded MT Bold" panose="020F0704030504030204" pitchFamily="34" charset="0"/>
              </a:rPr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346A4-C676-1657-FF6D-5119E31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en-IN" dirty="0"/>
              <a:t>01_Alston_Alvares</a:t>
            </a:r>
          </a:p>
        </p:txBody>
      </p:sp>
    </p:spTree>
    <p:extLst>
      <p:ext uri="{BB962C8B-B14F-4D97-AF65-F5344CB8AC3E}">
        <p14:creationId xmlns:p14="http://schemas.microsoft.com/office/powerpoint/2010/main" val="8821347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</TotalTime>
  <Words>571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-apple-system</vt:lpstr>
      <vt:lpstr>Arial</vt:lpstr>
      <vt:lpstr>Arial Rounded MT Bold</vt:lpstr>
      <vt:lpstr>Century Gothic</vt:lpstr>
      <vt:lpstr>Comic Sans MS</vt:lpstr>
      <vt:lpstr>Vapor Trail</vt:lpstr>
      <vt:lpstr>Characteristics of Procedure Oriented.</vt:lpstr>
      <vt:lpstr>Characteristics of Procedure Oriented.</vt:lpstr>
      <vt:lpstr>a. Follow top-down approach. </vt:lpstr>
      <vt:lpstr>b. Data is given less importance than function. </vt:lpstr>
      <vt:lpstr>c. Vulnerability of data is there as functions share global data. </vt:lpstr>
      <vt:lpstr>d. Functions manipulate global data, without letting other function to know.  </vt:lpstr>
      <vt:lpstr>e. Big program is divided into small modules</vt:lpstr>
      <vt:lpstr>f. Algorithms are designed first without bothering about minute details.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Procedure Oriented.</dc:title>
  <dc:creator>Alston Alvares</dc:creator>
  <cp:lastModifiedBy>Alston Alvares</cp:lastModifiedBy>
  <cp:revision>1</cp:revision>
  <dcterms:created xsi:type="dcterms:W3CDTF">2022-11-26T11:38:09Z</dcterms:created>
  <dcterms:modified xsi:type="dcterms:W3CDTF">2022-11-26T12:40:57Z</dcterms:modified>
</cp:coreProperties>
</file>