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ague Spartan"/>
      <p:regular r:id="rId23"/>
      <p:bold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-bold.fntdata"/><Relationship Id="rId23" Type="http://schemas.openxmlformats.org/officeDocument/2006/relationships/font" Target="fonts/LeagueSparta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italic.fntdata"/><Relationship Id="rId12" Type="http://schemas.openxmlformats.org/officeDocument/2006/relationships/slide" Target="slides/slide7.xml"/><Relationship Id="rId34" Type="http://schemas.openxmlformats.org/officeDocument/2006/relationships/font" Target="fonts/Lato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statements in python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break, pass and continue statements in python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SLIDES_API23369221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SLIDES_API2336922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f186ae9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f186ae9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SLIDES_API23369221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SLIDES_API23369221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f186ae9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f186ae9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23369221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23369221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f186ae9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f186ae9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f1757ec6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f1757ec6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35290735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35290735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3529073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3529073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SLIDES_API135290735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SLIDES_API135290735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SLIDES_API135290735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SLIDES_API135290735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186ae9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186ae9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135290735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135290735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f186ae9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f186ae9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135290735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135290735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186ae9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186ae9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" name="Google Shape;87;p17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7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7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1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05" name="Google Shape;10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Statements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In Python</a:t>
            </a:r>
            <a:endParaRPr sz="2022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Char char="-"/>
            </a:pPr>
            <a:r>
              <a:rPr lang="en">
                <a:solidFill>
                  <a:srgbClr val="CFE2F3"/>
                </a:solidFill>
              </a:rPr>
              <a:t>01 ALSTON ALVARES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" r="-10" t="0"/>
          <a:stretch/>
        </p:blipFill>
        <p:spPr>
          <a:xfrm>
            <a:off x="5302350" y="401425"/>
            <a:ext cx="1941000" cy="1941000"/>
          </a:xfrm>
          <a:prstGeom prst="roundRect">
            <a:avLst>
              <a:gd fmla="val 16667" name="adj"/>
            </a:avLst>
          </a:prstGeom>
        </p:spPr>
      </p:pic>
      <p:sp>
        <p:nvSpPr>
          <p:cNvPr id="186" name="Google Shape;186;p29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</a:t>
            </a:r>
            <a:endParaRPr/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Description of the break statement.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 of the break statement on loop execution.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code to demonstrate the use of the break statement.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258525" y="4712325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921825" y="186775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 example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1921825" y="1052663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50" y="2998050"/>
            <a:ext cx="5838249" cy="1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50" y="1522125"/>
            <a:ext cx="2358188" cy="8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5045175" y="11870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Statement</a:t>
            </a:r>
            <a:endParaRPr/>
          </a:p>
        </p:txBody>
      </p:sp>
      <p:sp>
        <p:nvSpPr>
          <p:cNvPr id="203" name="Google Shape;203;p31"/>
          <p:cNvSpPr txBox="1"/>
          <p:nvPr>
            <p:ph idx="3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pass statement can be a useful tool for writing incomplete 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allows you to create a working program even if you haven't yet implemented all of the functionality.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1"/>
          <p:cNvSpPr txBox="1"/>
          <p:nvPr>
            <p:ph idx="2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pass statement can also be used as a placeholder for code that you plan to implement later.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67800" y="1761825"/>
            <a:ext cx="5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01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542750" y="2763800"/>
            <a:ext cx="5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02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567800" y="3765775"/>
            <a:ext cx="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03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900" y="1104075"/>
            <a:ext cx="2594370" cy="31911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1921825" y="123875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</a:t>
            </a:r>
            <a:r>
              <a:rPr lang="en"/>
              <a:t>statement example</a:t>
            </a:r>
            <a:endParaRPr/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1921825" y="1052663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50" y="1424275"/>
            <a:ext cx="3981700" cy="1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50" y="3167113"/>
            <a:ext cx="47339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642700" y="1723725"/>
            <a:ext cx="47352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is used to skip the rest of the current iteration of a loop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useful for cases where you want to process all of the items in a sequence, but you want to skip some of them.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75" y="1268150"/>
            <a:ext cx="2743350" cy="27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928825" y="165800"/>
            <a:ext cx="4876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</a:t>
            </a:r>
            <a:r>
              <a:rPr lang="en"/>
              <a:t>statement example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1928825" y="961838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50" y="3097238"/>
            <a:ext cx="48768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50" y="1543100"/>
            <a:ext cx="2318125" cy="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632175" y="920625"/>
            <a:ext cx="8089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00"/>
                </a:solidFill>
              </a:rPr>
              <a:t>Topics covered in this presentation.</a:t>
            </a:r>
            <a:endParaRPr b="1" sz="3300">
              <a:solidFill>
                <a:srgbClr val="FFFF00"/>
              </a:solidFill>
            </a:endParaRPr>
          </a:p>
        </p:txBody>
      </p:sp>
      <p:sp>
        <p:nvSpPr>
          <p:cNvPr id="242" name="Google Shape;242;p35"/>
          <p:cNvSpPr txBox="1"/>
          <p:nvPr>
            <p:ph idx="1" type="subTitle"/>
          </p:nvPr>
        </p:nvSpPr>
        <p:spPr>
          <a:xfrm>
            <a:off x="642700" y="1647525"/>
            <a:ext cx="40470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Control Statements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If-else Statements 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For Loops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While Loops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Break Statements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Pass Statements</a:t>
            </a:r>
            <a:endParaRPr b="1" sz="1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900">
                <a:solidFill>
                  <a:schemeClr val="dk1"/>
                </a:solidFill>
              </a:rPr>
              <a:t>Continue Statements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Please feel free to ask any questions. 😄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474975" y="3313000"/>
            <a:ext cx="60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32175" y="943325"/>
            <a:ext cx="6167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Control Statements in Python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27200" y="2080425"/>
            <a:ext cx="43275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This presentation provides an overview of control statements in Python and how they can be used to control the flow of a program.</a:t>
            </a:r>
            <a:endParaRPr sz="1800"/>
          </a:p>
        </p:txBody>
      </p:sp>
      <p:sp>
        <p:nvSpPr>
          <p:cNvPr id="118" name="Google Shape;118;p21"/>
          <p:cNvSpPr txBox="1"/>
          <p:nvPr>
            <p:ph idx="4294967295" type="subTitle"/>
          </p:nvPr>
        </p:nvSpPr>
        <p:spPr>
          <a:xfrm>
            <a:off x="83200" y="447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-"/>
            </a:pPr>
            <a:r>
              <a:rPr lang="en">
                <a:solidFill>
                  <a:srgbClr val="CFE2F3"/>
                </a:solidFill>
              </a:rPr>
              <a:t>01 ALSTON ALVARES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Control statements are used to alter the flow of a program based on certain conditions.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They allow for better decision making and looping in Python.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are Control Statements?</a:t>
            </a:r>
            <a:endParaRPr sz="2600"/>
          </a:p>
        </p:txBody>
      </p:sp>
      <p:sp>
        <p:nvSpPr>
          <p:cNvPr id="126" name="Google Shape;126;p22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three main types of control statements in Python: if-else, for, and while.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6438525" y="4566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Char char="-"/>
            </a:pPr>
            <a:r>
              <a:rPr lang="en">
                <a:solidFill>
                  <a:srgbClr val="CFE2F3"/>
                </a:solidFill>
              </a:rPr>
              <a:t>01 ALSTON ALVARES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6586725" y="1804875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if statement checks a condition and executes a block of code if the condition is true.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730850" y="424400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If-Else Statements</a:t>
            </a:r>
            <a:endParaRPr sz="2600"/>
          </a:p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If-else statements allow you to execute different code blocks based on certain conditions.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else statement provides an alternate block of code to execute if the condition is false.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>
            <p:ph idx="2" type="subTitle"/>
          </p:nvPr>
        </p:nvSpPr>
        <p:spPr>
          <a:xfrm>
            <a:off x="500800" y="454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-"/>
            </a:pPr>
            <a:r>
              <a:rPr lang="en">
                <a:solidFill>
                  <a:srgbClr val="CFE2F3"/>
                </a:solidFill>
              </a:rPr>
              <a:t>01 ALSTON ALVARES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921825" y="102900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r>
              <a:rPr lang="en"/>
              <a:t> example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1921825" y="1052663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50" y="1449024"/>
            <a:ext cx="4305300" cy="9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50" y="3027332"/>
            <a:ext cx="4657725" cy="5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921250" y="163375"/>
            <a:ext cx="3910500" cy="9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For Loops</a:t>
            </a:r>
            <a:endParaRPr b="1" sz="3900"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921250" y="1200600"/>
            <a:ext cx="63906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loops are used to iterate over a sequence of elements.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allow you to perform a set of actions for each element in the sequence.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use the range() function to define the number of iterations.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817650" y="130825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</a:t>
            </a:r>
            <a:r>
              <a:rPr lang="en"/>
              <a:t>example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1921825" y="1052663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50" y="1647225"/>
            <a:ext cx="2771250" cy="5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38" y="3024450"/>
            <a:ext cx="46386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765325" y="471990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Be careful to avoid infinite loops by ensuring the condition eventually becomes false.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loops continue to execute a block of code as long as a certain condition is true.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They are useful when you don't know the number of iterations in advance.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25" y="363325"/>
            <a:ext cx="3926074" cy="220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213150" y="468965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817650" y="130825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lang="en"/>
              <a:t>Loop example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1921825" y="1052663"/>
            <a:ext cx="30495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338" y="3024450"/>
            <a:ext cx="4638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350" y="1592025"/>
            <a:ext cx="1954075" cy="9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800600" y="4758000"/>
            <a:ext cx="49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en" sz="1100">
                <a:solidFill>
                  <a:srgbClr val="CFE2F3"/>
                </a:solidFill>
              </a:rPr>
              <a:t>01 ALSTON ALVARES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