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d02680197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d02680197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d0268019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d02680197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d0268019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d0268019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d02680197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d02680197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d02680197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d02680197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d02680197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d02680197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mailto:deepangraval2012@gmail.com" TargetMode="External"/><Relationship Id="rId4" Type="http://schemas.openxmlformats.org/officeDocument/2006/relationships/hyperlink" Target="mailto:muktan123@gmail.com" TargetMode="External"/><Relationship Id="rId5" Type="http://schemas.openxmlformats.org/officeDocument/2006/relationships/hyperlink" Target="mailto:angerstick3@gmail.com" TargetMode="External"/><Relationship Id="rId6" Type="http://schemas.openxmlformats.org/officeDocument/2006/relationships/hyperlink" Target="mailto:utsavp0213@gmail.com" TargetMode="External"/><Relationship Id="rId7" Type="http://schemas.openxmlformats.org/officeDocument/2006/relationships/hyperlink" Target="mailto:sachinthakkarst1@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For Digital India</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Guide-bot for RTO Sector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a:t>For the ‘Build for Digital India’ program, we decided to build a guide-bot for Regional Transport Office (RTO), Government of India under the theme Smart cities &amp; Infrastructure.  A guide-bot can answer and help the people for </a:t>
            </a:r>
            <a:r>
              <a:rPr lang="en"/>
              <a:t>relevant</a:t>
            </a:r>
            <a:r>
              <a:rPr lang="en"/>
              <a:t> kind of queries and confusions usually they have. So work of people will become more </a:t>
            </a:r>
            <a:r>
              <a:rPr lang="en"/>
              <a:t>easier and correct information can be provided</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The Road Transport Office (RTO), has more than 1100 offices in India and they are responsible for vehicle registration, re-registration, transfer of ownership, issuing driving licenses, tax collections etc.</a:t>
            </a:r>
            <a:endParaRPr/>
          </a:p>
          <a:p>
            <a:pPr indent="0" lvl="0" marL="0" rtl="0" algn="l">
              <a:spcBef>
                <a:spcPts val="1600"/>
              </a:spcBef>
              <a:spcAft>
                <a:spcPts val="1600"/>
              </a:spcAft>
              <a:buNone/>
            </a:pPr>
            <a:r>
              <a:rPr lang="en"/>
              <a:t>	That’s why It is obvious that people have questions regarding services provided by such a large system. Sometimes a person hardly gets a right advice for his queries and can be </a:t>
            </a:r>
            <a:r>
              <a:rPr lang="en"/>
              <a:t>mislead</a:t>
            </a:r>
            <a:r>
              <a:rPr lang="en"/>
              <a:t> also. And due to incomplete information, transparency is lost and corruption may happen too. Government of India is trying to make transparent system by putting most of the processes online, but still we need to guide and help the people for the right information.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The guide-bot (chat bot) can be the most suitable solution for previously described problem. It is going to help people by answering the queries of them. So people have transparent system and right information for their problem. </a:t>
            </a:r>
            <a:endParaRPr/>
          </a:p>
          <a:p>
            <a:pPr indent="0" lvl="0" marL="0" rtl="0" algn="l">
              <a:spcBef>
                <a:spcPts val="1600"/>
              </a:spcBef>
              <a:spcAft>
                <a:spcPts val="1600"/>
              </a:spcAft>
              <a:buNone/>
            </a:pPr>
            <a:r>
              <a:rPr lang="en"/>
              <a:t>	The system is built with the help of Python language, Django Framework, Deep Neural Network (DNN),  various libraries like TensorFlow, nltk,speech-recognition,sox, tflearn, etc and self-made training data 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Outcome and Further Extension</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Outcome of the system is that relevant and right </a:t>
            </a:r>
            <a:r>
              <a:rPr lang="en"/>
              <a:t> i</a:t>
            </a:r>
            <a:r>
              <a:rPr lang="en"/>
              <a:t>nformation will be easily available to the people and hence it’ll increase the work efficiency and also will reduce the deception. </a:t>
            </a:r>
            <a:r>
              <a:rPr lang="en"/>
              <a:t>Hence it is truly promoting the ‘Digital India’ campaign by providing services available to citizens online.</a:t>
            </a:r>
            <a:endParaRPr/>
          </a:p>
          <a:p>
            <a:pPr indent="457200" lvl="0" marL="0" rtl="0" algn="l">
              <a:spcBef>
                <a:spcPts val="1600"/>
              </a:spcBef>
              <a:spcAft>
                <a:spcPts val="1600"/>
              </a:spcAft>
              <a:buNone/>
            </a:pPr>
            <a:r>
              <a:rPr lang="en"/>
              <a:t>Just like RTO sector, the government of India has many similar sectors where the guide-bot can be pretty useful for the people as well as government.  And we are going to improve efficiency of the system to make it more helpful and robust. Also it’ll allow the users to fill the relevant forms (e.g. Apply for renewal of License) and print or download the same. And one can also track the status of his/her application.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Market And Opportunity</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This project mainly helps  the people who visit the public sectors. The system helps/guides them in their questions and make their interaction with RTO more </a:t>
            </a:r>
            <a:r>
              <a:rPr lang="en"/>
              <a:t>easier</a:t>
            </a:r>
            <a:r>
              <a:rPr lang="en"/>
              <a:t>.</a:t>
            </a:r>
            <a:endParaRPr/>
          </a:p>
          <a:p>
            <a:pPr indent="45720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case of any queries please feel free to contact any one of us.</a:t>
            </a:r>
            <a:endParaRPr/>
          </a:p>
          <a:p>
            <a:pPr indent="-311150" lvl="0" marL="457200" rtl="0" algn="l">
              <a:spcBef>
                <a:spcPts val="1600"/>
              </a:spcBef>
              <a:spcAft>
                <a:spcPts val="0"/>
              </a:spcAft>
              <a:buSzPts val="1300"/>
              <a:buChar char="●"/>
            </a:pPr>
            <a:r>
              <a:rPr lang="en"/>
              <a:t>Deepang Raval - </a:t>
            </a:r>
            <a:r>
              <a:rPr lang="en" u="sng">
                <a:solidFill>
                  <a:schemeClr val="hlink"/>
                </a:solidFill>
                <a:hlinkClick r:id="rId3"/>
              </a:rPr>
              <a:t>deepangraval2012@gmail.com</a:t>
            </a:r>
            <a:r>
              <a:rPr lang="en"/>
              <a:t> 		</a:t>
            </a:r>
            <a:endParaRPr/>
          </a:p>
          <a:p>
            <a:pPr indent="-311150" lvl="0" marL="457200" rtl="0" algn="l">
              <a:spcBef>
                <a:spcPts val="0"/>
              </a:spcBef>
              <a:spcAft>
                <a:spcPts val="0"/>
              </a:spcAft>
              <a:buSzPts val="1300"/>
              <a:buChar char="●"/>
            </a:pPr>
            <a:r>
              <a:rPr lang="en"/>
              <a:t>Muktan Patel - </a:t>
            </a:r>
            <a:r>
              <a:rPr lang="en" u="sng">
                <a:solidFill>
                  <a:schemeClr val="hlink"/>
                </a:solidFill>
                <a:hlinkClick r:id="rId4"/>
              </a:rPr>
              <a:t>muktan123@gmail.com</a:t>
            </a:r>
            <a:endParaRPr/>
          </a:p>
          <a:p>
            <a:pPr indent="-311150" lvl="0" marL="457200" rtl="0" algn="l">
              <a:spcBef>
                <a:spcPts val="0"/>
              </a:spcBef>
              <a:spcAft>
                <a:spcPts val="0"/>
              </a:spcAft>
              <a:buSzPts val="1300"/>
              <a:buChar char="●"/>
            </a:pPr>
            <a:r>
              <a:rPr lang="en"/>
              <a:t>Vyom Pathak - </a:t>
            </a:r>
            <a:r>
              <a:rPr lang="en" u="sng">
                <a:solidFill>
                  <a:schemeClr val="hlink"/>
                </a:solidFill>
                <a:hlinkClick r:id="rId5"/>
              </a:rPr>
              <a:t>angerstick3@gmail.com</a:t>
            </a:r>
            <a:endParaRPr/>
          </a:p>
          <a:p>
            <a:pPr indent="-311150" lvl="0" marL="457200" rtl="0" algn="l">
              <a:spcBef>
                <a:spcPts val="0"/>
              </a:spcBef>
              <a:spcAft>
                <a:spcPts val="0"/>
              </a:spcAft>
              <a:buSzPts val="1300"/>
              <a:buChar char="●"/>
            </a:pPr>
            <a:r>
              <a:rPr lang="en"/>
              <a:t>Utsav Parmar - </a:t>
            </a:r>
            <a:r>
              <a:rPr lang="en" u="sng">
                <a:solidFill>
                  <a:schemeClr val="hlink"/>
                </a:solidFill>
                <a:hlinkClick r:id="rId6"/>
              </a:rPr>
              <a:t>utsavp0213@gmail.com</a:t>
            </a:r>
            <a:endParaRPr/>
          </a:p>
          <a:p>
            <a:pPr indent="-311150" lvl="0" marL="457200" rtl="0" algn="l">
              <a:spcBef>
                <a:spcPts val="0"/>
              </a:spcBef>
              <a:spcAft>
                <a:spcPts val="0"/>
              </a:spcAft>
              <a:buSzPts val="1300"/>
              <a:buChar char="●"/>
            </a:pPr>
            <a:r>
              <a:rPr lang="en"/>
              <a:t>Sachin Thakkar - </a:t>
            </a:r>
            <a:r>
              <a:rPr lang="en" u="sng">
                <a:solidFill>
                  <a:schemeClr val="hlink"/>
                </a:solidFill>
                <a:hlinkClick r:id="rId7"/>
              </a:rPr>
              <a:t>sachinthakkarst1@gmail.com</a:t>
            </a:r>
            <a:endParaRPr/>
          </a:p>
          <a:p>
            <a:pPr indent="457200" lvl="0" marL="13716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