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vdaredevil.github.io/highcharts-cha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el.co/apoorv-verma-ap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linkedin.com/in/apoorvver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vdaredevil@gmail.com" TargetMode="External"/><Relationship Id="rId5" Type="http://schemas.openxmlformats.org/officeDocument/2006/relationships/hyperlink" Target="stackoverflow.com/users/2162893/ap" TargetMode="External"/><Relationship Id="rId4" Type="http://schemas.openxmlformats.org/officeDocument/2006/relationships/hyperlink" Target="https://github.com/avdaredev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Apoorv Verma [AP]</a:t>
            </a:r>
          </a:p>
        </p:txBody>
      </p:sp>
    </p:spTree>
    <p:extLst>
      <p:ext uri="{BB962C8B-B14F-4D97-AF65-F5344CB8AC3E}">
        <p14:creationId xmlns:p14="http://schemas.microsoft.com/office/powerpoint/2010/main" val="124011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6683"/>
            <a:ext cx="9985114" cy="41679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Mongo + Express + </a:t>
            </a:r>
            <a:r>
              <a:rPr lang="en-US" b="1" strike="sngStrike" dirty="0"/>
              <a:t>Angular</a:t>
            </a:r>
            <a:r>
              <a:rPr lang="en-US" b="1" dirty="0"/>
              <a:t> + Node.js</a:t>
            </a:r>
          </a:p>
          <a:p>
            <a:r>
              <a:rPr lang="en-US" b="1" dirty="0"/>
              <a:t>Node &amp; Express</a:t>
            </a:r>
          </a:p>
          <a:p>
            <a:pPr lvl="1"/>
            <a:r>
              <a:rPr lang="en-US" dirty="0"/>
              <a:t>Node: Backend Client to run JavaScript (JS) scripts</a:t>
            </a:r>
          </a:p>
          <a:p>
            <a:pPr lvl="1"/>
            <a:r>
              <a:rPr lang="en-US" dirty="0"/>
              <a:t>Express: An powerful engine that adds event based and modular framework to create robust web servers in Node.</a:t>
            </a:r>
          </a:p>
          <a:p>
            <a:r>
              <a:rPr lang="en-US" b="1" dirty="0"/>
              <a:t>Pug and View Layer</a:t>
            </a:r>
          </a:p>
          <a:p>
            <a:pPr lvl="1"/>
            <a:r>
              <a:rPr lang="en-US" dirty="0"/>
              <a:t>Pug (Formerly known as Jade) – HAML influenced back-end templating language for HTML, Supports [Transformers, </a:t>
            </a:r>
            <a:r>
              <a:rPr lang="en-US" dirty="0" err="1"/>
              <a:t>Mixins</a:t>
            </a:r>
            <a:r>
              <a:rPr lang="en-US" dirty="0"/>
              <a:t>, Importing,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r>
              <a:rPr lang="en-US" b="1" dirty="0"/>
              <a:t>DB Layer</a:t>
            </a:r>
            <a:r>
              <a:rPr lang="en-US" dirty="0"/>
              <a:t> [MongoDB with Mongoose]</a:t>
            </a:r>
          </a:p>
          <a:p>
            <a:pPr lvl="1"/>
            <a:r>
              <a:rPr lang="en-US" dirty="0"/>
              <a:t>MongoDB: </a:t>
            </a:r>
            <a:r>
              <a:rPr lang="en-US" dirty="0" err="1"/>
              <a:t>NoSql</a:t>
            </a:r>
            <a:r>
              <a:rPr lang="en-US" dirty="0"/>
              <a:t> database (</a:t>
            </a:r>
            <a:r>
              <a:rPr lang="en-US" dirty="0" err="1"/>
              <a:t>uber</a:t>
            </a:r>
            <a:r>
              <a:rPr lang="en-US" dirty="0"/>
              <a:t> popular)</a:t>
            </a:r>
          </a:p>
          <a:p>
            <a:pPr lvl="1"/>
            <a:r>
              <a:rPr lang="en-US" dirty="0"/>
              <a:t>Mongoose: Adapter that enhances Mongo, by adding.</a:t>
            </a:r>
          </a:p>
          <a:p>
            <a:pPr lvl="2"/>
            <a:r>
              <a:rPr lang="en-US" dirty="0"/>
              <a:t>Virtual Properties</a:t>
            </a:r>
          </a:p>
          <a:p>
            <a:pPr lvl="2"/>
            <a:r>
              <a:rPr lang="en-US" dirty="0"/>
              <a:t>Methods and Statics on Data Objects</a:t>
            </a:r>
          </a:p>
          <a:p>
            <a:pPr lvl="2"/>
            <a:r>
              <a:rPr lang="en-US" dirty="0"/>
              <a:t>Schemas and Validations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85114" cy="3931115"/>
          </a:xfrm>
        </p:spPr>
        <p:txBody>
          <a:bodyPr>
            <a:normAutofit/>
          </a:bodyPr>
          <a:lstStyle/>
          <a:p>
            <a:r>
              <a:rPr lang="en-US" b="1" dirty="0"/>
              <a:t>Pug (formerly known as Jade)</a:t>
            </a:r>
          </a:p>
          <a:p>
            <a:r>
              <a:rPr lang="en-US" b="1" dirty="0"/>
              <a:t>Google Polymer</a:t>
            </a:r>
            <a:r>
              <a:rPr lang="en-US" dirty="0"/>
              <a:t> and </a:t>
            </a:r>
            <a:r>
              <a:rPr lang="en-US" b="1" dirty="0" err="1"/>
              <a:t>Webcomponents</a:t>
            </a:r>
            <a:r>
              <a:rPr lang="en-US" dirty="0"/>
              <a:t> [+ HTML Imports]</a:t>
            </a:r>
          </a:p>
          <a:p>
            <a:r>
              <a:rPr lang="en-US" b="1" dirty="0"/>
              <a:t>JSTransformers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Clean-</a:t>
            </a:r>
            <a:r>
              <a:rPr lang="en-US" dirty="0" err="1"/>
              <a:t>Css</a:t>
            </a:r>
            <a:r>
              <a:rPr lang="en-US" dirty="0"/>
              <a:t> – Minify/Optimize Inline CSS</a:t>
            </a:r>
          </a:p>
          <a:p>
            <a:pPr lvl="1"/>
            <a:r>
              <a:rPr lang="en-US" dirty="0" err="1"/>
              <a:t>Uglify</a:t>
            </a:r>
            <a:r>
              <a:rPr lang="en-US" dirty="0"/>
              <a:t>-JS – Minify/Optimize Inline JS</a:t>
            </a:r>
          </a:p>
          <a:p>
            <a:pPr lvl="1"/>
            <a:r>
              <a:rPr lang="en-US" dirty="0"/>
              <a:t>Babel (ES2015 preset) – Transpile ES6 &amp; ES2016+ JS to compliant ES5 code</a:t>
            </a:r>
          </a:p>
        </p:txBody>
      </p:sp>
    </p:spTree>
    <p:extLst>
      <p:ext uri="{BB962C8B-B14F-4D97-AF65-F5344CB8AC3E}">
        <p14:creationId xmlns:p14="http://schemas.microsoft.com/office/powerpoint/2010/main" val="411111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85114" cy="3931115"/>
          </a:xfrm>
        </p:spPr>
        <p:txBody>
          <a:bodyPr>
            <a:normAutofit/>
          </a:bodyPr>
          <a:lstStyle/>
          <a:p>
            <a:r>
              <a:rPr lang="en-US" b="1" dirty="0"/>
              <a:t>Gulp</a:t>
            </a:r>
          </a:p>
          <a:p>
            <a:r>
              <a:rPr lang="en-US" b="1" dirty="0"/>
              <a:t>Essentially a pre-deployment task runner</a:t>
            </a:r>
          </a:p>
          <a:p>
            <a:r>
              <a:rPr lang="en-US" b="1" dirty="0"/>
              <a:t>Can be used for watch tasks as well</a:t>
            </a:r>
          </a:p>
          <a:p>
            <a:r>
              <a:rPr lang="en-US" b="1" dirty="0"/>
              <a:t>Primary Features for the Demo:</a:t>
            </a:r>
          </a:p>
          <a:p>
            <a:pPr lvl="1"/>
            <a:r>
              <a:rPr lang="en-US" dirty="0"/>
              <a:t>Vulcanize – Take all HTML imports and put them into 1 file (de-duplicating imports)</a:t>
            </a:r>
          </a:p>
          <a:p>
            <a:pPr lvl="1"/>
            <a:r>
              <a:rPr lang="en-US" dirty="0"/>
              <a:t>Inline and Asset Minification</a:t>
            </a:r>
          </a:p>
          <a:p>
            <a:pPr lvl="1"/>
            <a:r>
              <a:rPr lang="en-US" dirty="0"/>
              <a:t>Image Minification</a:t>
            </a:r>
          </a:p>
        </p:txBody>
      </p:sp>
    </p:spTree>
    <p:extLst>
      <p:ext uri="{BB962C8B-B14F-4D97-AF65-F5344CB8AC3E}">
        <p14:creationId xmlns:p14="http://schemas.microsoft.com/office/powerpoint/2010/main" val="258643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85114" cy="3931115"/>
          </a:xfrm>
        </p:spPr>
        <p:txBody>
          <a:bodyPr>
            <a:normAutofit/>
          </a:bodyPr>
          <a:lstStyle/>
          <a:p>
            <a:r>
              <a:rPr lang="en-US" b="1" dirty="0"/>
              <a:t>Install Node, MongoDB</a:t>
            </a:r>
          </a:p>
          <a:p>
            <a:r>
              <a:rPr lang="en-US" b="1" dirty="0"/>
              <a:t>Then open your Shell (PowerShell / Bash)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–g bower gulp express-generator	// </a:t>
            </a:r>
            <a:r>
              <a:rPr lang="en-US" dirty="0"/>
              <a:t>Install Bower (Front-End Dependency manager)</a:t>
            </a:r>
          </a:p>
          <a:p>
            <a:pPr lvl="1"/>
            <a:r>
              <a:rPr lang="en-US" b="1" dirty="0"/>
              <a:t>express ./Demo-Site</a:t>
            </a:r>
          </a:p>
          <a:p>
            <a:pPr lvl="1"/>
            <a:r>
              <a:rPr lang="en-US" b="1" dirty="0" err="1"/>
              <a:t>pushd</a:t>
            </a:r>
            <a:r>
              <a:rPr lang="en-US" b="1" dirty="0"/>
              <a:t> ./Demo-Site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i;bower</a:t>
            </a:r>
            <a:r>
              <a:rPr lang="en-US" b="1" dirty="0"/>
              <a:t> </a:t>
            </a:r>
            <a:r>
              <a:rPr lang="en-US" b="1"/>
              <a:t>init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2294965"/>
            <a:ext cx="5271247" cy="4356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Back-End [</a:t>
            </a:r>
            <a:r>
              <a:rPr lang="en-US" b="1" dirty="0"/>
              <a:t>Step 1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Setup a Mongo Connection w/ mongoose</a:t>
            </a:r>
          </a:p>
          <a:p>
            <a:pPr lvl="1"/>
            <a:r>
              <a:rPr lang="en-US" dirty="0"/>
              <a:t>Change Jade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Pug</a:t>
            </a:r>
          </a:p>
          <a:p>
            <a:r>
              <a:rPr lang="en-US" dirty="0"/>
              <a:t>Front-End [</a:t>
            </a:r>
            <a:r>
              <a:rPr lang="en-US" b="1" dirty="0"/>
              <a:t>Step 2.1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Add a view</a:t>
            </a:r>
          </a:p>
          <a:p>
            <a:pPr lvl="1"/>
            <a:r>
              <a:rPr lang="en-US" dirty="0"/>
              <a:t>Use Polymer to build a layout page</a:t>
            </a:r>
          </a:p>
          <a:p>
            <a:pPr lvl="1"/>
            <a:r>
              <a:rPr lang="en-US" dirty="0"/>
              <a:t>Build a few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Build a real-time - online Polling app</a:t>
            </a:r>
          </a:p>
          <a:p>
            <a:pPr lvl="2"/>
            <a:r>
              <a:rPr lang="en-US" dirty="0"/>
              <a:t>Integrate Socket.io</a:t>
            </a:r>
          </a:p>
          <a:p>
            <a:pPr lvl="2"/>
            <a:r>
              <a:rPr lang="en-US" dirty="0"/>
              <a:t>Use the </a:t>
            </a:r>
            <a:r>
              <a:rPr lang="en-US" dirty="0">
                <a:hlinkClick r:id="rId2"/>
              </a:rPr>
              <a:t>Highcharts-Chart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Add JSTransformers</a:t>
            </a:r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55341" y="2294964"/>
            <a:ext cx="5271247" cy="4356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Database: [</a:t>
            </a:r>
            <a:r>
              <a:rPr lang="en-US" b="1" dirty="0"/>
              <a:t>Step 2.2</a:t>
            </a:r>
            <a:r>
              <a:rPr lang="en-US" dirty="0"/>
              <a:t>]</a:t>
            </a:r>
            <a:r>
              <a:rPr lang="en-US" sz="1600" dirty="0"/>
              <a:t> – Will do in a Future Talk</a:t>
            </a:r>
            <a:endParaRPr lang="en-US" dirty="0"/>
          </a:p>
          <a:p>
            <a:pPr lvl="1"/>
            <a:r>
              <a:rPr lang="en-US" dirty="0"/>
              <a:t>Setup Poll Schemas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Virtual Properties</a:t>
            </a:r>
          </a:p>
          <a:p>
            <a:r>
              <a:rPr lang="en-US" dirty="0"/>
              <a:t>Gulp:  [</a:t>
            </a:r>
            <a:r>
              <a:rPr lang="en-US" b="1" dirty="0"/>
              <a:t>Step 3</a:t>
            </a:r>
            <a:r>
              <a:rPr lang="en-US" dirty="0"/>
              <a:t>]</a:t>
            </a:r>
            <a:r>
              <a:rPr lang="en-US" sz="1600" dirty="0">
                <a:solidFill>
                  <a:prstClr val="black"/>
                </a:solidFill>
              </a:rPr>
              <a:t> – Will do in a Future Talk</a:t>
            </a:r>
            <a:endParaRPr lang="en-US" dirty="0"/>
          </a:p>
          <a:p>
            <a:pPr lvl="1"/>
            <a:r>
              <a:rPr lang="en-US" dirty="0"/>
              <a:t>Setup basic tasks</a:t>
            </a:r>
          </a:p>
          <a:p>
            <a:pPr lvl="2"/>
            <a:r>
              <a:rPr lang="en-US" dirty="0"/>
              <a:t>Vulcanize</a:t>
            </a:r>
          </a:p>
          <a:p>
            <a:pPr lvl="2"/>
            <a:r>
              <a:rPr lang="en-US" dirty="0" err="1"/>
              <a:t>Minifiers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93459" y="2358902"/>
            <a:ext cx="4035520" cy="1477992"/>
          </a:xfrm>
        </p:spPr>
        <p:txBody>
          <a:bodyPr/>
          <a:lstStyle/>
          <a:p>
            <a:pPr algn="ctr"/>
            <a:r>
              <a:rPr lang="en-US" dirty="0"/>
              <a:t>~ FIN ~</a:t>
            </a:r>
          </a:p>
        </p:txBody>
      </p:sp>
    </p:spTree>
    <p:extLst>
      <p:ext uri="{BB962C8B-B14F-4D97-AF65-F5344CB8AC3E}">
        <p14:creationId xmlns:p14="http://schemas.microsoft.com/office/powerpoint/2010/main" val="102303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2603499"/>
            <a:ext cx="10901082" cy="4048313"/>
          </a:xfrm>
        </p:spPr>
        <p:txBody>
          <a:bodyPr>
            <a:normAutofit/>
          </a:bodyPr>
          <a:lstStyle/>
          <a:p>
            <a:r>
              <a:rPr lang="en-US" dirty="0"/>
              <a:t>Apoorv Verma [</a:t>
            </a:r>
            <a:r>
              <a:rPr lang="en-US" b="1" dirty="0"/>
              <a:t>AP</a:t>
            </a:r>
            <a:r>
              <a:rPr lang="en-US" dirty="0"/>
              <a:t>]:</a:t>
            </a:r>
          </a:p>
          <a:p>
            <a:endParaRPr lang="en-US" dirty="0"/>
          </a:p>
          <a:p>
            <a:r>
              <a:rPr lang="en-US" dirty="0"/>
              <a:t>Full-Stack Developer [</a:t>
            </a:r>
            <a:r>
              <a:rPr lang="en-US" i="1" u="sng" dirty="0"/>
              <a:t>MEAN</a:t>
            </a:r>
            <a:r>
              <a:rPr lang="en-US" dirty="0"/>
              <a:t>, Polymer, PowerShell, R, Python]</a:t>
            </a:r>
          </a:p>
          <a:p>
            <a:r>
              <a:rPr lang="en-US" dirty="0">
                <a:hlinkClick r:id="rId2"/>
              </a:rPr>
              <a:t>LinkedIn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Angel List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, </a:t>
            </a:r>
            <a:r>
              <a:rPr lang="en-US" dirty="0">
                <a:hlinkClick r:id="rId5" action="ppaction://hlinkfile"/>
              </a:rPr>
              <a:t>StackOverflow</a:t>
            </a:r>
            <a:endParaRPr lang="en-US" dirty="0"/>
          </a:p>
          <a:p>
            <a:pPr lvl="1"/>
            <a:r>
              <a:rPr lang="en-US" dirty="0"/>
              <a:t>If you like a repo, make sure to leave a star ;)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6"/>
              </a:rPr>
              <a:t>avdaredevil@gmail.com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Thanks for coming!</a:t>
            </a:r>
          </a:p>
        </p:txBody>
      </p:sp>
      <p:pic>
        <p:nvPicPr>
          <p:cNvPr id="1026" name="Picture 2" descr="Apoorv Verma [AP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658" y="2603499"/>
            <a:ext cx="1900518" cy="190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9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373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Advanced Web Development</vt:lpstr>
      <vt:lpstr>Mean Stack</vt:lpstr>
      <vt:lpstr>Front-End</vt:lpstr>
      <vt:lpstr>Preprocessors &amp; Deployment</vt:lpstr>
      <vt:lpstr>Let’s Get Started!!!</vt:lpstr>
      <vt:lpstr>General Outline</vt:lpstr>
      <vt:lpstr>~ FIN ~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Development</dc:title>
  <dc:creator>Apoorv Verma</dc:creator>
  <cp:lastModifiedBy>Apoorv Verma</cp:lastModifiedBy>
  <cp:revision>16</cp:revision>
  <dcterms:created xsi:type="dcterms:W3CDTF">2016-10-14T22:57:49Z</dcterms:created>
  <dcterms:modified xsi:type="dcterms:W3CDTF">2016-10-19T18:03:10Z</dcterms:modified>
</cp:coreProperties>
</file>