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5" r:id="rId36"/>
    <p:sldId id="290" r:id="rId37"/>
    <p:sldId id="291" r:id="rId38"/>
    <p:sldId id="292" r:id="rId39"/>
    <p:sldId id="293" r:id="rId40"/>
    <p:sldId id="296" r:id="rId41"/>
    <p:sldId id="297" r:id="rId42"/>
    <p:sldId id="298" r:id="rId43"/>
    <p:sldId id="303" r:id="rId44"/>
    <p:sldId id="304" r:id="rId45"/>
    <p:sldId id="305" r:id="rId46"/>
    <p:sldId id="306" r:id="rId47"/>
    <p:sldId id="307" r:id="rId48"/>
    <p:sldId id="308" r:id="rId49"/>
    <p:sldId id="309" r:id="rId50"/>
    <p:sldId id="310" r:id="rId51"/>
    <p:sldId id="299" r:id="rId52"/>
    <p:sldId id="300" r:id="rId53"/>
    <p:sldId id="301" r:id="rId54"/>
    <p:sldId id="302" r:id="rId55"/>
    <p:sldId id="312" r:id="rId56"/>
    <p:sldId id="311"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5"/>
            <p14:sldId id="290"/>
            <p14:sldId id="291"/>
            <p14:sldId id="292"/>
            <p14:sldId id="293"/>
            <p14:sldId id="296"/>
            <p14:sldId id="297"/>
            <p14:sldId id="298"/>
            <p14:sldId id="303"/>
            <p14:sldId id="304"/>
            <p14:sldId id="305"/>
            <p14:sldId id="306"/>
            <p14:sldId id="307"/>
            <p14:sldId id="308"/>
            <p14:sldId id="309"/>
            <p14:sldId id="310"/>
            <p14:sldId id="299"/>
            <p14:sldId id="300"/>
            <p14:sldId id="301"/>
            <p14:sldId id="302"/>
            <p14:sldId id="312"/>
            <p14:sldId id="31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002050"/>
    <a:srgbClr val="DC3C00"/>
    <a:srgbClr val="0072C6"/>
    <a:srgbClr val="EEEEEE"/>
    <a:srgbClr val="737373"/>
    <a:srgbClr val="333333"/>
    <a:srgbClr val="0078D7"/>
    <a:srgbClr val="3C3C3C"/>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3003" autoAdjust="0"/>
  </p:normalViewPr>
  <p:slideViewPr>
    <p:cSldViewPr>
      <p:cViewPr varScale="1">
        <p:scale>
          <a:sx n="74" d="100"/>
          <a:sy n="74" d="100"/>
        </p:scale>
        <p:origin x="816" y="2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8:15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41.220"/>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AC55C5B2-8B36-467E-8AB0-2E20AE606484}" emma:medium="tactile" emma:mode="ink">
          <msink:context xmlns:msink="http://schemas.microsoft.com/ink/2010/main" type="inkDrawing" rotatedBoundingBox="-1865,1682 17530,-3255 22190,15046 2794,19985" semanticType="underline" shapeName="Other">
            <msink:sourceLink direction="with" ref="{C0D8FCAA-BD44-46DF-82C1-9357A036DBDF}"/>
            <msink:sourceLink direction="with" ref="{CB53FBEB-9A47-4FC6-B624-7F1C121D3FC0}"/>
            <msink:sourceLink direction="with" ref="{1F5B9036-1F24-4904-A5CC-FA5B9B945288}"/>
            <msink:sourceLink direction="with" ref="{9CB105AF-BA64-4DBF-AB17-A34154C87E25}"/>
            <msink:sourceLink direction="with" ref="{816092A8-B9F9-44CE-935F-DED66D83CD09}"/>
          </msink:context>
        </emma:interpretation>
      </emma:emma>
    </inkml:annotationXML>
    <inkml:trace contextRef="#ctx0" brushRef="#br0">2222 1012 3712,'-43'-14'1408,"29"14"-768,14-15-320,0 15 384,-15 0-384,15 0-96,0 0-160,0 0-64,0 0 32,0 0-32,15 0 64,-15 15 160,14-15 128,15 0 64,0 0 96,0 14-96,14-14 0,0 0-96,15 0 32,14 14-128,0-14 32,15 0-96,-1 15 64,15-15-64,0 14 0,29 1 32,-14-1 96,-1-14-64,15 15-64,0-1 0,14-14 32,15 14-32,-29-14 64,29 15 0,14-15 96,-14-15 32,-1 15 32,30 0-64,-15-14 32,-14 14 96,29 14 32,-1-14-65,-28 15 65,14-15-256,15 14-128,-15 1-64,0-1 32,15 1-32,-15-1-32,0-14 32,15 0-32,-15 0 0,14 0 64,30-14 96,-1-1 64,-14 15 32,-14-14 0,0-1 0,14 15 64,-44 0-160,16 0-96,-1 0-32,-14 0 32,-1 0-32,1 0-32,0 0 32,0 0 32,-15 0-96,15-14 0,-1-1 32,1-13 64,-15 13-32,15 1-32,-14-1 160,13 1 32,-13 14-64,-30 0-96,29 0 0,-14 0 32,15 0-32,-16 0 64,1 14-128,15-14 0,-15 0 96,14-14 96,-29 14-128,30 0-32,-15 0 0,-1 0 0,-13 0 0,-15 0 0,14 29 0,1-15 0,-15 15 0,0 0 0,0-15 0,-15 15 0,-13 0 0,28-15 64,-15 1 32,30-15 32,-30 0-160,15 0-32,0 0 96,15-15 32,-44 1 0,58 14-64,0-14 32,-29-1-32,14 15 0,-14 0 0,15 15-96,-15-15 64,0 14 96,-15-14 32,1 14-32,-1 1-64,1-15 32,14 0 32,0 14-32,-14-14 64,-1 0-64,1 0-32,14 0 32,0 0-32,14 0 0,-14 0 0,-14 0 0,0 0 0,14 15-96,0-1 64,-15-14 32,1 0 0,-1 0 64,-13 0 32,-1 0-32,0 0-64,14-14 32,1 14-32,0-15 0,-1 1 0,-14-1 0,1 15 0,-1-14 0,-15 14 0,1 0 0,0 0 0,-15 0-96,15-14 64,-15 14 32,15 0 0,-15-15 0,1 15 64,-1 0-32,-14-14-32,14 14-64,-14-15 32,0 1 32,0-15 64,-15 29-32,15-14 64,-15 14-128,15 0-64,-14 14 64,-15 15-64,14-29 32,0 14 64,1 1 64,-15-15-32,14 14-32,-14-14 32,15 0-32,-1 0 64,1-14 32,-15 14-128,14 0 32,1 0-64,-15 0 0,14 0 64,-14 0 0,14 14-96,-14-14 64,15 15 96,-15-15 32,0 14-128,0-14 32,14 14-64,-14-14 0,0 15 64,0-15 0,0 14-96,0 1 64,0-1-32,0 15-64,0-15 96,0 30 64,0-15 0,0 0 64,0 14-128,-14 0-64,14 0 128,0 15 32,-15 14-96,15 0 32,0-14-64,0 14 0,0-14 0,0 14 0,0-14 0,0 29 0,0 14 64,0 0 64,0-15-96,0 15 0,0 0 32,-14 15 64,14-1-32,0 1-32,0-15-64,0 0-32,0-15 64,0 30 64,-14-1 0,14 1 64,0-15-128,0 0 0,0 14 32,0 29 0,0-14 0,0-14 0,0 28-96,0 0 64,-15 15 32,1-29 64,-1 14-32,15 15-32,-14-29 32,-1 0 32,15 0-32,0 28-32,-14-13-64,14-1-32,0-14 64,-15 29 0,15 0 32,0-1 64,-14-13-32,0 42-32,14-14 32,-15-14 32,1 14-32,-1 0-32,1-14 32,-1 0-32,1 0 0,14-1 0,-14 2 0,-1-16 0,15 15-96,-14 0 64,-1-1 32,15 1 0,0 14 64,-14 0 32,14-14-128,-15 0 32,1 14 64,-15-14 96,15 0-64,-1-1-64,1 1-96,-1-15-32,-13 1 128,28-15 32,-15 14-96,1 15 32,-1-15 0,1-14 0,-1 14 64,1 1 32,0-1 32,-1 0 0,1-14-64,-1 14-64,15 1 32,-14-15-32,14-1 0,0-13 64,-15-1-32,15 1-32,0-15-64,0 14-32,15-28 128,-15 14 32,0 0-96,14 0 32,-14 0 64,0 14 32,0-14-32,15 0-64,-1-14 32,-14 14 32,15 0-32,-15-14-32,14-15 32,-14 0-32,14 0 0,-14-14 64,15 0-96,-15 14 0,29 0-32,-29 29 0,14-29 64,1 15 64,-15-15-32,14 14 64,-14-28-128,14 14 0,1-14 32,-15 0 64,0-15-32,0-14 64,0-14-2336,-43-15-2911,14-29-2209,0 29 3040</inkml:trace>
    <inkml:trace contextRef="#ctx0" brushRef="#br0" timeOffset="3401">2555 16570 8064,'-14'0'3072,"14"0"-1664,-15 14-1632,15-14 512,0 15-256,0-15-32,0 0 32,15 14 32,-1-14-32,15 0-32,0 0 32,14 0 32,1 0 32,13 0 384,1-14 224,14 14 0,-14 0 32,28-15-96,1 15-97,28 15-159,-13-15-64,-1 14-288,28-14 0,16 15-32,13-1 64,1 1-32,0-1 64,14-14 288,0 0 128,29 0-32,0-14 32,15-15 0,14 14 64,14-14-256,1 1-96,-16-1-128,30 14-96,-29 1 96,0-1 0,14 1-32,-14 14 32,0-14 64,0 14 128,-14-15-128,13 15-32,16-14 0,-15-1 64,0 15-96,-15-14 0,1 14 96,57 0 32,-43 0-192,-15 0 0,15 0 32,-29 0 32,0 0-128,15 0 32,-1 0 64,1 0 96,-1-15-224,1 15 0,-1 0 64,15-14 128,-29 0-32,14 14 0,-13-15-32,-16 15-64,-14 0 32,0 0-32,1 0 0,-16 0 64,-28 15-32,29-15 64,0 0-64,0 0 64,-15-15 0,29 15 32,0 0-64,0-14 32,1 14 0,-1-15 32,0 15 0,-29-14 0,1 14 64,-1 0 32,0 14-96,-28-14-96,14 0 0,-15 0-32,15 0 0,14 0 64,-14 0-32,0 0-32,29-14 32,0-15 32,-1 14-32,-13 1-32,13-15 160,1 15 32,-29-1-64,0 1-96,0 14-96,-15 0 32,1 0 32,-30 14 0,15-14 0,-29 15 0,1-15-928,-16-15-416,15 15-3520,29-29-1631,-13-14 1247</inkml:trace>
    <inkml:trace contextRef="#ctx0" brushRef="#br0" timeOffset="-3906">2107 1011 5120,'0'-14'2016,"0"14"-1088,15 14-960,-15-14 384,0 29-224,0-14-32,0 14-96,0 0-96,0-1 64,0 1 64,0 15 128,0-16 64,0 1 32,14 0 0,-14 0 64,0 14-32,0-14 64,15 14-128,-15 1 32,14-1-96,-14 0 0,14 15-96,1 0-64,-15 14 96,14-14 0,1-15 32,-15 15 0,14-1 64,-14-13 96,15 13 64,-15 1 32,14 0 0,-14 14 64,14 0-160,-14 15-32,0-15-128,15 0-96,-15 0 0,0 0-32,14 15 0,-14-15 64,0 0 32,0 1 32,0-16 0,0 1 0,15 14 128,-15-14 160,0 0-32,0 14 31,14 14-31,-14 1 0,0 0-192,15-15-128,-15 14-32,0-14 32,14 1-32,1 13-32,-15-14 32,0 0-32,14 15 0,-14-29 64,-14 14 32,14-14 32,0-1 0,0 30 64,0-15 32,14 0 96,-14 0-96,14 15 32,-14-15-224,0 0-32,15 1 0,-15 13 64,0 1-32,14-15 64,-14 0-64,-14 0-32,14 0 32,0 1-32,-15-1 64,15 0 96,0 0 0,0 0 64,0 0-64,0 15 64,0-15-128,0 0-64,15-14 0,-15 14-32,0 0 0,0 0 64,0 15-96,0-15 0,-15 0 32,15 1 64,0-16-96,-14 15 0,14 1 96,0-1 32,-14 14-32,28 15-64,-14-14 96,0 0 0,14-15-32,-14 14-64,-14-14 96,14 15 0,-14 0-128,14-1-32,-15 1 32,1-15 0,14 0 32,-15 0 0,1 15 0,14-1 64,-15 15 32,1-14 32,14 0-160,0-1 32,14 1 0,-14-1 0,0 1 0,15 0 64,-15-1-32,14 1-32,-14-15-64,15 0 32,-15 0 32,0 0 64,14 15 32,-14 0 32,-14 14-64,14-15 32,0-14 0,0 15 32,0 0-64,0-1 32,0 1-128,0-1-64,14 1 128,-14-29 32,0 14-96,15-14 32,-15 28 0,14-14 0,-28 15 64,28-15 32,-14 15-32,14-15 32,-14 14-64,15 1 64,-15 0-64,14-1 64,-14-14-64,0 15 64,0-15-128,15-14 0,-15 0 32,0-1 0,0 1 0,0 14 64,0 0-32,0-14-32,0 14 96,14 0 0,-14 0-32,0-14 32,15 0-64,-15-15-32,0 29-64,0-14 32,0 0 32,0 14 64,0-29-96,0 15 0,14 0 96,-14-1 32,0 1 32,0-14 64,14 13-96,-14 1 0,0 14-32,15 0-64,-15-14 32,0 0 32,0-1-32,0 1 64,0-15-64,0 15-32,0-14-128,0-1 0,0 15 128,14-1 64,-14 1-96,0 0-32,15-1 32,-15 1 64,14 14 64,-14-14 32,0-15-64,0 1-64,0 13 32,0-13-32,-14 13-96,14 1 64,-15-15-192,15 15-96,0 0 384,0 0 160,0-1-64,15 1-32,-15 0-128,0-15-96,14 15 128,-14 0 32,0-1 0,0 1-64,0-15 32,0 15-32,0-15 0,0 29 64,-14-28-96,14 13-64,0-13 64,0 14 0,0-1 32,0 15 64,0 1-96,0-16 0,0 1 32,0 14 0,0-29 0,0 15 0,0 0-288,0-15-128,-15 44-576,15-15-224,0 15-864,15-15-352,-1-15-2783</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1.522"/>
    </inkml:context>
    <inkml:brush xml:id="br0">
      <inkml:brushProperty name="width" value="0.07938" units="cm"/>
      <inkml:brushProperty name="height" value="0.07938" units="cm"/>
    </inkml:brush>
  </inkml:definitions>
  <inkml:traceGroup>
    <inkml:annotationXML>
      <emma:emma xmlns:emma="http://www.w3.org/2003/04/emma" version="1.0">
        <emma:interpretation id="{FFAE3F0F-2427-4149-81F6-50DEECA4662C}" emma:medium="tactile" emma:mode="ink">
          <msink:context xmlns:msink="http://schemas.microsoft.com/ink/2010/main" type="inkDrawing" rotatedBoundingBox="8267,12973 14648,12393 14871,14844 8490,15425" hotPoints="14424,13023 14309,15075 8489,14750 8603,12698" semanticType="enclosure" shapeName="Rectangle">
            <msink:sourceLink direction="with" ref="{816092A8-B9F9-44CE-935F-DED66D83CD09}"/>
          </msink:context>
        </emma:interpretation>
      </emma:emma>
    </inkml:annotationXML>
    <inkml:trace contextRef="#ctx0" brushRef="#br0">9496 13105 8320,'-28'0'3168,"14"0"-1728,-16-15-1120,16 15 800,0 0-192,14 0 32,-15 0-65,15 0 1,0 0-480,0 0 320,15 0 128,13 0-96,2 0-64,-2 15-256,16-15-128,-1 0-160,0 14-64,15 1-32,14-1 32,14-14 0,44 15 32,0-1 0,58-14 64,28-14 32,58-1 96,1-14-160,57 0-96,14 1 224,15-1 128,-1 0 64,-13 14 128,-15 1-288,-29 14-96,0 14-64,-28-14 32,-31 15-96,-12-15-64,-30-15 64,-44 1 64,-14 0-64,-42-1 0,-16-28-384,-28 14-128,-14 15-2272,-16-1-928,-14 30-2975</inkml:trace>
    <inkml:trace contextRef="#ctx0" brushRef="#br0" timeOffset="-1065">9208 13236 6400,'0'0'2464,"0"0"-1344,0 0-544,0 0 736,0-15 32,0 15 64,15 0-512,-15 0-128,14 15-449,-14 14 225,0 72 160,0 0 192,-14 57 96,-1 16-160,-14-1-128,15 29-384,-15-15-192,15-28-32,14-15 64,-15-28 0,15-15 0,0-14 32,0-15 32,0-43-1664,-14-1-2720,14-28-1311,-15-43 767</inkml:trace>
    <inkml:trace contextRef="#ctx0" brushRef="#br0" timeOffset="1487">9482 15054 7552,'-29'0'2816,"-14"0"-1536,14 0-448,15 0 928,14 0-384,-15 0-65,15 14-383,0-14-192,0 0-416,0 0 224,29 0 160,0 15 128,0-15 64,28 0-224,16 0 0,-1 0-192,29 14 32,14-14-160,30 14-32,28 15 0,43-14 128,30-1-192,28-14 0,72 0-128,44-29-32,28-14-32,15 0 32,0-1 0,-43-13 32,-15 13-64,-86 15-64,-30 15-1248,-56 28-512,-45 15-4128</inkml:trace>
    <inkml:trace contextRef="#ctx0" brushRef="#br0" timeOffset="570">15212 13004 6016,'-14'14'2272,"14"1"-1216,-14 14-384,14-15 704,0 0 32,-15-14 96,15 30-192,0-16-97,15 15-671,-15 14 224,-15 73 192,-14 28-96,-14 44-32,-15 42-384,-14 2-128,28-2-64,15-28 0,1-43 0,13-14 0,30-45-992,13-42-352,1-29-3519,15-14-1505,-16-45 1728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4.364"/>
    </inkml:context>
    <inkml:brush xml:id="br0">
      <inkml:brushProperty name="width" value="0.07938" units="cm"/>
      <inkml:brushProperty name="height" value="0.07938" units="cm"/>
    </inkml:brush>
  </inkml:definitions>
  <inkml:traceGroup>
    <inkml:annotationXML>
      <emma:emma xmlns:emma="http://www.w3.org/2003/04/emma" version="1.0">
        <emma:interpretation id="{816092A8-B9F9-44CE-935F-DED66D83CD09}" emma:medium="tactile" emma:mode="ink">
          <msink:context xmlns:msink="http://schemas.microsoft.com/ink/2010/main" type="writingRegion" rotatedBoundingBox="9350,13228 13413,13075 13469,14573 9407,14726">
            <msink:destinationLink direction="with" ref="{AC55C5B2-8B36-467E-8AB0-2E20AE606484}"/>
            <msink:destinationLink direction="with" ref="{FFAE3F0F-2427-4149-81F6-50DEECA4662C}"/>
          </msink:context>
        </emma:interpretation>
      </emma:emma>
    </inkml:annotationXML>
    <inkml:traceGroup>
      <inkml:annotationXML>
        <emma:emma xmlns:emma="http://www.w3.org/2003/04/emma" version="1.0">
          <emma:interpretation id="{DA977BBC-968C-413B-BCC7-1E9C9725336B}" emma:medium="tactile" emma:mode="ink">
            <msink:context xmlns:msink="http://schemas.microsoft.com/ink/2010/main" type="paragraph" rotatedBoundingBox="9350,13228 13413,13075 13469,14573 9407,14726" alignmentLevel="1"/>
          </emma:interpretation>
        </emma:emma>
      </inkml:annotationXML>
      <inkml:traceGroup>
        <inkml:annotationXML>
          <emma:emma xmlns:emma="http://www.w3.org/2003/04/emma" version="1.0">
            <emma:interpretation id="{3BA169B0-3A03-4944-B4D6-0758C938828B}" emma:medium="tactile" emma:mode="ink">
              <msink:context xmlns:msink="http://schemas.microsoft.com/ink/2010/main" type="line" rotatedBoundingBox="9350,13228 13413,13075 13469,14573 9407,14726"/>
            </emma:interpretation>
          </emma:emma>
        </inkml:annotationXML>
        <inkml:traceGroup>
          <inkml:annotationXML>
            <emma:emma xmlns:emma="http://www.w3.org/2003/04/emma" version="1.0">
              <emma:interpretation id="{C5995922-BAD6-4E1B-9E01-482113E16772}" emma:medium="tactile" emma:mode="ink">
                <msink:context xmlns:msink="http://schemas.microsoft.com/ink/2010/main" type="inkWord" rotatedBoundingBox="9350,13228 13413,13075 13469,14573 9407,14726"/>
              </emma:interpretation>
              <emma:one-of disjunction-type="recognition" id="oneOf0">
                <emma:interpretation id="interp0" emma:lang="en-US" emma:confidence="0">
                  <emma:literal>send</emma:literal>
                </emma:interpretation>
                <emma:interpretation id="interp1" emma:lang="en-US" emma:confidence="0">
                  <emma:literal>Send</emma:literal>
                </emma:interpretation>
                <emma:interpretation id="interp2" emma:lang="en-US" emma:confidence="0">
                  <emma:literal>bend</emma:literal>
                </emma:interpretation>
                <emma:interpretation id="interp3" emma:lang="en-US" emma:confidence="0">
                  <emma:literal>{end</emma:literal>
                </emma:interpretation>
                <emma:interpretation id="interp4" emma:lang="en-US" emma:confidence="0">
                  <emma:literal>spend</emma:literal>
                </emma:interpretation>
              </emma:one-of>
            </emma:emma>
          </inkml:annotationXML>
          <inkml:trace contextRef="#ctx0" brushRef="#br0">10679 13783 8064,'-14'-29'3072,"-1"14"-1664,-13 15-1088,13 0 736,-14 0-512,15 0-128,-15 0-64,0 0 0,-14 0-160,0 15 288,14-1 159,-15 1-255,1-1-64,14 15-64,0-15 0,15 1-64,14 14 32,14 0-64,15-15 0,0 29 32,14-14 32,1 0 96,-1 0 128,15 0-192,-15 14-64,0 15-96,-14-15-96,-14 15 32,-30-1 32,1-13-320,-1-1-64,-28 15 160,0-15 128,-15 0 0,-14 1 0,0-30 32,-15-14 64,29 0 32,1-14 32,28-15-992,0 0-448,43 15-1375,1-30-545,28 1-928</inkml:trace>
          <inkml:trace contextRef="#ctx0" brushRef="#br0" timeOffset="689">11156 14287 6656,'0'-14'2528,"0"14"-1344,-15-15-544,15 15 864,0 0-576,0 0-128,0 15-192,-14-1-32,14 15-288,0 0 32,0 0 32,14 0-1,15 0 33,14-1 288,1 1 192,13-14-96,15-15 0,-14-15-352,0 1-96,0-15-192,-29-14-96,-1-1-160,-13-13-64,-30-1-608,1 15-288,-29-1 224,-15 30 160,-14 14 352,0 14 128,14 15 288,-29 15 192,30 28 224,-16-15 160,30 16 32,0 13 64,43 1-352,0-15-64,29-14 160,28-1 128,16-28-96,28-14 32,0-15-256,14-29-96,1-14-96,-30-1-96,1 15-2176,-44-14-928,0 14-2591</inkml:trace>
          <inkml:trace contextRef="#ctx0" brushRef="#br0" timeOffset="1304">11935 14475 7936,'-14'0'2976,"14"14"-1600,0-14-704,0 0 960,0 15-160,0-15 63,14 14-351,-14 1-160,0-1-576,0 15 0,-14 0 64,0 0-192,-1 14-96,1-14-128,-1-15 0,1 15 64,28-43 288,1-1-32,14-28-224,-1 14-32,1-29-96,15 15-64,-1-15 160,0 1 128,0 13-224,0 15-96,-14 1-160,0 13 32,14 30 32,-28-1-32,14 15 32,14 14 96,-14 0-288,0 15-96,-1 0-288,1-15-32,0 0-672,0-14-224,14-14-3007,-28-30-1985,14 1 2720</inkml:trace>
          <inkml:trace contextRef="#ctx0" brushRef="#br0" timeOffset="2944">13089 14244 5888,'15'-14'2272,"-15"14"-1216,0 0-256,0 0 864,0 0-480,0 0-192,0 0-320,-15 0-96,1 14-320,0-14 128,-1 14 96,1-14 127,-1 0 97,1 0-96,-1 0 0,1 0-192,0 0 0,-15-14-128,14 14 0,-14 0-256,-14 28 0,0-13-32,-1 28 0,16 1 0,-1-1 0,14 0 64,30 1 32,14-16 96,28-13 96,16-1-64,13-28-64,30-1-64,-1-28-96,0 0 224,-14-29 160,15-15 0,-15-14 32,-29 0-224,-14-14-64,0-30-288,-44 1-128,0 29-192,-14-1-128,-14 30 128,-15 28 128,-14 14 32,0 30 128,-1 28-32,-13 44 64,-1 14 32,0 30-32,0 12 320,15 31 128,14-15-64,29 0-64,15-15 128,13-13 64,30-2 0,0-13 32,14-15-64,15-14 32,-15-15-128,14-29-64,1-14-2976,0-14-1279,14 0-1409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0.477"/>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C0D8FCAA-BD44-46DF-82C1-9357A036DBDF}" emma:medium="tactile" emma:mode="ink">
          <msink:context xmlns:msink="http://schemas.microsoft.com/ink/2010/main" type="writingRegion" rotatedBoundingBox="15630,1789 17995,1150 18170,1798 15805,2437">
            <msink:destinationLink direction="with" ref="{AC55C5B2-8B36-467E-8AB0-2E20AE606484}"/>
          </msink:context>
        </emma:interpretation>
      </emma:emma>
    </inkml:annotationXML>
    <inkml:traceGroup>
      <inkml:annotationXML>
        <emma:emma xmlns:emma="http://www.w3.org/2003/04/emma" version="1.0">
          <emma:interpretation id="{4EA71A70-2CEA-4BD6-BB78-644D650D5EBD}" emma:medium="tactile" emma:mode="ink">
            <msink:context xmlns:msink="http://schemas.microsoft.com/ink/2010/main" type="paragraph" rotatedBoundingBox="15630,1789 17995,1150 18170,1798 15805,2437" alignmentLevel="1"/>
          </emma:interpretation>
        </emma:emma>
      </inkml:annotationXML>
      <inkml:traceGroup>
        <inkml:annotationXML>
          <emma:emma xmlns:emma="http://www.w3.org/2003/04/emma" version="1.0">
            <emma:interpretation id="{4FAD2A7E-D781-463B-BE17-826A7CBCE53E}" emma:medium="tactile" emma:mode="ink">
              <msink:context xmlns:msink="http://schemas.microsoft.com/ink/2010/main" type="line" rotatedBoundingBox="15630,1789 17995,1150 18170,1798 15805,2437"/>
            </emma:interpretation>
          </emma:emma>
        </inkml:annotationXML>
        <inkml:traceGroup>
          <inkml:annotationXML>
            <emma:emma xmlns:emma="http://www.w3.org/2003/04/emma" version="1.0">
              <emma:interpretation id="{A113B357-F30D-494B-BC11-829B70758781}" emma:medium="tactile" emma:mode="ink">
                <msink:context xmlns:msink="http://schemas.microsoft.com/ink/2010/main" type="inkWord" rotatedBoundingBox="15708,2076 16095,1972 16135,2120 15748,2224"/>
              </emma:interpretation>
              <emma:one-of disjunction-type="recognition" id="oneOf0">
                <emma:interpretation id="interp0" emma:lang="en-US" emma:confidence="0">
                  <emma:literal>a</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16454 2225 4480,'-29'0'1664,"14"0"-896,1 0-352,14 15 544,-15-15-192,1 14 0,14-14-128,-14 14-32,14-14-320,14 0 544,0 14 224,1-14-128,14-14 0,14 14-448,0 0-192,15 0-192,0 0 0,-1 0-1344,-13 0-576,-1 14-2240</inkml:trace>
        </inkml:traceGroup>
        <inkml:traceGroup>
          <inkml:annotationXML>
            <emma:emma xmlns:emma="http://www.w3.org/2003/04/emma" version="1.0">
              <emma:interpretation id="{A97530ED-4E21-46C3-BC4C-CE39451E1364}" emma:medium="tactile" emma:mode="ink">
                <msink:context xmlns:msink="http://schemas.microsoft.com/ink/2010/main" type="inkWord" rotatedBoundingBox="16555,1539 17995,1150 18170,1798 16730,2187"/>
              </emma:interpretation>
              <emma:one-of disjunction-type="recognition" id="oneOf1">
                <emma:interpretation id="interp5" emma:lang="en-US" emma:confidence="0">
                  <emma:literal>EX</emma:literal>
                </emma:interpretation>
                <emma:interpretation id="interp6" emma:lang="en-US" emma:confidence="0">
                  <emma:literal>Ex</emma:literal>
                </emma:interpretation>
                <emma:interpretation id="interp7" emma:lang="en-US" emma:confidence="0">
                  <emma:literal>FIX</emma:literal>
                </emma:interpretation>
                <emma:interpretation id="interp8" emma:lang="en-US" emma:confidence="0">
                  <emma:literal>Ent</emma:literal>
                </emma:interpretation>
                <emma:interpretation id="interp9" emma:lang="en-US" emma:confidence="0">
                  <emma:literal>Est</emma:literal>
                </emma:interpretation>
              </emma:one-of>
            </emma:emma>
          </inkml:annotationXML>
          <inkml:trace contextRef="#ctx0" brushRef="#br0" timeOffset="-3084">18358 1546 5120,'0'-14'2016,"0"14"-1088,0 0-608,0 0 640,0 14-160,-15-14 96,15 15-224,0-1-32,0 15-352,15-14 320,-15-1 224,28 15 32,-13 0 64,14 0-257,0 0 1,-1-15-384,16 15-160,-1 14-96,-29 0 32,15 1-1503,-14-1-705,-15 0-2304</inkml:trace>
          <inkml:trace contextRef="#ctx0" brushRef="#br0" timeOffset="-2680">18719 1647 6400,'0'-14'2368,"-15"14"-1280,15 14-1056,0-14 512,-29 15-352,15-15-32,-30 43 32,1-14 96,-29 29-128,14 0-96,-14-1 32,0 1 0,14-15 32,-14 15 64,43-29-2368,29-15-2176,0-28 1248</inkml:trace>
          <inkml:trace contextRef="#ctx0" brushRef="#br0" timeOffset="-1943">17463 1690 4864,'0'-44'1824,"15"44"-960,-15-14-320,-15 14 704,15 0-352,0 0-128,-14 0-160,-1 14 0,1 30-320,0-16 256,-15 30 96,14 0-64,1 0 64,-1-15-224,1 0 0,0 1-128,14-30 64,0 0-480,14-14-224,15 0-3200,-15-14-2368,1-15 2176</inkml:trace>
          <inkml:trace contextRef="#ctx0" brushRef="#br0" timeOffset="-1615">17450 1676 6144,'43'-14'2368,"0"14"-1280,0-15-512,-14 1 736,0 0 32,29-1 128,-15 15-736,-14-14-256,0-1-320,0 15-544,-15 0-224,-14 0-3552</inkml:trace>
          <inkml:trace contextRef="#ctx0" brushRef="#br0" timeOffset="-1267">17868 1618 5888,'0'28'2272,"0"-28"-1216,-15 58-672,15-43 672,0 0-320,-14 13-32,14 1-288,0 14 0,-14 1-256,-1-1 32,1 0 32,-1-14-32,15 14-32,-15-13-1504,15-2-608,0-14-1504</inkml:trace>
          <inkml:trace contextRef="#ctx0" brushRef="#br0" timeOffset="-832">17392 2254 6016,'-43'0'2272,"72"14"-1216,-44-14-320,1 14 768,14-14 128,14 0 160,1 0-448,14 0-161,14 0-671,15-14 32,-1 0 32,1 0-256,-15-1-32,0 15-1024,-14 0-448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3.312"/>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E619D438-F085-4173-9C58-7B31BDFDCA04}" emma:medium="tactile" emma:mode="ink">
          <msink:context xmlns:msink="http://schemas.microsoft.com/ink/2010/main" type="inkDrawing" rotatedBoundingBox="1806,2096 18820,2429 18816,2651 1801,2318" shapeName="Other"/>
        </emma:interpretation>
      </emma:emma>
    </inkml:annotationXML>
    <inkml:trace contextRef="#ctx0" brushRef="#br0">2469 2440 6144,'-14'-14'2272,"14"14"-1216,-15 0-1248,15 0 384,0 0-192,15 0 0,-15 0 0,0 0 0,14 0 0,1 0 0,-1 0 0,-14 0 128,14 0 64,15 14 416,-14-14 224,14 0 128,-1 0 64,1-14-352,15 14-96,-1 0-256,15 0-128,-15-15-96,15 15 0,-1 0-64,1 0-32,0 0 32,14 0-32,0-14 128,15 14 64,-1 0 64,-14-14 0,1 14 64,13 0 31,1-15 33,14 15 0,-15 0-192,1 0-64,0 15-128,-1-1-32,1-14 96,14 14 32,0 1-32,-15-1-64,1-14 96,14 0 64,-14 0 64,14 0 32,14 0 0,-14 0 0,0 0 64,-14 0 32,28 0-160,-14 0-64,15 0 0,-15 15 0,0-15-160,0 0 32,0 14 0,29 1 64,-15-15-32,1 0 64,-15-15 0,14 15 32,15 0 0,-15-14 0,1 14 64,-15 0 32,14-15 32,-14 15 64,0 0-96,15 15-64,-15-15-64,0 0 0,0 0-64,0 14-32,14-14 32,-13-14 32,13 14-32,1 0 64,-15-15-64,43 15-32,-14-14 32,-15 14 32,-14 0 32,1 0 96,-1 0-160,0 14-32,0 1 0,0-15 64,-15 0-96,15 14 0,-14-14 96,14-14 32,14 14-128,1 0 32,-15-15 0,0 15 0,0-14 64,14 14 32,-14 0-32,15 0-64,-15 14-64,0 1-32,0-1 192,0 1 96,14-1-96,-14-14-64,15 15 0,-15-15-32,0 0 0,14 0 64,15 0-32,-14-15-32,-15 1 32,0 14 32,0 0-96,0 0 0,0 14 32,-15-14 0,1 15 0,-1-15 64,-13 14 32,13 1 32,1-15 0,14 14 0,-15-14-64,1-14-64,14 14 32,-14-15-32,28 1 0,-14-1 64,0 15-32,-14-14 64,0 14-128,-15 0 0,0 14 32,15 1 0,-15-15 0,14 29 0,1-29 0,-15 14 64,0 1-32,1-15-32,13 14 32,1-14 32,-1-14 32,15 14 32,0-15-160,-28 15 32,13 0-64,1 0 0,-1 15 0,1-1 0,-15 0 64,15 1 64,-15-15-32,0 14 64,-14 1-64,14 0-32,0-15 32,15 14 32,-15-14-32,14-14-32,1 14 32,0 0 32,-15-15-32,0 30 64,14-15 0,1 14 96,-15 1-96,0-1-64,1-14-96,-1 14-32,0 1 128,0-1 96,29 1-32,0 0-64,-14-15 0,-1 0-32,1 0 64,14-15 32,0 15-32,0-15-64,-15 15 160,1 0 128,-15-14-224,0 14-32,-14 14-96,0-14 0,-15 15 64,0 0 0,15-15 0,-15 0 64,15 0 32,0 0 32,0 0-1280,14-15-480,14-14-1184,15 0-448,44 15-191,-15 28-33,28 0-512</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12.447"/>
    </inkml:context>
    <inkml:brush xml:id="br0">
      <inkml:brushProperty name="width" value="0.07938" units="cm"/>
      <inkml:brushProperty name="height" value="0.07938" units="cm"/>
    </inkml:brush>
  </inkml:definitions>
  <inkml:traceGroup>
    <inkml:annotationXML>
      <emma:emma xmlns:emma="http://www.w3.org/2003/04/emma" version="1.0">
        <emma:interpretation id="{B15361AD-26AE-4EE6-9C97-1E6BF2FB766A}" emma:medium="tactile" emma:mode="ink">
          <msink:context xmlns:msink="http://schemas.microsoft.com/ink/2010/main" type="inkDrawing" rotatedBoundingBox="5543,3407 16538,3179 16572,4813 5576,5041" hotPoints="16368,3638 16286,5131 5617,4548 5699,3055" semanticType="enclosure" shapeName="Rectangle">
            <msink:sourceLink direction="with" ref="{CB53FBEB-9A47-4FC6-B624-7F1C121D3FC0}"/>
          </msink:context>
        </emma:interpretation>
      </emma:emma>
    </inkml:annotationXML>
    <inkml:trace contextRef="#ctx0" brushRef="#br0">6395 3593 3968,'0'-14'1472,"-15"14"-768,15 14 32,0-14 576,0 15-128,0-15 32,0 14-288,0-14-96,15 15-448,-1-15 256,15 14 192,0-14-32,14 0 96,0 0-161,1 0 1,-1 0-96,0 14-96,15-14-96,-15 0 32,29 0-128,1 0 32,-16 0-160,44 0 32,-14-14-96,14 14 0,14-14-96,15-15-64,0 14 32,0 1 32,0-1 96,14 1 64,-14 0-32,0-1-32,0 15-32,0 0 64,14 0-96,-28 0 0,-1 0-96,15 0-32,0 0 96,0 0 32,-15 0-32,1 0 32,13 0 0,16 0 96,-15-14 96,0-1 160,14 15-256,-14 0-96,15 0-64,13 0-32,-13 0 64,-15 15 32,14-1-128,0-14 32,-14 0 0,-15 15 64,15-15-96,15 0 0,-15-15 160,-1 15 160,1-14-32,15 14 96,-1-15-128,-14 1 32,-15 14-160,1-15 0,14 15-96,0 0-32,-15 15 96,15-15 32,-15 14-128,1-14 32,29 0 0,-30 0 64,1 0-32,-1 0-32,29 0 32,1-14 32,-1-1-32,-14 1 64,14 14-64,0-14-32,-14-1 32,-14 15 32,-1 0-32,-14 0-32,15 15-64,-1-15 32,1 0-32,-15 14 0,0-14 128,0 0 96,14 0-64,-14-14-64,15-1 0,-15 15-32,0-14 0,0-1 0,-15 15 64,1-14 96,-29 14-128,-1 0-96,-13 0 32,-15 0 0,-15 0 32,0 14 0,1-14 0,-1 0 64,1 0 32,-1 0 32,1 0-64,-1-14 32,0 14-64,1 0-32,-15 0-64,14 0 32,1 0-32,-15 0 0,0 0 0,15 0-64,-15 0 96,0 0 64,0 0-64,0 0 0,0 0 96,0 0 96,0 0-128,0 0-32,0 0-64,-15 14 0,15 1-96,-15 14 32,1-1 64,-1 16 32,-13 13 32,-1 16 0,14-16-96,-14 15 64,15-14 32,0-15 64,-1 1-32,1-1 64,-1 0-128,15 15-64,0 14-32,0 15 96,0-1 0,0-14 32,0 15-96,0-15 64,-14 14 96,-1-13 32,15-1 32,0-29 64,-14-14-160,14 0-32,0-29-1408,0-15-640,-29-14-3552</inkml:trace>
    <inkml:trace contextRef="#ctx0" brushRef="#br0" timeOffset="-1873">6367 3665 6144,'0'-14'2368,"0"28"-1280,0 0-768,-15 15 544,0 0-64,1 29 64,14-15-64,-15 15 0,-13 28-448,13 30 128,1-15 96,-1 0-256,15 0-32,-14 15-96,14-15-32,-15 0 31,15-29 97,0 0-704,15-28-255,-15-1-3841</inkml:trace>
    <inkml:trace contextRef="#ctx0" brushRef="#br0" timeOffset="1787">6337 5008 5632,'-14'-15'2176,"-1"15"-1152,1-14-832,14 14 480,-14 0-160,14 0 96,-15 0-32,15 0-64,0 0-256,0 14 320,0-14 256,0 0 32,15 15 64,-15-15-96,28 14 31,-13-14-63,28 0 0,0 0-192,1 14-32,14-14-192,-15 0-64,15 15-64,-1-15 64,1 14-224,14 1-64,0-15 32,29 14 96,-14-14 0,0 0 0,14 0 96,0 0 96,14 0-192,-14 0-32,0 0 0,0 0 64,0 15-96,15-15-64,-1 14 0,0 0-32,1-14 0,-15 0 64,29 15 32,14-30 32,-28 1-64,13 14 32,1-14 0,0 14 32,15-15 0,-30 15 64,0-14-32,15 14 0,1 0 32,-16-15 32,1 15-192,14 0-64,-1 0 0,1 0 64,15-14 0,-15 14 64,14-15-64,43 1-32,-28-15 96,-14 15 64,-1-1 64,-14 15 32,0 0-128,-15-14-96,1 14 0,-15 14-32,0-14 0,0 0 64,14 15-96,-14-15 0,15 0 96,-15 0 32,28-15-32,16 15 32,-15-14-128,0 14 0,-15-15 96,30 15 32,-30-14-32,1 14-64,-15 0 32,0 0 32,-29 14-96,15-14 0,-1 15 96,1-15 32,-1 0-32,-14 0 32,1 0-64,-1 0 64,0-15 0,0 15 96,0-14-160,15 0-32,-1 14 0,1 0 0,-15 0-96,0 0 64,-14 0 32,0 14 64,14 0-32,-14-14-32,28 15 32,-14-15 32,-14-15-32,14 15-32,-14-14 32,14 0 32,-14 14-96,-15-15 0,29 1 32,-14-1 64,14 15-32,0 0-32,-14 0-64,-15 15 32,1-15 32,-1 14 64,-14-14-32,14 0-32,-14 15 32,0-15-32,-15-15 64,15 15 32,-14-14-1376,-1-1-576,29 15-7039,-14 0 2495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23.501"/>
    </inkml:context>
    <inkml:brush xml:id="br0">
      <inkml:brushProperty name="width" value="0.07938" units="cm"/>
      <inkml:brushProperty name="height" value="0.07938" units="cm"/>
      <inkml:brushProperty name="color" value="#177D36"/>
    </inkml:brush>
  </inkml:definitions>
  <inkml:traceGroup>
    <inkml:annotationXML>
      <emma:emma xmlns:emma="http://www.w3.org/2003/04/emma" version="1.0">
        <emma:interpretation id="{CB53FBEB-9A47-4FC6-B624-7F1C121D3FC0}" emma:medium="tactile" emma:mode="ink">
          <msink:context xmlns:msink="http://schemas.microsoft.com/ink/2010/main" type="writingRegion" rotatedBoundingBox="6642,3904 10107,4034 10070,5023 6604,4893">
            <msink:destinationLink direction="with" ref="{AC55C5B2-8B36-467E-8AB0-2E20AE606484}"/>
            <msink:destinationLink direction="with" ref="{B15361AD-26AE-4EE6-9C97-1E6BF2FB766A}"/>
          </msink:context>
        </emma:interpretation>
      </emma:emma>
    </inkml:annotationXML>
    <inkml:traceGroup>
      <inkml:annotationXML>
        <emma:emma xmlns:emma="http://www.w3.org/2003/04/emma" version="1.0">
          <emma:interpretation id="{794392EE-C2FB-4200-8725-C58C51BA361F}" emma:medium="tactile" emma:mode="ink">
            <msink:context xmlns:msink="http://schemas.microsoft.com/ink/2010/main" type="paragraph" rotatedBoundingBox="6642,3904 10107,4034 10070,5023 6604,4893" alignmentLevel="1"/>
          </emma:interpretation>
        </emma:emma>
      </inkml:annotationXML>
      <inkml:traceGroup>
        <inkml:annotationXML>
          <emma:emma xmlns:emma="http://www.w3.org/2003/04/emma" version="1.0">
            <emma:interpretation id="{870CA2C4-4E16-46A4-B9AF-094FA7A6113E}" emma:medium="tactile" emma:mode="ink">
              <msink:context xmlns:msink="http://schemas.microsoft.com/ink/2010/main" type="line" rotatedBoundingBox="6642,3904 10107,4034 10070,5023 6604,4893"/>
            </emma:interpretation>
          </emma:emma>
        </inkml:annotationXML>
        <inkml:traceGroup>
          <inkml:annotationXML>
            <emma:emma xmlns:emma="http://www.w3.org/2003/04/emma" version="1.0">
              <emma:interpretation id="{2B9F3A83-E28A-44A2-AD08-2D756F935B51}" emma:medium="tactile" emma:mode="ink">
                <msink:context xmlns:msink="http://schemas.microsoft.com/ink/2010/main" type="inkWord" rotatedBoundingBox="6642,3904 10107,4034 10070,5023 6604,4893"/>
              </emma:interpretation>
              <emma:one-of disjunction-type="recognition" id="oneOf0">
                <emma:interpretation id="interp0" emma:lang="en-US" emma:confidence="1">
                  <emma:literal>Larry</emma:literal>
                </emma:interpretation>
                <emma:interpretation id="interp1" emma:lang="en-US" emma:confidence="0">
                  <emma:literal>harry</emma:literal>
                </emma:interpretation>
                <emma:interpretation id="interp2" emma:lang="en-US" emma:confidence="0">
                  <emma:literal>marry</emma:literal>
                </emma:interpretation>
                <emma:interpretation id="interp3" emma:lang="en-US" emma:confidence="0">
                  <emma:literal>tarry</emma:literal>
                </emma:interpretation>
                <emma:interpretation id="interp4" emma:lang="en-US" emma:confidence="0">
                  <emma:literal>Tarry</emma:literal>
                </emma:interpretation>
              </emma:one-of>
            </emma:emma>
          </inkml:annotationXML>
          <inkml:trace contextRef="#ctx0" brushRef="#br0">7432 4071 6400,'0'0'2368,"0"0"-1280,0 0-160,0 0 896,0 0-448,0 0-64,0 29-416,-14 0-97,-1 28-447,1 1 0,-15 14 64,0-14-160,0 0-64,0 14 32,15-29 0,14 1 96,0-16 32,14 2 192,15-30 96,15 0-320,13 0-96,15 0-160,15 0-64,0-15-128,-16 15-64,1 15-2592,-14-1-1087</inkml:trace>
          <inkml:trace contextRef="#ctx0" brushRef="#br0" timeOffset="765">8443 4475 6784,'0'-14'2528,"-15"-1"-1344,15 1-896,-14-1 608,14 1-384,-14 0-64,-1-1-320,-14 1-96,0-1-32,-14 15 0,14 15 64,-28 14 448,13 14 224,1-14 0,0 14-64,14 0-160,14 1-1,1-1-95,14 15 64,14-29 288,15-15 160,29-14-352,14-14-96,0 0-288,0-15-64,1 0 0,-16-1 64,-28 2-160,0-1-96,-15 0-544,-14 29-160,-14 14 160,-15 1 192,15 14 96,-30 14 128,30 15 128,-15 0 32,29-15 288,29-14 160,0-15 64,14-28 128,29-15-1056,15 15-448,-15-15-3679</inkml:trace>
          <inkml:trace contextRef="#ctx0" brushRef="#br0" timeOffset="1337">8876 4620 6272,'-15'15'2368,"15"-1"-1280,0-14-352,-14 15 768,14-1 64,-14 1 160,14 28-289,-15-14-191,1 14-672,-1-14-64,1 0 0,14-15 96,14-14 224,1-29-224,14-14-256,-1 0-160,16-15-96,-1 0 0,-14 0-64,14 0 64,-14 15-128,-1 0-64,1 14-800,0 14-352,0 15-1472,14 0-671,1 0-1377</inkml:trace>
          <inkml:trace contextRef="#ctx0" brushRef="#br0" timeOffset="2027">9452 4606 7168,'14'0'2720,"-28"0"-1472,14 0-544,-15 0 896,1 0-544,-1 14-128,15 1 0,-14 14 63,-1 14-543,1 1 96,0-1 32,14 0-128,-15-14 64,30-29 896,-15-14-544,28-15-224,1-14-352,-14-1-224,28-14-32,-14 0 32,14-14-96,0 15-64,1 13-288,-1 0-96,0 16-1088,1 13-480,-15 15-991,-1 0-417,16 15-768</inkml:trace>
          <inkml:trace contextRef="#ctx0" brushRef="#br0" timeOffset="2585">10174 4461 6656,'-14'15'2528,"-1"-1"-1344,15 30-736,0-30 704,0 1 64,0-1 128,15 1-256,14-1-33,-1 0-575,1 1 0,15-1 32,-15-14-544,14 15-256,-14-15-2623,0 15-1185,-15-1 32</inkml:trace>
          <inkml:trace contextRef="#ctx0" brushRef="#br0" timeOffset="2883">10736 4331 11008,'-29'44'4128,"-29"13"-2241,-14 15-1439,43-28 1056,-14 43-768,0 28-160,-15 1-1280,15-15-480,-15 15-4223,29-29-1793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06.258"/>
    </inkml:context>
    <inkml:brush xml:id="br0">
      <inkml:brushProperty name="width" value="0.07938" units="cm"/>
      <inkml:brushProperty name="height" value="0.07938" units="cm"/>
    </inkml:brush>
  </inkml:definitions>
  <inkml:traceGroup>
    <inkml:annotationXML>
      <emma:emma xmlns:emma="http://www.w3.org/2003/04/emma" version="1.0">
        <emma:interpretation id="{1F5B9036-1F24-4904-A5CC-FA5B9B945288}" emma:medium="tactile" emma:mode="ink">
          <msink:context xmlns:msink="http://schemas.microsoft.com/ink/2010/main" type="writingRegion" rotatedBoundingBox="2446,3378 4912,3644 4774,4925 2308,4660">
            <msink:destinationLink direction="with" ref="{AC55C5B2-8B36-467E-8AB0-2E20AE606484}"/>
          </msink:context>
        </emma:interpretation>
      </emma:emma>
    </inkml:annotationXML>
    <inkml:traceGroup>
      <inkml:annotationXML>
        <emma:emma xmlns:emma="http://www.w3.org/2003/04/emma" version="1.0">
          <emma:interpretation id="{D12ED2B5-F6FA-4A69-9FFC-686019BA358C}" emma:medium="tactile" emma:mode="ink">
            <msink:context xmlns:msink="http://schemas.microsoft.com/ink/2010/main" type="paragraph" rotatedBoundingBox="2446,3378 4912,3644 4774,4925 2308,4660" alignmentLevel="1"/>
          </emma:interpretation>
        </emma:emma>
      </inkml:annotationXML>
      <inkml:traceGroup>
        <inkml:annotationXML>
          <emma:emma xmlns:emma="http://www.w3.org/2003/04/emma" version="1.0">
            <emma:interpretation id="{1AE7B57D-5836-4FAD-97EA-B8AF0BD86FC0}" emma:medium="tactile" emma:mode="ink">
              <msink:context xmlns:msink="http://schemas.microsoft.com/ink/2010/main" type="line" rotatedBoundingBox="2446,3378 4912,3644 4774,4925 2308,4660"/>
            </emma:interpretation>
          </emma:emma>
        </inkml:annotationXML>
        <inkml:traceGroup>
          <inkml:annotationXML>
            <emma:emma xmlns:emma="http://www.w3.org/2003/04/emma" version="1.0">
              <emma:interpretation id="{3EFABB0F-D5E7-4C67-85CB-0F31E48BFD9C}" emma:medium="tactile" emma:mode="ink">
                <msink:context xmlns:msink="http://schemas.microsoft.com/ink/2010/main" type="inkWord" rotatedBoundingBox="2446,3378 4912,3644 4774,4925 2308,4660"/>
              </emma:interpretation>
              <emma:one-of disjunction-type="recognition" id="oneOf0">
                <emma:interpretation id="interp0" emma:lang="en-US" emma:confidence="1">
                  <emma:literal>To:</emma:literal>
                </emma:interpretation>
                <emma:interpretation id="interp1" emma:lang="en-US" emma:confidence="0">
                  <emma:literal>to:</emma:literal>
                </emma:interpretation>
                <emma:interpretation id="interp2" emma:lang="en-US" emma:confidence="0">
                  <emma:literal>TO:</emma:literal>
                </emma:interpretation>
                <emma:interpretation id="interp3" emma:lang="en-US" emma:confidence="0">
                  <emma:literal>TOO:</emma:literal>
                </emma:interpretation>
                <emma:interpretation id="interp4" emma:lang="en-US" emma:confidence="0">
                  <emma:literal>Toe:</emma:literal>
                </emma:interpretation>
              </emma:one-of>
            </emma:emma>
          </inkml:annotationXML>
          <inkml:trace contextRef="#ctx0" brushRef="#br0">3825 3984 6656,'15'0'2528,"-15"-14"-1344,0 14-672,0 0 704,0 0-576,0 14-192,-15 1 224,0 43 96,1 14-384,0 29 288,-15-15 64,14 1-225,1 14-127,14 0-96,0 0-32,0-29 0,0-14 0,14-29-768,-14 0-288,15-15-4127</inkml:trace>
          <inkml:trace contextRef="#ctx0" brushRef="#br0" timeOffset="555">3018 4288 7040,'0'0'2720,"-15"0"-1472,15 29-544,0-29 896,15 15-64,-1-15 127,15 0-159,14-15 32,44-28-864,14-1 192,29-13 32,14 14-352,-43-15-64,-14 29-224,28-29-96,59-14-288,-30-15-96,-29 15-3744,-57 29-1727,-15 14 479</inkml:trace>
          <inkml:trace contextRef="#ctx0" brushRef="#br0" timeOffset="1367">4562 4504 4736,'-14'0'1760,"14"15"-960,-44 14-32,30-29 704,-14 14-320,13 1-32,-14 14-224,15-15 0,-15 44-512,14-15 288,1 15 160,14-15-96,14 0-33,1-14 33,28 0 0,15-15-256,0-14-64,14-28-160,-14-1 0,14-15-160,-14 16 0,-16-16 32,2 1 0,-30-15-160,-14 1 32,0-1-64,-28 14-64,-30 16 0,-14 13 0,0 15 0,0 29 0,-16-15 0,31 15 96,-15 15 0,29-15 32,28-15-2400,30 0-1087,43-14-1153</inkml:trace>
          <inkml:trace contextRef="#ctx0" brushRef="#br0" timeOffset="2027">5442 4260 7040,'0'-30'2720,"0"16"-1472,0-15-128,0 29 1024,14-14-608,-14 14-225,0-15-639,0 15-192,0 0-288,0-14-128,0 14 32,0 0-2176,15 0-991,-15 0-1473</inkml:trace>
          <inkml:trace contextRef="#ctx0" brushRef="#br0" timeOffset="2208">5428 4693 10624,'29'-29'3936,"-29"29"-2112,0-29-2112,0 29 639,0 0-4830,0 0-2049</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6.139"/>
    </inkml:context>
    <inkml:brush xml:id="br0">
      <inkml:brushProperty name="width" value="0.07938" units="cm"/>
      <inkml:brushProperty name="height" value="0.07938" units="cm"/>
    </inkml:brush>
  </inkml:definitions>
  <inkml:traceGroup>
    <inkml:annotationXML>
      <emma:emma xmlns:emma="http://www.w3.org/2003/04/emma" version="1.0">
        <emma:interpretation id="{15FCDAF8-DEE2-4A1C-8C8D-B66E6BEF2640}" emma:medium="tactile" emma:mode="ink">
          <msink:context xmlns:msink="http://schemas.microsoft.com/ink/2010/main" type="inkDrawing" rotatedBoundingBox="2786,7925 16265,7878 16278,11781 2799,11828" hotPoints="16221,8024 16229,11699 2998,11728 2990,8052" semanticType="enclosure" shapeName="Rectangle">
            <msink:sourceLink direction="with" ref="{5D17A89F-5B58-458D-BD26-95C5BCD99C86}"/>
            <msink:sourceLink direction="with" ref="{69CD3972-C7F9-40E5-92ED-121A3D5FF182}"/>
            <msink:destinationLink direction="with" ref="{1556AA45-2887-4300-A15D-98D1B86CDC91}"/>
          </msink:context>
        </emma:interpretation>
      </emma:emma>
    </inkml:annotationXML>
    <inkml:trace contextRef="#ctx0" brushRef="#br0">16814 8083 6912,'-14'-29'2624,"28"29"-1408,-14 0-1344,0 0 480,0 0-320,0 0-32,0 0 0,0 15 64,0-15-32,0 14-96,15 1 32,-15-1 160,0 0 160,14 1 544,-14-1 320,15 1-96,-15 14 0,0 14-224,0 0-65,-15 44-127,15-1-32,-14 15-256,-1 0-64,1 29-96,-15 0-32,15 14-192,14-14 32,-15 29 64,15 14 32,0 0 224,0 29 192,15 15-192,-1-1-96,0 30-64,15-15-32,0 14-64,0-14-64,0-29 32,-15-29 32,-14-28-5023</inkml:trace>
    <inkml:trace contextRef="#ctx0" brushRef="#br0" timeOffset="-2217">3710 8257 5888,'0'-29'2272,"0"14"-1216,0 1-448,0 14 736,0 0-544,0 0-96,0 29-448,0-15-96,0 1-96,0 28-128,-14 29 32,0 15 224,-1 14 192,-14 14 288,15 30 160,-15 13-32,14 1 63,15 14-127,-14 15 0,14-15-256,0 15-64,0-1-224,14-14-64,-14-14 0,15 14 0,0-14 0,-15 0 0,14-44-64,0-14-64,-14 0-1728,0-28-767,-14 13-2561</inkml:trace>
    <inkml:trace contextRef="#ctx0" brushRef="#br0" timeOffset="-1026">3710 8228 8448,'0'-29'3168,"0"29"-1728,44 29-1696,-30-15 512,0 0-352,30-14 64,13 30 32,30-16 64,-1 0-32,16 0 64,13 1 0,29 0 32,15-15 64,14 0 608,29-15 320,15 15-129,28-15-31,14-13-192,16 14-32,28-16-256,-15 2-128,16 28-288,-1-15-32,-14 1 32,13 28 32,2 1-32,13-15-64,0 14 32,1 0-32,28-14 192,-14 0 128,29-14-32,0 0 0,-1-15-96,45 14-32,-16 1-96,15 0 32,0-1 0,15 15 32,-29 0-64,14 0-64,-29 0 96,1 0 0,-44 15-32,-1-30-64,-28 15 32,1-15 32,-45 1-32,-14 0-32,15-15-960,-44 14-480,-86 1-4415</inkml:trace>
    <inkml:trace contextRef="#ctx0" brushRef="#br0" timeOffset="7289">3436 11793 6784,'0'-15'2528,"0"15"-1344,0 0-544,0 0 768,0 0-224,0 0 32,0 0-352,0 15-129,0-15 65,14 14 128,15-14-96,-14 15-32,14-1-160,-15-14 0,15 0-160,-15 14 32,15-14-288,0 15-64,0 0-96,0-15-64,29 14 96,-1 14 0,15-13-128,1 0 32,13-15 0,15 14 64,0-14-32,29 14 64,-14-14 0,13 0 96,1 0 96,15 0 64,-1 0-96,-14 0-96,14 0 0,15 0-32,0 0-64,-15 0 32,15 0-64,14 0 64,0-14 0,15 0 96,-15-1 32,15 0 32,-15-13-64,14 14-32,-14-1-32,1 0 64,-16 15-96,1 0-64,0 15 64,-15-15 0,15 15-32,14 13-64,15-14 32,-15-14-32,-14 15 64,28-15 32,-28-15 96,14 1 32,15-14-96,-1-2-32,1 16 96,0-15 32,-1 0-96,-13 1-96,-16 28 0,1 0 32,14 14 32,-28-14 32,-1 14-160,-14 1 32,28-1 0,-13 1 0,-1-1 0,15-14 64,0 0-96,14-14 0,-14-1 96,14 15 32,0-29-32,-14 15 32,-15 0-64,0-1-32,1 15 32,-16-15 32,-13 15-32,-15 0-32,-14 0 32,-1 15 32,15-15-96,0 0 0,-14 0 96,14-15 96,0 15-128,0 0-96,14-14 96,1 14 32,-1 0 0,-14 14-64,0 1-64,-14 0-32,14-1-32,14 0 96,-28 1 0,0-1 96,-1-14 32,1 15 96,-1-15-160,30-15-32,-15 15 0,14-14 64,-14 14-96,0-15 0,0 15 32,15 15 0,-30-15 0,-28 0 0,-15 14-448,-43 1-96,-14-15-2176,-1-15-928,1-14-3359</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8.586"/>
    </inkml:context>
    <inkml:brush xml:id="br0">
      <inkml:brushProperty name="width" value="0.07938" units="cm"/>
      <inkml:brushProperty name="height" value="0.07938" units="cm"/>
    </inkml:brush>
  </inkml:definitions>
  <inkml:traceGroup>
    <inkml:annotationXML>
      <emma:emma xmlns:emma="http://www.w3.org/2003/04/emma" version="1.0">
        <emma:interpretation id="{1556AA45-2887-4300-A15D-98D1B86CDC91}" emma:medium="tactile" emma:mode="ink">
          <msink:context xmlns:msink="http://schemas.microsoft.com/ink/2010/main" type="inkDrawing" rotatedBoundingBox="16274,11859 16337,11747 16361,11760 16298,11872" semanticType="callout" shapeName="Other">
            <msink:sourceLink direction="with" ref="{15FCDAF8-DEE2-4A1C-8C8D-B66E6BEF2640}"/>
          </msink:context>
        </emma:interpretation>
      </emma:emma>
    </inkml:annotationXML>
    <inkml:trace contextRef="#ctx0" brushRef="#br0">16914 12022 5376,'58'-58'2016,"-58"29"-1088,0 1-800,0 28 480</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36.799"/>
    </inkml:context>
    <inkml:brush xml:id="br0">
      <inkml:brushProperty name="width" value="0.07938" units="cm"/>
      <inkml:brushProperty name="height" value="0.07938" units="cm"/>
    </inkml:brush>
    <inkml:brush xml:id="br1">
      <inkml:brushProperty name="width" value="0.07938" units="cm"/>
      <inkml:brushProperty name="height" value="0.07938" units="cm"/>
      <inkml:brushProperty name="color" value="#177D36"/>
    </inkml:brush>
  </inkml:definitions>
  <inkml:traceGroup>
    <inkml:annotationXML>
      <emma:emma xmlns:emma="http://www.w3.org/2003/04/emma" version="1.0">
        <emma:interpretation id="{9CB105AF-BA64-4DBF-AB17-A34154C87E25}" emma:medium="tactile" emma:mode="ink">
          <msink:context xmlns:msink="http://schemas.microsoft.com/ink/2010/main" type="writingRegion" rotatedBoundingBox="2861,6364 11627,6619 11485,11512 2718,11257">
            <msink:destinationLink direction="with" ref="{AC55C5B2-8B36-467E-8AB0-2E20AE606484}"/>
          </msink:context>
        </emma:interpretation>
      </emma:emma>
    </inkml:annotationXML>
    <inkml:traceGroup>
      <inkml:annotationXML>
        <emma:emma xmlns:emma="http://www.w3.org/2003/04/emma" version="1.0">
          <emma:interpretation id="{23FA427D-5E35-47FB-A5D9-D6C8B3DACC4C}" emma:medium="tactile" emma:mode="ink">
            <msink:context xmlns:msink="http://schemas.microsoft.com/ink/2010/main" type="paragraph" rotatedBoundingBox="2861,6364 9848,6568 9811,7817 2824,7613" alignmentLevel="1"/>
          </emma:interpretation>
        </emma:emma>
      </inkml:annotationXML>
      <inkml:traceGroup>
        <inkml:annotationXML>
          <emma:emma xmlns:emma="http://www.w3.org/2003/04/emma" version="1.0">
            <emma:interpretation id="{A1844B57-7640-4936-9DFA-537FCF2DF12B}" emma:medium="tactile" emma:mode="ink">
              <msink:context xmlns:msink="http://schemas.microsoft.com/ink/2010/main" type="line" rotatedBoundingBox="2861,6364 9848,6568 9811,7817 2824,7613"/>
            </emma:interpretation>
          </emma:emma>
        </inkml:annotationXML>
        <inkml:traceGroup>
          <inkml:annotationXML>
            <emma:emma xmlns:emma="http://www.w3.org/2003/04/emma" version="1.0">
              <emma:interpretation id="{52143A5C-8E14-42E0-B293-F9E5F67A4458}" emma:medium="tactile" emma:mode="ink">
                <msink:context xmlns:msink="http://schemas.microsoft.com/ink/2010/main" type="inkWord" rotatedBoundingBox="2861,6364 9848,6568 9811,7817 2824,7613"/>
              </emma:interpretation>
              <emma:one-of disjunction-type="recognition" id="oneOf0">
                <emma:interpretation id="interp0" emma:lang="en-US" emma:confidence="0">
                  <emma:literal>Message:</emma:literal>
                </emma:interpretation>
                <emma:interpretation id="interp1" emma:lang="en-US" emma:confidence="0">
                  <emma:literal>Mess age:</emma:literal>
                </emma:interpretation>
                <emma:interpretation id="interp2" emma:lang="en-US" emma:confidence="0">
                  <emma:literal>Mesa age:</emma:literal>
                </emma:interpretation>
                <emma:interpretation id="interp3" emma:lang="en-US" emma:confidence="0">
                  <emma:literal>Message</emma:literal>
                </emma:interpretation>
                <emma:interpretation id="interp4" emma:lang="en-US" emma:confidence="0">
                  <emma:literal>Mesh age:</emma:literal>
                </emma:interpretation>
              </emma:one-of>
            </emma:emma>
          </inkml:annotationXML>
          <inkml:trace contextRef="#ctx0" brushRef="#br0">4966 7074 7808,'0'-14'2976,"14"28"-1600,-14-14-544,15 15 928,-15 14-96,15-15 63,-15 29-767,14-14-256,0 15-416,15-30 160,14 0 160,1-28-192,14-15 0,-1 0-160,-14 0-96,1-14-64,-16 14-96,-13-14-672,-15 0-352,-15 14-768,-27 14-320,-2 15 801,-14 15 383,0-1 544,1 15 224,-1 0 672,15 14 320,-15 15 351,15 14 129,0 0-320,28-14-224,15 0-64,15-15-64,28-14 0,14-15 64,45-14-384,-16-14-96,15-15-32,-14-14 32,-1-1-608,-42 16-288,-1-1-4032,-28 29-3359</inkml:trace>
          <inkml:trace contextRef="#ctx0" brushRef="#br0" timeOffset="709">6236 6987 6528,'15'-29'2464,"0"29"-1344,-15-14-544,0 14 736,-15 0-256,0 0-64,1 0-288,-14 14-32,-2 1-384,-13-1 192,0-14 127,-1 15 33,1-1 96,14 1-288,1-15-96,-2 14-128,2 0-64,14 1-96,-1-1-64,15 15 32,15-14 32,13-1 32,16 15 96,-1-29-96,14 14-64,1-14 64,0 0 64,-14 0-128,13 0-32,-28 0-64,-15 15 0,-14-1-96,-28 15 32,-2 0 0,-12 0 64,-16 14 96,0 0 64,-14-28-32,0 14-64,28-15 96,1 1 64,14-15 0,0-15 0,29 1-2144,15 14-959,13-15-2145</inkml:trace>
          <inkml:trace contextRef="#ctx0" brushRef="#br0" timeOffset="1368">7030 6972 9472,'0'-14'3584,"0"-1"-1920,-14 15-1376,0 0 864,-16-14-417,2 14-127,-1 0-416,-14 0-96,13 14-96,-12 1 256,-2 14 224,1-15-288,14 1-128,15 13 96,14-13 32,0-1 0,14 15-32,29-29-96,-14 15-64,15-1 32,13 1-32,-14-15-96,15 14 0,-29 0-32,0 15 96,-15 0 0,-14 0 96,0 0-32,-28 0 64,-2-15-64,-12 1 64,-2-1 64,15 0 128,-28-14-192,13 0-64,1 0 32,14 0 96,0 0-1120,0 0-544,29-14-2207,14 14-897,16 0 768</inkml:trace>
          <inkml:trace contextRef="#ctx0" brushRef="#br0" timeOffset="2136">7838 7030 7680,'29'-28'2880,"-29"13"-1536,15-14-576,-30 29 864,15-14-704,-15 0-256,1 14-416,-15 0-128,0-15-64,-14 15-128,0 15 32,-1-1-32,1 0-64,0 15 96,14-14 64,-14 13 288,14-14 95,0 16 161,15-2 32,-1 2-64,15-16 64,15 14 32,13-28 64,16 0-256,28 0-32,-14-28-32,14 14 0,-14-1-128,-30 0 0,1-13-96,-14-2-224,-15 30-32,0 0-128,-30 0 0,16 15 32,-14 0 128,13 13 32,-14-13 32,15 14 0,14-15 0,14 0 64,0 1 96,30 0-64,-16-15 0,16 0-32,0 0 32,-2 0-64,2-15-32,14 15-1312,0-15-576,-1 15-2495,1-14-1089,-1-14 1440</inkml:trace>
          <inkml:trace contextRef="#ctx0" brushRef="#br0" timeOffset="3135">8964 6988 8064,'0'-15'3072,"-15"1"-1664,1-1-1216,0 15 640,-1 0-512,-28 0-96,14 0-96,-29 0 0,15 29-64,0-14 96,-1-1 128,1 15 128,0-15 128,0 15 0,28-14-33,1 14 1,-1-15 0,30 15 96,-1-15 0,15 1-128,0-15 32,14 0-96,0 0 64,15-15 32,14-13-32,-14 13-96,0-14-64,-29 0-128,-1 0 32,1 1-288,-29 13-96,-29 15-64,15 15 32,-15-1 64,0 0 64,0 15-32,1 0-32,13 29 96,1-15 64,-1 1-64,15-16 0,15 1 96,-1 15 32,15-16-32,0 1 32,0 0-128,0 29 0,-15-29 32,0 28 0,-28-13 0,-29-1 64,-15 0-32,0 1-32,-28-1 32,-30 0-32,15-14 0,0-14 64,15 13-32,13-28 64,1 0-2112,43-14-928,15-15-2687</inkml:trace>
          <inkml:trace contextRef="#ctx0" brushRef="#br0" timeOffset="4101">9512 7017 6656,'-14'-15'2464,"0"30"-1344,0-1-384,-1 0 768,0-14-416,-13 29-160,28 0-320,-15-14-128,30 28-288,-1 0 288,30 1 159,13-30 385,15 0 128,1-14-224,-1-14-160,14 0-256,0-15 0,-13 0-224,-30 0-32,-14 0-64,-14-14-32,-30 14-608,0 0-224,-13 0-32,-16 15 0,1-1 320,-14 15 224,-1 15 64,0-1 32,-14 1 0,0 13 0,14 1 192,0 0 160,15 29 32,0 0 64,28-15 0,15 15 0,15-15 64,28-14 64,14 0-224,15-15-32,1-14 0,-1 0 0,0 0-128,1 0-32,-16 0-2848,-14 0-1344,1 0-1599</inkml:trace>
          <inkml:trace contextRef="#ctx0" brushRef="#br0" timeOffset="4771">10421 7478 9600,'0'0'3584,"0"0"-1920,0 0-1728,0-29 704,28 0-4736,-28 0-2080</inkml:trace>
          <inkml:trace contextRef="#ctx0" brushRef="#br0" timeOffset="4637">10450 6828 8704,'0'0'3232,"0"0"-1728,0 0-1408,0 0 736,0 0-416,0 28 0,0-28-160,0 29 0,0-29-160,29 29-2368,-29 0-1120,0-58-320</inkml:trace>
          <inkml:trace contextRef="#ctx0" brushRef="#br0" timeOffset="-736">3610 6641 6016,'0'0'2272,"0"0"-1216,0 0-1248,0 14 1632,-14 30-352,-1-16-192,1 30-128,-1 0-448,-13 0 0,28-1 96,-15 1-32,1 14 32,-1-14 32,15 14 128,0-29 159,0-14 193,0-14 736,15-30-672,-15-14-224,14-14-448,1 14-160,-15-28-160,14-1-96,-14-29-32,14 1 96,1 14-64,-1-1-32,-14 16-192,15-1-128,-1 15 32,1 14 64,-15 29 160,0 0 32,0 57-64,0 1 64,0 14 384,14 15 128,1-15 0,-1 0 32,29-14 256,15-15 160,0-28 288,14-1 160,0-28-448,0-15-192,-14 0-192,14-43 32,-14 0-160,0-15-96,-15 29-96,-14 1 0,14-1-64,-29 15-32,15 14-256,-14 14-96,-1 15 128,-14 29 96,0 14 32,0 30 32,0-1-96,-14 14-32,-1 15 96,15 0 96,-14 15 32,-1-30-32,15 1 96,-14-15 64,14-28-1344,0-1-544,0 0-3520,29-43-3007</inkml:trace>
        </inkml:traceGroup>
      </inkml:traceGroup>
    </inkml:traceGroup>
    <inkml:traceGroup>
      <inkml:annotationXML>
        <emma:emma xmlns:emma="http://www.w3.org/2003/04/emma" version="1.0">
          <emma:interpretation id="{0DECEAA5-97B8-429D-A8F1-230342F838EC}" emma:medium="tactile" emma:mode="ink">
            <msink:context xmlns:msink="http://schemas.microsoft.com/ink/2010/main" type="paragraph" rotatedBoundingBox="3955,8517 11571,8850 11519,10057 3903,9724" alignmentLevel="2"/>
          </emma:interpretation>
        </emma:emma>
      </inkml:annotationXML>
      <inkml:traceGroup>
        <inkml:annotationXML>
          <emma:emma xmlns:emma="http://www.w3.org/2003/04/emma" version="1.0">
            <emma:interpretation id="{5D17A89F-5B58-458D-BD26-95C5BCD99C86}" emma:medium="tactile" emma:mode="ink">
              <msink:context xmlns:msink="http://schemas.microsoft.com/ink/2010/main" type="line" rotatedBoundingBox="3955,8517 11571,8850 11519,10057 3903,9724">
                <msink:destinationLink direction="with" ref="{15FCDAF8-DEE2-4A1C-8C8D-B66E6BEF2640}"/>
              </msink:context>
            </emma:interpretation>
          </emma:emma>
        </inkml:annotationXML>
        <inkml:traceGroup>
          <inkml:annotationXML>
            <emma:emma xmlns:emma="http://www.w3.org/2003/04/emma" version="1.0">
              <emma:interpretation id="{DE5C6720-D695-43AE-84F3-736C1B667D41}" emma:medium="tactile" emma:mode="ink">
                <msink:context xmlns:msink="http://schemas.microsoft.com/ink/2010/main" type="inkWord" rotatedBoundingBox="3950,8638 5298,8697 5263,9508 3915,9449"/>
              </emma:interpretation>
              <emma:one-of disjunction-type="recognition" id="oneOf1">
                <emma:interpretation id="interp5" emma:lang="en-US" emma:confidence="0">
                  <emma:literal>I'm</emma:literal>
                </emma:interpretation>
                <emma:interpretation id="interp6" emma:lang="en-US" emma:confidence="0">
                  <emma:literal>in</emma:literal>
                </emma:interpretation>
                <emma:interpretation id="interp7" emma:lang="en-US" emma:confidence="0">
                  <emma:literal>"n</emma:literal>
                </emma:interpretation>
                <emma:interpretation id="interp8" emma:lang="en-US" emma:confidence="0">
                  <emma:literal>('m</emma:literal>
                </emma:interpretation>
                <emma:interpretation id="interp9" emma:lang="en-US" emma:confidence="0">
                  <emma:literal>"in</emma:literal>
                </emma:interpretation>
              </emma:one-of>
            </emma:emma>
          </inkml:annotationXML>
          <inkml:trace contextRef="#ctx0" brushRef="#br1" timeOffset="22630">4721 8805 4608,'0'0'1760,"0"0"-960,0 0-384,0 0 544,0 0 64,0 0 128,0 0-96,14 15 64,-14-15 224,-14 14-736,0 29 32,-1 1 32,-14 28 31,0 29 129,1 0-320,-1-15-128,14 15-160,15 0 0,0-28-544,29-30-256,-14-29-4575</inkml:trace>
          <inkml:trace contextRef="#ctx0" brushRef="#br1" timeOffset="23230">5154 8849 5376,'-28'0'2016,"28"29"-1088,0-29-1088,-14 0 1984,14 14-608,0-14-512,-15 15-320,0 0-288,1-1 0,-15 14 0,0 30-3136,15 0-1792,-15-14 2080</inkml:trace>
          <inkml:trace contextRef="#ctx0" brushRef="#br1" timeOffset="24150">5327 9426 5376,'15'-15'2112,"-15"30"-1152,0-15-480,0 0 1152,0 14-288,-15 1-192,15 13-64,-14-13-640,14 14 160,-15-15 64,15 1-97,0-1 1,0-14 160,0 0 160,0-14-416,15 14-192,-15-29-160,14 14-32,1-14-128,-1 1-64,15-1 64,-15 14 0,1-14-64,-1 15 0,-14 14-32,15-14 96,-1 14-64,-14 14-32,14-14 160,1 14 32,-1-14 0,1 15-64,14-15 32,-15 0-32,15 0 0,14 0 64,-14-15 32,14 15 32,-14-14-64,0 0-64,-15 14 32,1-15-32,-1 30-96,-14-15 0,0 14-32,0 15 0,15-15 0,-15 15 96,0 14-64,0-14 32,14 0 128,1 0 32,-1-15-1312,15-14-607,-15 0-3041</inkml:trace>
        </inkml:traceGroup>
        <inkml:traceGroup>
          <inkml:annotationXML>
            <emma:emma xmlns:emma="http://www.w3.org/2003/04/emma" version="1.0">
              <emma:interpretation id="{0AD45353-DFE0-4B19-83F7-50326213DD34}" emma:medium="tactile" emma:mode="ink">
                <msink:context xmlns:msink="http://schemas.microsoft.com/ink/2010/main" type="inkWord" rotatedBoundingBox="5981,8605 9718,8769 9665,9976 5929,9812"/>
              </emma:interpretation>
              <emma:one-of disjunction-type="recognition" id="oneOf2">
                <emma:interpretation id="interp10" emma:lang="en-US" emma:confidence="1">
                  <emma:literal>doing</emma:literal>
                </emma:interpretation>
                <emma:interpretation id="interp11" emma:lang="en-US" emma:confidence="0">
                  <emma:literal>ding</emma:literal>
                </emma:interpretation>
                <emma:interpretation id="interp12" emma:lang="en-US" emma:confidence="0">
                  <emma:literal>doxing</emma:literal>
                </emma:interpretation>
                <emma:interpretation id="interp13" emma:lang="en-US" emma:confidence="0">
                  <emma:literal>dozing</emma:literal>
                </emma:interpretation>
                <emma:interpretation id="interp14" emma:lang="en-US" emma:confidence="0">
                  <emma:literal>doping</emma:literal>
                </emma:interpretation>
              </emma:one-of>
            </emma:emma>
          </inkml:annotationXML>
          <inkml:trace contextRef="#ctx0" brushRef="#br1" timeOffset="25799">7174 9368 6144,'0'-14'2272,"14"14"-1216,-14 0-192,0 0 1408,0 0-672,0 0-800,0 0-512,-14 0-224,-15 0-64,15 0 64,-1 0-32,-14 14-32,-14-14 288,14-14 128,-14 14 63,14 0 129,-14 14-224,-1 0-64,1 0-160,-29 16-64,14-2-96,15 16-96,0 14 64,28-1 64,15-14 64,15 1 32,42-16 64,1-28 96,29-14 64,28-14 32,-14-16 0,0 0 64,-14-13 128,-15-15 32,0-15-64,-29 1 0,-14-1-288,0 0-160,0 15-160,-15 0-32,-14 0-32,15 28 0,-15 16-64,-15-1-32,1 29 32,0 15 64,-15-1-32,0 29 128,0 15-160,-14 14 64,14 15 0,-15 13 64,30-13 32,0-14 96,14-16 96,14 1 64,0-15 160,30-14 160,-1-14-224,29-1-96,0-14-64,15 0-32,-15-14-2336,0 14-1024,-43-15-2559</inkml:trace>
          <inkml:trace contextRef="#ctx0" brushRef="#br1" timeOffset="26234">7997 9527 6784,'0'-15'2528,"0"15"-1344,-14 0-256,14 15 896,-15-15-224,15 0-1,-14 14-703,14 1-192,-14-1-448,14 15-96,14-15-32,0 1 64,1-1 96,14-14-128,14 0-32,14 0 0,-13-14 64,14-1-32,-15 1 0,-14-15-96,-15 0-64,-14-14 32,-14 14-32,-15-14-96,0 14 64,-14 0 32,14 29 0,-15 0 0,2 14 0,-2 15 0,1-14 0,14 28-1216,15-14-448,-1 0-3455</inkml:trace>
          <inkml:trace contextRef="#ctx0" brushRef="#br1" timeOffset="26718">8661 9282 12032,'0'-29'4479,"0"29"-2431,0-29-1600,0 29 1056,0 0-960,0 0-288,0-29-2368,0 29-1087,0 0-2049</inkml:trace>
          <inkml:trace contextRef="#ctx0" brushRef="#br1" timeOffset="26508">8704 9527 11520,'29'0'4288,"-29"0"-2305,0 29-1535,0-29 1056,0 29-832,-29-29-192,29 29-256,-29-1-64,29 1-96,0-29-2432,0 0-1119,0 0-1697</inkml:trace>
          <inkml:trace contextRef="#ctx0" brushRef="#br1" timeOffset="27288">9123 9542 8832,'15'-15'3328,"-15"15"-1792,0 0-1664,0 0 576,0 0-192,-15 15 0,15-1 0,-15 1 64,15 13-160,-14 1-160,14 0-32,0-14 96,0 13 96,0-42 1055,14 0-575,1-1-160,0-14-160,-1 15 0,0-29-224,15-1-128,-14 15 0,13-14 0,1 29-64,0-1 0,15 15-96,-30 29 32,14-14 96,2 13 32,-16 1-64,15 0 64,-14 14 32,-1 1 0,14-15 64,-13-1 96,0 1-1408,13-29-575,-14 0-2785</inkml:trace>
          <inkml:trace contextRef="#ctx0" brushRef="#br1" timeOffset="28069">10334 9427 7552,'-14'0'2816,"0"0"-1536,-1 0-736,1-15 800,-1 15-416,-14 0-64,1 0-384,-16 0-128,1 0-192,14 0-256,-14 15-32,0 14 128,14-15 64,0 15 192,14 14 159,1-14-95,14 0 64,0 0 192,29-15 96,0 1-128,0-15 0,28 0-192,-13-15 32,-1 1-224,-14-1-32,0 1-128,-1-1-96,-13 15-32,-1-14 0,-14 28 0,0 1 96,0-1-160,15 15 64,-15 29 64,0-15 32,0 1 32,0 13 64,14-13 32,-14-16 32,0-13 128,0-1 96,-29 1-64,0-1-224,-28 15-32,-1 0-32,0-15 64,1 15-96,13-14 0,15-1-608,0 0-288,15-14-2559,14-28-3265</inkml:trace>
        </inkml:traceGroup>
        <inkml:traceGroup>
          <inkml:annotationXML>
            <emma:emma xmlns:emma="http://www.w3.org/2003/04/emma" version="1.0">
              <emma:interpretation id="{D547DED5-32A5-4812-BE76-97F9BBBBD4B9}" emma:medium="tactile" emma:mode="ink">
                <msink:context xmlns:msink="http://schemas.microsoft.com/ink/2010/main" type="inkWord" rotatedBoundingBox="10779,9077 11560,9111 11543,9493 10763,9459"/>
              </emma:interpretation>
              <emma:one-of disjunction-type="recognition" id="oneOf3">
                <emma:interpretation id="interp15" emma:lang="en-US" emma:confidence="0">
                  <emma:literal>a</emma:literal>
                </emma:interpretation>
                <emma:interpretation id="interp16" emma:lang="en-US" emma:confidence="0">
                  <emma:literal>A</emma:literal>
                </emma:interpretation>
                <emma:interpretation id="interp17" emma:lang="en-US" emma:confidence="0">
                  <emma:literal>Q</emma:literal>
                </emma:interpretation>
                <emma:interpretation id="interp18" emma:lang="en-US" emma:confidence="0">
                  <emma:literal>•</emma:literal>
                </emma:interpretation>
                <emma:interpretation id="interp19" emma:lang="en-US" emma:confidence="0">
                  <emma:literal>he</emma:literal>
                </emma:interpretation>
              </emma:one-of>
            </emma:emma>
          </inkml:annotationXML>
          <inkml:trace contextRef="#ctx0" brushRef="#br1" timeOffset="29188">11836 9325 4992,'0'0'1824,"-14"0"-960,-1 0-96,15 0 768,-14-15 160,14 15 64,0 0-384,-15-14-192,15 0-673,-14-1-191,0 1 32,-1 14-288,-14 0-96,1 14-96,-16 15 96,1 0-64,-15 14-32,15 1 96,-1 14 64,16-16 0,13 2 64,30-16 224,13-13 160,30-15-96,0 0 32,14-15-256,0 1-96,0-14-32,0-2-32,-28 2-96,-16-1 64,-13 0-128,-15 15 32,-15-1-96,-13 15 0,-1 0-32,0 29 64,-14-15 128,14 16 32,0-2 32,14 1 0,15 0 64,15-1 96,28 2 0,15-16 64,0 0-128,28-14 0,-14 0-32,0-14 32,-14 14-4159</inkml:trace>
        </inkml:traceGroup>
      </inkml:traceGroup>
    </inkml:traceGroup>
    <inkml:traceGroup>
      <inkml:annotationXML>
        <emma:emma xmlns:emma="http://www.w3.org/2003/04/emma" version="1.0">
          <emma:interpretation id="{F2B5921C-CF00-49DB-AD73-5B05DB49CB51}" emma:medium="tactile" emma:mode="ink">
            <msink:context xmlns:msink="http://schemas.microsoft.com/ink/2010/main" type="paragraph" rotatedBoundingBox="3977,10067 11408,10025 11415,11259 3983,11301" alignmentLevel="2"/>
          </emma:interpretation>
        </emma:emma>
      </inkml:annotationXML>
      <inkml:traceGroup>
        <inkml:annotationXML>
          <emma:emma xmlns:emma="http://www.w3.org/2003/04/emma" version="1.0">
            <emma:interpretation id="{69CD3972-C7F9-40E5-92ED-121A3D5FF182}" emma:medium="tactile" emma:mode="ink">
              <msink:context xmlns:msink="http://schemas.microsoft.com/ink/2010/main" type="line" rotatedBoundingBox="3977,10067 11408,10025 11415,11259 3983,11301">
                <msink:destinationLink direction="with" ref="{15FCDAF8-DEE2-4A1C-8C8D-B66E6BEF2640}"/>
              </msink:context>
            </emma:interpretation>
          </emma:emma>
        </inkml:annotationXML>
        <inkml:traceGroup>
          <inkml:annotationXML>
            <emma:emma xmlns:emma="http://www.w3.org/2003/04/emma" version="1.0">
              <emma:interpretation id="{2C072D10-DD02-4B28-BEBF-BC4699391E97}" emma:medium="tactile" emma:mode="ink">
                <msink:context xmlns:msink="http://schemas.microsoft.com/ink/2010/main" type="inkWord" rotatedBoundingBox="3978,10277 7747,10256 7753,11279 3983,11301"/>
              </emma:interpretation>
              <emma:one-of disjunction-type="recognition" id="oneOf4">
                <emma:interpretation id="interp20" emma:lang="en-US" emma:confidence="0">
                  <emma:literal>great</emma:literal>
                </emma:interpretation>
                <emma:interpretation id="interp21" emma:lang="en-US" emma:confidence="0">
                  <emma:literal>great's</emma:literal>
                </emma:interpretation>
                <emma:interpretation id="interp22" emma:lang="en-US" emma:confidence="0">
                  <emma:literal>greater</emma:literal>
                </emma:interpretation>
                <emma:interpretation id="interp23" emma:lang="en-US" emma:confidence="0">
                  <emma:literal>greatly</emma:literal>
                </emma:interpretation>
                <emma:interpretation id="interp24" emma:lang="en-US" emma:confidence="0">
                  <emma:literal>greaten</emma:literal>
                </emma:interpretation>
              </emma:one-of>
            </emma:emma>
          </inkml:annotationXML>
          <inkml:trace contextRef="#ctx0" brushRef="#br1" timeOffset="32948">7290 10884 6656,'29'-29'2464,"-15"15"-1344,-14-15-736,0 29 672,0-15-128,-14 1 32,-1-15-480,1 15-128,-15-1-224,15 1-96,-30-1 0,30 15-32,-29 15 64,14-15 32,0 29 96,-15-15 32,16 29 96,13 1 32,-14-1 32,29 0 63,15 0 129,14-14 224,-1-14 160,16-15-160,14 0-96,-1-29-320,1 0-160,0 0-128,-15 0 0,0 15-128,-14-15 0,-14 15-128,-15 14 32,0 0-96,-15 14 64,-14 15 32,15 14-32,14 15 128,-15 0 0,1-15 32,14 15 0,0-30 128,14-13 64,15-1 0,0-14 32,14-14-2240,15-29-1023,-15 14-2145</inkml:trace>
          <inkml:trace contextRef="#ctx0" brushRef="#br1" timeOffset="33280">8040 10465 8960,'0'72'3424,"-14"-29"-1856,-1 29-768,15-42 991,-14-16-767,14 15-160,0 14-448,-14 15-192,14 0-128,-15 0 64,15-1 32,0-14-768,0-14-416,0 0-2815,15 0-2657,-15-14 2016</inkml:trace>
          <inkml:trace contextRef="#ctx0" brushRef="#br1" timeOffset="33545">7665 10826 9984,'-29'29'3776,"29"-15"-2048,14 1-832,1-1 1215,-1-14-383,29 0 32,1 0-576,28-14-160,0-1-608,14 1-96,2-15 0,12 0-192,-28 0-64,-14 1-2080,-14-1-960,-16 14-3423</inkml:trace>
          <inkml:trace contextRef="#ctx0" brushRef="#br1" timeOffset="30991">5284 10537 5376,'14'-14'2112,"-14"14"-1152,0-29-288,0 29 704,0 0-544,0-15-128,-14 1-384,-15-1-128,0 15-96,-14-14 128,0 14 96,-1 0 32,1 14 32,0 1 0,-15 14 64,0 0-32,15-15 0,0 29-224,-1-14-64,16 0-64,13 14-64,15-14 96,15-14 64,13 13 0,16-13 63,-1-15-127,15 0 0,-1 0 32,1-15 0,14 1 64,-28 0 96,-1-15-128,-14 14-32,-15-14 0,-14 15 0,0-15-160,0 29 32,-14 0-160,14 15-32,-14-1 0,14 0 128,0 15 32,0 0 32,14-14 0,-14 13 0,14 1 64,1 0 96,-15-14 224,14 28 128,-14 0-128,0 15-64,-14 14 32,-15 0 0,-15-14-96,2 14-96,-16-14 0,0 0-32,0-1 64,-14-28 32,14-14 32,15-30 0,0 1-128,-1-15-96,16 0-1568,-2-14-704,16-1-3327</inkml:trace>
          <inkml:trace contextRef="#ctx0" brushRef="#br1" timeOffset="31645">5673 10682 6656,'0'-29'2528,"0"58"-1344,0 0-896,-14-14 704,14-15 32,0 14 96,-14 0-192,14 15-32,0-14-480,-15 14 95,15-15 129,0 0 192,0-14 224,0-14-384,15 0-64,-15-15-352,14 0-160,15 0-64,0-14-32,0 14-96,14-14 64,0 14-320,1 0-96,-1 14-1120,0 15-415,0 0-1313,-14 0-480,0 0 256</inkml:trace>
          <inkml:trace contextRef="#ctx0" brushRef="#br1" timeOffset="32197">6308 10696 6656,'0'43'2464,"0"-29"-1344,0-14-608,0 15 768,0-1-96,14 0 64,1 1-128,14 0-33,14-1-607,-14-14 0,14 0 32,15-14-128,-14 14-64,-1-30-96,-14 2-64,0-1-192,-15 0-32,-14 0-480,0 14-128,-29 1 128,0 0 96,-14 14 160,0 0 192,-15 0 64,14 14 96,-13 15-96,13-14-64,1 13 192,0 16 96,14 14 448,0 14 320,0 0-224,29-14-32,15-1-128,-1 1 0,29-15 0,29-14-64,1-14-192,13-15-64,1-15 0,-15 0 64,-14-13-224,0-1-64,-15 14-3424,-14 1-1535,-15 14-545</inkml:trace>
        </inkml:traceGroup>
        <inkml:traceGroup>
          <inkml:annotationXML>
            <emma:emma xmlns:emma="http://www.w3.org/2003/04/emma" version="1.0">
              <emma:interpretation id="{EDBC3BED-11FE-482E-A48D-9ED678EC7F49}" emma:medium="tactile" emma:mode="ink">
                <msink:context xmlns:msink="http://schemas.microsoft.com/ink/2010/main" type="inkWord" rotatedBoundingBox="8754,10040 11408,10025 11414,11155 8760,11170"/>
              </emma:interpretation>
              <emma:one-of disjunction-type="recognition" id="oneOf5">
                <emma:interpretation id="interp25" emma:lang="en-US" emma:confidence="1">
                  <emma:literal>job.</emma:literal>
                </emma:interpretation>
                <emma:interpretation id="interp26" emma:lang="en-US" emma:confidence="1">
                  <emma:literal>j ob.</emma:literal>
                </emma:interpretation>
                <emma:interpretation id="interp27" emma:lang="en-US" emma:confidence="0">
                  <emma:literal>i ob.</emma:literal>
                </emma:interpretation>
                <emma:interpretation id="interp28" emma:lang="en-US" emma:confidence="0">
                  <emma:literal>; ob.</emma:literal>
                </emma:interpretation>
                <emma:interpretation id="interp29" emma:lang="en-US" emma:confidence="0">
                  <emma:literal>J ob.</emma:literal>
                </emma:interpretation>
              </emma:one-of>
            </emma:emma>
          </inkml:annotationXML>
          <inkml:trace contextRef="#ctx0" brushRef="#br1" timeOffset="34241">9845 10826 7168,'14'29'2720,"-14"-15"-1472,0 59-416,0-45 992,-14 1-608,-1 15-128,1 13-449,-15 1-63,-14-15-352,-1 1-64,1-1 32,0-14-32,-15-15 0,15-14-736,0-14-320,14-15-3071,0-14-2241,14-1 2368</inkml:trace>
          <inkml:trace contextRef="#ctx0" brushRef="#br1" timeOffset="34496">9845 10494 9600,'-15'0'3584,"1"15"-1920,-1-1-1376,15-14 864,0 0-641,0 14-127,0 1-160,15-15-64,-1 14-96,15-14-768,-14-14-223,13 14-3713</inkml:trace>
          <inkml:trace contextRef="#ctx0" brushRef="#br1" timeOffset="35016">10436 10754 9856,'-14'0'3680,"14"14"-1984,-15 0-1472,15 1 831,-15-15-607,15 29-64,15-15-128,0 0 64,13 1-160,30 0-32,-15-15 0,30 0 0,-16-15 0,1 0-64,-1 1 32,-13 0 0,-30-15 32,0 0-160,-28-14-32,-14 0 32,-2 13 0,-13-12 224,-14 12 128,13 16-32,-14 14 0,0 14-160,1 16-96,0-2-96,27 16 32,16-16-3903,28 2-1761,16 12 1312</inkml:trace>
          <inkml:trace contextRef="#ctx0" brushRef="#br1" timeOffset="35729">11273 10191 6912,'0'0'2624,"-29"0"-1408,29 15-704,-14-1 768,14-14-96,-15 29 64,15 14-256,-15 0-129,1 15-479,0 14 192,0 0 128,-16 1 0,2-1 32,-2 0-96,16-14-32,14-15 32,0-29 416,14-14-160,16-14-384,-2-15-160,16 15-96,-1-30 64,0 16-160,1-1-96,-1 0-128,0 0 32,15 15-128,-15 14-32,0 14 96,1 15 96,-16-15-32,-13 15-64,0 0-32,-15 14 0,-15 1 0,-14-1 96,-14 0 0,-29 0 32,-1-14 0,1-14 64,15-1 32,-16-14 32,16 0-64,14-14 32,-1-1-1408,30-14-608,28 1-2912,0 13-1311,30-14 1599</inkml:trace>
          <inkml:trace contextRef="#ctx0" brushRef="#br1" timeOffset="37261">11994 11042 10624,'0'-29'4032,"0"58"-2177,0-29-2014,0 0 638,0 29-351,0 0-96,29-1-3391,-1 1-1569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8:15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6/13/2017 8:15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6752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8:15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49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a:t>Train a LUIS model</a:t>
            </a:r>
          </a:p>
          <a:p>
            <a:pPr marL="171450" indent="-171450">
              <a:buFontTx/>
              <a:buChar char="-"/>
            </a:pPr>
            <a:r>
              <a:rPr lang="en-US" baseline="0" dirty="0"/>
              <a:t>Add LUIS to a C# and Node.js bot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8:15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087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8:15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57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chart and talk to uncanny valley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8:15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0761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solidFill>
                  <a:prstClr val="black"/>
                </a:solidFill>
              </a:rPr>
              <a:pPr/>
              <a:t>6/13/2017 8:15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78164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1315" y="0"/>
            <a:ext cx="6995160" cy="6995160"/>
          </a:xfrm>
          <a:prstGeom prst="rect">
            <a:avLst/>
          </a:prstGeom>
        </p:spPr>
      </p:pic>
    </p:spTree>
    <p:extLst>
      <p:ext uri="{BB962C8B-B14F-4D97-AF65-F5344CB8AC3E}">
        <p14:creationId xmlns:p14="http://schemas.microsoft.com/office/powerpoint/2010/main" val="407182314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189050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634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 id="2147484212"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Turing_tes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0.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8437" y="1287462"/>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Natural language processing</a:t>
            </a:r>
            <a:br>
              <a:rPr lang="en-US" sz="5400" dirty="0">
                <a:solidFill>
                  <a:schemeClr val="bg1"/>
                </a:solidFill>
              </a:rPr>
            </a:br>
            <a:r>
              <a:rPr lang="en-US" sz="5400" dirty="0">
                <a:solidFill>
                  <a:schemeClr val="bg1"/>
                </a:solidFill>
              </a:rPr>
              <a:t>and LUIS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E575-17CE-407F-9E30-5518A533F5F0}"/>
              </a:ext>
            </a:extLst>
          </p:cNvPr>
          <p:cNvSpPr>
            <a:spLocks noGrp="1"/>
          </p:cNvSpPr>
          <p:nvPr>
            <p:ph type="title"/>
          </p:nvPr>
        </p:nvSpPr>
        <p:spPr/>
        <p:txBody>
          <a:bodyPr/>
          <a:lstStyle/>
          <a:p>
            <a:r>
              <a:rPr lang="en-US" dirty="0"/>
              <a:t>LUIS and Bots	</a:t>
            </a:r>
          </a:p>
        </p:txBody>
      </p:sp>
      <p:sp>
        <p:nvSpPr>
          <p:cNvPr id="3" name="Text Placeholder 2">
            <a:extLst>
              <a:ext uri="{FF2B5EF4-FFF2-40B4-BE49-F238E27FC236}">
                <a16:creationId xmlns:a16="http://schemas.microsoft.com/office/drawing/2014/main" id="{C6BD9E63-6C77-4AD8-BA75-425E44C6C628}"/>
              </a:ext>
            </a:extLst>
          </p:cNvPr>
          <p:cNvSpPr>
            <a:spLocks noGrp="1"/>
          </p:cNvSpPr>
          <p:nvPr>
            <p:ph type="body" sz="quarter" idx="10"/>
          </p:nvPr>
        </p:nvSpPr>
        <p:spPr/>
        <p:txBody>
          <a:bodyPr/>
          <a:lstStyle/>
          <a:p>
            <a:pPr marL="0" indent="0">
              <a:buNone/>
            </a:pPr>
            <a:r>
              <a:rPr lang="en-US" dirty="0"/>
              <a:t>Language Understanding Intelligence Service</a:t>
            </a:r>
          </a:p>
          <a:p>
            <a:pPr marL="0" indent="0">
              <a:buNone/>
            </a:pPr>
            <a:r>
              <a:rPr lang="en-US" dirty="0"/>
              <a:t>Trains utterances (examples) into a REST API</a:t>
            </a:r>
          </a:p>
          <a:p>
            <a:pPr marL="0" indent="0">
              <a:buNone/>
            </a:pPr>
            <a:r>
              <a:rPr lang="en-US" dirty="0"/>
              <a:t>Maps utterances to intents (verbs) and extracts entities </a:t>
            </a:r>
          </a:p>
        </p:txBody>
      </p:sp>
      <p:pic>
        <p:nvPicPr>
          <p:cNvPr id="4" name="Picture 3"/>
          <p:cNvPicPr>
            <a:picLocks noChangeAspect="1"/>
          </p:cNvPicPr>
          <p:nvPr/>
        </p:nvPicPr>
        <p:blipFill>
          <a:blip r:embed="rId3"/>
          <a:stretch>
            <a:fillRect/>
          </a:stretch>
        </p:blipFill>
        <p:spPr>
          <a:xfrm>
            <a:off x="1874837" y="3218590"/>
            <a:ext cx="8668512" cy="3680536"/>
          </a:xfrm>
          <a:prstGeom prst="rect">
            <a:avLst/>
          </a:prstGeom>
        </p:spPr>
      </p:pic>
    </p:spTree>
    <p:extLst>
      <p:ext uri="{BB962C8B-B14F-4D97-AF65-F5344CB8AC3E}">
        <p14:creationId xmlns:p14="http://schemas.microsoft.com/office/powerpoint/2010/main" val="35427500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LUIS</a:t>
            </a:r>
          </a:p>
        </p:txBody>
      </p:sp>
    </p:spTree>
    <p:extLst>
      <p:ext uri="{BB962C8B-B14F-4D97-AF65-F5344CB8AC3E}">
        <p14:creationId xmlns:p14="http://schemas.microsoft.com/office/powerpoint/2010/main" val="1858965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p:cNvSpPr>
            <a:spLocks noGrp="1"/>
          </p:cNvSpPr>
          <p:nvPr>
            <p:ph type="title"/>
          </p:nvPr>
        </p:nvSpPr>
        <p:spPr>
          <a:xfrm>
            <a:off x="119873" y="296862"/>
            <a:ext cx="11889564" cy="917575"/>
          </a:xfrm>
        </p:spPr>
        <p:txBody>
          <a:bodyPr/>
          <a:lstStyle/>
          <a:p>
            <a:r>
              <a:rPr lang="en-US" dirty="0"/>
              <a:t>Overuse of natural language processing</a:t>
            </a:r>
            <a:endParaRPr lang="en-US" u="sng" dirty="0"/>
          </a:p>
        </p:txBody>
      </p:sp>
      <p:sp>
        <p:nvSpPr>
          <p:cNvPr id="8" name="TextBox 7"/>
          <p:cNvSpPr txBox="1"/>
          <p:nvPr/>
        </p:nvSpPr>
        <p:spPr>
          <a:xfrm>
            <a:off x="198437" y="1283523"/>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 bot with a single dialog using 100 LUIS intents is a </a:t>
            </a:r>
            <a:r>
              <a:rPr kumimoji="0" lang="en-US" sz="2400" b="0" i="0" u="sng" strike="noStrike" kern="0" cap="none" spc="0" normalizeH="0" baseline="0" noProof="0" dirty="0">
                <a:ln>
                  <a:noFill/>
                </a:ln>
                <a:solidFill>
                  <a:srgbClr val="505050"/>
                </a:solidFill>
                <a:effectLst/>
                <a:uLnTx/>
                <a:uFillTx/>
                <a:latin typeface="Segoe UI Semilight"/>
                <a:ea typeface="+mn-ea"/>
                <a:cs typeface="+mn-cs"/>
              </a:rPr>
              <a:t>bad design</a:t>
            </a: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t>
            </a:r>
          </a:p>
        </p:txBody>
      </p:sp>
      <p:sp>
        <p:nvSpPr>
          <p:cNvPr id="9" name="Rectangle: Rounded Corners 7"/>
          <p:cNvSpPr/>
          <p:nvPr/>
        </p:nvSpPr>
        <p:spPr>
          <a:xfrm>
            <a:off x="579437" y="3236201"/>
            <a:ext cx="3886199" cy="565862"/>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Times New Roman" panose="02020603050405020304" pitchFamily="18" charset="0"/>
              </a:rPr>
              <a:t>Hello user! How can I help you?</a:t>
            </a:r>
            <a:endParaRPr kumimoji="0" lang="en-US"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mn-cs"/>
            </a:endParaRPr>
          </a:p>
        </p:txBody>
      </p:sp>
      <p:cxnSp>
        <p:nvCxnSpPr>
          <p:cNvPr id="10" name="Straight Arrow Connector 9"/>
          <p:cNvCxnSpPr/>
          <p:nvPr/>
        </p:nvCxnSpPr>
        <p:spPr>
          <a:xfrm>
            <a:off x="4465637" y="3497262"/>
            <a:ext cx="205740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699715" y="2162966"/>
            <a:ext cx="5309721" cy="438889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 question</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things your bot can do (intents)</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utterances (examples) per intent </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 10,000 different things users may say (plus the other N possibilities you didn’t predict)</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Users will only guess 3 or so things from 100</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So you might have wasted 97% of your code</a:t>
            </a:r>
          </a:p>
        </p:txBody>
      </p:sp>
      <p:sp>
        <p:nvSpPr>
          <p:cNvPr id="12" name="Double Bracket 11"/>
          <p:cNvSpPr/>
          <p:nvPr/>
        </p:nvSpPr>
        <p:spPr>
          <a:xfrm>
            <a:off x="6675437" y="1897063"/>
            <a:ext cx="5334000" cy="4981364"/>
          </a:xfrm>
          <a:prstGeom prst="bracketPair">
            <a:avLst/>
          </a:prstGeom>
          <a:ln>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353535"/>
              </a:solidFill>
              <a:effectLst/>
              <a:uLnTx/>
              <a:uFillTx/>
              <a:latin typeface="Segoe UI Light"/>
              <a:ea typeface="+mn-ea"/>
              <a:cs typeface="+mn-cs"/>
            </a:endParaRPr>
          </a:p>
        </p:txBody>
      </p:sp>
    </p:spTree>
    <p:extLst>
      <p:ext uri="{BB962C8B-B14F-4D97-AF65-F5344CB8AC3E}">
        <p14:creationId xmlns:p14="http://schemas.microsoft.com/office/powerpoint/2010/main" val="1005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Uncanny valley</a:t>
            </a:r>
          </a:p>
        </p:txBody>
      </p:sp>
      <p:sp>
        <p:nvSpPr>
          <p:cNvPr id="4" name="Arrow: Right 3"/>
          <p:cNvSpPr/>
          <p:nvPr/>
        </p:nvSpPr>
        <p:spPr bwMode="auto">
          <a:xfrm>
            <a:off x="1417637" y="5859462"/>
            <a:ext cx="10363200" cy="9906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Rock                                                                                           Human</a:t>
            </a:r>
          </a:p>
        </p:txBody>
      </p:sp>
      <p:sp>
        <p:nvSpPr>
          <p:cNvPr id="5" name="Arrow: Up 4"/>
          <p:cNvSpPr/>
          <p:nvPr/>
        </p:nvSpPr>
        <p:spPr bwMode="auto">
          <a:xfrm>
            <a:off x="655637" y="1131410"/>
            <a:ext cx="990600" cy="495665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35094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Impact of the uncanny valley when building bots</a:t>
            </a:r>
          </a:p>
        </p:txBody>
      </p:sp>
      <p:sp>
        <p:nvSpPr>
          <p:cNvPr id="5" name="Text Placeholder 4"/>
          <p:cNvSpPr>
            <a:spLocks noGrp="1"/>
          </p:cNvSpPr>
          <p:nvPr>
            <p:ph type="body" sz="quarter" idx="10"/>
          </p:nvPr>
        </p:nvSpPr>
        <p:spPr>
          <a:xfrm>
            <a:off x="365760" y="1371600"/>
            <a:ext cx="11704320" cy="3847207"/>
          </a:xfrm>
        </p:spPr>
        <p:txBody>
          <a:bodyPr/>
          <a:lstStyle/>
          <a:p>
            <a:r>
              <a:rPr lang="en-US" dirty="0"/>
              <a:t>The more your bot pretends to be a human, the more the human will expect</a:t>
            </a:r>
          </a:p>
          <a:p>
            <a:pPr lvl="1"/>
            <a:r>
              <a:rPr lang="en-US" dirty="0"/>
              <a:t>Humans will "down-level" to the bot</a:t>
            </a:r>
          </a:p>
          <a:p>
            <a:pPr lvl="1"/>
            <a:r>
              <a:rPr lang="en-US" dirty="0"/>
              <a:t>Don't try to solve </a:t>
            </a:r>
            <a:r>
              <a:rPr lang="en-US"/>
              <a:t>the </a:t>
            </a:r>
            <a:r>
              <a:rPr lang="en-US">
                <a:hlinkClick r:id="rId2"/>
              </a:rPr>
              <a:t>Turing </a:t>
            </a:r>
            <a:r>
              <a:rPr lang="en-US" dirty="0">
                <a:hlinkClick r:id="rId2"/>
              </a:rPr>
              <a:t>test</a:t>
            </a:r>
            <a:endParaRPr lang="en-US" dirty="0"/>
          </a:p>
          <a:p>
            <a:r>
              <a:rPr lang="en-US" dirty="0"/>
              <a:t>Allow for terse statements</a:t>
            </a:r>
          </a:p>
          <a:p>
            <a:pPr lvl="1"/>
            <a:r>
              <a:rPr lang="en-US" dirty="0"/>
              <a:t>Good for small keyboards anyway</a:t>
            </a:r>
          </a:p>
          <a:p>
            <a:r>
              <a:rPr lang="en-US" dirty="0"/>
              <a:t>Be clear about what the bot can do</a:t>
            </a:r>
          </a:p>
          <a:p>
            <a:pPr lvl="1"/>
            <a:r>
              <a:rPr lang="en-US" dirty="0"/>
              <a:t>Provide guidance</a:t>
            </a:r>
          </a:p>
          <a:p>
            <a:pPr lvl="1"/>
            <a:r>
              <a:rPr lang="en-US" i="1" dirty="0"/>
              <a:t>"You could say ..."</a:t>
            </a:r>
          </a:p>
          <a:p>
            <a:r>
              <a:rPr lang="en-US" dirty="0"/>
              <a:t>Buttons are a good thing</a:t>
            </a:r>
          </a:p>
        </p:txBody>
      </p:sp>
    </p:spTree>
    <p:extLst>
      <p:ext uri="{BB962C8B-B14F-4D97-AF65-F5344CB8AC3E}">
        <p14:creationId xmlns:p14="http://schemas.microsoft.com/office/powerpoint/2010/main" val="3262542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training best practices</a:t>
            </a:r>
          </a:p>
        </p:txBody>
      </p:sp>
      <p:sp>
        <p:nvSpPr>
          <p:cNvPr id="3" name="Text Placeholder 2"/>
          <p:cNvSpPr>
            <a:spLocks noGrp="1"/>
          </p:cNvSpPr>
          <p:nvPr>
            <p:ph type="body" sz="quarter" idx="10"/>
          </p:nvPr>
        </p:nvSpPr>
        <p:spPr>
          <a:xfrm>
            <a:off x="365760" y="1371600"/>
            <a:ext cx="11704320" cy="3028521"/>
          </a:xfrm>
        </p:spPr>
        <p:txBody>
          <a:bodyPr/>
          <a:lstStyle/>
          <a:p>
            <a:r>
              <a:rPr lang="en-US" dirty="0"/>
              <a:t>More utterances the better</a:t>
            </a:r>
          </a:p>
          <a:p>
            <a:r>
              <a:rPr lang="en-US" dirty="0"/>
              <a:t>Treat it like a closed universe</a:t>
            </a:r>
          </a:p>
          <a:p>
            <a:pPr lvl="1"/>
            <a:r>
              <a:rPr lang="en-US" dirty="0"/>
              <a:t>Don't use LUIS to allow the user to type anything</a:t>
            </a:r>
          </a:p>
          <a:p>
            <a:r>
              <a:rPr lang="en-US" dirty="0"/>
              <a:t>Train up the </a:t>
            </a:r>
            <a:r>
              <a:rPr lang="en-US" b="1" dirty="0"/>
              <a:t>none</a:t>
            </a:r>
            <a:r>
              <a:rPr lang="en-US" dirty="0"/>
              <a:t> intent</a:t>
            </a:r>
          </a:p>
          <a:p>
            <a:r>
              <a:rPr lang="en-US" dirty="0"/>
              <a:t>Use caution with Scorables and </a:t>
            </a:r>
            <a:r>
              <a:rPr lang="en-US" dirty="0" err="1"/>
              <a:t>triggerAction</a:t>
            </a:r>
            <a:endParaRPr lang="en-US" dirty="0"/>
          </a:p>
          <a:p>
            <a:pPr lvl="1"/>
            <a:r>
              <a:rPr lang="en-US" dirty="0"/>
              <a:t>LUIS can accidentally redirect the user</a:t>
            </a:r>
          </a:p>
          <a:p>
            <a:pPr lvl="1"/>
            <a:r>
              <a:rPr lang="en-US" dirty="0"/>
              <a:t>All calls are sent to LUIS</a:t>
            </a:r>
          </a:p>
        </p:txBody>
      </p:sp>
    </p:spTree>
    <p:extLst>
      <p:ext uri="{BB962C8B-B14F-4D97-AF65-F5344CB8AC3E}">
        <p14:creationId xmlns:p14="http://schemas.microsoft.com/office/powerpoint/2010/main" val="272852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Ensuring success with LUIS</a:t>
            </a:r>
          </a:p>
        </p:txBody>
      </p:sp>
    </p:spTree>
    <p:extLst>
      <p:ext uri="{BB962C8B-B14F-4D97-AF65-F5344CB8AC3E}">
        <p14:creationId xmlns:p14="http://schemas.microsoft.com/office/powerpoint/2010/main" val="181408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3837" y="2506662"/>
            <a:ext cx="9448800" cy="1066800"/>
          </a:xfrm>
        </p:spPr>
        <p:txBody>
          <a:bodyPr/>
          <a:lstStyle/>
          <a:p>
            <a:r>
              <a:rPr lang="en-US" dirty="0"/>
              <a:t>But what about speech?</a:t>
            </a:r>
          </a:p>
        </p:txBody>
      </p:sp>
    </p:spTree>
    <p:extLst>
      <p:ext uri="{BB962C8B-B14F-4D97-AF65-F5344CB8AC3E}">
        <p14:creationId xmlns:p14="http://schemas.microsoft.com/office/powerpoint/2010/main" val="20770950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740132"/>
            <a:ext cx="4892040" cy="1514261"/>
          </a:xfrm>
        </p:spPr>
        <p:txBody>
          <a:bodyPr/>
          <a:lstStyle/>
          <a:p>
            <a:r>
              <a:rPr lang="en-US" dirty="0">
                <a:solidFill>
                  <a:schemeClr val="bg1"/>
                </a:solidFill>
              </a:rPr>
              <a:t>Do you really need speech support?</a:t>
            </a:r>
          </a:p>
        </p:txBody>
      </p:sp>
      <p:pic>
        <p:nvPicPr>
          <p:cNvPr id="4" name="Picture 3" descr="The Persecution and Assassination of Jonathan Chait as Performed by ..."/>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5380036" y="0"/>
            <a:ext cx="9967993" cy="6994207"/>
          </a:xfrm>
          <a:prstGeom prst="rect">
            <a:avLst/>
          </a:prstGeom>
        </p:spPr>
      </p:pic>
    </p:spTree>
    <p:extLst>
      <p:ext uri="{BB962C8B-B14F-4D97-AF65-F5344CB8AC3E}">
        <p14:creationId xmlns:p14="http://schemas.microsoft.com/office/powerpoint/2010/main" val="331956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Speech isn't good for all scenarios</a:t>
            </a:r>
          </a:p>
        </p:txBody>
      </p:sp>
      <p:sp>
        <p:nvSpPr>
          <p:cNvPr id="4" name="Text Placeholder 3"/>
          <p:cNvSpPr>
            <a:spLocks noGrp="1"/>
          </p:cNvSpPr>
          <p:nvPr>
            <p:ph type="body" sz="quarter" idx="10"/>
          </p:nvPr>
        </p:nvSpPr>
        <p:spPr/>
        <p:txBody>
          <a:bodyPr/>
          <a:lstStyle/>
          <a:p>
            <a:r>
              <a:rPr lang="en-US" dirty="0"/>
              <a:t>Audio quality</a:t>
            </a:r>
          </a:p>
          <a:p>
            <a:r>
              <a:rPr lang="en-US" dirty="0"/>
              <a:t>Location</a:t>
            </a:r>
          </a:p>
          <a:p>
            <a:r>
              <a:rPr lang="en-US" dirty="0"/>
              <a:t>User experience</a:t>
            </a:r>
          </a:p>
        </p:txBody>
      </p:sp>
    </p:spTree>
    <p:extLst>
      <p:ext uri="{BB962C8B-B14F-4D97-AF65-F5344CB8AC3E}">
        <p14:creationId xmlns:p14="http://schemas.microsoft.com/office/powerpoint/2010/main" val="18745048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122237" y="296862"/>
            <a:ext cx="6244920" cy="5652720"/>
            <a:chOff x="529920" y="296010"/>
            <a:chExt cx="6244920" cy="5652720"/>
          </a:xfrm>
        </p:grpSpPr>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29920" y="296010"/>
                <a:ext cx="6177600" cy="5652720"/>
              </p14:xfrm>
            </p:contentPart>
          </mc:Choice>
          <mc:Fallback xmlns="">
            <p:pic>
              <p:nvPicPr>
                <p:cNvPr id="6" name="Ink 5"/>
                <p:cNvPicPr/>
                <p:nvPr/>
              </p:nvPicPr>
              <p:blipFill>
                <a:blip r:embed="rId3"/>
                <a:stretch>
                  <a:fillRect/>
                </a:stretch>
              </p:blipFill>
              <p:spPr>
                <a:xfrm>
                  <a:off x="515520" y="281610"/>
                  <a:ext cx="6205680" cy="56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5657760" y="493470"/>
                <a:ext cx="852300" cy="270360"/>
              </p14:xfrm>
            </p:contentPart>
          </mc:Choice>
          <mc:Fallback xmlns="">
            <p:pic>
              <p:nvPicPr>
                <p:cNvPr id="18" name="Ink 17"/>
                <p:cNvPicPr/>
                <p:nvPr/>
              </p:nvPicPr>
              <p:blipFill>
                <a:blip r:embed="rId5"/>
                <a:stretch>
                  <a:fillRect/>
                </a:stretch>
              </p:blipFill>
              <p:spPr>
                <a:xfrm>
                  <a:off x="5643357" y="479070"/>
                  <a:ext cx="880386"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p14:cNvContentPartPr/>
                <p14:nvPr/>
              </p14:nvContentPartPr>
              <p14:xfrm>
                <a:off x="649260" y="794790"/>
                <a:ext cx="6125580" cy="145620"/>
              </p14:xfrm>
            </p:contentPart>
          </mc:Choice>
          <mc:Fallback xmlns="">
            <p:pic>
              <p:nvPicPr>
                <p:cNvPr id="21" name="Ink 20"/>
                <p:cNvPicPr/>
                <p:nvPr/>
              </p:nvPicPr>
              <p:blipFill>
                <a:blip r:embed="rId7"/>
                <a:stretch>
                  <a:fillRect/>
                </a:stretch>
              </p:blipFill>
              <p:spPr>
                <a:xfrm>
                  <a:off x="634861" y="780478"/>
                  <a:ext cx="6153658" cy="1735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p14:cNvContentPartPr/>
                <p14:nvPr/>
              </p14:nvContentPartPr>
              <p14:xfrm>
                <a:off x="2005380" y="1158570"/>
                <a:ext cx="3948660" cy="639180"/>
              </p14:xfrm>
            </p:contentPart>
          </mc:Choice>
          <mc:Fallback xmlns="">
            <p:pic>
              <p:nvPicPr>
                <p:cNvPr id="35" name="Ink 34"/>
                <p:cNvPicPr/>
                <p:nvPr/>
              </p:nvPicPr>
              <p:blipFill>
                <a:blip r:embed="rId9"/>
                <a:stretch>
                  <a:fillRect/>
                </a:stretch>
              </p:blipFill>
              <p:spPr>
                <a:xfrm>
                  <a:off x="1990983" y="1144174"/>
                  <a:ext cx="3976734" cy="6672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p14:cNvContentPartPr/>
                <p14:nvPr/>
              </p14:nvContentPartPr>
              <p14:xfrm>
                <a:off x="2384640" y="1407870"/>
                <a:ext cx="1252260" cy="395100"/>
              </p14:xfrm>
            </p:contentPart>
          </mc:Choice>
          <mc:Fallback xmlns="">
            <p:pic>
              <p:nvPicPr>
                <p:cNvPr id="42" name="Ink 41"/>
                <p:cNvPicPr/>
                <p:nvPr/>
              </p:nvPicPr>
              <p:blipFill>
                <a:blip r:embed="rId11"/>
                <a:stretch>
                  <a:fillRect/>
                </a:stretch>
              </p:blipFill>
              <p:spPr>
                <a:xfrm>
                  <a:off x="2370238" y="1393503"/>
                  <a:ext cx="1280344" cy="42311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p14:cNvContentPartPr/>
                <p14:nvPr/>
              </p14:nvContentPartPr>
              <p14:xfrm>
                <a:off x="851940" y="1267650"/>
                <a:ext cx="888840" cy="452160"/>
              </p14:xfrm>
            </p:contentPart>
          </mc:Choice>
          <mc:Fallback xmlns="">
            <p:pic>
              <p:nvPicPr>
                <p:cNvPr id="52" name="Ink 51"/>
                <p:cNvPicPr/>
                <p:nvPr/>
              </p:nvPicPr>
              <p:blipFill>
                <a:blip r:embed="rId13"/>
                <a:stretch>
                  <a:fillRect/>
                </a:stretch>
              </p:blipFill>
              <p:spPr>
                <a:xfrm>
                  <a:off x="837540" y="1253250"/>
                  <a:ext cx="9169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p14:cNvContentPartPr/>
                <p14:nvPr/>
              </p14:nvContentPartPr>
              <p14:xfrm>
                <a:off x="1007820" y="2836710"/>
                <a:ext cx="4852800" cy="1418760"/>
              </p14:xfrm>
            </p:contentPart>
          </mc:Choice>
          <mc:Fallback xmlns="">
            <p:pic>
              <p:nvPicPr>
                <p:cNvPr id="62" name="Ink 61"/>
                <p:cNvPicPr/>
                <p:nvPr/>
              </p:nvPicPr>
              <p:blipFill>
                <a:blip r:embed="rId15"/>
                <a:stretch>
                  <a:fillRect/>
                </a:stretch>
              </p:blipFill>
              <p:spPr>
                <a:xfrm>
                  <a:off x="993420" y="2822310"/>
                  <a:ext cx="4880880" cy="144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0" name="Ink 69"/>
                <p14:cNvContentPartPr/>
                <p14:nvPr/>
              </p14:nvContentPartPr>
              <p14:xfrm>
                <a:off x="5860440" y="4229010"/>
                <a:ext cx="21240" cy="41760"/>
              </p14:xfrm>
            </p:contentPart>
          </mc:Choice>
          <mc:Fallback xmlns="">
            <p:pic>
              <p:nvPicPr>
                <p:cNvPr id="70" name="Ink 69"/>
                <p:cNvPicPr/>
                <p:nvPr/>
              </p:nvPicPr>
              <p:blipFill>
                <a:blip r:embed="rId17"/>
                <a:stretch>
                  <a:fillRect/>
                </a:stretch>
              </p:blipFill>
              <p:spPr>
                <a:xfrm>
                  <a:off x="5846040" y="4214610"/>
                  <a:ext cx="493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p14:cNvContentPartPr/>
                <p14:nvPr/>
              </p14:nvContentPartPr>
              <p14:xfrm>
                <a:off x="1023660" y="2301570"/>
                <a:ext cx="3133080" cy="1766880"/>
              </p14:xfrm>
            </p:contentPart>
          </mc:Choice>
          <mc:Fallback xmlns="">
            <p:pic>
              <p:nvPicPr>
                <p:cNvPr id="89" name="Ink 88"/>
                <p:cNvPicPr/>
                <p:nvPr/>
              </p:nvPicPr>
              <p:blipFill>
                <a:blip r:embed="rId19"/>
                <a:stretch>
                  <a:fillRect/>
                </a:stretch>
              </p:blipFill>
              <p:spPr>
                <a:xfrm>
                  <a:off x="1009260" y="2287170"/>
                  <a:ext cx="3161160" cy="1794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 name="Ink 101"/>
                <p14:cNvContentPartPr/>
                <p14:nvPr/>
              </p14:nvContentPartPr>
              <p14:xfrm>
                <a:off x="3039300" y="4566690"/>
                <a:ext cx="2244600" cy="836640"/>
              </p14:xfrm>
            </p:contentPart>
          </mc:Choice>
          <mc:Fallback xmlns="">
            <p:pic>
              <p:nvPicPr>
                <p:cNvPr id="102" name="Ink 101"/>
                <p:cNvPicPr/>
                <p:nvPr/>
              </p:nvPicPr>
              <p:blipFill>
                <a:blip r:embed="rId21"/>
                <a:stretch>
                  <a:fillRect/>
                </a:stretch>
              </p:blipFill>
              <p:spPr>
                <a:xfrm>
                  <a:off x="3024900" y="4552296"/>
                  <a:ext cx="2272680" cy="86470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6" name="Ink 105"/>
                <p14:cNvContentPartPr/>
                <p14:nvPr/>
              </p14:nvContentPartPr>
              <p14:xfrm>
                <a:off x="3382200" y="4712130"/>
                <a:ext cx="1465380" cy="571680"/>
              </p14:xfrm>
            </p:contentPart>
          </mc:Choice>
          <mc:Fallback xmlns="">
            <p:pic>
              <p:nvPicPr>
                <p:cNvPr id="106" name="Ink 105"/>
                <p:cNvPicPr/>
                <p:nvPr/>
              </p:nvPicPr>
              <p:blipFill>
                <a:blip r:embed="rId23"/>
                <a:stretch>
                  <a:fillRect/>
                </a:stretch>
              </p:blipFill>
              <p:spPr>
                <a:xfrm>
                  <a:off x="3367802" y="4697739"/>
                  <a:ext cx="1493457" cy="599742"/>
                </a:xfrm>
                <a:prstGeom prst="rect">
                  <a:avLst/>
                </a:prstGeom>
              </p:spPr>
            </p:pic>
          </mc:Fallback>
        </mc:AlternateContent>
      </p:grpSp>
      <p:sp>
        <p:nvSpPr>
          <p:cNvPr id="110" name="Rectangle: Rounded Corners 109"/>
          <p:cNvSpPr/>
          <p:nvPr/>
        </p:nvSpPr>
        <p:spPr bwMode="auto">
          <a:xfrm>
            <a:off x="4840859" y="3110089"/>
            <a:ext cx="7285038" cy="2520773"/>
          </a:xfrm>
          <a:prstGeom prst="roundRect">
            <a:avLst>
              <a:gd name="adj" fmla="val 539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void </a:t>
            </a:r>
            <a:r>
              <a:rPr lang="en-US" sz="2400" dirty="0" err="1">
                <a:solidFill>
                  <a:srgbClr val="002050"/>
                </a:solidFill>
                <a:latin typeface="Consolas" panose="020B0609020204030204" pitchFamily="49" charset="0"/>
                <a:ea typeface="Segoe UI" pitchFamily="34" charset="0"/>
                <a:cs typeface="Segoe UI" pitchFamily="34" charset="0"/>
              </a:rPr>
              <a:t>Send_Click</a:t>
            </a:r>
            <a:r>
              <a:rPr lang="en-US" sz="2400" dirty="0">
                <a:solidFill>
                  <a:srgbClr val="002050"/>
                </a:solidFill>
                <a:latin typeface="Consolas" panose="020B0609020204030204" pitchFamily="49" charset="0"/>
                <a:ea typeface="Segoe UI" pitchFamily="34" charset="0"/>
                <a:cs typeface="Segoe UI" pitchFamily="34" charset="0"/>
              </a:rPr>
              <a:t>(object s, </a:t>
            </a:r>
            <a:r>
              <a:rPr lang="en-US" sz="2400" dirty="0" err="1">
                <a:solidFill>
                  <a:srgbClr val="002050"/>
                </a:solidFill>
                <a:latin typeface="Consolas" panose="020B0609020204030204" pitchFamily="49" charset="0"/>
                <a:ea typeface="Segoe UI" pitchFamily="34" charset="0"/>
                <a:cs typeface="Segoe UI" pitchFamily="34" charset="0"/>
              </a:rPr>
              <a:t>EventArgs</a:t>
            </a:r>
            <a:r>
              <a:rPr lang="en-US" sz="2400" dirty="0">
                <a:solidFill>
                  <a:srgbClr val="002050"/>
                </a:solidFill>
                <a:latin typeface="Consolas" panose="020B0609020204030204" pitchFamily="49" charset="0"/>
                <a:ea typeface="Segoe UI" pitchFamily="34" charset="0"/>
                <a:cs typeface="Segoe UI" pitchFamily="34" charset="0"/>
              </a:rPr>
              <a:t> e) {</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contact = </a:t>
            </a:r>
            <a:r>
              <a:rPr lang="en-US" sz="2400" dirty="0" err="1">
                <a:solidFill>
                  <a:srgbClr val="002050"/>
                </a:solidFill>
                <a:latin typeface="Consolas" panose="020B0609020204030204" pitchFamily="49" charset="0"/>
                <a:ea typeface="Segoe UI" pitchFamily="34" charset="0"/>
                <a:cs typeface="Segoe UI" pitchFamily="34" charset="0"/>
              </a:rPr>
              <a:t>txtTo.Text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message = </a:t>
            </a:r>
            <a:r>
              <a:rPr lang="en-US" sz="2400" dirty="0" err="1">
                <a:solidFill>
                  <a:srgbClr val="002050"/>
                </a:solidFill>
                <a:latin typeface="Consolas" panose="020B0609020204030204" pitchFamily="49" charset="0"/>
                <a:ea typeface="Segoe UI" pitchFamily="34" charset="0"/>
                <a:cs typeface="Segoe UI" pitchFamily="34" charset="0"/>
              </a:rPr>
              <a:t>txtMessage.Text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endParaRPr lang="en-US" sz="2400" dirty="0">
              <a:solidFill>
                <a:srgbClr val="00205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a:t>
            </a:r>
            <a:r>
              <a:rPr lang="en-US" sz="2400" dirty="0" err="1">
                <a:solidFill>
                  <a:srgbClr val="002050"/>
                </a:solidFill>
                <a:latin typeface="Consolas" panose="020B0609020204030204" pitchFamily="49" charset="0"/>
                <a:ea typeface="Segoe UI" pitchFamily="34" charset="0"/>
                <a:cs typeface="Segoe UI" pitchFamily="34" charset="0"/>
              </a:rPr>
              <a:t>SendMessage</a:t>
            </a:r>
            <a:r>
              <a:rPr lang="en-US" sz="2400" dirty="0">
                <a:solidFill>
                  <a:srgbClr val="002050"/>
                </a:solidFill>
                <a:latin typeface="Consolas" panose="020B0609020204030204" pitchFamily="49" charset="0"/>
                <a:ea typeface="Segoe UI" pitchFamily="34" charset="0"/>
                <a:cs typeface="Segoe UI" pitchFamily="34" charset="0"/>
              </a:rPr>
              <a:t>(contact, message)</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a:t>
            </a:r>
          </a:p>
        </p:txBody>
      </p:sp>
    </p:spTree>
    <p:extLst>
      <p:ext uri="{BB962C8B-B14F-4D97-AF65-F5344CB8AC3E}">
        <p14:creationId xmlns:p14="http://schemas.microsoft.com/office/powerpoint/2010/main" val="3029889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 Speech</a:t>
            </a:r>
          </a:p>
        </p:txBody>
      </p:sp>
      <p:sp>
        <p:nvSpPr>
          <p:cNvPr id="3" name="Text Placeholder 2"/>
          <p:cNvSpPr>
            <a:spLocks noGrp="1"/>
          </p:cNvSpPr>
          <p:nvPr>
            <p:ph type="body" sz="quarter" idx="10"/>
          </p:nvPr>
        </p:nvSpPr>
        <p:spPr/>
        <p:txBody>
          <a:bodyPr/>
          <a:lstStyle/>
          <a:p>
            <a:r>
              <a:rPr lang="en-US" dirty="0"/>
              <a:t>Does speech to text conversions</a:t>
            </a:r>
          </a:p>
          <a:p>
            <a:r>
              <a:rPr lang="en-US" dirty="0"/>
              <a:t>Send the text to LUIS</a:t>
            </a:r>
          </a:p>
          <a:p>
            <a:endParaRPr lang="en-US" dirty="0"/>
          </a:p>
          <a:p>
            <a:r>
              <a:rPr lang="en-US" dirty="0"/>
              <a:t>Genericized conversion</a:t>
            </a:r>
          </a:p>
        </p:txBody>
      </p:sp>
    </p:spTree>
    <p:extLst>
      <p:ext uri="{BB962C8B-B14F-4D97-AF65-F5344CB8AC3E}">
        <p14:creationId xmlns:p14="http://schemas.microsoft.com/office/powerpoint/2010/main" val="2246064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Speech Service</a:t>
            </a:r>
          </a:p>
        </p:txBody>
      </p:sp>
      <p:sp>
        <p:nvSpPr>
          <p:cNvPr id="3" name="Text Placeholder 2"/>
          <p:cNvSpPr>
            <a:spLocks noGrp="1"/>
          </p:cNvSpPr>
          <p:nvPr>
            <p:ph type="body" sz="quarter" idx="10"/>
          </p:nvPr>
        </p:nvSpPr>
        <p:spPr/>
        <p:txBody>
          <a:bodyPr/>
          <a:lstStyle/>
          <a:p>
            <a:r>
              <a:rPr lang="en-US" dirty="0"/>
              <a:t>Custom models</a:t>
            </a:r>
          </a:p>
          <a:p>
            <a:r>
              <a:rPr lang="en-US" dirty="0"/>
              <a:t>Train for your domain</a:t>
            </a:r>
          </a:p>
          <a:p>
            <a:r>
              <a:rPr lang="en-US" dirty="0"/>
              <a:t>Adjust for background noise</a:t>
            </a:r>
          </a:p>
        </p:txBody>
      </p:sp>
    </p:spTree>
    <p:extLst>
      <p:ext uri="{BB962C8B-B14F-4D97-AF65-F5344CB8AC3E}">
        <p14:creationId xmlns:p14="http://schemas.microsoft.com/office/powerpoint/2010/main" val="11862684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4F599-32B8-4EBA-AA46-8A826597154B}"/>
              </a:ext>
            </a:extLst>
          </p:cNvPr>
          <p:cNvSpPr>
            <a:spLocks noGrp="1"/>
          </p:cNvSpPr>
          <p:nvPr>
            <p:ph type="title"/>
          </p:nvPr>
        </p:nvSpPr>
        <p:spPr>
          <a:xfrm>
            <a:off x="274639" y="1209973"/>
            <a:ext cx="10056812" cy="2179058"/>
          </a:xfrm>
        </p:spPr>
        <p:txBody>
          <a:bodyPr/>
          <a:lstStyle/>
          <a:p>
            <a:r>
              <a:rPr lang="en-US" dirty="0"/>
              <a:t>Bing Speech vs</a:t>
            </a:r>
            <a:br>
              <a:rPr lang="en-US" dirty="0"/>
            </a:br>
            <a:r>
              <a:rPr lang="en-US" dirty="0"/>
              <a:t>Custom Speech Service</a:t>
            </a:r>
          </a:p>
        </p:txBody>
      </p:sp>
    </p:spTree>
    <p:extLst>
      <p:ext uri="{BB962C8B-B14F-4D97-AF65-F5344CB8AC3E}">
        <p14:creationId xmlns:p14="http://schemas.microsoft.com/office/powerpoint/2010/main" val="406381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Text Placeholder 2"/>
          <p:cNvSpPr>
            <a:spLocks noGrp="1"/>
          </p:cNvSpPr>
          <p:nvPr>
            <p:ph type="body" sz="quarter" idx="10"/>
          </p:nvPr>
        </p:nvSpPr>
        <p:spPr>
          <a:xfrm>
            <a:off x="365760" y="1371600"/>
            <a:ext cx="11704320" cy="1280351"/>
          </a:xfrm>
        </p:spPr>
        <p:txBody>
          <a:bodyPr/>
          <a:lstStyle/>
          <a:p>
            <a:r>
              <a:rPr lang="en-US" dirty="0"/>
              <a:t>Allow the user to describe their problem</a:t>
            </a:r>
          </a:p>
          <a:p>
            <a:pPr lvl="1"/>
            <a:r>
              <a:rPr lang="en-US" dirty="0"/>
              <a:t>Continue to collect the same data as before</a:t>
            </a:r>
          </a:p>
          <a:p>
            <a:pPr lvl="2"/>
            <a:r>
              <a:rPr lang="en-US" dirty="0"/>
              <a:t>Prompt for missing information</a:t>
            </a:r>
          </a:p>
        </p:txBody>
      </p:sp>
    </p:spTree>
    <p:extLst>
      <p:ext uri="{BB962C8B-B14F-4D97-AF65-F5344CB8AC3E}">
        <p14:creationId xmlns:p14="http://schemas.microsoft.com/office/powerpoint/2010/main" val="29044176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25662"/>
            <a:ext cx="12436474" cy="1181862"/>
          </a:xfrm>
        </p:spPr>
        <p:txBody>
          <a:bodyPr/>
          <a:lstStyle/>
          <a:p>
            <a:pPr algn="ctr"/>
            <a:r>
              <a:rPr lang="en-US" dirty="0"/>
              <a:t>Bots are just text-enabled apps</a:t>
            </a:r>
          </a:p>
        </p:txBody>
      </p:sp>
    </p:spTree>
    <p:extLst>
      <p:ext uri="{BB962C8B-B14F-4D97-AF65-F5344CB8AC3E}">
        <p14:creationId xmlns:p14="http://schemas.microsoft.com/office/powerpoint/2010/main" val="19956909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2" y="833345"/>
            <a:ext cx="851086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Larry that I'm doing a great job.</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49875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1493837" y="2887662"/>
            <a:ext cx="9296400" cy="800105"/>
          </a:xfrm>
        </p:spPr>
        <p:txBody>
          <a:bodyPr>
            <a:noAutofit/>
          </a:bodyPr>
          <a:lstStyle/>
          <a:p>
            <a:pPr marL="0" indent="0" defTabSz="914224">
              <a:lnSpc>
                <a:spcPct val="100000"/>
              </a:lnSpc>
              <a:spcBef>
                <a:spcPts val="0"/>
              </a:spcBef>
              <a:buNone/>
              <a:defRPr/>
            </a:pPr>
            <a:r>
              <a:rPr lang="en-US" sz="4400" dirty="0" err="1">
                <a:solidFill>
                  <a:schemeClr val="tx1"/>
                </a:solidFill>
                <a:latin typeface="Consolas" panose="020B0609020204030204" pitchFamily="49" charset="0"/>
                <a:ea typeface="Consolas" charset="0"/>
                <a:cs typeface="Consolas" charset="0"/>
              </a:rPr>
              <a:t>SendMessage</a:t>
            </a:r>
            <a:r>
              <a:rPr lang="en-US" sz="4400" dirty="0">
                <a:solidFill>
                  <a:schemeClr val="tx1"/>
                </a:solidFill>
                <a:latin typeface="Consolas" panose="020B0609020204030204" pitchFamily="49" charset="0"/>
              </a:rPr>
              <a:t>(</a:t>
            </a:r>
            <a:r>
              <a:rPr lang="en-US" sz="4400" dirty="0">
                <a:solidFill>
                  <a:srgbClr val="FF8C00"/>
                </a:solidFill>
                <a:latin typeface="Consolas" panose="020B0609020204030204" pitchFamily="49" charset="0"/>
              </a:rPr>
              <a:t>contact</a:t>
            </a:r>
            <a:r>
              <a:rPr lang="en-US" sz="4400" dirty="0">
                <a:solidFill>
                  <a:schemeClr val="tx1"/>
                </a:solidFill>
                <a:latin typeface="Consolas" panose="020B0609020204030204" pitchFamily="49" charset="0"/>
                <a:ea typeface="Consolas" charset="0"/>
                <a:cs typeface="Consolas" charset="0"/>
              </a:rPr>
              <a:t>,</a:t>
            </a:r>
            <a:r>
              <a:rPr lang="en-US" sz="4400" dirty="0">
                <a:latin typeface="Consolas" panose="020B0609020204030204" pitchFamily="49" charset="0"/>
              </a:rPr>
              <a:t> </a:t>
            </a:r>
            <a:r>
              <a:rPr lang="en-US" sz="4400" dirty="0">
                <a:solidFill>
                  <a:srgbClr val="BAD80A"/>
                </a:solidFill>
                <a:latin typeface="Consolas" panose="020B0609020204030204" pitchFamily="49" charset="0"/>
              </a:rPr>
              <a:t>message</a:t>
            </a:r>
            <a:r>
              <a:rPr lang="en-US" sz="4400" dirty="0">
                <a:solidFill>
                  <a:schemeClr val="tx1"/>
                </a:solidFill>
                <a:latin typeface="Consolas" panose="020B0609020204030204" pitchFamily="49" charset="0"/>
                <a:ea typeface="Consolas" charset="0"/>
                <a:cs typeface="Consolas" charset="0"/>
              </a:rPr>
              <a:t>)</a:t>
            </a:r>
          </a:p>
        </p:txBody>
      </p:sp>
      <p:sp>
        <p:nvSpPr>
          <p:cNvPr id="3" name="Text Placeholder 4"/>
          <p:cNvSpPr txBox="1">
            <a:spLocks/>
          </p:cNvSpPr>
          <p:nvPr/>
        </p:nvSpPr>
        <p:spPr>
          <a:xfrm>
            <a:off x="2332037" y="2129305"/>
            <a:ext cx="2422750"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Intent</a:t>
            </a:r>
          </a:p>
        </p:txBody>
      </p:sp>
      <p:sp>
        <p:nvSpPr>
          <p:cNvPr id="4" name="Text Placeholder 4"/>
          <p:cNvSpPr txBox="1">
            <a:spLocks/>
          </p:cNvSpPr>
          <p:nvPr/>
        </p:nvSpPr>
        <p:spPr>
          <a:xfrm>
            <a:off x="6269230" y="2129305"/>
            <a:ext cx="2756922"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Entities</a:t>
            </a:r>
          </a:p>
        </p:txBody>
      </p:sp>
    </p:spTree>
    <p:extLst>
      <p:ext uri="{BB962C8B-B14F-4D97-AF65-F5344CB8AC3E}">
        <p14:creationId xmlns:p14="http://schemas.microsoft.com/office/powerpoint/2010/main" val="138343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90241"/>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a:t>
            </a:r>
            <a:r>
              <a:rPr lang="en-US" sz="5999" dirty="0">
                <a:solidFill>
                  <a:srgbClr val="FF8C00"/>
                </a:solidFill>
              </a:rPr>
              <a:t>Larry</a:t>
            </a:r>
            <a:r>
              <a:rPr lang="en-US" sz="5999" dirty="0">
                <a:solidFill>
                  <a:srgbClr val="FF0000"/>
                </a:solidFill>
              </a:rPr>
              <a:t> </a:t>
            </a:r>
            <a:r>
              <a:rPr lang="en-US" sz="5999" dirty="0">
                <a:solidFill>
                  <a:schemeClr val="bg1">
                    <a:lumMod val="95000"/>
                  </a:schemeClr>
                </a:solidFill>
              </a:rPr>
              <a:t>that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629503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text to </a:t>
            </a:r>
            <a:r>
              <a:rPr lang="en-US" sz="5999" dirty="0">
                <a:solidFill>
                  <a:srgbClr val="FF8C00"/>
                </a:solidFill>
              </a:rPr>
              <a:t>Larry</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655637" y="5441203"/>
            <a:ext cx="113944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3427778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 saying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427037" y="5441203"/>
            <a:ext cx="116230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549248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04490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2191</TotalTime>
  <Words>640</Words>
  <Application>Microsoft Office PowerPoint</Application>
  <PresentationFormat>Custom</PresentationFormat>
  <Paragraphs>103</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Consolas</vt:lpstr>
      <vt:lpstr>Segoe Print</vt:lpstr>
      <vt:lpstr>Segoe UI</vt:lpstr>
      <vt:lpstr>Segoe UI Light</vt:lpstr>
      <vt:lpstr>Segoe UI Semilight</vt:lpstr>
      <vt:lpstr>Times New Roman</vt:lpstr>
      <vt:lpstr>Wingdings</vt:lpstr>
      <vt:lpstr>WHITE TEMPLATE</vt:lpstr>
      <vt:lpstr>Natural language processing and LUIS</vt:lpstr>
      <vt:lpstr>PowerPoint Presentation</vt:lpstr>
      <vt:lpstr>Bots are just text-enabled apps</vt:lpstr>
      <vt:lpstr>PowerPoint Presentation</vt:lpstr>
      <vt:lpstr>PowerPoint Presentation</vt:lpstr>
      <vt:lpstr>PowerPoint Presentation</vt:lpstr>
      <vt:lpstr>PowerPoint Presentation</vt:lpstr>
      <vt:lpstr>PowerPoint Presentation</vt:lpstr>
      <vt:lpstr>PowerPoint Presentation</vt:lpstr>
      <vt:lpstr>LUIS and Bots </vt:lpstr>
      <vt:lpstr>Training LUIS</vt:lpstr>
      <vt:lpstr>Overuse of natural language processing</vt:lpstr>
      <vt:lpstr>Uncanny valley</vt:lpstr>
      <vt:lpstr>Impact of the uncanny valley when building bots</vt:lpstr>
      <vt:lpstr>LUIS training best practices</vt:lpstr>
      <vt:lpstr>Ensuring success with LUIS</vt:lpstr>
      <vt:lpstr>But what about speech?</vt:lpstr>
      <vt:lpstr>Do you really need speech support?</vt:lpstr>
      <vt:lpstr>Speech isn't good for all scenarios</vt:lpstr>
      <vt:lpstr>Bing Speech</vt:lpstr>
      <vt:lpstr>Custom Speech Service</vt:lpstr>
      <vt:lpstr>Bing Speech vs Custom Speech Service</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215</cp:revision>
  <dcterms:created xsi:type="dcterms:W3CDTF">2015-06-04T21:40:17Z</dcterms:created>
  <dcterms:modified xsi:type="dcterms:W3CDTF">2017-06-13T15:15:58Z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