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8"/>
  </p:notesMasterIdLst>
  <p:handoutMasterIdLst>
    <p:handoutMasterId r:id="rId59"/>
  </p:handoutMasterIdLst>
  <p:sldIdLst>
    <p:sldId id="283" r:id="rId35"/>
    <p:sldId id="298" r:id="rId36"/>
    <p:sldId id="290" r:id="rId37"/>
    <p:sldId id="293" r:id="rId38"/>
    <p:sldId id="291" r:id="rId39"/>
    <p:sldId id="294" r:id="rId40"/>
    <p:sldId id="295" r:id="rId41"/>
    <p:sldId id="297" r:id="rId42"/>
    <p:sldId id="302" r:id="rId43"/>
    <p:sldId id="310" r:id="rId44"/>
    <p:sldId id="296" r:id="rId45"/>
    <p:sldId id="301" r:id="rId46"/>
    <p:sldId id="309" r:id="rId47"/>
    <p:sldId id="300" r:id="rId48"/>
    <p:sldId id="292" r:id="rId49"/>
    <p:sldId id="299" r:id="rId50"/>
    <p:sldId id="303" r:id="rId51"/>
    <p:sldId id="304" r:id="rId52"/>
    <p:sldId id="306" r:id="rId53"/>
    <p:sldId id="305" r:id="rId54"/>
    <p:sldId id="307" r:id="rId55"/>
    <p:sldId id="308"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310"/>
            <p14:sldId id="296"/>
            <p14:sldId id="301"/>
            <p14:sldId id="309"/>
            <p14:sldId id="300"/>
            <p14:sldId id="292"/>
            <p14:sldId id="299"/>
            <p14:sldId id="303"/>
            <p14:sldId id="304"/>
            <p14:sldId id="306"/>
            <p14:sldId id="305"/>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83333" autoAdjust="0"/>
  </p:normalViewPr>
  <p:slideViewPr>
    <p:cSldViewPr>
      <p:cViewPr varScale="1">
        <p:scale>
          <a:sx n="93" d="100"/>
          <a:sy n="93" d="100"/>
        </p:scale>
        <p:origin x="1086" y="-1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10:23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10:21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10:21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10:21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10:21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10:21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10:21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10:21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6/13/2017 10:21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bot-framework/bot-design-first-interaction"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menus</a:t>
            </a:r>
          </a:p>
        </p:txBody>
      </p:sp>
      <p:sp>
        <p:nvSpPr>
          <p:cNvPr id="3" name="Text Placeholder 2"/>
          <p:cNvSpPr>
            <a:spLocks noGrp="1"/>
          </p:cNvSpPr>
          <p:nvPr>
            <p:ph type="body" sz="quarter" idx="10"/>
          </p:nvPr>
        </p:nvSpPr>
        <p:spPr>
          <a:xfrm>
            <a:off x="365760" y="1371600"/>
            <a:ext cx="11704320" cy="1938992"/>
          </a:xfrm>
        </p:spPr>
        <p:txBody>
          <a:bodyPr/>
          <a:lstStyle/>
          <a:p>
            <a:pPr defTabSz="914400">
              <a:spcBef>
                <a:spcPts val="0"/>
              </a:spcBef>
              <a:spcAft>
                <a:spcPts val="600"/>
              </a:spcAft>
              <a:buSzTx/>
              <a:defRPr/>
            </a:pPr>
            <a:r>
              <a:rPr lang="en-US" kern="0" dirty="0">
                <a:latin typeface="Segoe UI Semilight"/>
              </a:rPr>
              <a:t>Guide the user</a:t>
            </a:r>
          </a:p>
          <a:p>
            <a:pPr defTabSz="914400">
              <a:spcBef>
                <a:spcPts val="0"/>
              </a:spcBef>
              <a:spcAft>
                <a:spcPts val="600"/>
              </a:spcAft>
              <a:buSzTx/>
              <a:defRPr/>
            </a:pPr>
            <a:r>
              <a:rPr lang="en-US" kern="0" dirty="0">
                <a:latin typeface="Segoe UI Semilight"/>
              </a:rPr>
              <a:t>Channels often offer specialized menus, quick actions, etc.</a:t>
            </a:r>
          </a:p>
          <a:p>
            <a:pPr defTabSz="914400">
              <a:spcBef>
                <a:spcPts val="0"/>
              </a:spcBef>
              <a:spcAft>
                <a:spcPts val="600"/>
              </a:spcAft>
              <a:buSzTx/>
              <a:defRPr/>
            </a:pPr>
            <a:r>
              <a:rPr lang="en-US" kern="0" dirty="0">
                <a:latin typeface="Segoe UI Semilight"/>
              </a:rPr>
              <a:t>Help the user </a:t>
            </a:r>
            <a:r>
              <a:rPr lang="en-US" u="sng" kern="0" dirty="0">
                <a:latin typeface="Segoe UI Semilight"/>
              </a:rPr>
              <a:t>discover</a:t>
            </a:r>
            <a:r>
              <a:rPr lang="en-US" kern="0" dirty="0">
                <a:latin typeface="Segoe UI Semilight"/>
              </a:rPr>
              <a:t> what your bot can do</a:t>
            </a:r>
          </a:p>
          <a:p>
            <a:pPr defTabSz="914400">
              <a:spcBef>
                <a:spcPts val="0"/>
              </a:spcBef>
              <a:spcAft>
                <a:spcPts val="600"/>
              </a:spcAft>
              <a:buSzTx/>
              <a:defRPr/>
            </a:pPr>
            <a:r>
              <a:rPr lang="en-US" sz="2600" kern="0" dirty="0">
                <a:latin typeface="Segoe UI Semilight"/>
                <a:hlinkClick r:id="rId2"/>
              </a:rPr>
              <a:t>Read more</a:t>
            </a:r>
            <a:endParaRPr lang="en-US" sz="2600" kern="0" dirty="0">
              <a:latin typeface="Segoe UI Semilight"/>
            </a:endParaRPr>
          </a:p>
        </p:txBody>
      </p:sp>
    </p:spTree>
    <p:extLst>
      <p:ext uri="{BB962C8B-B14F-4D97-AF65-F5344CB8AC3E}">
        <p14:creationId xmlns:p14="http://schemas.microsoft.com/office/powerpoint/2010/main" val="13630430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4665893"/>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endParaRPr lang="en-US" dirty="0"/>
          </a:p>
          <a:p>
            <a:r>
              <a:rPr lang="en-US" dirty="0"/>
              <a:t>Not supported by all channels</a:t>
            </a:r>
          </a:p>
          <a:p>
            <a:r>
              <a:rPr lang="en-US" dirty="0"/>
              <a:t>Channels may have different implementations</a:t>
            </a:r>
          </a:p>
          <a:p>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grpSp>
        <p:nvGrpSpPr>
          <p:cNvPr id="2" name="Group 1"/>
          <p:cNvGrpSpPr/>
          <p:nvPr/>
        </p:nvGrpSpPr>
        <p:grpSpPr>
          <a:xfrm>
            <a:off x="1874837" y="2201862"/>
            <a:ext cx="2283693" cy="2063865"/>
            <a:chOff x="1874837" y="2201862"/>
            <a:chExt cx="2283693" cy="2063865"/>
          </a:xfrm>
        </p:grpSpPr>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grpSp>
      <p:grpSp>
        <p:nvGrpSpPr>
          <p:cNvPr id="3" name="Group 2"/>
          <p:cNvGrpSpPr/>
          <p:nvPr/>
        </p:nvGrpSpPr>
        <p:grpSpPr>
          <a:xfrm>
            <a:off x="4158530" y="2201861"/>
            <a:ext cx="2867972" cy="3542710"/>
            <a:chOff x="4158530" y="2201861"/>
            <a:chExt cx="2867972" cy="3542710"/>
          </a:xfrm>
        </p:grpSpPr>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7026502" y="2224481"/>
            <a:ext cx="3382735" cy="1612082"/>
            <a:chOff x="7026502" y="2224481"/>
            <a:chExt cx="3382735" cy="1612082"/>
          </a:xfrm>
        </p:grpSpPr>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2216</TotalTime>
  <Words>970</Words>
  <Application>Microsoft Office PowerPoint</Application>
  <PresentationFormat>Custom</PresentationFormat>
  <Paragraphs>155</Paragraphs>
  <Slides>23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Using menus</vt:lpstr>
      <vt:lpstr>Guiding the user</vt:lpstr>
      <vt:lpstr>Dialogs</vt:lpstr>
      <vt:lpstr>PowerPoint Presentation</vt:lpstr>
      <vt:lpstr>Dialog stack</vt:lpstr>
      <vt:lpstr>PowerPoint Presentation</vt:lpstr>
      <vt:lpstr>Providing help</vt:lpstr>
      <vt:lpstr>Bots are more than just text interfaces</vt:lpstr>
      <vt:lpstr>Built-in card types</vt:lpstr>
      <vt:lpstr>Filling the middle ground</vt:lpstr>
      <vt:lpstr>PowerPoint Presentation</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214</cp:revision>
  <dcterms:created xsi:type="dcterms:W3CDTF">2015-06-04T21:40:17Z</dcterms:created>
  <dcterms:modified xsi:type="dcterms:W3CDTF">2017-06-13T17:25:52Z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