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4"/>
  </p:notesMasterIdLst>
  <p:handoutMasterIdLst>
    <p:handoutMasterId r:id="rId95"/>
  </p:handoutMasterIdLst>
  <p:sldIdLst>
    <p:sldId id="283" r:id="rId35"/>
    <p:sldId id="342" r:id="rId36"/>
    <p:sldId id="344" r:id="rId37"/>
    <p:sldId id="347" r:id="rId38"/>
    <p:sldId id="348" r:id="rId39"/>
    <p:sldId id="350" r:id="rId40"/>
    <p:sldId id="343" r:id="rId41"/>
    <p:sldId id="335" r:id="rId42"/>
    <p:sldId id="336" r:id="rId43"/>
    <p:sldId id="337" r:id="rId44"/>
    <p:sldId id="338" r:id="rId45"/>
    <p:sldId id="339" r:id="rId46"/>
    <p:sldId id="340" r:id="rId47"/>
    <p:sldId id="341" r:id="rId48"/>
    <p:sldId id="291" r:id="rId49"/>
    <p:sldId id="292" r:id="rId50"/>
    <p:sldId id="293" r:id="rId51"/>
    <p:sldId id="294" r:id="rId52"/>
    <p:sldId id="295"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45" r:id="rId91"/>
    <p:sldId id="346" r:id="rId92"/>
    <p:sldId id="257" r:id="rId9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42"/>
            <p14:sldId id="344"/>
            <p14:sldId id="347"/>
            <p14:sldId id="348"/>
            <p14:sldId id="350"/>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2" d="100"/>
          <a:sy n="92" d="100"/>
        </p:scale>
        <p:origin x="132" y="-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slide" Target="slides/slide58.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handoutMaster" Target="handoutMasters/handout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100"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slide" Target="slides/slide59.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slide" Target="slides/slide5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11:28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6/22/2017 11:26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6/22/2017 11:26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6/22/2017 11:26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6/22/2017 11:26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6/22/2017 11:26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 11:26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6/22/2017 11:26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Middleware and</a:t>
            </a:r>
            <a:br>
              <a:rPr lang="en-US" dirty="0">
                <a:solidFill>
                  <a:schemeClr val="bg1"/>
                </a:solidFill>
              </a:rPr>
            </a:br>
            <a:r>
              <a:rPr lang="en-US" dirty="0">
                <a:solidFill>
                  <a:schemeClr val="bg1"/>
                </a:solidFill>
              </a:rPr>
              <a:t>handoff to human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a:xfrm>
            <a:off x="365760" y="1371600"/>
            <a:ext cx="11704320" cy="5463034"/>
          </a:xfrm>
        </p:spPr>
        <p:txBody>
          <a:bodyPr/>
          <a:lstStyle/>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94700"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563779"/>
          </a:xfrm>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659463"/>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type="body" sz="quarter" idx="10"/>
          </p:nvPr>
        </p:nvSpPr>
        <p:spPr>
          <a:xfrm>
            <a:off x="365760" y="1371600"/>
            <a:ext cx="11704320" cy="3604064"/>
          </a:xfrm>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350D-7783-4564-9AE6-9AA0EDC21B1A}"/>
              </a:ext>
            </a:extLst>
          </p:cNvPr>
          <p:cNvSpPr>
            <a:spLocks noGrp="1"/>
          </p:cNvSpPr>
          <p:nvPr>
            <p:ph type="title"/>
          </p:nvPr>
        </p:nvSpPr>
        <p:spPr/>
        <p:txBody>
          <a:bodyPr/>
          <a:lstStyle/>
          <a:p>
            <a:r>
              <a:rPr lang="en-US" dirty="0"/>
              <a:t>C# Middleware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a:extLst>
                  <a:ext uri="{FF2B5EF4-FFF2-40B4-BE49-F238E27FC236}">
                    <a16:creationId xmlns:a16="http://schemas.microsoft.com/office/drawing/2014/main" id="{7E3BFC1B-E82B-40EC-9AFC-B951B85B85CF}"/>
                  </a:ext>
                </a:extLst>
              </p:cNvPr>
              <p:cNvGraphicFramePr>
                <a:graphicFrameLocks noGrp="1"/>
              </p:cNvGraphicFramePr>
              <p:nvPr>
                <p:extLst>
                  <p:ext uri="{D42A27DB-BD31-4B8C-83A1-F6EECF244321}">
                    <p14:modId xmlns:p14="http://schemas.microsoft.com/office/powerpoint/2010/main" val="1277908212"/>
                  </p:ext>
                </p:extLst>
              </p:nvPr>
            </p:nvGraphicFramePr>
            <p:xfrm>
              <a:off x="1" y="1280160"/>
              <a:ext cx="12353925" cy="57143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a:extLst>
                  <a:ext uri="{FF2B5EF4-FFF2-40B4-BE49-F238E27FC236}">
                    <a16:creationId xmlns:a16="http://schemas.microsoft.com/office/drawing/2014/main" id="{7E3BFC1B-E82B-40EC-9AFC-B951B85B85CF}"/>
                  </a:ext>
                </a:extLst>
              </p:cNvPr>
              <p:cNvPicPr>
                <a:picLocks noGrp="1" noRot="1" noChangeAspect="1" noMove="1" noResize="1" noEditPoints="1" noAdjustHandles="1" noChangeArrowheads="1" noChangeShapeType="1"/>
              </p:cNvPicPr>
              <p:nvPr/>
            </p:nvPicPr>
            <p:blipFill>
              <a:blip r:embed="rId3"/>
              <a:stretch>
                <a:fillRect/>
              </a:stretch>
            </p:blipFill>
            <p:spPr>
              <a:xfrm>
                <a:off x="1" y="1280160"/>
                <a:ext cx="12353925" cy="5714365"/>
              </a:xfrm>
              <a:prstGeom prst="rect">
                <a:avLst/>
              </a:prstGeom>
            </p:spPr>
          </p:pic>
        </mc:Fallback>
      </mc:AlternateContent>
    </p:spTree>
    <p:extLst>
      <p:ext uri="{BB962C8B-B14F-4D97-AF65-F5344CB8AC3E}">
        <p14:creationId xmlns:p14="http://schemas.microsoft.com/office/powerpoint/2010/main" val="225851872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350D-7783-4564-9AE6-9AA0EDC21B1A}"/>
              </a:ext>
            </a:extLst>
          </p:cNvPr>
          <p:cNvSpPr>
            <a:spLocks noGrp="1"/>
          </p:cNvSpPr>
          <p:nvPr>
            <p:ph type="title"/>
          </p:nvPr>
        </p:nvSpPr>
        <p:spPr/>
        <p:txBody>
          <a:bodyPr/>
          <a:lstStyle/>
          <a:p>
            <a:r>
              <a:rPr lang="en-US" dirty="0"/>
              <a:t>Node.js Middleware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a:extLst>
                  <a:ext uri="{FF2B5EF4-FFF2-40B4-BE49-F238E27FC236}">
                    <a16:creationId xmlns:a16="http://schemas.microsoft.com/office/drawing/2014/main" id="{7E3BFC1B-E82B-40EC-9AFC-B951B85B85CF}"/>
                  </a:ext>
                </a:extLst>
              </p:cNvPr>
              <p:cNvGraphicFramePr>
                <a:graphicFrameLocks noGrp="1"/>
              </p:cNvGraphicFramePr>
              <p:nvPr/>
            </p:nvGraphicFramePr>
            <p:xfrm>
              <a:off x="1" y="1280160"/>
              <a:ext cx="12353925" cy="57143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a:extLst>
                  <a:ext uri="{FF2B5EF4-FFF2-40B4-BE49-F238E27FC236}">
                    <a16:creationId xmlns:a16="http://schemas.microsoft.com/office/drawing/2014/main" id="{7E3BFC1B-E82B-40EC-9AFC-B951B85B85CF}"/>
                  </a:ext>
                </a:extLst>
              </p:cNvPr>
              <p:cNvPicPr>
                <a:picLocks noGrp="1" noRot="1" noChangeAspect="1" noMove="1" noResize="1" noEditPoints="1" noAdjustHandles="1" noChangeArrowheads="1" noChangeShapeType="1"/>
              </p:cNvPicPr>
              <p:nvPr/>
            </p:nvPicPr>
            <p:blipFill>
              <a:blip r:embed="rId3"/>
              <a:stretch>
                <a:fillRect/>
              </a:stretch>
            </p:blipFill>
            <p:spPr>
              <a:xfrm>
                <a:off x="1" y="1280160"/>
                <a:ext cx="12353925" cy="5714365"/>
              </a:xfrm>
              <a:prstGeom prst="rect">
                <a:avLst/>
              </a:prstGeom>
            </p:spPr>
          </p:pic>
        </mc:Fallback>
      </mc:AlternateContent>
    </p:spTree>
    <p:extLst>
      <p:ext uri="{BB962C8B-B14F-4D97-AF65-F5344CB8AC3E}">
        <p14:creationId xmlns:p14="http://schemas.microsoft.com/office/powerpoint/2010/main" val="1991104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D5932E73-3B54-4A25-B45D-CD90CD940750}">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 middleware\n\nusing System.Threading.Tasks;\nusing Microsoft.Bot.Builder.History;\nusing Microsoft.Bot.Connector;\n\npublic class DebugActivityLogger : IActivityLogger\n{\n    public async Task LogAsync(IActivity activity)\n    {\n        Debug.WriteLine($\&quot;From:{activity.From.Id} - To:{activity.Recipient.Id} - Message:{activity.AsMessageActivity()?.Text}\&quot;);\n    }\n}\n\n// registration\n\nusing System.Web.Http;\nusing Autofac;\n\npublic class WebApiApplication : System.Web.HttpApplication\n{\n    protected void Application_Start()\n    {\n        GlobalConfiguration.Configure(WebApiConfig.Register);\n\n        var builder = new ContainerBuilder();\n\n        builder\n            .RegisterType&lt;DebugActivityLogger&gt;()\n            .AsImplementedInterfaces()\n            .InstancePerDependency();\n\n        builder.Update(Microsoft.Bot.Builder.Dialogs.Conversation.Container);\n    }\n}&quot;,&quot;ctags&quot;:{&quot;Application_Start&quot;:[{&quot;linenum&quot;:&quot;22&quot;,&quot;signature&quot;:&quot;WebApiApplication::Application_Start()&quot;}],&quot;DebugActivityLogger&quot;:[{&quot;linenum&quot;:&quot;7&quot;,&quot;signature&quot;:&quot;public class DebugActivityLogger : IActivityLogger&quot;}],&quot;LogAsync&quot;:[{&quot;linenum&quot;:&quot;9&quot;,&quot;signature&quot;:&quot;DebugActivityLogger::LogAsync(IActivity activity)&quot;}],&quot;WebApiApplication&quot;:[{&quot;linenum&quot;:&quot;20&quot;,&quot;signature&quot;:&quot;public class WebApiApplication : System.Web.HttpApplication&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5932E73-3B54-4A25-B45D-CD90CD940750}">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const loggingMiddleware = () =&gt; {\n    return {\n        botbuilder: (session, next) =&gt; {\n            console.log(`Middleware logging: ${session.message.text}`);\n            next();\n        },\n        send: function (event, next) {\n            console.log(`Middleware logging: ${event.text}`);\n            next();\n        }\n    };\n};\n\nbot.use(loggingMiddleware());&quot;,&quot;ctags&quot;:{&quot;send&quot;:[{&quot;linenum&quot;:&quot;7&quot;,&quot;signature&quot;:&quot;send: function (event, next)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2271</TotalTime>
  <Words>1270</Words>
  <Application>Microsoft Office PowerPoint</Application>
  <PresentationFormat>Custom</PresentationFormat>
  <Paragraphs>365</Paragraphs>
  <Slides>59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Consolas</vt:lpstr>
      <vt:lpstr>Segoe UI</vt:lpstr>
      <vt:lpstr>Segoe UI Light</vt:lpstr>
      <vt:lpstr>Segoe UI Semilight</vt:lpstr>
      <vt:lpstr>Wingdings</vt:lpstr>
      <vt:lpstr>WHITE TEMPLATE</vt:lpstr>
      <vt:lpstr>Middleware and handoff to human</vt:lpstr>
      <vt:lpstr>Intercepting messages</vt:lpstr>
      <vt:lpstr>Privacy concerns</vt:lpstr>
      <vt:lpstr>Even more privacy concerns</vt:lpstr>
      <vt:lpstr>C# Middleware</vt:lpstr>
      <vt:lpstr>Node.js Middleware</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210</cp:revision>
  <dcterms:created xsi:type="dcterms:W3CDTF">2015-06-04T21:40:17Z</dcterms:created>
  <dcterms:modified xsi:type="dcterms:W3CDTF">2017-06-22T03:20:08Z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