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4"/>
  </p:notesMasterIdLst>
  <p:handoutMasterIdLst>
    <p:handoutMasterId r:id="rId65"/>
  </p:handoutMasterIdLst>
  <p:sldIdLst>
    <p:sldId id="283" r:id="rId35"/>
    <p:sldId id="307" r:id="rId36"/>
    <p:sldId id="304" r:id="rId37"/>
    <p:sldId id="306" r:id="rId38"/>
    <p:sldId id="305" r:id="rId39"/>
    <p:sldId id="291" r:id="rId40"/>
    <p:sldId id="290" r:id="rId41"/>
    <p:sldId id="298" r:id="rId42"/>
    <p:sldId id="293" r:id="rId43"/>
    <p:sldId id="308" r:id="rId44"/>
    <p:sldId id="301" r:id="rId45"/>
    <p:sldId id="295" r:id="rId46"/>
    <p:sldId id="292" r:id="rId47"/>
    <p:sldId id="302" r:id="rId48"/>
    <p:sldId id="303" r:id="rId49"/>
    <p:sldId id="310" r:id="rId50"/>
    <p:sldId id="311" r:id="rId51"/>
    <p:sldId id="312" r:id="rId52"/>
    <p:sldId id="313" r:id="rId53"/>
    <p:sldId id="314" r:id="rId54"/>
    <p:sldId id="317" r:id="rId55"/>
    <p:sldId id="315" r:id="rId56"/>
    <p:sldId id="316" r:id="rId57"/>
    <p:sldId id="296" r:id="rId58"/>
    <p:sldId id="297" r:id="rId59"/>
    <p:sldId id="318" r:id="rId60"/>
    <p:sldId id="299" r:id="rId61"/>
    <p:sldId id="319" r:id="rId62"/>
    <p:sldId id="257"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7"/>
            <p14:sldId id="304"/>
            <p14:sldId id="306"/>
            <p14:sldId id="305"/>
            <p14:sldId id="291"/>
            <p14:sldId id="290"/>
            <p14:sldId id="298"/>
            <p14:sldId id="293"/>
            <p14:sldId id="308"/>
            <p14:sldId id="301"/>
            <p14:sldId id="295"/>
            <p14:sldId id="292"/>
            <p14:sldId id="302"/>
            <p14:sldId id="303"/>
            <p14:sldId id="310"/>
            <p14:sldId id="311"/>
            <p14:sldId id="312"/>
            <p14:sldId id="313"/>
            <p14:sldId id="314"/>
            <p14:sldId id="317"/>
            <p14:sldId id="315"/>
            <p14:sldId id="316"/>
            <p14:sldId id="296"/>
            <p14:sldId id="297"/>
            <p14:sldId id="318"/>
            <p14:sldId id="299"/>
            <p14:sldId id="31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0" d="100"/>
          <a:sy n="90" d="100"/>
        </p:scale>
        <p:origin x="240" y="6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viewProps" Target="viewProps.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8:22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8:20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9513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6083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9296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3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2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32.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6500551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63" Type="http://schemas.openxmlformats.org/officeDocument/2006/relationships/tags" Target="../tags/tag34.xml"/><Relationship Id="rId68"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66" Type="http://schemas.openxmlformats.org/officeDocument/2006/relationships/tags" Target="../tags/tag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61" Type="http://schemas.openxmlformats.org/officeDocument/2006/relationships/tags" Target="../tags/tag3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tags" Target="../tags/tag31.xml"/><Relationship Id="rId65"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64" Type="http://schemas.openxmlformats.org/officeDocument/2006/relationships/tags" Target="../tags/tag35.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67" Type="http://schemas.openxmlformats.org/officeDocument/2006/relationships/tags" Target="../tags/tag38.xml"/><Relationship Id="rId20" Type="http://schemas.openxmlformats.org/officeDocument/2006/relationships/slideLayout" Target="../slideLayouts/slideLayout20.xml"/><Relationship Id="rId41" Type="http://schemas.openxmlformats.org/officeDocument/2006/relationships/tags" Target="../tags/tag12.xml"/><Relationship Id="rId54" Type="http://schemas.openxmlformats.org/officeDocument/2006/relationships/tags" Target="../tags/tag25.xml"/><Relationship Id="rId62"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654016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9" name="Rectangle: Rounded Corners 8"/>
          <p:cNvSpPr/>
          <p:nvPr/>
        </p:nvSpPr>
        <p:spPr bwMode="auto">
          <a:xfrm>
            <a:off x="2560637" y="4863464"/>
            <a:ext cx="27432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Categories:</a:t>
            </a:r>
          </a:p>
          <a:p>
            <a:pPr algn="ctr" defTabSz="932472" fontAlgn="base">
              <a:lnSpc>
                <a:spcPct val="90000"/>
              </a:lnSpc>
              <a:spcBef>
                <a:spcPct val="0"/>
              </a:spcBef>
              <a:spcAft>
                <a:spcPct val="0"/>
              </a:spcAft>
            </a:pPr>
            <a:r>
              <a:rPr lang="en-US" sz="2000" dirty="0"/>
              <a:t>[Nature, City, Beach]</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5048392"/>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922</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Name: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type="body" sz="quarter" idx="10"/>
          </p:nvPr>
        </p:nvSpPr>
        <p:spPr/>
        <p:txBody>
          <a:bodyPr>
            <a:noAutofit/>
          </a:bodyPr>
          <a:lstStyle/>
          <a:p>
            <a:pPr marL="0" indent="0">
              <a:buNone/>
            </a:pPr>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Full geospatial support built-in</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Geography point instances as </a:t>
            </a:r>
            <a:r>
              <a:rPr lang="en-US" dirty="0" err="1">
                <a:latin typeface="Segoe UI Light" panose="020B0502040204020203" pitchFamily="34" charset="0"/>
                <a:cs typeface="Segoe UI Light" panose="020B0502040204020203" pitchFamily="34" charset="0"/>
              </a:rPr>
              <a:t>GeoJSON</a:t>
            </a: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Sort by distance</a:t>
            </a:r>
          </a:p>
          <a:p>
            <a:pPr marL="0" indent="0">
              <a:buNone/>
            </a:pPr>
            <a:r>
              <a:rPr lang="en-US" sz="3999"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72"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40" dirty="0">
              <a:latin typeface="Segoe UI Light" panose="020B0502040204020203" pitchFamily="34" charset="0"/>
              <a:cs typeface="Segoe UI Light" panose="020B0502040204020203" pitchFamily="34" charset="0"/>
            </a:endParaRPr>
          </a:p>
          <a:p>
            <a:pPr marL="0" indent="0">
              <a:buNone/>
            </a:pPr>
            <a:r>
              <a:rPr lang="en-US" sz="3672"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40" dirty="0" err="1">
                <a:latin typeface="Segoe UI Light" panose="020B0502040204020203" pitchFamily="34" charset="0"/>
                <a:cs typeface="Segoe UI Light" panose="020B0502040204020203" pitchFamily="34" charset="0"/>
              </a:rPr>
              <a:t>PowerBI</a:t>
            </a:r>
            <a:r>
              <a:rPr lang="en-US" sz="204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type="body" sz="quarter" idx="10"/>
          </p:nvPr>
        </p:nvSpPr>
        <p:spPr>
          <a:xfrm>
            <a:off x="365760" y="1371600"/>
            <a:ext cx="11704320" cy="3625608"/>
          </a:xfrm>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type="body" sz="quarter" idx="10"/>
          </p:nvPr>
        </p:nvSpPr>
        <p:spPr>
          <a:xfrm>
            <a:off x="365760" y="1371600"/>
            <a:ext cx="11704320" cy="2563779"/>
          </a:xfrm>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type="body" sz="quarter" idx="10"/>
          </p:nvPr>
        </p:nvSpPr>
        <p:spPr>
          <a:xfrm>
            <a:off x="365760" y="1371600"/>
            <a:ext cx="11704320" cy="1280351"/>
          </a:xfrm>
        </p:spPr>
        <p:txBody>
          <a:bodyPr/>
          <a:lstStyle/>
          <a:p>
            <a:r>
              <a:rPr lang="en-US" dirty="0"/>
              <a:t>Update your bot to:</a:t>
            </a:r>
          </a:p>
          <a:p>
            <a:pPr lvl="1"/>
            <a:r>
              <a:rPr lang="en-US" dirty="0"/>
              <a:t>Allow the user to search through articles</a:t>
            </a:r>
          </a:p>
          <a:p>
            <a:pPr lvl="1"/>
            <a:r>
              <a:rPr lang="en-US" dirty="0"/>
              <a:t>Provide navigation mechanism </a:t>
            </a:r>
            <a:r>
              <a:rPr lang="en-US"/>
              <a:t>by category</a:t>
            </a:r>
            <a:endParaRPr lang="en-US" dirty="0"/>
          </a:p>
        </p:txBody>
      </p:sp>
    </p:spTree>
    <p:extLst>
      <p:ext uri="{BB962C8B-B14F-4D97-AF65-F5344CB8AC3E}">
        <p14:creationId xmlns:p14="http://schemas.microsoft.com/office/powerpoint/2010/main" val="19228228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tire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1144786851"/>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11" name="Rectangle: Rounded Corners 10"/>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road trip to a nature destination!</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type="body" sz="quarter" idx="10"/>
          </p:nvPr>
        </p:nvSpPr>
        <p:spPr>
          <a:xfrm>
            <a:off x="365760" y="1371600"/>
            <a:ext cx="11704320" cy="4555093"/>
          </a:xfrm>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0"/>
          </p:nvPr>
        </p:nvSpPr>
        <p:spPr>
          <a:xfrm>
            <a:off x="365760" y="1371600"/>
            <a:ext cx="11704320" cy="3382464"/>
          </a:xfrm>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Restrict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type="body" sz="quarter" idx="10"/>
          </p:nvPr>
        </p:nvSpPr>
        <p:spPr>
          <a:xfrm>
            <a:off x="365760" y="1371600"/>
            <a:ext cx="11704320" cy="3847207"/>
          </a:xfrm>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4154</TotalTime>
  <Words>1127</Words>
  <Application>Microsoft Office PowerPoint</Application>
  <PresentationFormat>Custom</PresentationFormat>
  <Paragraphs>285</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ＭＳ Ｐゴシック</vt:lpstr>
      <vt:lpstr>Arial</vt:lpstr>
      <vt:lpstr>Consolas</vt:lpstr>
      <vt:lpstr>Segoe UI</vt:lpstr>
      <vt:lpstr>Segoe UI Light</vt:lpstr>
      <vt:lpstr>Wingdings</vt:lpstr>
      <vt:lpstr>WHITE TEMPLATE</vt:lpstr>
      <vt:lpstr>Data Driven Bots</vt:lpstr>
      <vt:lpstr>AdventureWorks</vt:lpstr>
      <vt:lpstr>Commands</vt:lpstr>
      <vt:lpstr>Contoso Travel</vt:lpstr>
      <vt:lpstr>Queries</vt:lpstr>
      <vt:lpstr>Why not just use LUIS?</vt:lpstr>
      <vt:lpstr>Azure Search</vt:lpstr>
      <vt:lpstr>Controlling results</vt:lpstr>
      <vt:lpstr>Azure Search</vt:lpstr>
      <vt:lpstr>Contoso Travel</vt:lpstr>
      <vt:lpstr>Azure Search</vt:lpstr>
      <vt:lpstr>AdventureWorks</vt:lpstr>
      <vt:lpstr>Azure Search and LUIS</vt:lpstr>
      <vt:lpstr>AdventureWorks</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238</cp:revision>
  <dcterms:created xsi:type="dcterms:W3CDTF">2015-06-04T21:40:17Z</dcterms:created>
  <dcterms:modified xsi:type="dcterms:W3CDTF">2017-06-12T15:25:26Z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