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16"/>
  </p:notesMasterIdLst>
  <p:handoutMasterIdLst>
    <p:handoutMasterId r:id="rId17"/>
  </p:handoutMasterIdLst>
  <p:sldIdLst>
    <p:sldId id="274" r:id="rId7"/>
    <p:sldId id="276" r:id="rId8"/>
    <p:sldId id="277" r:id="rId9"/>
    <p:sldId id="278" r:id="rId10"/>
    <p:sldId id="279" r:id="rId11"/>
    <p:sldId id="280" r:id="rId12"/>
    <p:sldId id="281" r:id="rId13"/>
    <p:sldId id="282" r:id="rId14"/>
    <p:sldId id="283"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74"/>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36"/>
  </p:normalViewPr>
  <p:slideViewPr>
    <p:cSldViewPr snapToGrid="0" snapToObjects="1">
      <p:cViewPr varScale="1">
        <p:scale>
          <a:sx n="91" d="100"/>
          <a:sy n="91" d="100"/>
        </p:scale>
        <p:origin x="63" y="318"/>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6/21/2017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6/21/2017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1.png"/><Relationship Id="rId2" Type="http://schemas.openxmlformats.org/officeDocument/2006/relationships/customXml" Target="../../customXml/item5.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6/21/2017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6/21/2017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888794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08030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933530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5115888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6/21/2017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6/21/2017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6/21/2017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6/21/2017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6/21/2017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6/21/2017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6/21/2017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6/21/2017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dirty="0">
                <a:solidFill>
                  <a:schemeClr val="bg1"/>
                </a:solidFill>
              </a:rPr>
              <a:t>Deploying M.A.X.</a:t>
            </a:r>
          </a:p>
        </p:txBody>
      </p:sp>
    </p:spTree>
    <p:extLst>
      <p:ext uri="{BB962C8B-B14F-4D97-AF65-F5344CB8AC3E}">
        <p14:creationId xmlns:p14="http://schemas.microsoft.com/office/powerpoint/2010/main" val="18423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bot</a:t>
            </a:r>
          </a:p>
        </p:txBody>
      </p:sp>
      <p:sp>
        <p:nvSpPr>
          <p:cNvPr id="3" name="Text Placeholder 2"/>
          <p:cNvSpPr>
            <a:spLocks noGrp="1"/>
          </p:cNvSpPr>
          <p:nvPr>
            <p:ph idx="1"/>
          </p:nvPr>
        </p:nvSpPr>
        <p:spPr/>
        <p:txBody>
          <a:bodyPr/>
          <a:lstStyle/>
          <a:p>
            <a:r>
              <a:rPr lang="en-US" dirty="0"/>
              <a:t>It's just a web application</a:t>
            </a:r>
          </a:p>
          <a:p>
            <a:r>
              <a:rPr lang="en-US" dirty="0"/>
              <a:t>Host it like any other web application</a:t>
            </a:r>
          </a:p>
          <a:p>
            <a:pPr lvl="1"/>
            <a:r>
              <a:rPr lang="en-US" dirty="0"/>
              <a:t>Must be accessible to the internet</a:t>
            </a:r>
          </a:p>
        </p:txBody>
      </p:sp>
    </p:spTree>
    <p:extLst>
      <p:ext uri="{BB962C8B-B14F-4D97-AF65-F5344CB8AC3E}">
        <p14:creationId xmlns:p14="http://schemas.microsoft.com/office/powerpoint/2010/main" val="1291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your bot</a:t>
            </a:r>
          </a:p>
        </p:txBody>
      </p:sp>
      <p:sp>
        <p:nvSpPr>
          <p:cNvPr id="3" name="Text Placeholder 2"/>
          <p:cNvSpPr>
            <a:spLocks noGrp="1"/>
          </p:cNvSpPr>
          <p:nvPr>
            <p:ph idx="1"/>
          </p:nvPr>
        </p:nvSpPr>
        <p:spPr/>
        <p:txBody>
          <a:bodyPr/>
          <a:lstStyle/>
          <a:p>
            <a:r>
              <a:rPr lang="en-US" dirty="0"/>
              <a:t>dev.botframework.com</a:t>
            </a:r>
          </a:p>
          <a:p>
            <a:r>
              <a:rPr lang="en-US" dirty="0"/>
              <a:t>Required information</a:t>
            </a:r>
          </a:p>
          <a:p>
            <a:pPr lvl="1"/>
            <a:r>
              <a:rPr lang="en-US" dirty="0"/>
              <a:t>Name and description</a:t>
            </a:r>
          </a:p>
          <a:p>
            <a:pPr lvl="1"/>
            <a:r>
              <a:rPr lang="en-US" dirty="0"/>
              <a:t>Messaging endpoint</a:t>
            </a:r>
          </a:p>
          <a:p>
            <a:pPr lvl="2"/>
            <a:r>
              <a:rPr lang="en-US" dirty="0"/>
              <a:t>Don't forget to end it with </a:t>
            </a:r>
            <a:r>
              <a:rPr lang="en-US" dirty="0" err="1"/>
              <a:t>api</a:t>
            </a:r>
            <a:r>
              <a:rPr lang="en-US" dirty="0"/>
              <a:t>/messages</a:t>
            </a:r>
          </a:p>
          <a:p>
            <a:pPr lvl="1"/>
            <a:r>
              <a:rPr lang="en-US" dirty="0"/>
              <a:t>App ID</a:t>
            </a:r>
          </a:p>
          <a:p>
            <a:pPr lvl="2"/>
            <a:r>
              <a:rPr lang="en-US" dirty="0"/>
              <a:t>Generated as part of the registration process</a:t>
            </a:r>
          </a:p>
          <a:p>
            <a:pPr lvl="1"/>
            <a:r>
              <a:rPr lang="en-US" dirty="0"/>
              <a:t>Publisher information</a:t>
            </a:r>
          </a:p>
          <a:p>
            <a:pPr lvl="1"/>
            <a:r>
              <a:rPr lang="en-US" dirty="0"/>
              <a:t>Terms of use and privacy statement</a:t>
            </a:r>
          </a:p>
        </p:txBody>
      </p:sp>
    </p:spTree>
    <p:extLst>
      <p:ext uri="{BB962C8B-B14F-4D97-AF65-F5344CB8AC3E}">
        <p14:creationId xmlns:p14="http://schemas.microsoft.com/office/powerpoint/2010/main" val="14338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those IDs</a:t>
            </a:r>
          </a:p>
        </p:txBody>
      </p:sp>
      <p:sp>
        <p:nvSpPr>
          <p:cNvPr id="3" name="Text Placeholder 2"/>
          <p:cNvSpPr>
            <a:spLocks noGrp="1"/>
          </p:cNvSpPr>
          <p:nvPr>
            <p:ph idx="1"/>
          </p:nvPr>
        </p:nvSpPr>
        <p:spPr/>
        <p:txBody>
          <a:bodyPr/>
          <a:lstStyle/>
          <a:p>
            <a:r>
              <a:rPr lang="en-US" dirty="0"/>
              <a:t>You will need those when you're ready to actually publish your bot</a:t>
            </a:r>
          </a:p>
          <a:p>
            <a:pPr lvl="1"/>
            <a:r>
              <a:rPr lang="en-US" dirty="0"/>
              <a:t>You don't need them when you're doing your initial development</a:t>
            </a:r>
          </a:p>
          <a:p>
            <a:r>
              <a:rPr lang="en-US" dirty="0"/>
              <a:t>Treat them like a password</a:t>
            </a:r>
          </a:p>
        </p:txBody>
      </p:sp>
    </p:spTree>
    <p:extLst>
      <p:ext uri="{BB962C8B-B14F-4D97-AF65-F5344CB8AC3E}">
        <p14:creationId xmlns:p14="http://schemas.microsoft.com/office/powerpoint/2010/main" val="381019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channels</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B4C60-40C4-452F-8922-DFE4E15E1DA7}"/>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8EB46EAC-3DCE-4ECE-8CB8-AB2228900B02}"/>
              </a:ext>
            </a:extLst>
          </p:cNvPr>
          <p:cNvSpPr>
            <a:spLocks noGrp="1"/>
          </p:cNvSpPr>
          <p:nvPr>
            <p:ph idx="1"/>
          </p:nvPr>
        </p:nvSpPr>
        <p:spPr/>
        <p:txBody>
          <a:bodyPr/>
          <a:lstStyle/>
          <a:p>
            <a:r>
              <a:rPr lang="en-US" dirty="0"/>
              <a:t>Deploy M.A.X.</a:t>
            </a:r>
          </a:p>
        </p:txBody>
      </p:sp>
    </p:spTree>
    <p:extLst>
      <p:ext uri="{BB962C8B-B14F-4D97-AF65-F5344CB8AC3E}">
        <p14:creationId xmlns:p14="http://schemas.microsoft.com/office/powerpoint/2010/main" val="404544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POTX [Read-Only]" id="{A3946361-91DE-4486-A52A-CEB12C1484F1}" vid="{D3355D11-114A-4137-8FD2-8097BDD881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5 - Deploying M.A.X.</Template>
  <TotalTime>0</TotalTime>
  <Words>116</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Lucida Console</vt:lpstr>
      <vt:lpstr>Segoe UI</vt:lpstr>
      <vt:lpstr>Segoe UI Light</vt:lpstr>
      <vt:lpstr>Segoe UI Semibold</vt:lpstr>
      <vt:lpstr>Office Theme</vt:lpstr>
      <vt:lpstr>Deploying M.A.X.</vt:lpstr>
      <vt:lpstr>Hosting your bot</vt:lpstr>
      <vt:lpstr>Registering your bot</vt:lpstr>
      <vt:lpstr>About those IDs</vt:lpstr>
      <vt:lpstr>Registering your bot</vt:lpstr>
      <vt:lpstr>Deploying your bot</vt:lpstr>
      <vt:lpstr>Adding channels</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M.A.X.</dc:title>
  <dc:creator>Christopher Harrison</dc:creator>
  <cp:lastModifiedBy>Christopher Harrison</cp:lastModifiedBy>
  <cp:revision>1</cp:revision>
  <dcterms:created xsi:type="dcterms:W3CDTF">2017-06-20T19:22:37Z</dcterms:created>
  <dcterms:modified xsi:type="dcterms:W3CDTF">2017-06-20T19:22:52Z</dcterms:modified>
</cp:coreProperties>
</file>