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0"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55" y="3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3:39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3:39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a:t>
            </a:r>
            <a:r>
              <a:rPr lang="en-US" dirty="0" err="1">
                <a:solidFill>
                  <a:schemeClr val="bg1"/>
                </a:solidFill>
              </a:rPr>
              <a:t>WebChat</a:t>
            </a:r>
            <a:r>
              <a:rPr lang="en-US"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3825663"/>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happens if you just want to embed a bot in a website?</a:t>
            </a:r>
          </a:p>
        </p:txBody>
      </p:sp>
      <p:sp>
        <p:nvSpPr>
          <p:cNvPr id="3" name="Text Placeholder 2"/>
          <p:cNvSpPr>
            <a:spLocks noGrp="1"/>
          </p:cNvSpPr>
          <p:nvPr>
            <p:ph type="body" sz="quarter" idx="10"/>
          </p:nvPr>
        </p:nvSpPr>
        <p:spPr>
          <a:xfrm>
            <a:off x="365760" y="1834626"/>
            <a:ext cx="11704320" cy="2917722"/>
          </a:xfrm>
        </p:spPr>
        <p:txBody>
          <a:bodyPr/>
          <a:lstStyle/>
          <a:p>
            <a:r>
              <a:rPr lang="en-US" dirty="0"/>
              <a:t>Enter </a:t>
            </a:r>
            <a:r>
              <a:rPr lang="en-US" dirty="0" err="1"/>
              <a:t>WebChat</a:t>
            </a:r>
            <a:endParaRPr lang="en-US" dirty="0"/>
          </a:p>
          <a:p>
            <a:endParaRPr lang="en-US" dirty="0"/>
          </a:p>
          <a:p>
            <a:r>
              <a:rPr lang="en-US" dirty="0"/>
              <a:t>Embeddable web control</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WebChat</a:t>
            </a:r>
            <a:r>
              <a:rPr lang="en-US" dirty="0"/>
              <a:t> to host communications</a:t>
            </a:r>
          </a:p>
        </p:txBody>
      </p:sp>
      <p:sp>
        <p:nvSpPr>
          <p:cNvPr id="5" name="Text Placeholder 4"/>
          <p:cNvSpPr>
            <a:spLocks noGrp="1"/>
          </p:cNvSpPr>
          <p:nvPr>
            <p:ph type="body" sz="quarter" idx="10"/>
          </p:nvPr>
        </p:nvSpPr>
        <p:spPr>
          <a:xfrm>
            <a:off x="365760" y="1371600"/>
            <a:ext cx="11704320" cy="1966692"/>
          </a:xfrm>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err="1">
                  <a:solidFill>
                    <a:srgbClr val="002050"/>
                  </a:solidFill>
                  <a:ea typeface="Segoe UI" pitchFamily="34" charset="0"/>
                  <a:cs typeface="Segoe UI" pitchFamily="34" charset="0"/>
                </a:rPr>
                <a:t>WebChat</a:t>
              </a:r>
              <a:endParaRPr lang="en-US" sz="2400"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2209836"/>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5.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2216</TotalTime>
  <Words>196</Words>
  <Application>Microsoft Office PowerPoint</Application>
  <PresentationFormat>Custom</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 a website?</vt:lpstr>
      <vt:lpstr>Implementing WebChat</vt:lpstr>
      <vt:lpstr>WebChat to host communications</vt:lpstr>
      <vt:lpstr>Behind the scenes with WebChat</vt:lpstr>
      <vt:lpstr>Bot Framework activity types</vt:lpstr>
      <vt:lpstr>Architecture</vt:lpstr>
      <vt:lpstr>Basic structure</vt:lpstr>
      <vt:lpstr>RxJS basics</vt:lpstr>
      <vt:lpstr>The JavaScript code</vt:lpstr>
      <vt:lpstr>Bringing it all together</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215</cp:revision>
  <dcterms:created xsi:type="dcterms:W3CDTF">2015-06-04T21:40:17Z</dcterms:created>
  <dcterms:modified xsi:type="dcterms:W3CDTF">2017-06-13T22:44:30Z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