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7"/>
  </p:sldMasterIdLst>
  <p:notesMasterIdLst>
    <p:notesMasterId r:id="rId47"/>
  </p:notesMasterIdLst>
  <p:handoutMasterIdLst>
    <p:handoutMasterId r:id="rId48"/>
  </p:handoutMasterIdLst>
  <p:sldIdLst>
    <p:sldId id="283" r:id="rId38"/>
    <p:sldId id="290" r:id="rId39"/>
    <p:sldId id="291" r:id="rId40"/>
    <p:sldId id="297" r:id="rId41"/>
    <p:sldId id="293" r:id="rId42"/>
    <p:sldId id="292" r:id="rId43"/>
    <p:sldId id="294" r:id="rId44"/>
    <p:sldId id="298" r:id="rId45"/>
    <p:sldId id="25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gistering and deploying your bot" id="{73C69594-0ADE-4BE2-8ADD-1BD08A5CD6F4}">
          <p14:sldIdLst>
            <p14:sldId id="283"/>
            <p14:sldId id="290"/>
            <p14:sldId id="291"/>
            <p14:sldId id="297"/>
            <p14:sldId id="293"/>
            <p14:sldId id="292"/>
            <p14:sldId id="294"/>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05" d="100"/>
          <a:sy n="105" d="100"/>
        </p:scale>
        <p:origin x="1155" y="39"/>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2.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5.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1.xml"/><Relationship Id="rId46"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Master" Target="slideMasters/slideMaster1.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ommentAuthors" Target="commentAuthor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7.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6.xml"/><Relationship Id="rId48" Type="http://schemas.openxmlformats.org/officeDocument/2006/relationships/handoutMaster" Target="handoutMasters/handoutMaster1.xml"/><Relationship Id="rId56"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Hurlburt" userId="84df7bca-707e-4218-bb62-e954eb38be97" providerId="ADAL" clId="{E530D219-DBC4-4FBB-91BF-3B0FB7DE4C68}"/>
    <pc:docChg chg="delSld delSection modSection">
      <pc:chgData name="Brandon Hurlburt" userId="84df7bca-707e-4218-bb62-e954eb38be97" providerId="ADAL" clId="{E530D219-DBC4-4FBB-91BF-3B0FB7DE4C68}" dt="2017-06-06T16:32:16.240" v="22" actId="18676"/>
      <pc:docMkLst>
        <pc:docMk/>
      </pc:docMkLst>
      <pc:sldChg chg="del">
        <pc:chgData name="Brandon Hurlburt" userId="84df7bca-707e-4218-bb62-e954eb38be97" providerId="ADAL" clId="{E530D219-DBC4-4FBB-91BF-3B0FB7DE4C68}" dt="2017-06-06T16:32:16.240" v="21" actId="2696"/>
        <pc:sldMkLst>
          <pc:docMk/>
          <pc:sldMk cId="389040743" sldId="256"/>
        </pc:sldMkLst>
      </pc:sldChg>
      <pc:sldChg chg="del">
        <pc:chgData name="Brandon Hurlburt" userId="84df7bca-707e-4218-bb62-e954eb38be97" providerId="ADAL" clId="{E530D219-DBC4-4FBB-91BF-3B0FB7DE4C68}" dt="2017-06-06T16:32:13.475" v="15" actId="2696"/>
        <pc:sldMkLst>
          <pc:docMk/>
          <pc:sldMk cId="1152645729" sldId="259"/>
        </pc:sldMkLst>
      </pc:sldChg>
      <pc:sldChg chg="del">
        <pc:chgData name="Brandon Hurlburt" userId="84df7bca-707e-4218-bb62-e954eb38be97" providerId="ADAL" clId="{E530D219-DBC4-4FBB-91BF-3B0FB7DE4C68}" dt="2017-06-06T16:32:09.559" v="1" actId="2696"/>
        <pc:sldMkLst>
          <pc:docMk/>
          <pc:sldMk cId="1862875640" sldId="260"/>
        </pc:sldMkLst>
      </pc:sldChg>
      <pc:sldChg chg="del">
        <pc:chgData name="Brandon Hurlburt" userId="84df7bca-707e-4218-bb62-e954eb38be97" providerId="ADAL" clId="{E530D219-DBC4-4FBB-91BF-3B0FB7DE4C68}" dt="2017-06-06T16:32:09.445" v="0" actId="2696"/>
        <pc:sldMkLst>
          <pc:docMk/>
          <pc:sldMk cId="1597141723" sldId="261"/>
        </pc:sldMkLst>
      </pc:sldChg>
      <pc:sldChg chg="del">
        <pc:chgData name="Brandon Hurlburt" userId="84df7bca-707e-4218-bb62-e954eb38be97" providerId="ADAL" clId="{E530D219-DBC4-4FBB-91BF-3B0FB7DE4C68}" dt="2017-06-06T16:32:09.762" v="3" actId="2696"/>
        <pc:sldMkLst>
          <pc:docMk/>
          <pc:sldMk cId="956134158" sldId="264"/>
        </pc:sldMkLst>
      </pc:sldChg>
      <pc:sldChg chg="del">
        <pc:chgData name="Brandon Hurlburt" userId="84df7bca-707e-4218-bb62-e954eb38be97" providerId="ADAL" clId="{E530D219-DBC4-4FBB-91BF-3B0FB7DE4C68}" dt="2017-06-06T16:32:10.056" v="6" actId="2696"/>
        <pc:sldMkLst>
          <pc:docMk/>
          <pc:sldMk cId="707184680" sldId="265"/>
        </pc:sldMkLst>
      </pc:sldChg>
      <pc:sldChg chg="del">
        <pc:chgData name="Brandon Hurlburt" userId="84df7bca-707e-4218-bb62-e954eb38be97" providerId="ADAL" clId="{E530D219-DBC4-4FBB-91BF-3B0FB7DE4C68}" dt="2017-06-06T16:32:13.387" v="14" actId="2696"/>
        <pc:sldMkLst>
          <pc:docMk/>
          <pc:sldMk cId="1107484169" sldId="267"/>
        </pc:sldMkLst>
      </pc:sldChg>
      <pc:sldChg chg="del">
        <pc:chgData name="Brandon Hurlburt" userId="84df7bca-707e-4218-bb62-e954eb38be97" providerId="ADAL" clId="{E530D219-DBC4-4FBB-91BF-3B0FB7DE4C68}" dt="2017-06-06T16:32:09.925" v="4" actId="2696"/>
        <pc:sldMkLst>
          <pc:docMk/>
          <pc:sldMk cId="401473495" sldId="268"/>
        </pc:sldMkLst>
      </pc:sldChg>
      <pc:sldChg chg="del">
        <pc:chgData name="Brandon Hurlburt" userId="84df7bca-707e-4218-bb62-e954eb38be97" providerId="ADAL" clId="{E530D219-DBC4-4FBB-91BF-3B0FB7DE4C68}" dt="2017-06-06T16:32:10.115" v="7" actId="2696"/>
        <pc:sldMkLst>
          <pc:docMk/>
          <pc:sldMk cId="776532036" sldId="269"/>
        </pc:sldMkLst>
      </pc:sldChg>
      <pc:sldChg chg="del">
        <pc:chgData name="Brandon Hurlburt" userId="84df7bca-707e-4218-bb62-e954eb38be97" providerId="ADAL" clId="{E530D219-DBC4-4FBB-91BF-3B0FB7DE4C68}" dt="2017-06-06T16:32:09.673" v="2" actId="2696"/>
        <pc:sldMkLst>
          <pc:docMk/>
          <pc:sldMk cId="511702305" sldId="271"/>
        </pc:sldMkLst>
      </pc:sldChg>
      <pc:sldChg chg="del">
        <pc:chgData name="Brandon Hurlburt" userId="84df7bca-707e-4218-bb62-e954eb38be97" providerId="ADAL" clId="{E530D219-DBC4-4FBB-91BF-3B0FB7DE4C68}" dt="2017-06-06T16:32:13.051" v="11" actId="2696"/>
        <pc:sldMkLst>
          <pc:docMk/>
          <pc:sldMk cId="78012497" sldId="272"/>
        </pc:sldMkLst>
      </pc:sldChg>
      <pc:sldChg chg="del">
        <pc:chgData name="Brandon Hurlburt" userId="84df7bca-707e-4218-bb62-e954eb38be97" providerId="ADAL" clId="{E530D219-DBC4-4FBB-91BF-3B0FB7DE4C68}" dt="2017-06-06T16:32:13.124" v="12" actId="2696"/>
        <pc:sldMkLst>
          <pc:docMk/>
          <pc:sldMk cId="419914800" sldId="273"/>
        </pc:sldMkLst>
      </pc:sldChg>
      <pc:sldChg chg="del">
        <pc:chgData name="Brandon Hurlburt" userId="84df7bca-707e-4218-bb62-e954eb38be97" providerId="ADAL" clId="{E530D219-DBC4-4FBB-91BF-3B0FB7DE4C68}" dt="2017-06-06T16:32:13.245" v="13" actId="2696"/>
        <pc:sldMkLst>
          <pc:docMk/>
          <pc:sldMk cId="1820965014" sldId="274"/>
        </pc:sldMkLst>
      </pc:sldChg>
      <pc:sldChg chg="del">
        <pc:chgData name="Brandon Hurlburt" userId="84df7bca-707e-4218-bb62-e954eb38be97" providerId="ADAL" clId="{E530D219-DBC4-4FBB-91BF-3B0FB7DE4C68}" dt="2017-06-06T16:32:09.992" v="5" actId="2696"/>
        <pc:sldMkLst>
          <pc:docMk/>
          <pc:sldMk cId="1942481690" sldId="275"/>
        </pc:sldMkLst>
      </pc:sldChg>
      <pc:sldChg chg="del">
        <pc:chgData name="Brandon Hurlburt" userId="84df7bca-707e-4218-bb62-e954eb38be97" providerId="ADAL" clId="{E530D219-DBC4-4FBB-91BF-3B0FB7DE4C68}" dt="2017-06-06T16:32:16.170" v="20" actId="2696"/>
        <pc:sldMkLst>
          <pc:docMk/>
          <pc:sldMk cId="610515434" sldId="277"/>
        </pc:sldMkLst>
      </pc:sldChg>
      <pc:sldChg chg="del">
        <pc:chgData name="Brandon Hurlburt" userId="84df7bca-707e-4218-bb62-e954eb38be97" providerId="ADAL" clId="{E530D219-DBC4-4FBB-91BF-3B0FB7DE4C68}" dt="2017-06-06T16:32:15.708" v="18" actId="2696"/>
        <pc:sldMkLst>
          <pc:docMk/>
          <pc:sldMk cId="1456855549" sldId="280"/>
        </pc:sldMkLst>
      </pc:sldChg>
      <pc:sldChg chg="del">
        <pc:chgData name="Brandon Hurlburt" userId="84df7bca-707e-4218-bb62-e954eb38be97" providerId="ADAL" clId="{E530D219-DBC4-4FBB-91BF-3B0FB7DE4C68}" dt="2017-06-06T16:32:15.987" v="19" actId="2696"/>
        <pc:sldMkLst>
          <pc:docMk/>
          <pc:sldMk cId="3508266611" sldId="285"/>
        </pc:sldMkLst>
      </pc:sldChg>
      <pc:sldChg chg="del">
        <pc:chgData name="Brandon Hurlburt" userId="84df7bca-707e-4218-bb62-e954eb38be97" providerId="ADAL" clId="{E530D219-DBC4-4FBB-91BF-3B0FB7DE4C68}" dt="2017-06-06T16:32:12.946" v="10" actId="2696"/>
        <pc:sldMkLst>
          <pc:docMk/>
          <pc:sldMk cId="2976273044" sldId="286"/>
        </pc:sldMkLst>
      </pc:sldChg>
      <pc:sldChg chg="del">
        <pc:chgData name="Brandon Hurlburt" userId="84df7bca-707e-4218-bb62-e954eb38be97" providerId="ADAL" clId="{E530D219-DBC4-4FBB-91BF-3B0FB7DE4C68}" dt="2017-06-06T16:32:10.248" v="8" actId="2696"/>
        <pc:sldMkLst>
          <pc:docMk/>
          <pc:sldMk cId="2145397405" sldId="288"/>
        </pc:sldMkLst>
      </pc:sldChg>
      <pc:sldChg chg="del">
        <pc:chgData name="Brandon Hurlburt" userId="84df7bca-707e-4218-bb62-e954eb38be97" providerId="ADAL" clId="{E530D219-DBC4-4FBB-91BF-3B0FB7DE4C68}" dt="2017-06-06T16:32:15.523" v="17" actId="2696"/>
        <pc:sldMkLst>
          <pc:docMk/>
          <pc:sldMk cId="2803503014"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6/6/2017 9:34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6/6/2017 9:34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6.xml"/><Relationship Id="rId6" Type="http://schemas.openxmlformats.org/officeDocument/2006/relationships/slideMaster" Target="../slideMasters/slideMaster1.xml"/><Relationship Id="rId5" Type="http://schemas.openxmlformats.org/officeDocument/2006/relationships/customXml" Target="../../customXml/item15.xml"/><Relationship Id="rId4" Type="http://schemas.openxmlformats.org/officeDocument/2006/relationships/customXml" Target="../../customXml/item2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1.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3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8.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2.xml"/><Relationship Id="rId1" Type="http://schemas.openxmlformats.org/officeDocument/2006/relationships/customXml" Target="../../customXml/item35.xml"/><Relationship Id="rId6" Type="http://schemas.openxmlformats.org/officeDocument/2006/relationships/slideMaster" Target="../slideMasters/slideMaster1.xml"/><Relationship Id="rId5" Type="http://schemas.openxmlformats.org/officeDocument/2006/relationships/customXml" Target="../../customXml/item3.xml"/><Relationship Id="rId4" Type="http://schemas.openxmlformats.org/officeDocument/2006/relationships/customXml" Target="../../customXml/item29.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36.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4.xml"/><Relationship Id="rId4" Type="http://schemas.openxmlformats.org/officeDocument/2006/relationships/customXml" Target="../../customXml/item2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Introducing your bot to the real world</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www.projectmurphy.net/Images/he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437" y="2125661"/>
            <a:ext cx="28670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l diámetro de la Luna es de 3.476 km. El diámetro de la Tierra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37" y="1768474"/>
            <a:ext cx="3810000" cy="3810000"/>
          </a:xfrm>
          <a:prstGeom prst="rect">
            <a:avLst/>
          </a:prstGeom>
        </p:spPr>
      </p:pic>
    </p:spTree>
    <p:extLst>
      <p:ext uri="{BB962C8B-B14F-4D97-AF65-F5344CB8AC3E}">
        <p14:creationId xmlns:p14="http://schemas.microsoft.com/office/powerpoint/2010/main" val="5974332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your bot</a:t>
            </a:r>
          </a:p>
        </p:txBody>
      </p:sp>
      <p:sp>
        <p:nvSpPr>
          <p:cNvPr id="3" name="Text Placeholder 2"/>
          <p:cNvSpPr>
            <a:spLocks noGrp="1"/>
          </p:cNvSpPr>
          <p:nvPr>
            <p:ph type="body" sz="quarter" idx="10"/>
          </p:nvPr>
        </p:nvSpPr>
        <p:spPr>
          <a:xfrm>
            <a:off x="365760" y="1371600"/>
            <a:ext cx="11704320" cy="1391150"/>
          </a:xfrm>
        </p:spPr>
        <p:txBody>
          <a:bodyPr/>
          <a:lstStyle/>
          <a:p>
            <a:r>
              <a:rPr lang="en-US" dirty="0"/>
              <a:t>It's just a web application</a:t>
            </a:r>
          </a:p>
          <a:p>
            <a:r>
              <a:rPr lang="en-US" dirty="0"/>
              <a:t>Host it like any other web application</a:t>
            </a:r>
          </a:p>
          <a:p>
            <a:pPr lvl="1"/>
            <a:r>
              <a:rPr lang="en-US" dirty="0"/>
              <a:t>Must be accessible to the internet</a:t>
            </a:r>
          </a:p>
        </p:txBody>
      </p:sp>
    </p:spTree>
    <p:extLst>
      <p:ext uri="{BB962C8B-B14F-4D97-AF65-F5344CB8AC3E}">
        <p14:creationId xmlns:p14="http://schemas.microsoft.com/office/powerpoint/2010/main" val="1291366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your bot</a:t>
            </a:r>
          </a:p>
        </p:txBody>
      </p:sp>
      <p:sp>
        <p:nvSpPr>
          <p:cNvPr id="3" name="Text Placeholder 2"/>
          <p:cNvSpPr>
            <a:spLocks noGrp="1"/>
          </p:cNvSpPr>
          <p:nvPr>
            <p:ph type="body" sz="quarter" idx="10"/>
          </p:nvPr>
        </p:nvSpPr>
        <p:spPr>
          <a:xfrm>
            <a:off x="365760" y="1371600"/>
            <a:ext cx="11704320" cy="4068806"/>
          </a:xfrm>
        </p:spPr>
        <p:txBody>
          <a:bodyPr/>
          <a:lstStyle/>
          <a:p>
            <a:r>
              <a:rPr lang="en-US" dirty="0"/>
              <a:t>dev.botframework.com</a:t>
            </a:r>
          </a:p>
          <a:p>
            <a:endParaRPr lang="en-US" dirty="0"/>
          </a:p>
          <a:p>
            <a:r>
              <a:rPr lang="en-US" dirty="0"/>
              <a:t>Name and description</a:t>
            </a:r>
          </a:p>
          <a:p>
            <a:r>
              <a:rPr lang="en-US" dirty="0"/>
              <a:t>Messaging endpoint</a:t>
            </a:r>
          </a:p>
          <a:p>
            <a:pPr lvl="1"/>
            <a:r>
              <a:rPr lang="en-US" dirty="0"/>
              <a:t>Don't forget to end it with </a:t>
            </a:r>
            <a:r>
              <a:rPr lang="en-US" dirty="0" err="1"/>
              <a:t>api</a:t>
            </a:r>
            <a:r>
              <a:rPr lang="en-US" dirty="0"/>
              <a:t>/messages</a:t>
            </a:r>
          </a:p>
          <a:p>
            <a:r>
              <a:rPr lang="en-US" dirty="0"/>
              <a:t>App ID</a:t>
            </a:r>
          </a:p>
          <a:p>
            <a:pPr lvl="1"/>
            <a:r>
              <a:rPr lang="en-US" dirty="0"/>
              <a:t>Generated as part of the registration process</a:t>
            </a:r>
          </a:p>
          <a:p>
            <a:r>
              <a:rPr lang="en-US" dirty="0"/>
              <a:t>Publisher information</a:t>
            </a:r>
          </a:p>
          <a:p>
            <a:r>
              <a:rPr lang="en-US" dirty="0"/>
              <a:t>Terms of use and privacy statement</a:t>
            </a:r>
          </a:p>
        </p:txBody>
      </p:sp>
    </p:spTree>
    <p:extLst>
      <p:ext uri="{BB962C8B-B14F-4D97-AF65-F5344CB8AC3E}">
        <p14:creationId xmlns:p14="http://schemas.microsoft.com/office/powerpoint/2010/main" val="14338085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those IDs</a:t>
            </a:r>
          </a:p>
        </p:txBody>
      </p:sp>
      <p:sp>
        <p:nvSpPr>
          <p:cNvPr id="3" name="Text Placeholder 2"/>
          <p:cNvSpPr>
            <a:spLocks noGrp="1"/>
          </p:cNvSpPr>
          <p:nvPr>
            <p:ph type="body" sz="quarter" idx="10"/>
          </p:nvPr>
        </p:nvSpPr>
        <p:spPr>
          <a:xfrm>
            <a:off x="365760" y="1371600"/>
            <a:ext cx="11704320" cy="1391150"/>
          </a:xfrm>
        </p:spPr>
        <p:txBody>
          <a:bodyPr/>
          <a:lstStyle/>
          <a:p>
            <a:r>
              <a:rPr lang="en-US" dirty="0"/>
              <a:t>You will need those when you're ready to actually publish your bot</a:t>
            </a:r>
          </a:p>
          <a:p>
            <a:pPr lvl="1"/>
            <a:r>
              <a:rPr lang="en-US" dirty="0"/>
              <a:t>You don't need them when you're doing your initial development</a:t>
            </a:r>
          </a:p>
          <a:p>
            <a:r>
              <a:rPr lang="en-US" dirty="0"/>
              <a:t>Treat them like a password</a:t>
            </a:r>
          </a:p>
        </p:txBody>
      </p:sp>
    </p:spTree>
    <p:extLst>
      <p:ext uri="{BB962C8B-B14F-4D97-AF65-F5344CB8AC3E}">
        <p14:creationId xmlns:p14="http://schemas.microsoft.com/office/powerpoint/2010/main" val="38101963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Registering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57919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Deploying your bot</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1368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channels</a:t>
            </a:r>
          </a:p>
        </p:txBody>
      </p:sp>
    </p:spTree>
    <p:extLst>
      <p:ext uri="{BB962C8B-B14F-4D97-AF65-F5344CB8AC3E}">
        <p14:creationId xmlns:p14="http://schemas.microsoft.com/office/powerpoint/2010/main" val="2061571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369f9055-6b6c-48b9-9320-5df2d46c430a"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Control xmlns="http://schemas.microsoft.com/VisualStudio/2011/storyboarding/control">
  <Id Name="a2191c86-fc50-4add-948c-129f6b5a88d8"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d69996e1-3d61-4686-9b63-f1b855c596ab" Revision="1" Stencil="7276b9ef-3953-4dce-a89b-ed85f20b8b93"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2.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7.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0.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4.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5.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6.xml><?xml version="1.0" encoding="utf-8"?>
<ds:datastoreItem xmlns:ds="http://schemas.openxmlformats.org/officeDocument/2006/customXml" ds:itemID="{56FFDA9E-75D2-4BB0-8729-9BC2EB2EF3DD}">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27.xml><?xml version="1.0" encoding="utf-8"?>
<ds:datastoreItem xmlns:ds="http://schemas.openxmlformats.org/officeDocument/2006/customXml" ds:itemID="{85F42734-3EF3-4DAD-A48C-5DDC920E49FF}">
  <ds:schemaRefs>
    <ds:schemaRef ds:uri="http://schemas.microsoft.com/sharepoint/v3/contenttype/forms"/>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xml><?xml version="1.0" encoding="utf-8"?>
<ds:datastoreItem xmlns:ds="http://schemas.openxmlformats.org/officeDocument/2006/customXml" ds:itemID="{E52C897D-4F37-4955-AC18-24BE362AC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DB44C591-B968-4EF1-B789-A7A98B83F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2F36FA67-40FE-4466-A057-621879D4E404}">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6.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AF2845C-D0BC-48D0-98DC-9FAC088B0D80}">
  <ds:schemaRefs>
    <ds:schemaRef ds:uri="http://schemas.microsoft.com/sharepoint/v3/contenttype/forms"/>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2242</TotalTime>
  <Words>105</Words>
  <Application>Microsoft Office PowerPoint</Application>
  <PresentationFormat>Custom</PresentationFormat>
  <Paragraphs>22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Light</vt:lpstr>
      <vt:lpstr>Wingdings</vt:lpstr>
      <vt:lpstr>WHITE TEMPLATE</vt:lpstr>
      <vt:lpstr>Introducing your bot to the real world</vt:lpstr>
      <vt:lpstr>PowerPoint Presentation</vt:lpstr>
      <vt:lpstr>Hosting your bot</vt:lpstr>
      <vt:lpstr>Registering your bot</vt:lpstr>
      <vt:lpstr>About those IDs</vt:lpstr>
      <vt:lpstr>Registering your bot</vt:lpstr>
      <vt:lpstr>Deploying your bot</vt:lpstr>
      <vt:lpstr>Adding channels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209</cp:revision>
  <dcterms:created xsi:type="dcterms:W3CDTF">2015-06-04T21:40:17Z</dcterms:created>
  <dcterms:modified xsi:type="dcterms:W3CDTF">2017-06-06T16:39:59Z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