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7"/>
  </p:notesMasterIdLst>
  <p:handoutMasterIdLst>
    <p:handoutMasterId r:id="rId58"/>
  </p:handoutMasterIdLst>
  <p:sldIdLst>
    <p:sldId id="283" r:id="rId35"/>
    <p:sldId id="298" r:id="rId36"/>
    <p:sldId id="290" r:id="rId37"/>
    <p:sldId id="293" r:id="rId38"/>
    <p:sldId id="291" r:id="rId39"/>
    <p:sldId id="294" r:id="rId40"/>
    <p:sldId id="295" r:id="rId41"/>
    <p:sldId id="297" r:id="rId42"/>
    <p:sldId id="302" r:id="rId43"/>
    <p:sldId id="296" r:id="rId44"/>
    <p:sldId id="301" r:id="rId45"/>
    <p:sldId id="309" r:id="rId46"/>
    <p:sldId id="300" r:id="rId47"/>
    <p:sldId id="292" r:id="rId48"/>
    <p:sldId id="299" r:id="rId49"/>
    <p:sldId id="303" r:id="rId50"/>
    <p:sldId id="304" r:id="rId51"/>
    <p:sldId id="305" r:id="rId52"/>
    <p:sldId id="306" r:id="rId53"/>
    <p:sldId id="307" r:id="rId54"/>
    <p:sldId id="308"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296"/>
            <p14:sldId id="301"/>
            <p14:sldId id="309"/>
            <p14:sldId id="300"/>
            <p14:sldId id="292"/>
            <p14:sldId id="299"/>
            <p14:sldId id="303"/>
            <p14:sldId id="304"/>
            <p14:sldId id="305"/>
            <p14:sldId id="306"/>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83333" autoAdjust="0"/>
  </p:normalViewPr>
  <p:slideViewPr>
    <p:cSldViewPr>
      <p:cViewPr varScale="1">
        <p:scale>
          <a:sx n="89" d="100"/>
          <a:sy n="89" d="100"/>
        </p:scale>
        <p:origin x="1242"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10:37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10:37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bot-framework/bot-design-first-interaction"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2591" y="5422925"/>
            <a:ext cx="12009437" cy="1960537"/>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Guide the user</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Channels often offer specialized menus, quick actions, etc.</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Help the user </a:t>
            </a:r>
            <a:r>
              <a:rPr kumimoji="0" lang="en-US" sz="2000" b="0" i="0" u="sng" strike="noStrike" kern="0" cap="none" spc="0" normalizeH="0" baseline="0" noProof="0" dirty="0">
                <a:ln>
                  <a:noFill/>
                </a:ln>
                <a:effectLst/>
                <a:uLnTx/>
                <a:uFillTx/>
                <a:latin typeface="Segoe UI Semilight"/>
                <a:ea typeface="+mn-ea"/>
                <a:cs typeface="+mn-cs"/>
              </a:rPr>
              <a:t>discover</a:t>
            </a:r>
            <a:r>
              <a:rPr kumimoji="0" lang="en-US" sz="2000" b="0" i="0" u="none" strike="noStrike" kern="0" cap="none" spc="0" normalizeH="0" baseline="0" noProof="0" dirty="0">
                <a:ln>
                  <a:noFill/>
                </a:ln>
                <a:effectLst/>
                <a:uLnTx/>
                <a:uFillTx/>
                <a:latin typeface="Segoe UI Semilight"/>
                <a:ea typeface="+mn-ea"/>
                <a:cs typeface="+mn-cs"/>
              </a:rPr>
              <a:t> what your bot can do</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effectLst/>
                <a:uLnTx/>
                <a:uFillTx/>
                <a:latin typeface="Segoe UI Semilight"/>
                <a:ea typeface="+mn-ea"/>
                <a:cs typeface="+mn-cs"/>
                <a:hlinkClick r:id="rId3"/>
              </a:rPr>
              <a:t>Read more</a:t>
            </a:r>
            <a:endParaRPr kumimoji="0" lang="en-US" sz="1800" b="0" i="0" u="none" strike="noStrike" kern="0" cap="none" spc="0" normalizeH="0" baseline="0" noProof="0" dirty="0">
              <a:ln>
                <a:noFill/>
              </a:ln>
              <a:effectLst/>
              <a:uLnTx/>
              <a:uFillTx/>
              <a:latin typeface="Segoe UI Semilight"/>
              <a:ea typeface="+mn-ea"/>
              <a:cs typeface="+mn-cs"/>
            </a:endParaRPr>
          </a:p>
          <a:p>
            <a:pPr marL="342900" marR="0" lvl="1"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2212</TotalTime>
  <Words>968</Words>
  <Application>Microsoft Office PowerPoint</Application>
  <PresentationFormat>Custom</PresentationFormat>
  <Paragraphs>154</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Guiding the user</vt:lpstr>
      <vt:lpstr>Dialogs</vt:lpstr>
      <vt:lpstr>PowerPoint Presentation</vt:lpstr>
      <vt:lpstr>Dialog stack</vt:lpstr>
      <vt:lpstr>PowerPoint Presentation</vt:lpstr>
      <vt:lpstr>Providing help</vt:lpstr>
      <vt:lpstr>Bots are more than just text interfaces</vt:lpstr>
      <vt:lpstr>Built-in card types</vt:lpstr>
      <vt:lpstr>PowerPoint Presentation</vt:lpstr>
      <vt:lpstr>Filling the middle ground</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213</cp:revision>
  <dcterms:created xsi:type="dcterms:W3CDTF">2015-06-04T21:40:17Z</dcterms:created>
  <dcterms:modified xsi:type="dcterms:W3CDTF">2017-06-12T17:41:02Z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