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webextensions/webextension1.xml" ContentType="application/vnd.ms-office.webextension+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6"/>
  </p:sldMasterIdLst>
  <p:notesMasterIdLst>
    <p:notesMasterId r:id="rId21"/>
  </p:notesMasterIdLst>
  <p:handoutMasterIdLst>
    <p:handoutMasterId r:id="rId22"/>
  </p:handoutMasterIdLst>
  <p:sldIdLst>
    <p:sldId id="274" r:id="rId7"/>
    <p:sldId id="275" r:id="rId8"/>
    <p:sldId id="276" r:id="rId9"/>
    <p:sldId id="277" r:id="rId10"/>
    <p:sldId id="278" r:id="rId11"/>
    <p:sldId id="279" r:id="rId12"/>
    <p:sldId id="280" r:id="rId13"/>
    <p:sldId id="281" r:id="rId14"/>
    <p:sldId id="282" r:id="rId15"/>
    <p:sldId id="283" r:id="rId16"/>
    <p:sldId id="284" r:id="rId17"/>
    <p:sldId id="285" r:id="rId18"/>
    <p:sldId id="286" r:id="rId19"/>
    <p:sldId id="287" r:id="rId20"/>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86"/>
    <p:restoredTop sz="94636"/>
  </p:normalViewPr>
  <p:slideViewPr>
    <p:cSldViewPr snapToGrid="0" snapToObjects="1">
      <p:cViewPr varScale="1">
        <p:scale>
          <a:sx n="97" d="100"/>
          <a:sy n="97" d="100"/>
        </p:scale>
        <p:origin x="75" y="180"/>
      </p:cViewPr>
      <p:guideLst/>
    </p:cSldViewPr>
  </p:slideViewPr>
  <p:notesTextViewPr>
    <p:cViewPr>
      <p:scale>
        <a:sx n="1" d="1"/>
        <a:sy n="1" d="1"/>
      </p:scale>
      <p:origin x="0" y="0"/>
    </p:cViewPr>
  </p:notesTextViewPr>
  <p:notesViewPr>
    <p:cSldViewPr snapToGrid="0" snapToObjects="1">
      <p:cViewPr varScale="1">
        <p:scale>
          <a:sx n="132" d="100"/>
          <a:sy n="132" d="100"/>
        </p:scale>
        <p:origin x="4832" y="1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handoutMaster" Target="handoutMasters/handoutMaster1.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D897D883-E832-2346-B587-08DF6348E263}" type="datetimeFigureOut">
              <a:rPr lang="en-US"/>
              <a:pPr>
                <a:defRPr/>
              </a:pPr>
              <a:t>6/20/2017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23671D5D-06CF-5645-A757-A4BD242A259B}"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78641AB-8896-2D4C-9DF8-5173B215ED2A}" type="datetimeFigureOut">
              <a:rPr lang="en-US"/>
              <a:pPr>
                <a:defRPr/>
              </a:pPr>
              <a:t>6/20/2017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AF10E134-862A-8E4B-A266-49476BE2FDF7}"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customXml" Target="../../customXml/item3.xml"/><Relationship Id="rId7" Type="http://schemas.openxmlformats.org/officeDocument/2006/relationships/image" Target="../media/image11.png"/><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Master" Target="../slideMasters/slideMaster1.xml"/><Relationship Id="rId5" Type="http://schemas.openxmlformats.org/officeDocument/2006/relationships/customXml" Target="../../customXml/item5.xml"/><Relationship Id="rId4" Type="http://schemas.openxmlformats.org/officeDocument/2006/relationships/customXml" Target="../../customXml/item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8.png"/><Relationship Id="rId4"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8.png"/><Relationship Id="rId4"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9.pn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9.pn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Light">
    <p:bg>
      <p:bgPr>
        <a:solidFill>
          <a:schemeClr val="tx1"/>
        </a:solidFill>
        <a:effectLst/>
      </p:bgPr>
    </p:bg>
    <p:spTree>
      <p:nvGrpSpPr>
        <p:cNvPr id="1" name=""/>
        <p:cNvGrpSpPr/>
        <p:nvPr/>
      </p:nvGrpSpPr>
      <p:grpSpPr>
        <a:xfrm>
          <a:off x="0" y="0"/>
          <a:ext cx="0" cy="0"/>
          <a:chOff x="0" y="0"/>
          <a:chExt cx="0" cy="0"/>
        </a:xfrm>
      </p:grpSpPr>
      <p:pic>
        <p:nvPicPr>
          <p:cNvPr id="4"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22290" y="163513"/>
            <a:ext cx="11563319" cy="650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7"/>
          <p:cNvGrpSpPr>
            <a:grpSpLocks/>
          </p:cNvGrpSpPr>
          <p:nvPr/>
        </p:nvGrpSpPr>
        <p:grpSpPr bwMode="auto">
          <a:xfrm>
            <a:off x="0" y="2027238"/>
            <a:ext cx="650875" cy="3146425"/>
            <a:chOff x="-1" y="2026594"/>
            <a:chExt cx="650125" cy="3147353"/>
          </a:xfrm>
        </p:grpSpPr>
        <p:grpSp>
          <p:nvGrpSpPr>
            <p:cNvPr id="6" name="Group 8"/>
            <p:cNvGrpSpPr>
              <a:grpSpLocks/>
            </p:cNvGrpSpPr>
            <p:nvPr/>
          </p:nvGrpSpPr>
          <p:grpSpPr bwMode="auto">
            <a:xfrm>
              <a:off x="-1" y="2026594"/>
              <a:ext cx="422565" cy="449708"/>
              <a:chOff x="-3559241" y="1808385"/>
              <a:chExt cx="3808622" cy="449708"/>
            </a:xfrm>
          </p:grpSpPr>
          <p:pic>
            <p:nvPicPr>
              <p:cNvPr id="16" name="Picture 18"/>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804542" y="204170"/>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9"/>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804542" y="53686"/>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 name="Group 9"/>
            <p:cNvGrpSpPr>
              <a:grpSpLocks/>
            </p:cNvGrpSpPr>
            <p:nvPr/>
          </p:nvGrpSpPr>
          <p:grpSpPr bwMode="auto">
            <a:xfrm>
              <a:off x="0" y="3085737"/>
              <a:ext cx="390448" cy="449708"/>
              <a:chOff x="-3559241" y="1808385"/>
              <a:chExt cx="3808622" cy="449708"/>
            </a:xfrm>
          </p:grpSpPr>
          <p:pic>
            <p:nvPicPr>
              <p:cNvPr id="14" name="Picture 16"/>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804542" y="204170"/>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7"/>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804542" y="53686"/>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 name="Group 10"/>
            <p:cNvGrpSpPr>
              <a:grpSpLocks/>
            </p:cNvGrpSpPr>
            <p:nvPr/>
          </p:nvGrpSpPr>
          <p:grpSpPr bwMode="auto">
            <a:xfrm>
              <a:off x="0" y="4370567"/>
              <a:ext cx="390448" cy="449708"/>
              <a:chOff x="-3559241" y="1808385"/>
              <a:chExt cx="3808622" cy="449708"/>
            </a:xfrm>
          </p:grpSpPr>
          <p:pic>
            <p:nvPicPr>
              <p:cNvPr id="12" name="Picture 14"/>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804542" y="204170"/>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5"/>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804542" y="53686"/>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9" name="Picture 1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3989" y="4386547"/>
              <a:ext cx="393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6424" y="2041038"/>
              <a:ext cx="393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3509" y="3104099"/>
              <a:ext cx="393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8" name="Group 20"/>
          <p:cNvGrpSpPr>
            <a:grpSpLocks/>
          </p:cNvGrpSpPr>
          <p:nvPr/>
        </p:nvGrpSpPr>
        <p:grpSpPr bwMode="auto">
          <a:xfrm>
            <a:off x="11796713" y="3035300"/>
            <a:ext cx="395287" cy="1133475"/>
            <a:chOff x="11796807" y="3034654"/>
            <a:chExt cx="395194" cy="1134351"/>
          </a:xfrm>
        </p:grpSpPr>
        <p:grpSp>
          <p:nvGrpSpPr>
            <p:cNvPr id="19" name="Group 21"/>
            <p:cNvGrpSpPr>
              <a:grpSpLocks/>
            </p:cNvGrpSpPr>
            <p:nvPr/>
          </p:nvGrpSpPr>
          <p:grpSpPr bwMode="auto">
            <a:xfrm>
              <a:off x="11883857" y="3034654"/>
              <a:ext cx="308144" cy="1006457"/>
              <a:chOff x="11429363" y="3034654"/>
              <a:chExt cx="3808622" cy="1006457"/>
            </a:xfrm>
          </p:grpSpPr>
          <p:pic>
            <p:nvPicPr>
              <p:cNvPr id="23" name="Picture 25"/>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3184062" y="1987188"/>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6"/>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3184062" y="1631134"/>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27"/>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3184062" y="1279955"/>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0" name="Picture 2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796807" y="3156574"/>
              <a:ext cx="156533" cy="313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796807" y="3500146"/>
              <a:ext cx="156533" cy="313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796807" y="3855939"/>
              <a:ext cx="156533" cy="313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 name="Title 2"/>
          <p:cNvSpPr>
            <a:spLocks noGrp="1"/>
          </p:cNvSpPr>
          <p:nvPr>
            <p:ph type="title"/>
          </p:nvPr>
        </p:nvSpPr>
        <p:spPr>
          <a:xfrm>
            <a:off x="5913121" y="2924741"/>
            <a:ext cx="5162154" cy="621792"/>
          </a:xfrm>
        </p:spPr>
        <p:txBody>
          <a:bodyPr/>
          <a:lstStyle>
            <a:lvl1pPr algn="l">
              <a:defRPr sz="3600" b="1" i="0">
                <a:solidFill>
                  <a:schemeClr val="bg1"/>
                </a:solidFill>
                <a:latin typeface="Segoe UI" charset="0"/>
                <a:ea typeface="Segoe UI" charset="0"/>
                <a:cs typeface="Segoe UI" charset="0"/>
              </a:defRPr>
            </a:lvl1pPr>
          </a:lstStyle>
          <a:p>
            <a:r>
              <a:rPr lang="en-US"/>
              <a:t>Click to edit Master title style</a:t>
            </a:r>
            <a:endParaRPr lang="en-US" dirty="0"/>
          </a:p>
        </p:txBody>
      </p:sp>
    </p:spTree>
    <p:extLst>
      <p:ext uri="{BB962C8B-B14F-4D97-AF65-F5344CB8AC3E}">
        <p14:creationId xmlns:p14="http://schemas.microsoft.com/office/powerpoint/2010/main" val="1125358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Full - No Fram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Content Placeholder 2"/>
          <p:cNvSpPr>
            <a:spLocks noGrp="1"/>
          </p:cNvSpPr>
          <p:nvPr>
            <p:ph idx="1"/>
          </p:nvPr>
        </p:nvSpPr>
        <p:spPr>
          <a:xfrm>
            <a:off x="838200" y="1889761"/>
            <a:ext cx="10515600" cy="37598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707EECEB-A6FD-AC4A-9972-1D10C65FFB79}" type="datetimeFigureOut">
              <a:rPr lang="en-US"/>
              <a:pPr>
                <a:defRPr/>
              </a:pPr>
              <a:t>6/20/2017</a:t>
            </a:fld>
            <a:endParaRPr lang="en-US"/>
          </a:p>
        </p:txBody>
      </p:sp>
      <p:sp>
        <p:nvSpPr>
          <p:cNvPr id="5" name="Footer Placeholder 4"/>
          <p:cNvSpPr>
            <a:spLocks noGrp="1"/>
          </p:cNvSpPr>
          <p:nvPr>
            <p:ph type="ftr" sz="quarter" idx="11"/>
          </p:nvPr>
        </p:nvSpPr>
        <p:spPr>
          <a:xfrm>
            <a:off x="4460875" y="6311900"/>
            <a:ext cx="34798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E2A9275-A87B-4F4F-86C9-E3A0D9D4E975}" type="slidenum">
              <a:rPr lang="en-US"/>
              <a:pPr>
                <a:defRPr/>
              </a:pPr>
              <a:t>‹#›</a:t>
            </a:fld>
            <a:endParaRPr lang="en-US"/>
          </a:p>
        </p:txBody>
      </p:sp>
    </p:spTree>
    <p:extLst>
      <p:ext uri="{BB962C8B-B14F-4D97-AF65-F5344CB8AC3E}">
        <p14:creationId xmlns:p14="http://schemas.microsoft.com/office/powerpoint/2010/main" val="337587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xercise Title Slid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5" name="Title 2"/>
          <p:cNvSpPr>
            <a:spLocks noGrp="1"/>
          </p:cNvSpPr>
          <p:nvPr>
            <p:ph type="title"/>
          </p:nvPr>
        </p:nvSpPr>
        <p:spPr>
          <a:xfrm>
            <a:off x="1473201" y="5812745"/>
            <a:ext cx="5162154" cy="425495"/>
          </a:xfrm>
        </p:spPr>
        <p:txBody>
          <a:bodyPr/>
          <a:lstStyle>
            <a:lvl1pPr algn="l">
              <a:defRPr sz="28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874684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93C181E-2CCB-1648-859B-565FFE95E762}" type="datetimeFigureOut">
              <a:rPr lang="en-US"/>
              <a:pPr>
                <a:defRPr/>
              </a:pPr>
              <a:t>6/20/2017</a:t>
            </a:fld>
            <a:endParaRPr lang="en-US"/>
          </a:p>
        </p:txBody>
      </p:sp>
      <p:sp>
        <p:nvSpPr>
          <p:cNvPr id="3" name="Footer Placeholder 4"/>
          <p:cNvSpPr>
            <a:spLocks noGrp="1"/>
          </p:cNvSpPr>
          <p:nvPr>
            <p:ph type="ftr" sz="quarter" idx="11"/>
          </p:nvPr>
        </p:nvSpPr>
        <p:spPr>
          <a:xfrm>
            <a:off x="4460875" y="6311900"/>
            <a:ext cx="3479800" cy="365125"/>
          </a:xfrm>
          <a:prstGeom prst="rect">
            <a:avLst/>
          </a:prstGeom>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70DAF617-737C-3A48-A4FC-42D360812145}" type="slidenum">
              <a:rPr lang="en-US"/>
              <a:pPr>
                <a:defRPr/>
              </a:pPr>
              <a:t>‹#›</a:t>
            </a:fld>
            <a:endParaRPr lang="en-US"/>
          </a:p>
        </p:txBody>
      </p:sp>
    </p:spTree>
    <p:extLst>
      <p:ext uri="{BB962C8B-B14F-4D97-AF65-F5344CB8AC3E}">
        <p14:creationId xmlns:p14="http://schemas.microsoft.com/office/powerpoint/2010/main" val="4243676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43941" y="6023859"/>
            <a:ext cx="2238697" cy="365780"/>
          </a:xfrm>
          <a:prstGeom prst="rect">
            <a:avLst/>
          </a:prstGeom>
        </p:spPr>
      </p:pic>
      <p:sp>
        <p:nvSpPr>
          <p:cNvPr id="2" name="Rectangle 1"/>
          <p:cNvSpPr/>
          <p:nvPr userDrawn="1"/>
        </p:nvSpPr>
        <p:spPr bwMode="auto">
          <a:xfrm>
            <a:off x="8635870" y="0"/>
            <a:ext cx="3556129" cy="6858000"/>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69239" y="2720520"/>
            <a:ext cx="8270507" cy="896552"/>
          </a:xfrm>
          <a:noFill/>
        </p:spPr>
        <p:txBody>
          <a:bodyPr lIns="91440" tIns="91440" rIns="91440" bIns="91440">
            <a:noAutofit/>
          </a:bodyPr>
          <a:lstStyle>
            <a:lvl1pPr marL="0" indent="0">
              <a:spcBef>
                <a:spcPts val="0"/>
              </a:spcBef>
              <a:buNone/>
              <a:defRPr sz="2745"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69238" y="1644658"/>
            <a:ext cx="8270507" cy="1075862"/>
          </a:xfrm>
          <a:noFill/>
        </p:spPr>
        <p:txBody>
          <a:bodyPr lIns="91440" tIns="91440" rIns="91440" bIns="91440" anchor="t" anchorCtr="0"/>
          <a:lstStyle>
            <a:lvl1pPr>
              <a:defRPr sz="5882" spc="-78" baseline="0">
                <a:solidFill>
                  <a:schemeClr val="bg1"/>
                </a:solidFill>
              </a:defRPr>
            </a:lvl1pPr>
          </a:lstStyle>
          <a:p>
            <a:r>
              <a:rPr lang="en-US" dirty="0"/>
              <a:t>Presentation title</a:t>
            </a:r>
          </a:p>
        </p:txBody>
      </p:sp>
      <p:grpSp>
        <p:nvGrpSpPr>
          <p:cNvPr id="49" name="Group 48"/>
          <p:cNvGrpSpPr/>
          <p:nvPr userDrawn="1"/>
        </p:nvGrpSpPr>
        <p:grpSpPr>
          <a:xfrm>
            <a:off x="9076073" y="1662045"/>
            <a:ext cx="2750426" cy="3533909"/>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3901683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58570" y="1344828"/>
            <a:ext cx="11474238" cy="1624291"/>
          </a:xfrm>
        </p:spPr>
        <p:txBody>
          <a:bodyPr>
            <a:spAutoFit/>
          </a:bodyPr>
          <a:lstStyle>
            <a:lvl1pPr marL="0" indent="0">
              <a:spcBef>
                <a:spcPts val="588"/>
              </a:spcBef>
              <a:buNone/>
              <a:defRPr sz="2745" spc="-29" baseline="0">
                <a:solidFill>
                  <a:srgbClr val="0072C6"/>
                </a:solidFill>
                <a:latin typeface="+mj-lt"/>
              </a:defRPr>
            </a:lvl1pPr>
            <a:lvl2pPr marL="0" indent="0">
              <a:spcBef>
                <a:spcPts val="588"/>
              </a:spcBef>
              <a:buFontTx/>
              <a:buNone/>
              <a:defRPr sz="1961"/>
            </a:lvl2pPr>
            <a:lvl3pPr marL="224097" indent="0">
              <a:spcBef>
                <a:spcPts val="588"/>
              </a:spcBef>
              <a:buNone/>
              <a:defRPr/>
            </a:lvl3pPr>
            <a:lvl4pPr marL="448193" indent="0">
              <a:spcBef>
                <a:spcPts val="588"/>
              </a:spcBef>
              <a:buNone/>
              <a:defRPr/>
            </a:lvl4pPr>
            <a:lvl5pPr marL="672290" indent="0">
              <a:spcBef>
                <a:spcPts val="588"/>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058443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sz="7058" spc="-98"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69240" y="3877276"/>
            <a:ext cx="9860674" cy="778565"/>
          </a:xfrm>
          <a:noFill/>
        </p:spPr>
        <p:txBody>
          <a:bodyPr lIns="182880" tIns="146304" rIns="182880" bIns="146304">
            <a:spAutoFit/>
          </a:bodyPr>
          <a:lstStyle>
            <a:lvl1pPr marL="0" indent="0">
              <a:spcBef>
                <a:spcPts val="0"/>
              </a:spcBef>
              <a:buNone/>
              <a:defRPr sz="3529"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8614070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43940" y="5446242"/>
            <a:ext cx="11474238" cy="935484"/>
          </a:xfrm>
          <a:prstGeom prst="rect">
            <a:avLst/>
          </a:prstGeom>
          <a:noFill/>
          <a:ln w="12700">
            <a:noFill/>
            <a:miter lim="800000"/>
            <a:headEnd type="none" w="sm" len="sm"/>
            <a:tailEnd type="none" w="sm" len="sm"/>
          </a:ln>
          <a:effectLst/>
        </p:spPr>
        <p:txBody>
          <a:bodyPr vert="horz" wrap="square" lIns="89642" tIns="89642" rIns="89642" bIns="89642" numCol="1" anchor="t" anchorCtr="0" compatLnSpc="1">
            <a:prstTxWarp prst="textNoShape">
              <a:avLst/>
            </a:prstTxWarp>
            <a:spAutoFit/>
          </a:bodyPr>
          <a:lstStyle/>
          <a:p>
            <a:pPr defTabSz="913924" eaLnBrk="0" hangingPunct="0"/>
            <a:r>
              <a:rPr lang="en-US" sz="98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13924" eaLnBrk="0" hangingPunct="0"/>
            <a:r>
              <a:rPr lang="en-US" sz="98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5"/>
          </a:xfrm>
          <a:prstGeom prst="rect">
            <a:avLst/>
          </a:prstGeom>
        </p:spPr>
      </p:pic>
    </p:spTree>
    <p:extLst>
      <p:ext uri="{BB962C8B-B14F-4D97-AF65-F5344CB8AC3E}">
        <p14:creationId xmlns:p14="http://schemas.microsoft.com/office/powerpoint/2010/main" val="350342640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Dark">
    <p:bg>
      <p:bgPr>
        <a:solidFill>
          <a:schemeClr val="tx1"/>
        </a:solidFill>
        <a:effectLst/>
      </p:bgPr>
    </p:bg>
    <p:spTree>
      <p:nvGrpSpPr>
        <p:cNvPr id="1" name=""/>
        <p:cNvGrpSpPr/>
        <p:nvPr/>
      </p:nvGrpSpPr>
      <p:grpSpPr>
        <a:xfrm>
          <a:off x="0" y="0"/>
          <a:ext cx="0" cy="0"/>
          <a:chOff x="0" y="0"/>
          <a:chExt cx="0" cy="0"/>
        </a:xfrm>
      </p:grpSpPr>
      <p:pic>
        <p:nvPicPr>
          <p:cNvPr id="3"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2275" y="163513"/>
            <a:ext cx="11563350" cy="650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Group 7"/>
          <p:cNvGrpSpPr>
            <a:grpSpLocks/>
          </p:cNvGrpSpPr>
          <p:nvPr/>
        </p:nvGrpSpPr>
        <p:grpSpPr bwMode="auto">
          <a:xfrm>
            <a:off x="0" y="2027238"/>
            <a:ext cx="650875" cy="3146425"/>
            <a:chOff x="-1" y="2026594"/>
            <a:chExt cx="650125" cy="3147353"/>
          </a:xfrm>
        </p:grpSpPr>
        <p:grpSp>
          <p:nvGrpSpPr>
            <p:cNvPr id="5" name="Group 8"/>
            <p:cNvGrpSpPr>
              <a:grpSpLocks/>
            </p:cNvGrpSpPr>
            <p:nvPr/>
          </p:nvGrpSpPr>
          <p:grpSpPr bwMode="auto">
            <a:xfrm>
              <a:off x="-1" y="2026594"/>
              <a:ext cx="422565" cy="449708"/>
              <a:chOff x="-3559241" y="1808385"/>
              <a:chExt cx="3808622" cy="449708"/>
            </a:xfrm>
          </p:grpSpPr>
          <p:pic>
            <p:nvPicPr>
              <p:cNvPr id="15" name="Picture 18"/>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804542" y="204170"/>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9"/>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804542" y="53686"/>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 name="Group 9"/>
            <p:cNvGrpSpPr>
              <a:grpSpLocks/>
            </p:cNvGrpSpPr>
            <p:nvPr/>
          </p:nvGrpSpPr>
          <p:grpSpPr bwMode="auto">
            <a:xfrm>
              <a:off x="0" y="3085737"/>
              <a:ext cx="390448" cy="449708"/>
              <a:chOff x="-3559241" y="1808385"/>
              <a:chExt cx="3808622" cy="449708"/>
            </a:xfrm>
          </p:grpSpPr>
          <p:pic>
            <p:nvPicPr>
              <p:cNvPr id="13" name="Picture 16"/>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804542" y="204170"/>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7"/>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804542" y="53686"/>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 name="Group 10"/>
            <p:cNvGrpSpPr>
              <a:grpSpLocks/>
            </p:cNvGrpSpPr>
            <p:nvPr/>
          </p:nvGrpSpPr>
          <p:grpSpPr bwMode="auto">
            <a:xfrm>
              <a:off x="0" y="4370567"/>
              <a:ext cx="390448" cy="449708"/>
              <a:chOff x="-3559241" y="1808385"/>
              <a:chExt cx="3808622" cy="449708"/>
            </a:xfrm>
          </p:grpSpPr>
          <p:pic>
            <p:nvPicPr>
              <p:cNvPr id="11" name="Picture 14"/>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804542" y="204170"/>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5"/>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804542" y="53686"/>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8" name="Picture 1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3989" y="4386547"/>
              <a:ext cx="393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6424" y="2041038"/>
              <a:ext cx="393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3509" y="3104099"/>
              <a:ext cx="393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7" name="Group 20"/>
          <p:cNvGrpSpPr>
            <a:grpSpLocks/>
          </p:cNvGrpSpPr>
          <p:nvPr/>
        </p:nvGrpSpPr>
        <p:grpSpPr bwMode="auto">
          <a:xfrm>
            <a:off x="11796713" y="3035300"/>
            <a:ext cx="395287" cy="1133475"/>
            <a:chOff x="11796807" y="3034654"/>
            <a:chExt cx="395194" cy="1134351"/>
          </a:xfrm>
        </p:grpSpPr>
        <p:grpSp>
          <p:nvGrpSpPr>
            <p:cNvPr id="18" name="Group 21"/>
            <p:cNvGrpSpPr>
              <a:grpSpLocks/>
            </p:cNvGrpSpPr>
            <p:nvPr/>
          </p:nvGrpSpPr>
          <p:grpSpPr bwMode="auto">
            <a:xfrm>
              <a:off x="11883857" y="3034654"/>
              <a:ext cx="308144" cy="1006457"/>
              <a:chOff x="11429363" y="3034654"/>
              <a:chExt cx="3808622" cy="1006457"/>
            </a:xfrm>
          </p:grpSpPr>
          <p:pic>
            <p:nvPicPr>
              <p:cNvPr id="22" name="Picture 25"/>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3184062" y="1987188"/>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26"/>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3184062" y="1631134"/>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7"/>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3184062" y="1279955"/>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9" name="Picture 2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796807" y="3156574"/>
              <a:ext cx="156533" cy="313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796807" y="3500146"/>
              <a:ext cx="156533" cy="313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796807" y="3855939"/>
              <a:ext cx="156533" cy="313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0" name="Title 49"/>
          <p:cNvSpPr>
            <a:spLocks noGrp="1"/>
          </p:cNvSpPr>
          <p:nvPr>
            <p:ph type="title"/>
          </p:nvPr>
        </p:nvSpPr>
        <p:spPr>
          <a:xfrm>
            <a:off x="1316736" y="5738646"/>
            <a:ext cx="9750974" cy="621792"/>
          </a:xfrm>
        </p:spPr>
        <p:txBody>
          <a:bodyPr/>
          <a:lstStyle>
            <a:lvl1pPr algn="ctr">
              <a:defRPr sz="28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017813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Feature Slid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904875" y="1169988"/>
            <a:ext cx="10421938" cy="3973512"/>
          </a:xfrm>
          <a:prstGeom prst="rect">
            <a:avLst/>
          </a:prstGeom>
          <a:solidFill>
            <a:schemeClr val="tx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5" name="Picture 6"/>
          <p:cNvPicPr>
            <a:picLocks noChangeAspect="1"/>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6046788" y="-3540125"/>
            <a:ext cx="190500" cy="949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p:cNvPicPr>
            <a:picLocks noChangeAspect="1"/>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6045994" y="411957"/>
            <a:ext cx="192087" cy="949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838200" y="1304925"/>
            <a:ext cx="192088"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128713"/>
            <a:ext cx="915988"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0"/>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38200" y="4884738"/>
            <a:ext cx="915988"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1"/>
          <p:cNvPicPr>
            <a:picLocks/>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10800000">
            <a:off x="4213225" y="-3175"/>
            <a:ext cx="236538"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2"/>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161631" y="972344"/>
            <a:ext cx="1444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3"/>
          <p:cNvPicPr>
            <a:picLocks/>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10800000">
            <a:off x="9043988" y="5207000"/>
            <a:ext cx="241300"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4"/>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11229975" y="1308100"/>
            <a:ext cx="190500" cy="371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5"/>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0501313" y="1125538"/>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6"/>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0501313" y="4884738"/>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7"/>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8982869" y="5090319"/>
            <a:ext cx="1444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524000" y="1579076"/>
            <a:ext cx="9144000" cy="1546066"/>
          </a:xfrm>
        </p:spPr>
        <p:txBody>
          <a:bodyPr anchor="b">
            <a:normAutofit/>
          </a:bodyPr>
          <a:lstStyle>
            <a:lvl1pPr algn="ctr">
              <a:defRPr sz="3000">
                <a:solidFill>
                  <a:schemeClr val="accent2"/>
                </a:solidFill>
              </a:defRPr>
            </a:lvl1pPr>
          </a:lstStyle>
          <a:p>
            <a:r>
              <a:rPr lang="en-US"/>
              <a:t>Click to edit Master title style</a:t>
            </a:r>
            <a:endParaRPr lang="en-US" dirty="0"/>
          </a:p>
        </p:txBody>
      </p:sp>
      <p:sp>
        <p:nvSpPr>
          <p:cNvPr id="3" name="Subtitle 2"/>
          <p:cNvSpPr>
            <a:spLocks noGrp="1"/>
          </p:cNvSpPr>
          <p:nvPr>
            <p:ph type="subTitle" idx="1"/>
          </p:nvPr>
        </p:nvSpPr>
        <p:spPr>
          <a:xfrm>
            <a:off x="1524000" y="3216582"/>
            <a:ext cx="9144000" cy="1701479"/>
          </a:xfrm>
        </p:spPr>
        <p:txBody>
          <a:bodyPr>
            <a:normAutofit/>
          </a:bodyPr>
          <a:lstStyle>
            <a:lvl1pPr marL="0" indent="0" algn="ctr">
              <a:buNone/>
              <a:defRPr sz="2000" b="0" i="0">
                <a:latin typeface="Segoe UI Light" charset="0"/>
                <a:ea typeface="Segoe UI Light" charset="0"/>
                <a:cs typeface="Segoe UI Light"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7" name="Date Placeholder 3"/>
          <p:cNvSpPr>
            <a:spLocks noGrp="1"/>
          </p:cNvSpPr>
          <p:nvPr>
            <p:ph type="dt" sz="half" idx="10"/>
          </p:nvPr>
        </p:nvSpPr>
        <p:spPr/>
        <p:txBody>
          <a:bodyPr/>
          <a:lstStyle>
            <a:lvl1pPr>
              <a:defRPr/>
            </a:lvl1pPr>
          </a:lstStyle>
          <a:p>
            <a:pPr>
              <a:defRPr/>
            </a:pPr>
            <a:fld id="{EE00B89C-A2D2-0C48-B89A-BBA03FD09ABE}" type="datetimeFigureOut">
              <a:rPr lang="en-US"/>
              <a:pPr>
                <a:defRPr/>
              </a:pPr>
              <a:t>6/20/2017</a:t>
            </a:fld>
            <a:endParaRPr lang="en-US"/>
          </a:p>
        </p:txBody>
      </p:sp>
      <p:sp>
        <p:nvSpPr>
          <p:cNvPr id="18" name="Footer Placeholder 4"/>
          <p:cNvSpPr>
            <a:spLocks noGrp="1"/>
          </p:cNvSpPr>
          <p:nvPr>
            <p:ph type="ftr" sz="quarter" idx="11"/>
          </p:nvPr>
        </p:nvSpPr>
        <p:spPr>
          <a:xfrm>
            <a:off x="4460875" y="6311900"/>
            <a:ext cx="3479800" cy="365125"/>
          </a:xfrm>
          <a:prstGeom prst="rect">
            <a:avLst/>
          </a:prstGeom>
        </p:spPr>
        <p:txBody>
          <a:bodyPr/>
          <a:lstStyle>
            <a:lvl1pPr>
              <a:defRPr/>
            </a:lvl1pPr>
          </a:lstStyle>
          <a:p>
            <a:pPr>
              <a:defRPr/>
            </a:pPr>
            <a:endParaRPr lang="en-US"/>
          </a:p>
        </p:txBody>
      </p:sp>
      <p:sp>
        <p:nvSpPr>
          <p:cNvPr id="19" name="Slide Number Placeholder 5"/>
          <p:cNvSpPr>
            <a:spLocks noGrp="1"/>
          </p:cNvSpPr>
          <p:nvPr>
            <p:ph type="sldNum" sz="quarter" idx="12"/>
          </p:nvPr>
        </p:nvSpPr>
        <p:spPr/>
        <p:txBody>
          <a:bodyPr/>
          <a:lstStyle>
            <a:lvl1pPr>
              <a:defRPr/>
            </a:lvl1pPr>
          </a:lstStyle>
          <a:p>
            <a:pPr>
              <a:defRPr/>
            </a:pPr>
            <a:fld id="{6CCF8CCE-4664-5242-A317-5F077014AAFB}" type="slidenum">
              <a:rPr lang="en-US"/>
              <a:pPr>
                <a:defRPr/>
              </a:pPr>
              <a:t>‹#›</a:t>
            </a:fld>
            <a:endParaRPr lang="en-US"/>
          </a:p>
        </p:txBody>
      </p:sp>
    </p:spTree>
    <p:extLst>
      <p:ext uri="{BB962C8B-B14F-4D97-AF65-F5344CB8AC3E}">
        <p14:creationId xmlns:p14="http://schemas.microsoft.com/office/powerpoint/2010/main" val="1686985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s - with Titles">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grpSp>
        <p:nvGrpSpPr>
          <p:cNvPr id="7" name="Group 6"/>
          <p:cNvGrpSpPr>
            <a:grpSpLocks/>
          </p:cNvGrpSpPr>
          <p:nvPr/>
        </p:nvGrpSpPr>
        <p:grpSpPr bwMode="auto">
          <a:xfrm>
            <a:off x="904875" y="1987550"/>
            <a:ext cx="10407650" cy="3916363"/>
            <a:chOff x="904568" y="1929607"/>
            <a:chExt cx="10407957" cy="3973512"/>
          </a:xfrm>
        </p:grpSpPr>
        <p:sp>
          <p:nvSpPr>
            <p:cNvPr id="8" name="Rectangle 7"/>
            <p:cNvSpPr/>
            <p:nvPr/>
          </p:nvSpPr>
          <p:spPr>
            <a:xfrm>
              <a:off x="904568" y="1929607"/>
              <a:ext cx="5057924" cy="3973512"/>
            </a:xfrm>
            <a:prstGeom prst="rect">
              <a:avLst/>
            </a:prstGeom>
            <a:solidFill>
              <a:schemeClr val="tx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6254601" y="1929607"/>
              <a:ext cx="5057924" cy="3973512"/>
            </a:xfrm>
            <a:prstGeom prst="rect">
              <a:avLst/>
            </a:prstGeom>
            <a:solidFill>
              <a:schemeClr val="tx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 name="Picture 9"/>
          <p:cNvPicPr>
            <a:picLocks noChangeAspect="1"/>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3428207" y="-242094"/>
            <a:ext cx="185738" cy="441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0"/>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3174206" y="3782220"/>
            <a:ext cx="193675" cy="427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1"/>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6199188" y="2060575"/>
            <a:ext cx="192087"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2"/>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5853113" y="2060575"/>
            <a:ext cx="192087"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0"/>
          <p:cNvPicPr>
            <a:picLocks noChangeAspect="1"/>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8695532" y="-242094"/>
            <a:ext cx="185738" cy="441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119688" y="5649913"/>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119688" y="1884363"/>
            <a:ext cx="9159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3"/>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8562181" y="3782220"/>
            <a:ext cx="193675" cy="427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4"/>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154738" y="5640388"/>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5"/>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154738" y="1884363"/>
            <a:ext cx="9159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1" name="Group 16"/>
          <p:cNvGrpSpPr>
            <a:grpSpLocks/>
          </p:cNvGrpSpPr>
          <p:nvPr/>
        </p:nvGrpSpPr>
        <p:grpSpPr bwMode="auto">
          <a:xfrm>
            <a:off x="14288" y="2871788"/>
            <a:ext cx="877887" cy="371475"/>
            <a:chOff x="23967" y="2871758"/>
            <a:chExt cx="877868" cy="370945"/>
          </a:xfrm>
        </p:grpSpPr>
        <p:pic>
          <p:nvPicPr>
            <p:cNvPr id="22" name="Picture 17"/>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297068" y="2598657"/>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18"/>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57292" y="2953617"/>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 name="Group 19"/>
          <p:cNvGrpSpPr>
            <a:grpSpLocks/>
          </p:cNvGrpSpPr>
          <p:nvPr/>
        </p:nvGrpSpPr>
        <p:grpSpPr bwMode="auto">
          <a:xfrm>
            <a:off x="14288" y="4210050"/>
            <a:ext cx="877887" cy="369888"/>
            <a:chOff x="23967" y="4209784"/>
            <a:chExt cx="877868" cy="370945"/>
          </a:xfrm>
        </p:grpSpPr>
        <p:pic>
          <p:nvPicPr>
            <p:cNvPr id="25" name="Picture 20"/>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297068" y="3936683"/>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21"/>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57292" y="4291643"/>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 name="Group 22"/>
          <p:cNvGrpSpPr>
            <a:grpSpLocks/>
          </p:cNvGrpSpPr>
          <p:nvPr/>
        </p:nvGrpSpPr>
        <p:grpSpPr bwMode="auto">
          <a:xfrm>
            <a:off x="11315700" y="2871788"/>
            <a:ext cx="876300" cy="382587"/>
            <a:chOff x="11314970" y="2871758"/>
            <a:chExt cx="877030" cy="383257"/>
          </a:xfrm>
        </p:grpSpPr>
        <p:pic>
          <p:nvPicPr>
            <p:cNvPr id="28" name="Picture 23"/>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1314970" y="2965929"/>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24"/>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1682337" y="2598657"/>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0" name="Group 25"/>
          <p:cNvGrpSpPr>
            <a:grpSpLocks/>
          </p:cNvGrpSpPr>
          <p:nvPr/>
        </p:nvGrpSpPr>
        <p:grpSpPr bwMode="auto">
          <a:xfrm>
            <a:off x="11312525" y="4210050"/>
            <a:ext cx="879475" cy="384175"/>
            <a:chOff x="11311874" y="4209784"/>
            <a:chExt cx="880126" cy="384199"/>
          </a:xfrm>
        </p:grpSpPr>
        <p:pic>
          <p:nvPicPr>
            <p:cNvPr id="31" name="Picture 26"/>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1311874" y="4304897"/>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27"/>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1682337" y="3936683"/>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3" name="Picture 28"/>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11229975" y="2060575"/>
            <a:ext cx="190500"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2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501313" y="5649913"/>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30"/>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838200" y="2060575"/>
            <a:ext cx="192088"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31"/>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08038" y="1884363"/>
            <a:ext cx="9159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3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501313" y="1884363"/>
            <a:ext cx="9159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33"/>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08038" y="5640388"/>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Placeholder 2"/>
          <p:cNvSpPr>
            <a:spLocks noGrp="1"/>
          </p:cNvSpPr>
          <p:nvPr>
            <p:ph type="body" idx="1"/>
          </p:nvPr>
        </p:nvSpPr>
        <p:spPr>
          <a:xfrm>
            <a:off x="1193801" y="2220913"/>
            <a:ext cx="4495798" cy="435990"/>
          </a:xfrm>
        </p:spPr>
        <p:txBody>
          <a:bodyPr/>
          <a:lstStyle>
            <a:lvl1pPr marL="0" indent="0">
              <a:buNone/>
              <a:defRPr sz="2400" b="1" i="0">
                <a:latin typeface="Segoe UI Semibold" charset="0"/>
                <a:ea typeface="Segoe UI Semibold" charset="0"/>
                <a:cs typeface="Segoe UI Semibold"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6543392" y="2220913"/>
            <a:ext cx="4500880" cy="435990"/>
          </a:xfrm>
        </p:spPr>
        <p:txBody>
          <a:bodyPr/>
          <a:lstStyle>
            <a:lvl1pPr marL="0" indent="0">
              <a:buNone/>
              <a:defRPr sz="2400" b="1" i="0">
                <a:latin typeface="Segoe UI Semibold" charset="0"/>
                <a:ea typeface="Segoe UI Semibold" charset="0"/>
                <a:cs typeface="Segoe UI Semibold"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itle 1"/>
          <p:cNvSpPr>
            <a:spLocks noGrp="1"/>
          </p:cNvSpPr>
          <p:nvPr>
            <p:ph type="title"/>
          </p:nvPr>
        </p:nvSpPr>
        <p:spPr>
          <a:xfrm>
            <a:off x="838200" y="1046163"/>
            <a:ext cx="10515600" cy="644525"/>
          </a:xfrm>
        </p:spPr>
        <p:txBody>
          <a:bodyPr/>
          <a:lstStyle/>
          <a:p>
            <a:r>
              <a:rPr lang="en-US"/>
              <a:t>Click to edit Master title style</a:t>
            </a:r>
          </a:p>
        </p:txBody>
      </p:sp>
      <p:sp>
        <p:nvSpPr>
          <p:cNvPr id="40" name="Content Placeholder 2"/>
          <p:cNvSpPr>
            <a:spLocks noGrp="1"/>
          </p:cNvSpPr>
          <p:nvPr>
            <p:ph idx="13"/>
          </p:nvPr>
        </p:nvSpPr>
        <p:spPr>
          <a:xfrm>
            <a:off x="1188720" y="2757488"/>
            <a:ext cx="4500880" cy="28921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Content Placeholder 2"/>
          <p:cNvSpPr>
            <a:spLocks noGrp="1"/>
          </p:cNvSpPr>
          <p:nvPr>
            <p:ph idx="14"/>
          </p:nvPr>
        </p:nvSpPr>
        <p:spPr>
          <a:xfrm>
            <a:off x="6543392" y="2757488"/>
            <a:ext cx="4500880" cy="28921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Date Placeholder 3"/>
          <p:cNvSpPr>
            <a:spLocks noGrp="1"/>
          </p:cNvSpPr>
          <p:nvPr>
            <p:ph type="dt" sz="half" idx="15"/>
          </p:nvPr>
        </p:nvSpPr>
        <p:spPr/>
        <p:txBody>
          <a:bodyPr/>
          <a:lstStyle>
            <a:lvl1pPr>
              <a:defRPr/>
            </a:lvl1pPr>
          </a:lstStyle>
          <a:p>
            <a:pPr>
              <a:defRPr/>
            </a:pPr>
            <a:fld id="{32949C46-F98E-A340-8894-26864F16CACC}" type="datetimeFigureOut">
              <a:rPr lang="en-US"/>
              <a:pPr>
                <a:defRPr/>
              </a:pPr>
              <a:t>6/20/2017</a:t>
            </a:fld>
            <a:endParaRPr lang="en-US"/>
          </a:p>
        </p:txBody>
      </p:sp>
      <p:sp>
        <p:nvSpPr>
          <p:cNvPr id="42" name="Footer Placeholder 4"/>
          <p:cNvSpPr>
            <a:spLocks noGrp="1"/>
          </p:cNvSpPr>
          <p:nvPr>
            <p:ph type="ftr" sz="quarter" idx="16"/>
          </p:nvPr>
        </p:nvSpPr>
        <p:spPr>
          <a:xfrm>
            <a:off x="4460875" y="6311900"/>
            <a:ext cx="3479800" cy="365125"/>
          </a:xfrm>
          <a:prstGeom prst="rect">
            <a:avLst/>
          </a:prstGeom>
        </p:spPr>
        <p:txBody>
          <a:bodyPr/>
          <a:lstStyle>
            <a:lvl1pPr>
              <a:defRPr/>
            </a:lvl1pPr>
          </a:lstStyle>
          <a:p>
            <a:pPr>
              <a:defRPr/>
            </a:pPr>
            <a:endParaRPr lang="en-US"/>
          </a:p>
        </p:txBody>
      </p:sp>
      <p:sp>
        <p:nvSpPr>
          <p:cNvPr id="43" name="Slide Number Placeholder 5"/>
          <p:cNvSpPr>
            <a:spLocks noGrp="1"/>
          </p:cNvSpPr>
          <p:nvPr>
            <p:ph type="sldNum" sz="quarter" idx="17"/>
          </p:nvPr>
        </p:nvSpPr>
        <p:spPr/>
        <p:txBody>
          <a:bodyPr/>
          <a:lstStyle>
            <a:lvl1pPr>
              <a:defRPr/>
            </a:lvl1pPr>
          </a:lstStyle>
          <a:p>
            <a:pPr>
              <a:defRPr/>
            </a:pPr>
            <a:fld id="{7D2C5B0E-51BA-FB4E-8CB5-7DFC8BE02D5F}" type="slidenum">
              <a:rPr lang="en-US"/>
              <a:pPr>
                <a:defRPr/>
              </a:pPr>
              <a:t>‹#›</a:t>
            </a:fld>
            <a:endParaRPr lang="en-US"/>
          </a:p>
        </p:txBody>
      </p:sp>
    </p:spTree>
    <p:extLst>
      <p:ext uri="{BB962C8B-B14F-4D97-AF65-F5344CB8AC3E}">
        <p14:creationId xmlns:p14="http://schemas.microsoft.com/office/powerpoint/2010/main" val="2089316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s - No Titl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grpSp>
        <p:nvGrpSpPr>
          <p:cNvPr id="5" name="Group 6"/>
          <p:cNvGrpSpPr>
            <a:grpSpLocks/>
          </p:cNvGrpSpPr>
          <p:nvPr/>
        </p:nvGrpSpPr>
        <p:grpSpPr bwMode="auto">
          <a:xfrm>
            <a:off x="904875" y="1987550"/>
            <a:ext cx="10407650" cy="3916363"/>
            <a:chOff x="904568" y="1929607"/>
            <a:chExt cx="10407957" cy="3973512"/>
          </a:xfrm>
        </p:grpSpPr>
        <p:sp>
          <p:nvSpPr>
            <p:cNvPr id="6" name="Rectangle 5"/>
            <p:cNvSpPr/>
            <p:nvPr/>
          </p:nvSpPr>
          <p:spPr>
            <a:xfrm>
              <a:off x="904568" y="1929607"/>
              <a:ext cx="5057924" cy="3973512"/>
            </a:xfrm>
            <a:prstGeom prst="rect">
              <a:avLst/>
            </a:prstGeom>
            <a:solidFill>
              <a:schemeClr val="tx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6254601" y="1929607"/>
              <a:ext cx="5057924" cy="3973512"/>
            </a:xfrm>
            <a:prstGeom prst="rect">
              <a:avLst/>
            </a:prstGeom>
            <a:solidFill>
              <a:schemeClr val="tx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8" name="Picture 6"/>
          <p:cNvPicPr>
            <a:picLocks noChangeAspect="1"/>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3428207" y="-242094"/>
            <a:ext cx="185738" cy="441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7"/>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3174206" y="3782220"/>
            <a:ext cx="193675" cy="427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8"/>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6199188" y="2060575"/>
            <a:ext cx="192087"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9"/>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5853113" y="2060575"/>
            <a:ext cx="192087"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0"/>
          <p:cNvPicPr>
            <a:picLocks noChangeAspect="1"/>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8695532" y="-242094"/>
            <a:ext cx="185738" cy="441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119688" y="5649913"/>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119688" y="1884363"/>
            <a:ext cx="9159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3"/>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8562181" y="3782220"/>
            <a:ext cx="193675" cy="427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4"/>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154738" y="5640388"/>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5"/>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154738" y="1884363"/>
            <a:ext cx="9159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 name="Group 16"/>
          <p:cNvGrpSpPr>
            <a:grpSpLocks/>
          </p:cNvGrpSpPr>
          <p:nvPr/>
        </p:nvGrpSpPr>
        <p:grpSpPr bwMode="auto">
          <a:xfrm>
            <a:off x="14288" y="2871788"/>
            <a:ext cx="877887" cy="371475"/>
            <a:chOff x="23967" y="2871758"/>
            <a:chExt cx="877868" cy="370945"/>
          </a:xfrm>
        </p:grpSpPr>
        <p:pic>
          <p:nvPicPr>
            <p:cNvPr id="19" name="Picture 17"/>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297068" y="2598657"/>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8"/>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57292" y="2953617"/>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 name="Group 19"/>
          <p:cNvGrpSpPr>
            <a:grpSpLocks/>
          </p:cNvGrpSpPr>
          <p:nvPr/>
        </p:nvGrpSpPr>
        <p:grpSpPr bwMode="auto">
          <a:xfrm>
            <a:off x="14288" y="4210050"/>
            <a:ext cx="877887" cy="369888"/>
            <a:chOff x="23967" y="4209784"/>
            <a:chExt cx="877868" cy="370945"/>
          </a:xfrm>
        </p:grpSpPr>
        <p:pic>
          <p:nvPicPr>
            <p:cNvPr id="22" name="Picture 20"/>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297068" y="3936683"/>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21"/>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57292" y="4291643"/>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 name="Group 22"/>
          <p:cNvGrpSpPr>
            <a:grpSpLocks/>
          </p:cNvGrpSpPr>
          <p:nvPr/>
        </p:nvGrpSpPr>
        <p:grpSpPr bwMode="auto">
          <a:xfrm>
            <a:off x="11315700" y="2871788"/>
            <a:ext cx="876300" cy="382587"/>
            <a:chOff x="11314970" y="2871758"/>
            <a:chExt cx="877030" cy="383257"/>
          </a:xfrm>
        </p:grpSpPr>
        <p:pic>
          <p:nvPicPr>
            <p:cNvPr id="25" name="Picture 23"/>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1314970" y="2965929"/>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24"/>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1682337" y="2598657"/>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8" name="Group 25"/>
          <p:cNvGrpSpPr>
            <a:grpSpLocks/>
          </p:cNvGrpSpPr>
          <p:nvPr/>
        </p:nvGrpSpPr>
        <p:grpSpPr bwMode="auto">
          <a:xfrm>
            <a:off x="11312525" y="4210050"/>
            <a:ext cx="879475" cy="384175"/>
            <a:chOff x="11311874" y="4209784"/>
            <a:chExt cx="880126" cy="384199"/>
          </a:xfrm>
        </p:grpSpPr>
        <p:pic>
          <p:nvPicPr>
            <p:cNvPr id="29" name="Picture 26"/>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1311874" y="4304897"/>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27"/>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1682337" y="3936683"/>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1" name="Picture 28"/>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11229975" y="2060575"/>
            <a:ext cx="190500"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2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501313" y="5649913"/>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30"/>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838200" y="2060575"/>
            <a:ext cx="192088"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31"/>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08038" y="1884363"/>
            <a:ext cx="9159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3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501313" y="1884363"/>
            <a:ext cx="9159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33"/>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08038" y="5640388"/>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p>
        </p:txBody>
      </p:sp>
      <p:sp>
        <p:nvSpPr>
          <p:cNvPr id="27" name="Content Placeholder 2"/>
          <p:cNvSpPr>
            <a:spLocks noGrp="1"/>
          </p:cNvSpPr>
          <p:nvPr>
            <p:ph idx="1"/>
          </p:nvPr>
        </p:nvSpPr>
        <p:spPr>
          <a:xfrm>
            <a:off x="1188720" y="2226789"/>
            <a:ext cx="4500880" cy="3422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1" name="Content Placeholder 2"/>
          <p:cNvSpPr>
            <a:spLocks noGrp="1"/>
          </p:cNvSpPr>
          <p:nvPr>
            <p:ph idx="13"/>
          </p:nvPr>
        </p:nvSpPr>
        <p:spPr>
          <a:xfrm>
            <a:off x="6543392" y="2226789"/>
            <a:ext cx="4500880" cy="3422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7" name="Date Placeholder 4"/>
          <p:cNvSpPr>
            <a:spLocks noGrp="1"/>
          </p:cNvSpPr>
          <p:nvPr>
            <p:ph type="dt" sz="half" idx="14"/>
          </p:nvPr>
        </p:nvSpPr>
        <p:spPr/>
        <p:txBody>
          <a:bodyPr/>
          <a:lstStyle>
            <a:lvl1pPr>
              <a:defRPr/>
            </a:lvl1pPr>
          </a:lstStyle>
          <a:p>
            <a:pPr>
              <a:defRPr/>
            </a:pPr>
            <a:fld id="{EC5D4109-1062-604A-900D-26C085D93973}" type="datetimeFigureOut">
              <a:rPr lang="en-US"/>
              <a:pPr>
                <a:defRPr/>
              </a:pPr>
              <a:t>6/20/2017</a:t>
            </a:fld>
            <a:endParaRPr lang="en-US"/>
          </a:p>
        </p:txBody>
      </p:sp>
      <p:sp>
        <p:nvSpPr>
          <p:cNvPr id="38" name="Footer Placeholder 5"/>
          <p:cNvSpPr>
            <a:spLocks noGrp="1"/>
          </p:cNvSpPr>
          <p:nvPr>
            <p:ph type="ftr" sz="quarter" idx="15"/>
          </p:nvPr>
        </p:nvSpPr>
        <p:spPr>
          <a:xfrm>
            <a:off x="4460875" y="6311900"/>
            <a:ext cx="3479800" cy="365125"/>
          </a:xfrm>
          <a:prstGeom prst="rect">
            <a:avLst/>
          </a:prstGeom>
        </p:spPr>
        <p:txBody>
          <a:bodyPr/>
          <a:lstStyle>
            <a:lvl1pPr>
              <a:defRPr/>
            </a:lvl1pPr>
          </a:lstStyle>
          <a:p>
            <a:pPr>
              <a:defRPr/>
            </a:pPr>
            <a:endParaRPr lang="en-US"/>
          </a:p>
        </p:txBody>
      </p:sp>
      <p:sp>
        <p:nvSpPr>
          <p:cNvPr id="39" name="Slide Number Placeholder 6"/>
          <p:cNvSpPr>
            <a:spLocks noGrp="1"/>
          </p:cNvSpPr>
          <p:nvPr>
            <p:ph type="sldNum" sz="quarter" idx="16"/>
          </p:nvPr>
        </p:nvSpPr>
        <p:spPr/>
        <p:txBody>
          <a:bodyPr/>
          <a:lstStyle>
            <a:lvl1pPr>
              <a:defRPr/>
            </a:lvl1pPr>
          </a:lstStyle>
          <a:p>
            <a:pPr>
              <a:defRPr/>
            </a:pPr>
            <a:fld id="{856DEB39-A660-ED43-8E91-D7A8E061C3B0}" type="slidenum">
              <a:rPr lang="en-US"/>
              <a:pPr>
                <a:defRPr/>
              </a:pPr>
              <a:t>‹#›</a:t>
            </a:fld>
            <a:endParaRPr lang="en-US"/>
          </a:p>
        </p:txBody>
      </p:sp>
    </p:spTree>
    <p:extLst>
      <p:ext uri="{BB962C8B-B14F-4D97-AF65-F5344CB8AC3E}">
        <p14:creationId xmlns:p14="http://schemas.microsoft.com/office/powerpoint/2010/main" val="1644160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Fram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a:xfrm>
            <a:off x="5151438" y="1046163"/>
            <a:ext cx="6161087" cy="4857750"/>
          </a:xfrm>
          <a:prstGeom prst="rect">
            <a:avLst/>
          </a:prstGeom>
          <a:solidFill>
            <a:schemeClr val="tx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6" name="Group 6"/>
          <p:cNvGrpSpPr>
            <a:grpSpLocks/>
          </p:cNvGrpSpPr>
          <p:nvPr/>
        </p:nvGrpSpPr>
        <p:grpSpPr bwMode="auto">
          <a:xfrm>
            <a:off x="11315700" y="2871788"/>
            <a:ext cx="876300" cy="382587"/>
            <a:chOff x="11314970" y="2871758"/>
            <a:chExt cx="877030" cy="383257"/>
          </a:xfrm>
        </p:grpSpPr>
        <p:pic>
          <p:nvPicPr>
            <p:cNvPr id="7"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314970" y="2965929"/>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8"/>
            <p:cNvPicPr>
              <a:picLocks noChangeAspect="1"/>
            </p:cNvPicPr>
            <p:nvPr/>
          </p:nvPicPr>
          <p:blipFill>
            <a:blip r:embed="rId4">
              <a:extLst>
                <a:ext uri="{28A0092B-C50C-407E-A947-70E740481C1C}">
                  <a14:useLocalDpi xmlns:a14="http://schemas.microsoft.com/office/drawing/2010/main" val="0"/>
                </a:ext>
              </a:extLst>
            </a:blip>
            <a:srcRect l="-121597" t="7014" r="-5" b="25398"/>
            <a:stretch>
              <a:fillRect/>
            </a:stretch>
          </p:blipFill>
          <p:spPr bwMode="auto">
            <a:xfrm rot="5400000">
              <a:off x="11682337" y="2598657"/>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 name="Group 10"/>
          <p:cNvGrpSpPr>
            <a:grpSpLocks/>
          </p:cNvGrpSpPr>
          <p:nvPr/>
        </p:nvGrpSpPr>
        <p:grpSpPr bwMode="auto">
          <a:xfrm>
            <a:off x="11312525" y="4210050"/>
            <a:ext cx="879475" cy="384175"/>
            <a:chOff x="11311874" y="4209784"/>
            <a:chExt cx="880126" cy="384199"/>
          </a:xfrm>
        </p:grpSpPr>
        <p:pic>
          <p:nvPicPr>
            <p:cNvPr id="12" name="Picture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311874" y="4304897"/>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rcRect l="-121597" t="7014" r="-5" b="25398"/>
            <a:stretch>
              <a:fillRect/>
            </a:stretch>
          </p:blipFill>
          <p:spPr bwMode="auto">
            <a:xfrm rot="5400000">
              <a:off x="11682337" y="3936683"/>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4" name="Picture 13"/>
          <p:cNvPicPr>
            <a:picLocks/>
          </p:cNvPicPr>
          <p:nvPr/>
        </p:nvPicPr>
        <p:blipFill>
          <a:blip r:embed="rId4">
            <a:extLst>
              <a:ext uri="{28A0092B-C50C-407E-A947-70E740481C1C}">
                <a14:useLocalDpi xmlns:a14="http://schemas.microsoft.com/office/drawing/2010/main" val="0"/>
              </a:ext>
            </a:extLst>
          </a:blip>
          <a:srcRect l="-18770" r="-58070"/>
          <a:stretch>
            <a:fillRect/>
          </a:stretch>
        </p:blipFill>
        <p:spPr bwMode="auto">
          <a:xfrm>
            <a:off x="11229975" y="1201738"/>
            <a:ext cx="190500" cy="454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p:cNvPicPr>
            <a:picLocks/>
          </p:cNvPicPr>
          <p:nvPr/>
        </p:nvPicPr>
        <p:blipFill>
          <a:blip r:embed="rId4">
            <a:extLst>
              <a:ext uri="{28A0092B-C50C-407E-A947-70E740481C1C}">
                <a14:useLocalDpi xmlns:a14="http://schemas.microsoft.com/office/drawing/2010/main" val="0"/>
              </a:ext>
            </a:extLst>
          </a:blip>
          <a:srcRect l="-18770" r="-58070"/>
          <a:stretch>
            <a:fillRect/>
          </a:stretch>
        </p:blipFill>
        <p:spPr bwMode="auto">
          <a:xfrm rot="5400000">
            <a:off x="8212931" y="-1650206"/>
            <a:ext cx="187325" cy="537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5"/>
          <p:cNvPicPr>
            <a:picLocks/>
          </p:cNvPicPr>
          <p:nvPr/>
        </p:nvPicPr>
        <p:blipFill>
          <a:blip r:embed="rId4">
            <a:extLst>
              <a:ext uri="{28A0092B-C50C-407E-A947-70E740481C1C}">
                <a14:useLocalDpi xmlns:a14="http://schemas.microsoft.com/office/drawing/2010/main" val="0"/>
              </a:ext>
            </a:extLst>
          </a:blip>
          <a:srcRect l="-18770" r="-58070"/>
          <a:stretch>
            <a:fillRect/>
          </a:stretch>
        </p:blipFill>
        <p:spPr bwMode="auto">
          <a:xfrm rot="5400000">
            <a:off x="8212931" y="3202782"/>
            <a:ext cx="187325" cy="537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p:cNvPicPr>
            <a:picLocks/>
          </p:cNvPicPr>
          <p:nvPr/>
        </p:nvPicPr>
        <p:blipFill>
          <a:blip r:embed="rId4">
            <a:extLst>
              <a:ext uri="{28A0092B-C50C-407E-A947-70E740481C1C}">
                <a14:useLocalDpi xmlns:a14="http://schemas.microsoft.com/office/drawing/2010/main" val="0"/>
              </a:ext>
            </a:extLst>
          </a:blip>
          <a:srcRect l="-18770" r="-58070"/>
          <a:stretch>
            <a:fillRect/>
          </a:stretch>
        </p:blipFill>
        <p:spPr bwMode="auto">
          <a:xfrm>
            <a:off x="5060950" y="1130300"/>
            <a:ext cx="192088" cy="454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501313" y="5649913"/>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8"/>
          <p:cNvPicPr>
            <a:picLocks/>
          </p:cNvPicPr>
          <p:nvPr/>
        </p:nvPicPr>
        <p:blipFill>
          <a:blip r:embed="rId6">
            <a:extLst>
              <a:ext uri="{28A0092B-C50C-407E-A947-70E740481C1C}">
                <a14:useLocalDpi xmlns:a14="http://schemas.microsoft.com/office/drawing/2010/main" val="0"/>
              </a:ext>
            </a:extLst>
          </a:blip>
          <a:srcRect/>
          <a:stretch>
            <a:fillRect/>
          </a:stretch>
        </p:blipFill>
        <p:spPr bwMode="auto">
          <a:xfrm>
            <a:off x="10501313" y="925513"/>
            <a:ext cx="919162"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9"/>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032375" y="5640388"/>
            <a:ext cx="915988"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0"/>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5032375" y="925513"/>
            <a:ext cx="915988"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Picture Placeholder 2"/>
          <p:cNvSpPr>
            <a:spLocks noGrp="1"/>
          </p:cNvSpPr>
          <p:nvPr>
            <p:ph type="pic" idx="1"/>
          </p:nvPr>
        </p:nvSpPr>
        <p:spPr>
          <a:xfrm>
            <a:off x="5253038" y="1122310"/>
            <a:ext cx="5937289" cy="4627069"/>
          </a:xfrm>
        </p:spPr>
        <p:txBody>
          <a:bodyPr rtlCol="0" anchor="ctr">
            <a:normAutofit/>
          </a:bodyPr>
          <a:lstStyle>
            <a:lvl1pPr marL="0" indent="0" algn="l">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endParaRPr lang="en-US" noProof="0" dirty="0"/>
          </a:p>
        </p:txBody>
      </p:sp>
      <p:sp>
        <p:nvSpPr>
          <p:cNvPr id="8" name="Title Placeholder 1"/>
          <p:cNvSpPr>
            <a:spLocks noGrp="1"/>
          </p:cNvSpPr>
          <p:nvPr>
            <p:ph type="title"/>
          </p:nvPr>
        </p:nvSpPr>
        <p:spPr>
          <a:xfrm>
            <a:off x="838200" y="1046479"/>
            <a:ext cx="3933825" cy="1293597"/>
          </a:xfrm>
          <a:prstGeom prst="rect">
            <a:avLst/>
          </a:prstGeom>
        </p:spPr>
        <p:txBody>
          <a:bodyPr rtlCol="0">
            <a:normAutofit/>
          </a:bodyPr>
          <a:lstStyle/>
          <a:p>
            <a:r>
              <a:rPr lang="en-US"/>
              <a:t>Click to edit Master title style</a:t>
            </a:r>
            <a:endParaRPr lang="en-US" dirty="0"/>
          </a:p>
        </p:txBody>
      </p:sp>
      <p:sp>
        <p:nvSpPr>
          <p:cNvPr id="9" name="Text Placeholder 3"/>
          <p:cNvSpPr>
            <a:spLocks noGrp="1"/>
          </p:cNvSpPr>
          <p:nvPr>
            <p:ph type="body" sz="half" idx="2"/>
          </p:nvPr>
        </p:nvSpPr>
        <p:spPr>
          <a:xfrm>
            <a:off x="839788" y="2448560"/>
            <a:ext cx="3932237" cy="3420428"/>
          </a:xfrm>
        </p:spPr>
        <p:txBody>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2" name="Date Placeholder 4"/>
          <p:cNvSpPr>
            <a:spLocks noGrp="1"/>
          </p:cNvSpPr>
          <p:nvPr>
            <p:ph type="dt" sz="half" idx="10"/>
          </p:nvPr>
        </p:nvSpPr>
        <p:spPr/>
        <p:txBody>
          <a:bodyPr/>
          <a:lstStyle>
            <a:lvl1pPr>
              <a:defRPr/>
            </a:lvl1pPr>
          </a:lstStyle>
          <a:p>
            <a:pPr>
              <a:defRPr/>
            </a:pPr>
            <a:fld id="{C16913CD-221C-D246-90CE-2D68F4B75ED2}" type="datetimeFigureOut">
              <a:rPr lang="en-US"/>
              <a:pPr>
                <a:defRPr/>
              </a:pPr>
              <a:t>6/20/2017</a:t>
            </a:fld>
            <a:endParaRPr lang="en-US"/>
          </a:p>
        </p:txBody>
      </p:sp>
      <p:sp>
        <p:nvSpPr>
          <p:cNvPr id="23" name="Footer Placeholder 5"/>
          <p:cNvSpPr>
            <a:spLocks noGrp="1"/>
          </p:cNvSpPr>
          <p:nvPr>
            <p:ph type="ftr" sz="quarter" idx="11"/>
          </p:nvPr>
        </p:nvSpPr>
        <p:spPr>
          <a:xfrm>
            <a:off x="4460875" y="6311900"/>
            <a:ext cx="3479800" cy="365125"/>
          </a:xfrm>
          <a:prstGeom prst="rect">
            <a:avLst/>
          </a:prstGeom>
        </p:spPr>
        <p:txBody>
          <a:bodyPr/>
          <a:lstStyle>
            <a:lvl1pPr>
              <a:defRPr/>
            </a:lvl1pPr>
          </a:lstStyle>
          <a:p>
            <a:pPr>
              <a:defRPr/>
            </a:pPr>
            <a:endParaRPr lang="en-US"/>
          </a:p>
        </p:txBody>
      </p:sp>
      <p:sp>
        <p:nvSpPr>
          <p:cNvPr id="24" name="Slide Number Placeholder 6"/>
          <p:cNvSpPr>
            <a:spLocks noGrp="1"/>
          </p:cNvSpPr>
          <p:nvPr>
            <p:ph type="sldNum" sz="quarter" idx="12"/>
          </p:nvPr>
        </p:nvSpPr>
        <p:spPr/>
        <p:txBody>
          <a:bodyPr/>
          <a:lstStyle>
            <a:lvl1pPr>
              <a:defRPr/>
            </a:lvl1pPr>
          </a:lstStyle>
          <a:p>
            <a:pPr>
              <a:defRPr/>
            </a:pPr>
            <a:fld id="{7AA1C6FB-65AE-1C44-8A31-61EA4639915A}" type="slidenum">
              <a:rPr lang="en-US"/>
              <a:pPr>
                <a:defRPr/>
              </a:pPr>
              <a:t>‹#›</a:t>
            </a:fld>
            <a:endParaRPr lang="en-US"/>
          </a:p>
        </p:txBody>
      </p:sp>
    </p:spTree>
    <p:extLst>
      <p:ext uri="{BB962C8B-B14F-4D97-AF65-F5344CB8AC3E}">
        <p14:creationId xmlns:p14="http://schemas.microsoft.com/office/powerpoint/2010/main" val="1736109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No Fram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448560"/>
            <a:ext cx="3932237" cy="3420428"/>
          </a:xfrm>
        </p:spPr>
        <p:txBody>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Title Placeholder 1"/>
          <p:cNvSpPr>
            <a:spLocks noGrp="1"/>
          </p:cNvSpPr>
          <p:nvPr>
            <p:ph type="title"/>
          </p:nvPr>
        </p:nvSpPr>
        <p:spPr>
          <a:xfrm>
            <a:off x="838200" y="1046480"/>
            <a:ext cx="3933825" cy="1313262"/>
          </a:xfrm>
          <a:prstGeom prst="rect">
            <a:avLst/>
          </a:prstGeom>
        </p:spPr>
        <p:txBody>
          <a:bodyPr rtlCol="0">
            <a:normAutofit/>
          </a:bodyPr>
          <a:lstStyle/>
          <a:p>
            <a:r>
              <a:rPr lang="en-US"/>
              <a:t>Click to edit Master title style</a:t>
            </a:r>
            <a:endParaRPr lang="en-US" dirty="0"/>
          </a:p>
        </p:txBody>
      </p:sp>
      <p:sp>
        <p:nvSpPr>
          <p:cNvPr id="5" name="Date Placeholder 3"/>
          <p:cNvSpPr>
            <a:spLocks noGrp="1"/>
          </p:cNvSpPr>
          <p:nvPr>
            <p:ph type="dt" sz="half" idx="10"/>
          </p:nvPr>
        </p:nvSpPr>
        <p:spPr/>
        <p:txBody>
          <a:bodyPr/>
          <a:lstStyle>
            <a:lvl1pPr>
              <a:defRPr/>
            </a:lvl1pPr>
          </a:lstStyle>
          <a:p>
            <a:pPr>
              <a:defRPr/>
            </a:pPr>
            <a:fld id="{0DE926E2-9023-4647-B189-C393924A6FB7}" type="datetimeFigureOut">
              <a:rPr lang="en-US"/>
              <a:pPr>
                <a:defRPr/>
              </a:pPr>
              <a:t>6/20/2017</a:t>
            </a:fld>
            <a:endParaRPr lang="en-US"/>
          </a:p>
        </p:txBody>
      </p:sp>
      <p:sp>
        <p:nvSpPr>
          <p:cNvPr id="6" name="Footer Placeholder 4"/>
          <p:cNvSpPr>
            <a:spLocks noGrp="1"/>
          </p:cNvSpPr>
          <p:nvPr>
            <p:ph type="ftr" sz="quarter" idx="11"/>
          </p:nvPr>
        </p:nvSpPr>
        <p:spPr>
          <a:xfrm>
            <a:off x="4460875" y="6311900"/>
            <a:ext cx="34798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C39BF13-8B50-E449-8199-D26333F95D9B}" type="slidenum">
              <a:rPr lang="en-US"/>
              <a:pPr>
                <a:defRPr/>
              </a:pPr>
              <a:t>‹#›</a:t>
            </a:fld>
            <a:endParaRPr lang="en-US"/>
          </a:p>
        </p:txBody>
      </p:sp>
    </p:spTree>
    <p:extLst>
      <p:ext uri="{BB962C8B-B14F-4D97-AF65-F5344CB8AC3E}">
        <p14:creationId xmlns:p14="http://schemas.microsoft.com/office/powerpoint/2010/main" val="938172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For Console Cod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904875" y="1930400"/>
            <a:ext cx="10421938" cy="3973513"/>
          </a:xfrm>
          <a:prstGeom prst="rect">
            <a:avLst/>
          </a:prstGeom>
          <a:solidFill>
            <a:schemeClr val="tx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5" name="Picture 6"/>
          <p:cNvPicPr>
            <a:picLocks noChangeAspect="1"/>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6046788" y="-2784475"/>
            <a:ext cx="190500" cy="949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p:cNvPicPr>
            <a:picLocks noChangeAspect="1"/>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6045994" y="1167607"/>
            <a:ext cx="192087" cy="949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11229975" y="2060575"/>
            <a:ext cx="190500"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501313" y="5649913"/>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0"/>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838200" y="2060575"/>
            <a:ext cx="192088"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08038" y="1884363"/>
            <a:ext cx="9159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2"/>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0501313" y="1884363"/>
            <a:ext cx="9159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3"/>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08038" y="5640388"/>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 name="Group 14"/>
          <p:cNvGrpSpPr>
            <a:grpSpLocks/>
          </p:cNvGrpSpPr>
          <p:nvPr/>
        </p:nvGrpSpPr>
        <p:grpSpPr bwMode="auto">
          <a:xfrm>
            <a:off x="14288" y="2871788"/>
            <a:ext cx="877887" cy="371475"/>
            <a:chOff x="23967" y="2871758"/>
            <a:chExt cx="877868" cy="370945"/>
          </a:xfrm>
        </p:grpSpPr>
        <p:pic>
          <p:nvPicPr>
            <p:cNvPr id="14" name="Picture 15"/>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297068" y="2598657"/>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6"/>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57292" y="2953617"/>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 name="Group 17"/>
          <p:cNvGrpSpPr>
            <a:grpSpLocks/>
          </p:cNvGrpSpPr>
          <p:nvPr/>
        </p:nvGrpSpPr>
        <p:grpSpPr bwMode="auto">
          <a:xfrm>
            <a:off x="14288" y="4210050"/>
            <a:ext cx="877887" cy="369888"/>
            <a:chOff x="23967" y="4209784"/>
            <a:chExt cx="877868" cy="370945"/>
          </a:xfrm>
        </p:grpSpPr>
        <p:pic>
          <p:nvPicPr>
            <p:cNvPr id="17" name="Picture 18"/>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297068" y="3936683"/>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9"/>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57292" y="4291643"/>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9" name="Group 20"/>
          <p:cNvGrpSpPr>
            <a:grpSpLocks/>
          </p:cNvGrpSpPr>
          <p:nvPr/>
        </p:nvGrpSpPr>
        <p:grpSpPr bwMode="auto">
          <a:xfrm>
            <a:off x="11315700" y="2871788"/>
            <a:ext cx="876300" cy="382587"/>
            <a:chOff x="11314970" y="2871758"/>
            <a:chExt cx="877030" cy="383257"/>
          </a:xfrm>
        </p:grpSpPr>
        <p:pic>
          <p:nvPicPr>
            <p:cNvPr id="20" name="Picture 21"/>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1314970" y="2965929"/>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2"/>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1682337" y="2598657"/>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2" name="Group 23"/>
          <p:cNvGrpSpPr>
            <a:grpSpLocks/>
          </p:cNvGrpSpPr>
          <p:nvPr/>
        </p:nvGrpSpPr>
        <p:grpSpPr bwMode="auto">
          <a:xfrm>
            <a:off x="11312525" y="4210050"/>
            <a:ext cx="879475" cy="384175"/>
            <a:chOff x="11311874" y="4209784"/>
            <a:chExt cx="880126" cy="384199"/>
          </a:xfrm>
        </p:grpSpPr>
        <p:pic>
          <p:nvPicPr>
            <p:cNvPr id="23" name="Picture 24"/>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1311874" y="4304897"/>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5"/>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1682337" y="3936683"/>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188720" y="2359024"/>
            <a:ext cx="9784080" cy="3185792"/>
          </a:xfrm>
        </p:spPr>
        <p:txBody>
          <a:bodyPr/>
          <a:lstStyle>
            <a:lvl1pPr marL="0" indent="0">
              <a:lnSpc>
                <a:spcPct val="55000"/>
              </a:lnSpc>
              <a:buNone/>
              <a:defRPr sz="1200">
                <a:latin typeface="Lucida Console" charset="0"/>
                <a:ea typeface="Lucida Console" charset="0"/>
                <a:cs typeface="Lucida Console" charset="0"/>
              </a:defRPr>
            </a:lvl1pPr>
          </a:lstStyle>
          <a:p>
            <a:pPr lvl="0"/>
            <a:r>
              <a:rPr lang="en-US"/>
              <a:t>Click to edit Master text styles</a:t>
            </a:r>
          </a:p>
        </p:txBody>
      </p:sp>
      <p:sp>
        <p:nvSpPr>
          <p:cNvPr id="25" name="Date Placeholder 3"/>
          <p:cNvSpPr>
            <a:spLocks noGrp="1"/>
          </p:cNvSpPr>
          <p:nvPr>
            <p:ph type="dt" sz="half" idx="10"/>
          </p:nvPr>
        </p:nvSpPr>
        <p:spPr/>
        <p:txBody>
          <a:bodyPr/>
          <a:lstStyle>
            <a:lvl1pPr>
              <a:defRPr/>
            </a:lvl1pPr>
          </a:lstStyle>
          <a:p>
            <a:pPr>
              <a:defRPr/>
            </a:pPr>
            <a:fld id="{67A4302B-B0FB-4A46-8394-91D6E6222066}" type="datetimeFigureOut">
              <a:rPr lang="en-US"/>
              <a:pPr>
                <a:defRPr/>
              </a:pPr>
              <a:t>6/20/2017</a:t>
            </a:fld>
            <a:endParaRPr lang="en-US"/>
          </a:p>
        </p:txBody>
      </p:sp>
      <p:sp>
        <p:nvSpPr>
          <p:cNvPr id="26" name="Footer Placeholder 4"/>
          <p:cNvSpPr>
            <a:spLocks noGrp="1"/>
          </p:cNvSpPr>
          <p:nvPr>
            <p:ph type="ftr" sz="quarter" idx="11"/>
          </p:nvPr>
        </p:nvSpPr>
        <p:spPr>
          <a:xfrm>
            <a:off x="4460875" y="6311900"/>
            <a:ext cx="3479800" cy="365125"/>
          </a:xfrm>
          <a:prstGeom prst="rect">
            <a:avLst/>
          </a:prstGeom>
        </p:spPr>
        <p:txBody>
          <a:bodyPr/>
          <a:lstStyle>
            <a:lvl1pPr>
              <a:defRPr/>
            </a:lvl1pPr>
          </a:lstStyle>
          <a:p>
            <a:pPr>
              <a:defRPr/>
            </a:pPr>
            <a:endParaRPr lang="en-US"/>
          </a:p>
        </p:txBody>
      </p:sp>
      <p:sp>
        <p:nvSpPr>
          <p:cNvPr id="27" name="Slide Number Placeholder 5"/>
          <p:cNvSpPr>
            <a:spLocks noGrp="1"/>
          </p:cNvSpPr>
          <p:nvPr>
            <p:ph type="sldNum" sz="quarter" idx="12"/>
          </p:nvPr>
        </p:nvSpPr>
        <p:spPr/>
        <p:txBody>
          <a:bodyPr/>
          <a:lstStyle>
            <a:lvl1pPr>
              <a:defRPr/>
            </a:lvl1pPr>
          </a:lstStyle>
          <a:p>
            <a:pPr>
              <a:defRPr/>
            </a:pPr>
            <a:fld id="{66AB52F8-5D9E-6C40-ABB8-3BB16C7C2FFB}" type="slidenum">
              <a:rPr lang="en-US"/>
              <a:pPr>
                <a:defRPr/>
              </a:pPr>
              <a:t>‹#›</a:t>
            </a:fld>
            <a:endParaRPr lang="en-US"/>
          </a:p>
        </p:txBody>
      </p:sp>
    </p:spTree>
    <p:extLst>
      <p:ext uri="{BB962C8B-B14F-4D97-AF65-F5344CB8AC3E}">
        <p14:creationId xmlns:p14="http://schemas.microsoft.com/office/powerpoint/2010/main" val="1039582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Full - with Fram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904875" y="1930400"/>
            <a:ext cx="10421938" cy="3973513"/>
          </a:xfrm>
          <a:prstGeom prst="rect">
            <a:avLst/>
          </a:prstGeom>
          <a:solidFill>
            <a:schemeClr val="tx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5" name="Picture 6"/>
          <p:cNvPicPr>
            <a:picLocks noChangeAspect="1"/>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6046788" y="-2784475"/>
            <a:ext cx="190500" cy="949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p:cNvPicPr>
            <a:picLocks noChangeAspect="1"/>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6045994" y="1167607"/>
            <a:ext cx="192087" cy="949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11229975" y="2060575"/>
            <a:ext cx="190500"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501313" y="5649913"/>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0"/>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838200" y="2060575"/>
            <a:ext cx="192088"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08038" y="1884363"/>
            <a:ext cx="9159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2"/>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0501313" y="1884363"/>
            <a:ext cx="9159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3"/>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08038" y="5640388"/>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 name="Group 14"/>
          <p:cNvGrpSpPr>
            <a:grpSpLocks/>
          </p:cNvGrpSpPr>
          <p:nvPr/>
        </p:nvGrpSpPr>
        <p:grpSpPr bwMode="auto">
          <a:xfrm>
            <a:off x="14288" y="2871788"/>
            <a:ext cx="877887" cy="371475"/>
            <a:chOff x="23967" y="2871758"/>
            <a:chExt cx="877868" cy="370945"/>
          </a:xfrm>
        </p:grpSpPr>
        <p:pic>
          <p:nvPicPr>
            <p:cNvPr id="14" name="Picture 15"/>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297068" y="2598657"/>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6"/>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57292" y="2953617"/>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 name="Group 17"/>
          <p:cNvGrpSpPr>
            <a:grpSpLocks/>
          </p:cNvGrpSpPr>
          <p:nvPr/>
        </p:nvGrpSpPr>
        <p:grpSpPr bwMode="auto">
          <a:xfrm>
            <a:off x="14288" y="4210050"/>
            <a:ext cx="877887" cy="369888"/>
            <a:chOff x="23967" y="4209784"/>
            <a:chExt cx="877868" cy="370945"/>
          </a:xfrm>
        </p:grpSpPr>
        <p:pic>
          <p:nvPicPr>
            <p:cNvPr id="17" name="Picture 18"/>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297068" y="3936683"/>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9"/>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57292" y="4291643"/>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9" name="Group 20"/>
          <p:cNvGrpSpPr>
            <a:grpSpLocks/>
          </p:cNvGrpSpPr>
          <p:nvPr/>
        </p:nvGrpSpPr>
        <p:grpSpPr bwMode="auto">
          <a:xfrm>
            <a:off x="11315700" y="2871788"/>
            <a:ext cx="876300" cy="382587"/>
            <a:chOff x="11314970" y="2871758"/>
            <a:chExt cx="877030" cy="383257"/>
          </a:xfrm>
        </p:grpSpPr>
        <p:pic>
          <p:nvPicPr>
            <p:cNvPr id="20" name="Picture 21"/>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1314970" y="2965929"/>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2"/>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1682337" y="2598657"/>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2" name="Group 23"/>
          <p:cNvGrpSpPr>
            <a:grpSpLocks/>
          </p:cNvGrpSpPr>
          <p:nvPr/>
        </p:nvGrpSpPr>
        <p:grpSpPr bwMode="auto">
          <a:xfrm>
            <a:off x="11312525" y="4210050"/>
            <a:ext cx="879475" cy="384175"/>
            <a:chOff x="11311874" y="4209784"/>
            <a:chExt cx="880126" cy="384199"/>
          </a:xfrm>
        </p:grpSpPr>
        <p:pic>
          <p:nvPicPr>
            <p:cNvPr id="23" name="Picture 24"/>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1311874" y="4304897"/>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5"/>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1682337" y="3936683"/>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188720" y="2226789"/>
            <a:ext cx="9784080" cy="3422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Date Placeholder 3"/>
          <p:cNvSpPr>
            <a:spLocks noGrp="1"/>
          </p:cNvSpPr>
          <p:nvPr>
            <p:ph type="dt" sz="half" idx="10"/>
          </p:nvPr>
        </p:nvSpPr>
        <p:spPr/>
        <p:txBody>
          <a:bodyPr/>
          <a:lstStyle>
            <a:lvl1pPr>
              <a:defRPr/>
            </a:lvl1pPr>
          </a:lstStyle>
          <a:p>
            <a:pPr>
              <a:defRPr/>
            </a:pPr>
            <a:fld id="{6A97E466-A01D-0644-980D-F09373F36AD1}" type="datetimeFigureOut">
              <a:rPr lang="en-US"/>
              <a:pPr>
                <a:defRPr/>
              </a:pPr>
              <a:t>6/20/2017</a:t>
            </a:fld>
            <a:endParaRPr lang="en-US"/>
          </a:p>
        </p:txBody>
      </p:sp>
      <p:sp>
        <p:nvSpPr>
          <p:cNvPr id="26" name="Footer Placeholder 4"/>
          <p:cNvSpPr>
            <a:spLocks noGrp="1"/>
          </p:cNvSpPr>
          <p:nvPr>
            <p:ph type="ftr" sz="quarter" idx="11"/>
          </p:nvPr>
        </p:nvSpPr>
        <p:spPr>
          <a:xfrm>
            <a:off x="4460875" y="6311900"/>
            <a:ext cx="3479800" cy="365125"/>
          </a:xfrm>
          <a:prstGeom prst="rect">
            <a:avLst/>
          </a:prstGeom>
        </p:spPr>
        <p:txBody>
          <a:bodyPr/>
          <a:lstStyle>
            <a:lvl1pPr>
              <a:defRPr/>
            </a:lvl1pPr>
          </a:lstStyle>
          <a:p>
            <a:pPr>
              <a:defRPr/>
            </a:pPr>
            <a:endParaRPr lang="en-US"/>
          </a:p>
        </p:txBody>
      </p:sp>
      <p:sp>
        <p:nvSpPr>
          <p:cNvPr id="27" name="Slide Number Placeholder 5"/>
          <p:cNvSpPr>
            <a:spLocks noGrp="1"/>
          </p:cNvSpPr>
          <p:nvPr>
            <p:ph type="sldNum" sz="quarter" idx="12"/>
          </p:nvPr>
        </p:nvSpPr>
        <p:spPr/>
        <p:txBody>
          <a:bodyPr/>
          <a:lstStyle>
            <a:lvl1pPr>
              <a:defRPr/>
            </a:lvl1pPr>
          </a:lstStyle>
          <a:p>
            <a:pPr>
              <a:defRPr/>
            </a:pPr>
            <a:fld id="{868AC66F-2EA5-F546-AA97-D2C23DCD2816}" type="slidenum">
              <a:rPr lang="en-US"/>
              <a:pPr>
                <a:defRPr/>
              </a:pPr>
              <a:t>‹#›</a:t>
            </a:fld>
            <a:endParaRPr lang="en-US"/>
          </a:p>
        </p:txBody>
      </p:sp>
    </p:spTree>
    <p:extLst>
      <p:ext uri="{BB962C8B-B14F-4D97-AF65-F5344CB8AC3E}">
        <p14:creationId xmlns:p14="http://schemas.microsoft.com/office/powerpoint/2010/main" val="330058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8">
            <a:lum/>
          </a:blip>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1046163"/>
            <a:ext cx="105156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11133138" y="138113"/>
            <a:ext cx="604837" cy="365125"/>
          </a:xfrm>
          <a:prstGeom prst="rect">
            <a:avLst/>
          </a:prstGeom>
        </p:spPr>
        <p:txBody>
          <a:bodyPr vert="horz" lIns="91440" tIns="45720" rIns="91440" bIns="45720" rtlCol="0" anchor="ctr"/>
          <a:lstStyle>
            <a:lvl1pPr algn="r" eaLnBrk="1" fontAlgn="auto" hangingPunct="1">
              <a:spcBef>
                <a:spcPts val="0"/>
              </a:spcBef>
              <a:spcAft>
                <a:spcPts val="0"/>
              </a:spcAft>
              <a:defRPr sz="600" b="1" i="0">
                <a:solidFill>
                  <a:schemeClr val="bg1">
                    <a:lumMod val="65000"/>
                  </a:schemeClr>
                </a:solidFill>
                <a:latin typeface="Segoe UI Semibold" charset="0"/>
                <a:ea typeface="Segoe UI Semibold" charset="0"/>
                <a:cs typeface="Segoe UI Semibold" charset="0"/>
              </a:defRPr>
            </a:lvl1pPr>
          </a:lstStyle>
          <a:p>
            <a:pPr>
              <a:defRPr/>
            </a:pPr>
            <a:fld id="{35FE9721-0ECD-2D46-8F3F-33ABDE708D88}" type="datetimeFigureOut">
              <a:rPr lang="en-US"/>
              <a:pPr>
                <a:defRPr/>
              </a:pPr>
              <a:t>6/20/2017</a:t>
            </a:fld>
            <a:endParaRPr lang="en-US"/>
          </a:p>
        </p:txBody>
      </p:sp>
      <p:sp>
        <p:nvSpPr>
          <p:cNvPr id="6" name="Slide Number Placeholder 5"/>
          <p:cNvSpPr>
            <a:spLocks noGrp="1"/>
          </p:cNvSpPr>
          <p:nvPr>
            <p:ph type="sldNum" sz="quarter" idx="4"/>
          </p:nvPr>
        </p:nvSpPr>
        <p:spPr>
          <a:xfrm>
            <a:off x="11739563" y="138113"/>
            <a:ext cx="320675" cy="365125"/>
          </a:xfrm>
          <a:prstGeom prst="rect">
            <a:avLst/>
          </a:prstGeom>
        </p:spPr>
        <p:txBody>
          <a:bodyPr vert="horz" lIns="91440" tIns="45720" rIns="91440" bIns="45720" rtlCol="0" anchor="ctr"/>
          <a:lstStyle>
            <a:lvl1pPr algn="l" eaLnBrk="1" fontAlgn="auto" hangingPunct="1">
              <a:spcBef>
                <a:spcPts val="0"/>
              </a:spcBef>
              <a:spcAft>
                <a:spcPts val="0"/>
              </a:spcAft>
              <a:defRPr sz="600" b="1" i="0">
                <a:solidFill>
                  <a:schemeClr val="bg1">
                    <a:lumMod val="65000"/>
                  </a:schemeClr>
                </a:solidFill>
                <a:latin typeface="Segoe UI Semibold" charset="0"/>
                <a:ea typeface="Segoe UI Semibold" charset="0"/>
                <a:cs typeface="Segoe UI Semibold" charset="0"/>
              </a:defRPr>
            </a:lvl1pPr>
          </a:lstStyle>
          <a:p>
            <a:pPr>
              <a:defRPr/>
            </a:pPr>
            <a:fld id="{C9FBD4B2-959E-8B4E-932F-8C1B1877B77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Lst>
  <p:txStyles>
    <p:titleStyle>
      <a:lvl1pPr algn="l" rtl="0" eaLnBrk="1" fontAlgn="base" hangingPunct="1">
        <a:lnSpc>
          <a:spcPct val="90000"/>
        </a:lnSpc>
        <a:spcBef>
          <a:spcPct val="0"/>
        </a:spcBef>
        <a:spcAft>
          <a:spcPct val="0"/>
        </a:spcAft>
        <a:defRPr sz="3000" b="1" kern="1200">
          <a:solidFill>
            <a:schemeClr val="accent2"/>
          </a:solidFill>
          <a:latin typeface="Segoe UI Semibold" charset="0"/>
          <a:ea typeface="Segoe UI Semibold" charset="0"/>
          <a:cs typeface="Segoe UI Semibold" charset="0"/>
        </a:defRPr>
      </a:lvl1pPr>
      <a:lvl2pPr algn="l" rtl="0" eaLnBrk="1" fontAlgn="base" hangingPunct="1">
        <a:lnSpc>
          <a:spcPct val="90000"/>
        </a:lnSpc>
        <a:spcBef>
          <a:spcPct val="0"/>
        </a:spcBef>
        <a:spcAft>
          <a:spcPct val="0"/>
        </a:spcAft>
        <a:defRPr sz="3000" b="1">
          <a:solidFill>
            <a:schemeClr val="accent2"/>
          </a:solidFill>
          <a:latin typeface="Segoe UI Semibold" charset="0"/>
          <a:ea typeface="Segoe UI Semibold" charset="0"/>
          <a:cs typeface="Segoe UI Semibold" charset="0"/>
        </a:defRPr>
      </a:lvl2pPr>
      <a:lvl3pPr algn="l" rtl="0" eaLnBrk="1" fontAlgn="base" hangingPunct="1">
        <a:lnSpc>
          <a:spcPct val="90000"/>
        </a:lnSpc>
        <a:spcBef>
          <a:spcPct val="0"/>
        </a:spcBef>
        <a:spcAft>
          <a:spcPct val="0"/>
        </a:spcAft>
        <a:defRPr sz="3000" b="1">
          <a:solidFill>
            <a:schemeClr val="accent2"/>
          </a:solidFill>
          <a:latin typeface="Segoe UI Semibold" charset="0"/>
          <a:ea typeface="Segoe UI Semibold" charset="0"/>
          <a:cs typeface="Segoe UI Semibold" charset="0"/>
        </a:defRPr>
      </a:lvl3pPr>
      <a:lvl4pPr algn="l" rtl="0" eaLnBrk="1" fontAlgn="base" hangingPunct="1">
        <a:lnSpc>
          <a:spcPct val="90000"/>
        </a:lnSpc>
        <a:spcBef>
          <a:spcPct val="0"/>
        </a:spcBef>
        <a:spcAft>
          <a:spcPct val="0"/>
        </a:spcAft>
        <a:defRPr sz="3000" b="1">
          <a:solidFill>
            <a:schemeClr val="accent2"/>
          </a:solidFill>
          <a:latin typeface="Segoe UI Semibold" charset="0"/>
          <a:ea typeface="Segoe UI Semibold" charset="0"/>
          <a:cs typeface="Segoe UI Semibold" charset="0"/>
        </a:defRPr>
      </a:lvl4pPr>
      <a:lvl5pPr algn="l" rtl="0" eaLnBrk="1" fontAlgn="base" hangingPunct="1">
        <a:lnSpc>
          <a:spcPct val="90000"/>
        </a:lnSpc>
        <a:spcBef>
          <a:spcPct val="0"/>
        </a:spcBef>
        <a:spcAft>
          <a:spcPct val="0"/>
        </a:spcAft>
        <a:defRPr sz="3000" b="1">
          <a:solidFill>
            <a:schemeClr val="accent2"/>
          </a:solidFill>
          <a:latin typeface="Segoe UI Semibold" charset="0"/>
          <a:ea typeface="Segoe UI Semibold" charset="0"/>
          <a:cs typeface="Segoe UI Semibold" charset="0"/>
        </a:defRPr>
      </a:lvl5pPr>
      <a:lvl6pPr marL="457200" algn="l" rtl="0" eaLnBrk="1" fontAlgn="base" hangingPunct="1">
        <a:lnSpc>
          <a:spcPct val="90000"/>
        </a:lnSpc>
        <a:spcBef>
          <a:spcPct val="0"/>
        </a:spcBef>
        <a:spcAft>
          <a:spcPct val="0"/>
        </a:spcAft>
        <a:defRPr sz="4000" b="1">
          <a:solidFill>
            <a:schemeClr val="accent2"/>
          </a:solidFill>
          <a:latin typeface="Segoe UI Semibold" charset="0"/>
          <a:ea typeface="Segoe UI Semibold" charset="0"/>
          <a:cs typeface="Segoe UI Semibold" charset="0"/>
        </a:defRPr>
      </a:lvl6pPr>
      <a:lvl7pPr marL="914400" algn="l" rtl="0" eaLnBrk="1" fontAlgn="base" hangingPunct="1">
        <a:lnSpc>
          <a:spcPct val="90000"/>
        </a:lnSpc>
        <a:spcBef>
          <a:spcPct val="0"/>
        </a:spcBef>
        <a:spcAft>
          <a:spcPct val="0"/>
        </a:spcAft>
        <a:defRPr sz="4000" b="1">
          <a:solidFill>
            <a:schemeClr val="accent2"/>
          </a:solidFill>
          <a:latin typeface="Segoe UI Semibold" charset="0"/>
          <a:ea typeface="Segoe UI Semibold" charset="0"/>
          <a:cs typeface="Segoe UI Semibold" charset="0"/>
        </a:defRPr>
      </a:lvl7pPr>
      <a:lvl8pPr marL="1371600" algn="l" rtl="0" eaLnBrk="1" fontAlgn="base" hangingPunct="1">
        <a:lnSpc>
          <a:spcPct val="90000"/>
        </a:lnSpc>
        <a:spcBef>
          <a:spcPct val="0"/>
        </a:spcBef>
        <a:spcAft>
          <a:spcPct val="0"/>
        </a:spcAft>
        <a:defRPr sz="4000" b="1">
          <a:solidFill>
            <a:schemeClr val="accent2"/>
          </a:solidFill>
          <a:latin typeface="Segoe UI Semibold" charset="0"/>
          <a:ea typeface="Segoe UI Semibold" charset="0"/>
          <a:cs typeface="Segoe UI Semibold" charset="0"/>
        </a:defRPr>
      </a:lvl8pPr>
      <a:lvl9pPr marL="1828800" algn="l" rtl="0" eaLnBrk="1" fontAlgn="base" hangingPunct="1">
        <a:lnSpc>
          <a:spcPct val="90000"/>
        </a:lnSpc>
        <a:spcBef>
          <a:spcPct val="0"/>
        </a:spcBef>
        <a:spcAft>
          <a:spcPct val="0"/>
        </a:spcAft>
        <a:defRPr sz="4000" b="1">
          <a:solidFill>
            <a:schemeClr val="accent2"/>
          </a:solidFill>
          <a:latin typeface="Segoe UI Semibold" charset="0"/>
          <a:ea typeface="Segoe UI Semibold" charset="0"/>
          <a:cs typeface="Segoe UI Semibold" charset="0"/>
        </a:defRPr>
      </a:lvl9pPr>
    </p:titleStyle>
    <p:bodyStyle>
      <a:lvl1pPr marL="228600" indent="-228600" algn="l" rtl="0" eaLnBrk="1" fontAlgn="base" hangingPunct="1">
        <a:lnSpc>
          <a:spcPct val="90000"/>
        </a:lnSpc>
        <a:spcBef>
          <a:spcPts val="1000"/>
        </a:spcBef>
        <a:spcAft>
          <a:spcPct val="0"/>
        </a:spcAft>
        <a:buFont typeface="Arial" charset="0"/>
        <a:buChar char="•"/>
        <a:defRPr sz="2400" kern="1200">
          <a:solidFill>
            <a:schemeClr val="bg1"/>
          </a:solidFill>
          <a:latin typeface="Segoe UI Light" charset="0"/>
          <a:ea typeface="Segoe UI Light" charset="0"/>
          <a:cs typeface="Segoe UI Light" charset="0"/>
        </a:defRPr>
      </a:lvl1pPr>
      <a:lvl2pPr marL="685800" indent="-228600" algn="l" rtl="0" eaLnBrk="1" fontAlgn="base" hangingPunct="1">
        <a:lnSpc>
          <a:spcPct val="90000"/>
        </a:lnSpc>
        <a:spcBef>
          <a:spcPts val="500"/>
        </a:spcBef>
        <a:spcAft>
          <a:spcPct val="0"/>
        </a:spcAft>
        <a:buFont typeface="Arial" charset="0"/>
        <a:buChar char="•"/>
        <a:defRPr sz="2000" kern="1200">
          <a:solidFill>
            <a:schemeClr val="bg1"/>
          </a:solidFill>
          <a:latin typeface="Segoe UI Light" charset="0"/>
          <a:ea typeface="Segoe UI Light" charset="0"/>
          <a:cs typeface="Segoe UI Light" charset="0"/>
        </a:defRPr>
      </a:lvl2pPr>
      <a:lvl3pPr marL="1143000" indent="-228600" algn="l" rtl="0" eaLnBrk="1" fontAlgn="base" hangingPunct="1">
        <a:lnSpc>
          <a:spcPct val="90000"/>
        </a:lnSpc>
        <a:spcBef>
          <a:spcPts val="500"/>
        </a:spcBef>
        <a:spcAft>
          <a:spcPct val="0"/>
        </a:spcAft>
        <a:buFont typeface="Arial" charset="0"/>
        <a:buChar char="•"/>
        <a:defRPr kern="1200">
          <a:solidFill>
            <a:schemeClr val="bg1"/>
          </a:solidFill>
          <a:latin typeface="Segoe UI Light" charset="0"/>
          <a:ea typeface="Segoe UI Light" charset="0"/>
          <a:cs typeface="Segoe UI Light" charset="0"/>
        </a:defRPr>
      </a:lvl3pPr>
      <a:lvl4pPr marL="1600200" indent="-228600" algn="l" rtl="0" eaLnBrk="1" fontAlgn="base" hangingPunct="1">
        <a:lnSpc>
          <a:spcPct val="90000"/>
        </a:lnSpc>
        <a:spcBef>
          <a:spcPts val="500"/>
        </a:spcBef>
        <a:spcAft>
          <a:spcPct val="0"/>
        </a:spcAft>
        <a:buFont typeface="Arial" charset="0"/>
        <a:buChar char="•"/>
        <a:defRPr sz="1600" kern="1200">
          <a:solidFill>
            <a:schemeClr val="bg1"/>
          </a:solidFill>
          <a:latin typeface="Segoe UI Light" charset="0"/>
          <a:ea typeface="Segoe UI Light" charset="0"/>
          <a:cs typeface="Segoe UI Light" charset="0"/>
        </a:defRPr>
      </a:lvl4pPr>
      <a:lvl5pPr marL="2057400" indent="-228600" algn="l" rtl="0" eaLnBrk="1" fontAlgn="base" hangingPunct="1">
        <a:lnSpc>
          <a:spcPct val="90000"/>
        </a:lnSpc>
        <a:spcBef>
          <a:spcPts val="500"/>
        </a:spcBef>
        <a:spcAft>
          <a:spcPct val="0"/>
        </a:spcAft>
        <a:buFont typeface="Arial" charset="0"/>
        <a:buChar char="•"/>
        <a:defRPr sz="1400" kern="1200">
          <a:solidFill>
            <a:schemeClr val="bg1"/>
          </a:solidFill>
          <a:latin typeface="Segoe UI Light" charset="0"/>
          <a:ea typeface="Segoe UI Light" charset="0"/>
          <a:cs typeface="Segoe UI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reactivex.io/rxjs/" TargetMode="Externa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microsoft.com/office/2011/relationships/webextension" Target="../webextensions/webextension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Microsoft/BotFramework-WebChat" TargetMode="Externa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noFill/>
        </p:spPr>
        <p:txBody>
          <a:bodyPr vert="horz" wrap="square" lIns="89642" tIns="89642" rIns="89642" bIns="89642" numCol="1" anchor="t" anchorCtr="0" compatLnSpc="1">
            <a:prstTxWarp prst="textNoShape">
              <a:avLst/>
            </a:prstTxWarp>
          </a:bodyPr>
          <a:lstStyle>
            <a:lvl1pPr>
              <a:defRPr sz="6000" spc="-80" baseline="0">
                <a:solidFill>
                  <a:srgbClr val="0072C6"/>
                </a:solidFill>
              </a:defRPr>
            </a:lvl1pPr>
          </a:lstStyle>
          <a:p>
            <a:r>
              <a:rPr lang="en-US" sz="4800" dirty="0">
                <a:solidFill>
                  <a:schemeClr val="bg1"/>
                </a:solidFill>
              </a:rPr>
              <a:t>Backchannel with </a:t>
            </a:r>
            <a:r>
              <a:rPr lang="en-US" sz="4800" dirty="0" err="1">
                <a:solidFill>
                  <a:schemeClr val="bg1"/>
                </a:solidFill>
              </a:rPr>
              <a:t>WebChat</a:t>
            </a:r>
            <a:r>
              <a:rPr lang="en-US" sz="4800" dirty="0">
                <a:solidFill>
                  <a:schemeClr val="bg1"/>
                </a:solidFill>
              </a:rPr>
              <a:t> control</a:t>
            </a:r>
          </a:p>
        </p:txBody>
      </p:sp>
    </p:spTree>
    <p:extLst>
      <p:ext uri="{BB962C8B-B14F-4D97-AF65-F5344CB8AC3E}">
        <p14:creationId xmlns:p14="http://schemas.microsoft.com/office/powerpoint/2010/main" val="1842309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RxJS basics</a:t>
            </a:r>
          </a:p>
        </p:txBody>
      </p:sp>
      <p:sp>
        <p:nvSpPr>
          <p:cNvPr id="3" name="Text Placeholder 2"/>
          <p:cNvSpPr>
            <a:spLocks noGrp="1"/>
          </p:cNvSpPr>
          <p:nvPr>
            <p:ph type="body" sz="quarter" idx="10"/>
          </p:nvPr>
        </p:nvSpPr>
        <p:spPr>
          <a:xfrm>
            <a:off x="358570" y="1345125"/>
            <a:ext cx="11474238" cy="2339871"/>
          </a:xfrm>
        </p:spPr>
        <p:txBody>
          <a:bodyPr/>
          <a:lstStyle/>
          <a:p>
            <a:r>
              <a:rPr lang="en-US" dirty="0">
                <a:hlinkClick r:id="rId2"/>
              </a:rPr>
              <a:t>http://reactivex.io/rxjs/</a:t>
            </a:r>
            <a:endParaRPr lang="en-US" dirty="0"/>
          </a:p>
          <a:p>
            <a:r>
              <a:rPr lang="en-US" dirty="0"/>
              <a:t>Implements the Observable pattern</a:t>
            </a:r>
          </a:p>
          <a:p>
            <a:pPr lvl="1"/>
            <a:r>
              <a:rPr lang="en-US" dirty="0"/>
              <a:t>LINQ for JavaScript?</a:t>
            </a:r>
          </a:p>
          <a:p>
            <a:r>
              <a:rPr lang="en-US" dirty="0"/>
              <a:t>Common commands</a:t>
            </a:r>
          </a:p>
          <a:p>
            <a:pPr lvl="1"/>
            <a:r>
              <a:rPr lang="en-US" dirty="0"/>
              <a:t>filter</a:t>
            </a:r>
          </a:p>
          <a:p>
            <a:pPr lvl="1"/>
            <a:r>
              <a:rPr lang="en-US" dirty="0"/>
              <a:t>Subscribe</a:t>
            </a:r>
          </a:p>
        </p:txBody>
      </p:sp>
    </p:spTree>
    <p:extLst>
      <p:ext uri="{BB962C8B-B14F-4D97-AF65-F5344CB8AC3E}">
        <p14:creationId xmlns:p14="http://schemas.microsoft.com/office/powerpoint/2010/main" val="31683728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7569"/>
            <a:ext cx="10515600" cy="644525"/>
          </a:xfrm>
        </p:spPr>
        <p:txBody>
          <a:bodyPr/>
          <a:lstStyle/>
          <a:p>
            <a:r>
              <a:rPr lang="en-US" dirty="0"/>
              <a:t>The JavaScript code</a:t>
            </a:r>
          </a:p>
        </p:txBody>
      </p:sp>
      <p:sp>
        <p:nvSpPr>
          <p:cNvPr id="3" name="Content Placeholder 2">
            <a:extLst>
              <a:ext uri="{FF2B5EF4-FFF2-40B4-BE49-F238E27FC236}">
                <a16:creationId xmlns:a16="http://schemas.microsoft.com/office/drawing/2014/main" id="{930B300B-A345-4B81-AA2A-01A89D4B7293}"/>
              </a:ext>
            </a:extLst>
          </p:cNvPr>
          <p:cNvSpPr>
            <a:spLocks noGrp="1"/>
          </p:cNvSpPr>
          <p:nvPr>
            <p:ph idx="1"/>
          </p:nvPr>
        </p:nvSpPr>
        <p:spPr/>
        <p:txBody>
          <a:bodyPr/>
          <a:lstStyle/>
          <a:p>
            <a:endParaRPr lang="en-US"/>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title="Code Presenter Pro"/>
              <p:cNvGraphicFramePr>
                <a:graphicFrameLocks noGrp="1"/>
              </p:cNvGraphicFramePr>
              <p:nvPr>
                <p:extLst/>
              </p:nvPr>
            </p:nvGraphicFramePr>
            <p:xfrm>
              <a:off x="40153" y="1187984"/>
              <a:ext cx="12111073" cy="5453205"/>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Add-in 3" title="Code Presenter Pro"/>
              <p:cNvPicPr>
                <a:picLocks noGrp="1" noRot="1" noChangeAspect="1" noMove="1" noResize="1" noEditPoints="1" noAdjustHandles="1" noChangeArrowheads="1" noChangeShapeType="1"/>
              </p:cNvPicPr>
              <p:nvPr/>
            </p:nvPicPr>
            <p:blipFill>
              <a:blip r:embed="rId3"/>
              <a:stretch>
                <a:fillRect/>
              </a:stretch>
            </p:blipFill>
            <p:spPr>
              <a:xfrm>
                <a:off x="40153" y="1187984"/>
                <a:ext cx="12111073" cy="5453205"/>
              </a:xfrm>
              <a:prstGeom prst="rect">
                <a:avLst/>
              </a:prstGeom>
            </p:spPr>
          </p:pic>
        </mc:Fallback>
      </mc:AlternateContent>
    </p:spTree>
    <p:extLst>
      <p:ext uri="{BB962C8B-B14F-4D97-AF65-F5344CB8AC3E}">
        <p14:creationId xmlns:p14="http://schemas.microsoft.com/office/powerpoint/2010/main" val="402382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Bringing it all together</a:t>
            </a:r>
          </a:p>
        </p:txBody>
      </p:sp>
    </p:spTree>
    <p:extLst>
      <p:ext uri="{BB962C8B-B14F-4D97-AF65-F5344CB8AC3E}">
        <p14:creationId xmlns:p14="http://schemas.microsoft.com/office/powerpoint/2010/main" val="26791558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DEB00B-8D8D-4089-B2F3-AC597939ECEF}"/>
              </a:ext>
            </a:extLst>
          </p:cNvPr>
          <p:cNvSpPr>
            <a:spLocks noGrp="1"/>
          </p:cNvSpPr>
          <p:nvPr>
            <p:ph type="title"/>
          </p:nvPr>
        </p:nvSpPr>
        <p:spPr/>
        <p:txBody>
          <a:bodyPr/>
          <a:lstStyle/>
          <a:p>
            <a:r>
              <a:rPr lang="en-US" dirty="0"/>
              <a:t>Your turn</a:t>
            </a:r>
          </a:p>
        </p:txBody>
      </p:sp>
      <p:sp>
        <p:nvSpPr>
          <p:cNvPr id="5" name="Text Placeholder 4">
            <a:extLst>
              <a:ext uri="{FF2B5EF4-FFF2-40B4-BE49-F238E27FC236}">
                <a16:creationId xmlns:a16="http://schemas.microsoft.com/office/drawing/2014/main" id="{D2A2862D-43F5-4418-ADF2-073441AFB8B6}"/>
              </a:ext>
            </a:extLst>
          </p:cNvPr>
          <p:cNvSpPr>
            <a:spLocks noGrp="1"/>
          </p:cNvSpPr>
          <p:nvPr>
            <p:ph idx="1"/>
          </p:nvPr>
        </p:nvSpPr>
        <p:spPr/>
        <p:txBody>
          <a:bodyPr/>
          <a:lstStyle/>
          <a:p>
            <a:r>
              <a:rPr lang="en-US" dirty="0"/>
              <a:t>Update your bot to:</a:t>
            </a:r>
          </a:p>
          <a:p>
            <a:pPr lvl="1"/>
            <a:r>
              <a:rPr lang="en-US" dirty="0"/>
              <a:t>Allow messages to be sent from a hosting </a:t>
            </a:r>
            <a:r>
              <a:rPr lang="en-US"/>
              <a:t>web page to the user</a:t>
            </a:r>
          </a:p>
        </p:txBody>
      </p:sp>
    </p:spTree>
    <p:extLst>
      <p:ext uri="{BB962C8B-B14F-4D97-AF65-F5344CB8AC3E}">
        <p14:creationId xmlns:p14="http://schemas.microsoft.com/office/powerpoint/2010/main" val="2025494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Bot Framework Channels</a:t>
            </a:r>
          </a:p>
        </p:txBody>
      </p:sp>
      <p:sp>
        <p:nvSpPr>
          <p:cNvPr id="5" name="Text Placeholder 4"/>
          <p:cNvSpPr>
            <a:spLocks noGrp="1"/>
          </p:cNvSpPr>
          <p:nvPr>
            <p:ph idx="1"/>
          </p:nvPr>
        </p:nvSpPr>
        <p:spPr/>
        <p:txBody>
          <a:bodyPr/>
          <a:lstStyle/>
          <a:p>
            <a:r>
              <a:rPr lang="en-US" dirty="0"/>
              <a:t>Skype</a:t>
            </a:r>
          </a:p>
          <a:p>
            <a:r>
              <a:rPr lang="en-US" dirty="0"/>
              <a:t>Slack</a:t>
            </a:r>
          </a:p>
          <a:p>
            <a:r>
              <a:rPr lang="en-US" dirty="0"/>
              <a:t>Facebook</a:t>
            </a:r>
          </a:p>
          <a:p>
            <a:r>
              <a:rPr lang="en-US" dirty="0"/>
              <a:t>Skype for Business</a:t>
            </a:r>
          </a:p>
          <a:p>
            <a:r>
              <a:rPr lang="en-US" dirty="0"/>
              <a:t>Cortana</a:t>
            </a:r>
          </a:p>
          <a:p>
            <a:r>
              <a:rPr lang="en-US" dirty="0"/>
              <a:t>Microsoft Teams</a:t>
            </a:r>
          </a:p>
          <a:p>
            <a:r>
              <a:rPr lang="en-US" dirty="0" err="1"/>
              <a:t>Kik</a:t>
            </a:r>
            <a:endParaRPr lang="en-US" dirty="0"/>
          </a:p>
          <a:p>
            <a:r>
              <a:rPr lang="en-US" dirty="0"/>
              <a:t>Bing</a:t>
            </a:r>
          </a:p>
        </p:txBody>
      </p:sp>
    </p:spTree>
    <p:extLst>
      <p:ext uri="{BB962C8B-B14F-4D97-AF65-F5344CB8AC3E}">
        <p14:creationId xmlns:p14="http://schemas.microsoft.com/office/powerpoint/2010/main" val="3625666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529" dirty="0"/>
              <a:t>What happens if you just want to embed a bot in a website?</a:t>
            </a:r>
          </a:p>
        </p:txBody>
      </p:sp>
      <p:sp>
        <p:nvSpPr>
          <p:cNvPr id="3" name="Text Placeholder 2"/>
          <p:cNvSpPr>
            <a:spLocks noGrp="1"/>
          </p:cNvSpPr>
          <p:nvPr>
            <p:ph idx="1"/>
          </p:nvPr>
        </p:nvSpPr>
        <p:spPr/>
        <p:txBody>
          <a:bodyPr/>
          <a:lstStyle/>
          <a:p>
            <a:r>
              <a:rPr lang="en-US" dirty="0"/>
              <a:t>Enter </a:t>
            </a:r>
            <a:r>
              <a:rPr lang="en-US" dirty="0" err="1"/>
              <a:t>WebChat</a:t>
            </a:r>
            <a:endParaRPr lang="en-US" dirty="0"/>
          </a:p>
          <a:p>
            <a:endParaRPr lang="en-US" dirty="0"/>
          </a:p>
          <a:p>
            <a:r>
              <a:rPr lang="en-US" dirty="0"/>
              <a:t>Embeddable web control</a:t>
            </a:r>
          </a:p>
          <a:p>
            <a:pPr lvl="1"/>
            <a:r>
              <a:rPr lang="en-US" dirty="0"/>
              <a:t>Available via CDN</a:t>
            </a:r>
          </a:p>
          <a:p>
            <a:pPr lvl="1"/>
            <a:r>
              <a:rPr lang="en-US" dirty="0"/>
              <a:t>Customizable</a:t>
            </a:r>
          </a:p>
          <a:p>
            <a:pPr lvl="1"/>
            <a:r>
              <a:rPr lang="en-US" dirty="0"/>
              <a:t>Written in TypeScript</a:t>
            </a:r>
          </a:p>
          <a:p>
            <a:pPr lvl="1"/>
            <a:r>
              <a:rPr lang="en-US" dirty="0"/>
              <a:t>OSS</a:t>
            </a:r>
          </a:p>
          <a:p>
            <a:pPr lvl="2"/>
            <a:r>
              <a:rPr lang="en-US" dirty="0">
                <a:hlinkClick r:id="rId2"/>
              </a:rPr>
              <a:t>GitHub</a:t>
            </a:r>
            <a:endParaRPr lang="en-US" dirty="0"/>
          </a:p>
        </p:txBody>
      </p:sp>
    </p:spTree>
    <p:extLst>
      <p:ext uri="{BB962C8B-B14F-4D97-AF65-F5344CB8AC3E}">
        <p14:creationId xmlns:p14="http://schemas.microsoft.com/office/powerpoint/2010/main" val="715166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Implementing </a:t>
            </a:r>
            <a:r>
              <a:rPr lang="en-US" dirty="0" err="1"/>
              <a:t>WebChat</a:t>
            </a:r>
            <a:endParaRPr lang="en-US" dirty="0"/>
          </a:p>
        </p:txBody>
      </p:sp>
    </p:spTree>
    <p:extLst>
      <p:ext uri="{BB962C8B-B14F-4D97-AF65-F5344CB8AC3E}">
        <p14:creationId xmlns:p14="http://schemas.microsoft.com/office/powerpoint/2010/main" val="2165371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Host-to-</a:t>
            </a:r>
            <a:r>
              <a:rPr lang="en-US" dirty="0" err="1"/>
              <a:t>WebChat</a:t>
            </a:r>
            <a:r>
              <a:rPr lang="en-US" dirty="0"/>
              <a:t> communications</a:t>
            </a:r>
          </a:p>
        </p:txBody>
      </p:sp>
      <p:sp>
        <p:nvSpPr>
          <p:cNvPr id="5" name="Text Placeholder 4"/>
          <p:cNvSpPr>
            <a:spLocks noGrp="1"/>
          </p:cNvSpPr>
          <p:nvPr>
            <p:ph idx="1"/>
          </p:nvPr>
        </p:nvSpPr>
        <p:spPr/>
        <p:txBody>
          <a:bodyPr/>
          <a:lstStyle/>
          <a:p>
            <a:r>
              <a:rPr lang="en-US" dirty="0"/>
              <a:t>Truly embedded experience</a:t>
            </a:r>
          </a:p>
          <a:p>
            <a:r>
              <a:rPr lang="en-US" dirty="0"/>
              <a:t>Respond to page updates</a:t>
            </a:r>
          </a:p>
          <a:p>
            <a:r>
              <a:rPr lang="en-US" dirty="0"/>
              <a:t>Share a data store</a:t>
            </a:r>
          </a:p>
          <a:p>
            <a:r>
              <a:rPr lang="en-US" dirty="0"/>
              <a:t>Guided human support</a:t>
            </a:r>
          </a:p>
        </p:txBody>
      </p:sp>
    </p:spTree>
    <p:extLst>
      <p:ext uri="{BB962C8B-B14F-4D97-AF65-F5344CB8AC3E}">
        <p14:creationId xmlns:p14="http://schemas.microsoft.com/office/powerpoint/2010/main" val="3818150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Behind the scenes with </a:t>
            </a:r>
            <a:r>
              <a:rPr lang="en-US" dirty="0" err="1"/>
              <a:t>WebChat</a:t>
            </a:r>
            <a:endParaRPr lang="en-US" dirty="0"/>
          </a:p>
        </p:txBody>
      </p:sp>
      <p:sp>
        <p:nvSpPr>
          <p:cNvPr id="5" name="Text Placeholder 4"/>
          <p:cNvSpPr>
            <a:spLocks noGrp="1"/>
          </p:cNvSpPr>
          <p:nvPr>
            <p:ph idx="1"/>
          </p:nvPr>
        </p:nvSpPr>
        <p:spPr/>
        <p:txBody>
          <a:bodyPr/>
          <a:lstStyle/>
          <a:p>
            <a:r>
              <a:rPr lang="en-US" dirty="0"/>
              <a:t>Uses Direct Line</a:t>
            </a:r>
          </a:p>
          <a:p>
            <a:pPr lvl="1"/>
            <a:r>
              <a:rPr lang="en-US" dirty="0"/>
              <a:t>Direct communication with a registered bot</a:t>
            </a:r>
          </a:p>
          <a:p>
            <a:pPr lvl="2"/>
            <a:r>
              <a:rPr lang="en-US" dirty="0"/>
              <a:t>Credentials are required</a:t>
            </a:r>
          </a:p>
          <a:p>
            <a:endParaRPr lang="en-US" dirty="0"/>
          </a:p>
          <a:p>
            <a:r>
              <a:rPr lang="en-US" dirty="0"/>
              <a:t>Could use Direct Line to create your own channel</a:t>
            </a:r>
          </a:p>
          <a:p>
            <a:endParaRPr lang="en-US" dirty="0"/>
          </a:p>
          <a:p>
            <a:r>
              <a:rPr lang="en-US" dirty="0"/>
              <a:t>Access additional types of activities</a:t>
            </a:r>
          </a:p>
        </p:txBody>
      </p:sp>
    </p:spTree>
    <p:extLst>
      <p:ext uri="{BB962C8B-B14F-4D97-AF65-F5344CB8AC3E}">
        <p14:creationId xmlns:p14="http://schemas.microsoft.com/office/powerpoint/2010/main" val="3605589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fade">
                                      <p:cBhvr>
                                        <p:cTn id="18" dur="500"/>
                                        <p:tgtEl>
                                          <p:spTgt spid="5">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animEffect transition="in" filter="fade">
                                      <p:cBhvr>
                                        <p:cTn id="23"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Bot Framework activity types</a:t>
            </a:r>
          </a:p>
        </p:txBody>
      </p:sp>
      <p:sp>
        <p:nvSpPr>
          <p:cNvPr id="3" name="Text Placeholder 2"/>
          <p:cNvSpPr>
            <a:spLocks noGrp="1"/>
          </p:cNvSpPr>
          <p:nvPr>
            <p:ph idx="1"/>
          </p:nvPr>
        </p:nvSpPr>
        <p:spPr/>
        <p:txBody>
          <a:bodyPr/>
          <a:lstStyle/>
          <a:p>
            <a:r>
              <a:rPr lang="en-US" dirty="0"/>
              <a:t>message</a:t>
            </a:r>
          </a:p>
          <a:p>
            <a:r>
              <a:rPr lang="en-US" dirty="0"/>
              <a:t>typing</a:t>
            </a:r>
          </a:p>
          <a:p>
            <a:r>
              <a:rPr lang="en-US" dirty="0" err="1"/>
              <a:t>endOfConversation</a:t>
            </a:r>
            <a:endParaRPr lang="en-US" dirty="0"/>
          </a:p>
          <a:p>
            <a:r>
              <a:rPr lang="en-US" dirty="0"/>
              <a:t>event</a:t>
            </a:r>
          </a:p>
          <a:p>
            <a:endParaRPr lang="en-US" dirty="0"/>
          </a:p>
          <a:p>
            <a:r>
              <a:rPr lang="en-US" dirty="0"/>
              <a:t>Not all channels or clients support all activities</a:t>
            </a:r>
          </a:p>
        </p:txBody>
      </p:sp>
    </p:spTree>
    <p:extLst>
      <p:ext uri="{BB962C8B-B14F-4D97-AF65-F5344CB8AC3E}">
        <p14:creationId xmlns:p14="http://schemas.microsoft.com/office/powerpoint/2010/main" val="796033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7888850" y="889130"/>
            <a:ext cx="3794554" cy="4332720"/>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a:lnSpc>
                <a:spcPct val="90000"/>
              </a:lnSpc>
            </a:pPr>
            <a:r>
              <a:rPr lang="en-US" sz="2353" dirty="0">
                <a:solidFill>
                  <a:srgbClr val="002050"/>
                </a:solidFill>
                <a:ea typeface="Segoe UI" pitchFamily="34" charset="0"/>
                <a:cs typeface="Segoe UI" pitchFamily="34" charset="0"/>
              </a:rPr>
              <a:t>Host</a:t>
            </a:r>
          </a:p>
        </p:txBody>
      </p:sp>
      <p:sp>
        <p:nvSpPr>
          <p:cNvPr id="2" name="Title 1"/>
          <p:cNvSpPr>
            <a:spLocks noGrp="1"/>
          </p:cNvSpPr>
          <p:nvPr>
            <p:ph type="title"/>
          </p:nvPr>
        </p:nvSpPr>
        <p:spPr/>
        <p:txBody>
          <a:bodyPr/>
          <a:lstStyle/>
          <a:p>
            <a:r>
              <a:rPr lang="en-US" dirty="0"/>
              <a:t>Architecture</a:t>
            </a:r>
          </a:p>
        </p:txBody>
      </p:sp>
      <p:sp>
        <p:nvSpPr>
          <p:cNvPr id="4" name="Oval 3"/>
          <p:cNvSpPr/>
          <p:nvPr/>
        </p:nvSpPr>
        <p:spPr bwMode="auto">
          <a:xfrm>
            <a:off x="5412642" y="2368778"/>
            <a:ext cx="1643445" cy="1568743"/>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a:lnSpc>
                <a:spcPct val="90000"/>
              </a:lnSpc>
            </a:pPr>
            <a:r>
              <a:rPr lang="en-US" dirty="0">
                <a:solidFill>
                  <a:srgbClr val="002050"/>
                </a:solidFill>
                <a:ea typeface="Segoe UI" pitchFamily="34" charset="0"/>
                <a:cs typeface="Segoe UI" pitchFamily="34" charset="0"/>
              </a:rPr>
              <a:t>Direct</a:t>
            </a:r>
          </a:p>
          <a:p>
            <a:pPr algn="ctr" defTabSz="914102">
              <a:lnSpc>
                <a:spcPct val="90000"/>
              </a:lnSpc>
            </a:pPr>
            <a:r>
              <a:rPr lang="en-US" dirty="0">
                <a:solidFill>
                  <a:srgbClr val="002050"/>
                </a:solidFill>
                <a:ea typeface="Segoe UI" pitchFamily="34" charset="0"/>
                <a:cs typeface="Segoe UI" pitchFamily="34" charset="0"/>
              </a:rPr>
              <a:t>Line</a:t>
            </a:r>
          </a:p>
          <a:p>
            <a:pPr algn="ctr" defTabSz="914102">
              <a:lnSpc>
                <a:spcPct val="90000"/>
              </a:lnSpc>
            </a:pPr>
            <a:r>
              <a:rPr lang="en-US" dirty="0">
                <a:solidFill>
                  <a:srgbClr val="002050"/>
                </a:solidFill>
                <a:ea typeface="Segoe UI" pitchFamily="34" charset="0"/>
                <a:cs typeface="Segoe UI" pitchFamily="34" charset="0"/>
              </a:rPr>
              <a:t>(shared)</a:t>
            </a:r>
          </a:p>
        </p:txBody>
      </p:sp>
      <p:grpSp>
        <p:nvGrpSpPr>
          <p:cNvPr id="8" name="Group 7"/>
          <p:cNvGrpSpPr/>
          <p:nvPr/>
        </p:nvGrpSpPr>
        <p:grpSpPr>
          <a:xfrm>
            <a:off x="9796342" y="2295128"/>
            <a:ext cx="1718148" cy="2838679"/>
            <a:chOff x="8428037" y="982661"/>
            <a:chExt cx="2209800" cy="2819400"/>
          </a:xfrm>
        </p:grpSpPr>
        <p:sp>
          <p:nvSpPr>
            <p:cNvPr id="5" name="Rectangle 4"/>
            <p:cNvSpPr/>
            <p:nvPr/>
          </p:nvSpPr>
          <p:spPr bwMode="auto">
            <a:xfrm>
              <a:off x="8428037" y="982661"/>
              <a:ext cx="2209800" cy="281940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a:lnSpc>
                  <a:spcPct val="90000"/>
                </a:lnSpc>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8504237" y="1058862"/>
              <a:ext cx="2057400" cy="22860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a:lnSpc>
                  <a:spcPct val="90000"/>
                </a:lnSpc>
              </a:pPr>
              <a:endParaRPr lang="en-US" sz="2353" dirty="0">
                <a:solidFill>
                  <a:srgbClr val="002050"/>
                </a:solidFill>
                <a:ea typeface="Segoe UI" pitchFamily="34" charset="0"/>
                <a:cs typeface="Segoe UI" pitchFamily="34" charset="0"/>
              </a:endParaRPr>
            </a:p>
            <a:p>
              <a:pPr algn="ctr" defTabSz="914102">
                <a:lnSpc>
                  <a:spcPct val="90000"/>
                </a:lnSpc>
              </a:pPr>
              <a:endParaRPr lang="en-US" sz="2353" dirty="0">
                <a:solidFill>
                  <a:srgbClr val="002050"/>
                </a:solidFill>
                <a:ea typeface="Segoe UI" pitchFamily="34" charset="0"/>
                <a:cs typeface="Segoe UI" pitchFamily="34" charset="0"/>
              </a:endParaRPr>
            </a:p>
            <a:p>
              <a:pPr algn="ctr" defTabSz="914102">
                <a:lnSpc>
                  <a:spcPct val="90000"/>
                </a:lnSpc>
              </a:pPr>
              <a:endParaRPr lang="en-US" sz="2353" dirty="0">
                <a:solidFill>
                  <a:srgbClr val="002050"/>
                </a:solidFill>
                <a:ea typeface="Segoe UI" pitchFamily="34" charset="0"/>
                <a:cs typeface="Segoe UI" pitchFamily="34" charset="0"/>
              </a:endParaRPr>
            </a:p>
            <a:p>
              <a:pPr algn="ctr" defTabSz="914102">
                <a:lnSpc>
                  <a:spcPct val="90000"/>
                </a:lnSpc>
              </a:pPr>
              <a:r>
                <a:rPr lang="en-US" sz="2353" dirty="0" err="1">
                  <a:solidFill>
                    <a:srgbClr val="002050"/>
                  </a:solidFill>
                  <a:ea typeface="Segoe UI" pitchFamily="34" charset="0"/>
                  <a:cs typeface="Segoe UI" pitchFamily="34" charset="0"/>
                </a:rPr>
                <a:t>WebChat</a:t>
              </a:r>
              <a:endParaRPr lang="en-US" sz="2353" dirty="0">
                <a:solidFill>
                  <a:srgbClr val="002050"/>
                </a:solidFill>
                <a:ea typeface="Segoe UI" pitchFamily="34" charset="0"/>
                <a:cs typeface="Segoe UI" pitchFamily="34" charset="0"/>
              </a:endParaRPr>
            </a:p>
          </p:txBody>
        </p:sp>
        <p:sp>
          <p:nvSpPr>
            <p:cNvPr id="7" name="Rectangle 6"/>
            <p:cNvSpPr/>
            <p:nvPr/>
          </p:nvSpPr>
          <p:spPr bwMode="auto">
            <a:xfrm>
              <a:off x="8504237" y="3421062"/>
              <a:ext cx="2057400" cy="3048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a:lnSpc>
                  <a:spcPct val="90000"/>
                </a:lnSpc>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0" name="Cloud 9"/>
          <p:cNvSpPr/>
          <p:nvPr/>
        </p:nvSpPr>
        <p:spPr bwMode="auto">
          <a:xfrm>
            <a:off x="2970480" y="2593937"/>
            <a:ext cx="1867552" cy="1120531"/>
          </a:xfrm>
          <a:prstGeom prst="cloud">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a:lnSpc>
                <a:spcPct val="90000"/>
              </a:lnSpc>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2" name="Group 11"/>
          <p:cNvGrpSpPr/>
          <p:nvPr/>
        </p:nvGrpSpPr>
        <p:grpSpPr>
          <a:xfrm>
            <a:off x="595624" y="2084363"/>
            <a:ext cx="1391762" cy="2241062"/>
            <a:chOff x="5570165" y="2219380"/>
            <a:chExt cx="1728192" cy="2240041"/>
          </a:xfrm>
        </p:grpSpPr>
        <p:sp>
          <p:nvSpPr>
            <p:cNvPr id="13" name="Oval 12"/>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4" name="Rectangle 13"/>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5" name="Rectangle 14"/>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6" name="Rectangle 15"/>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7" name="Rectangle 16"/>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8" name="Oval 17"/>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9" name="Rectangle 18"/>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20" name="Rectangle 19"/>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21" name="Rectangle 20"/>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22" name="Oval 21"/>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23" name="Oval 22"/>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24" name="Group 23"/>
            <p:cNvGrpSpPr/>
            <p:nvPr/>
          </p:nvGrpSpPr>
          <p:grpSpPr>
            <a:xfrm>
              <a:off x="6957947" y="3001466"/>
              <a:ext cx="340410" cy="203337"/>
              <a:chOff x="7472373" y="2445636"/>
              <a:chExt cx="469931" cy="280704"/>
            </a:xfrm>
          </p:grpSpPr>
          <p:sp>
            <p:nvSpPr>
              <p:cNvPr id="32" name="Rectangle 31"/>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33" name="Group 32"/>
              <p:cNvGrpSpPr/>
              <p:nvPr/>
            </p:nvGrpSpPr>
            <p:grpSpPr>
              <a:xfrm>
                <a:off x="7472373" y="2451302"/>
                <a:ext cx="468142" cy="275038"/>
                <a:chOff x="7472373" y="2451302"/>
                <a:chExt cx="468142" cy="275038"/>
              </a:xfrm>
            </p:grpSpPr>
            <p:sp>
              <p:nvSpPr>
                <p:cNvPr id="34" name="Rectangle 33"/>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35" name="Group 34"/>
                <p:cNvGrpSpPr/>
                <p:nvPr/>
              </p:nvGrpSpPr>
              <p:grpSpPr>
                <a:xfrm flipV="1">
                  <a:off x="7472373" y="2674955"/>
                  <a:ext cx="468142" cy="51385"/>
                  <a:chOff x="7626562" y="2598036"/>
                  <a:chExt cx="468142" cy="51385"/>
                </a:xfrm>
              </p:grpSpPr>
              <p:sp>
                <p:nvSpPr>
                  <p:cNvPr id="36" name="Rectangle 35"/>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37" name="Rectangle 36"/>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grpSp>
        <p:grpSp>
          <p:nvGrpSpPr>
            <p:cNvPr id="25" name="Group 24"/>
            <p:cNvGrpSpPr/>
            <p:nvPr/>
          </p:nvGrpSpPr>
          <p:grpSpPr>
            <a:xfrm flipH="1">
              <a:off x="5570165" y="3001466"/>
              <a:ext cx="340410" cy="203337"/>
              <a:chOff x="5266638" y="2370975"/>
              <a:chExt cx="469931" cy="280704"/>
            </a:xfrm>
          </p:grpSpPr>
          <p:sp>
            <p:nvSpPr>
              <p:cNvPr id="27" name="Rectangle 26"/>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28" name="Rectangle 27"/>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29" name="Group 28"/>
              <p:cNvGrpSpPr/>
              <p:nvPr/>
            </p:nvGrpSpPr>
            <p:grpSpPr>
              <a:xfrm flipV="1">
                <a:off x="5266638" y="2600294"/>
                <a:ext cx="468142" cy="51385"/>
                <a:chOff x="7626562" y="2598036"/>
                <a:chExt cx="468142" cy="51385"/>
              </a:xfrm>
            </p:grpSpPr>
            <p:sp>
              <p:nvSpPr>
                <p:cNvPr id="30" name="Rectangle 29"/>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31" name="Rectangle 30"/>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sp>
          <p:nvSpPr>
            <p:cNvPr id="26" name="Oval 25"/>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cxnSp>
        <p:nvCxnSpPr>
          <p:cNvPr id="39" name="Straight Arrow Connector 38"/>
          <p:cNvCxnSpPr>
            <a:endCxn id="4" idx="2"/>
          </p:cNvCxnSpPr>
          <p:nvPr/>
        </p:nvCxnSpPr>
        <p:spPr>
          <a:xfrm>
            <a:off x="1987387" y="3130192"/>
            <a:ext cx="3425255" cy="22958"/>
          </a:xfrm>
          <a:prstGeom prst="straightConnector1">
            <a:avLst/>
          </a:prstGeom>
          <a:ln w="57150" cap="flat" cmpd="sng" algn="ctr">
            <a:solidFill>
              <a:schemeClr val="accent4">
                <a:lumMod val="75000"/>
              </a:schemeClr>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43" name="Flowchart: Document 42"/>
          <p:cNvSpPr/>
          <p:nvPr/>
        </p:nvSpPr>
        <p:spPr bwMode="auto">
          <a:xfrm>
            <a:off x="8078083" y="1998575"/>
            <a:ext cx="1603616" cy="1203743"/>
          </a:xfrm>
          <a:prstGeom prst="flowChartDocumen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a:lnSpc>
                <a:spcPct val="90000"/>
              </a:lnSpc>
            </a:pPr>
            <a:r>
              <a:rPr lang="en-US" sz="1961" dirty="0">
                <a:gradFill>
                  <a:gsLst>
                    <a:gs pos="0">
                      <a:srgbClr val="FFFFFF"/>
                    </a:gs>
                    <a:gs pos="100000">
                      <a:srgbClr val="FFFFFF"/>
                    </a:gs>
                  </a:gsLst>
                  <a:lin ang="5400000" scaled="0"/>
                </a:gradFill>
                <a:ea typeface="Segoe UI" pitchFamily="34" charset="0"/>
                <a:cs typeface="Segoe UI" pitchFamily="34" charset="0"/>
              </a:rPr>
              <a:t>JavaScript</a:t>
            </a:r>
          </a:p>
        </p:txBody>
      </p:sp>
      <p:cxnSp>
        <p:nvCxnSpPr>
          <p:cNvPr id="44" name="Straight Arrow Connector 43"/>
          <p:cNvCxnSpPr>
            <a:stCxn id="4" idx="5"/>
            <a:endCxn id="5" idx="1"/>
          </p:cNvCxnSpPr>
          <p:nvPr/>
        </p:nvCxnSpPr>
        <p:spPr>
          <a:xfrm>
            <a:off x="6815410" y="3707784"/>
            <a:ext cx="2980932" cy="6684"/>
          </a:xfrm>
          <a:prstGeom prst="straightConnector1">
            <a:avLst/>
          </a:prstGeom>
          <a:ln w="57150" cap="flat" cmpd="sng" algn="ctr">
            <a:solidFill>
              <a:schemeClr val="accent4">
                <a:lumMod val="75000"/>
              </a:schemeClr>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47" name="Straight Arrow Connector 46"/>
          <p:cNvCxnSpPr>
            <a:stCxn id="4" idx="7"/>
            <a:endCxn id="43" idx="1"/>
          </p:cNvCxnSpPr>
          <p:nvPr/>
        </p:nvCxnSpPr>
        <p:spPr>
          <a:xfrm>
            <a:off x="6815410" y="2598515"/>
            <a:ext cx="1262673" cy="1931"/>
          </a:xfrm>
          <a:prstGeom prst="straightConnector1">
            <a:avLst/>
          </a:prstGeom>
          <a:ln w="57150" cap="flat" cmpd="sng" algn="ctr">
            <a:solidFill>
              <a:schemeClr val="accent4">
                <a:lumMod val="75000"/>
              </a:schemeClr>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2438009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fade">
                                      <p:cBhvr>
                                        <p:cTn id="12" dur="500"/>
                                        <p:tgtEl>
                                          <p:spTgt spid="4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fade">
                                      <p:cBhvr>
                                        <p:cTn id="1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structure</a:t>
            </a:r>
          </a:p>
        </p:txBody>
      </p:sp>
      <p:sp>
        <p:nvSpPr>
          <p:cNvPr id="3" name="Text Placeholder 2"/>
          <p:cNvSpPr>
            <a:spLocks noGrp="1"/>
          </p:cNvSpPr>
          <p:nvPr>
            <p:ph type="body" sz="quarter" idx="10"/>
          </p:nvPr>
        </p:nvSpPr>
        <p:spPr>
          <a:xfrm>
            <a:off x="358570" y="1345124"/>
            <a:ext cx="11474238" cy="1991379"/>
          </a:xfrm>
        </p:spPr>
        <p:txBody>
          <a:bodyPr/>
          <a:lstStyle/>
          <a:p>
            <a:r>
              <a:rPr lang="en-US" dirty="0" err="1"/>
              <a:t>WebChat</a:t>
            </a:r>
            <a:r>
              <a:rPr lang="en-US" dirty="0"/>
              <a:t> ignores </a:t>
            </a:r>
            <a:r>
              <a:rPr lang="en-US" dirty="0">
                <a:latin typeface="Consolas" panose="020B0609020204030204" pitchFamily="49" charset="0"/>
              </a:rPr>
              <a:t>event</a:t>
            </a:r>
            <a:r>
              <a:rPr lang="en-US" dirty="0"/>
              <a:t> activity</a:t>
            </a:r>
          </a:p>
          <a:p>
            <a:r>
              <a:rPr lang="en-US" dirty="0"/>
              <a:t>Add JavaScript code to host</a:t>
            </a:r>
          </a:p>
          <a:p>
            <a:pPr lvl="1"/>
            <a:r>
              <a:rPr lang="en-US" dirty="0"/>
              <a:t>Subscribe to </a:t>
            </a:r>
            <a:r>
              <a:rPr lang="en-US" dirty="0">
                <a:latin typeface="Consolas" panose="020B0609020204030204" pitchFamily="49" charset="0"/>
              </a:rPr>
              <a:t>event</a:t>
            </a:r>
            <a:r>
              <a:rPr lang="en-US" dirty="0"/>
              <a:t> activity</a:t>
            </a:r>
          </a:p>
          <a:p>
            <a:pPr lvl="1"/>
            <a:r>
              <a:rPr lang="en-US" dirty="0"/>
              <a:t>Send </a:t>
            </a:r>
            <a:r>
              <a:rPr lang="en-US" dirty="0">
                <a:latin typeface="Consolas" panose="020B0609020204030204" pitchFamily="49" charset="0"/>
              </a:rPr>
              <a:t>event</a:t>
            </a:r>
            <a:r>
              <a:rPr lang="en-US" dirty="0"/>
              <a:t> activities</a:t>
            </a:r>
          </a:p>
          <a:p>
            <a:r>
              <a:rPr lang="en-US" dirty="0"/>
              <a:t>Add code to bot to send/receive </a:t>
            </a:r>
            <a:r>
              <a:rPr lang="en-US" dirty="0">
                <a:latin typeface="Consolas" panose="020B0609020204030204" pitchFamily="49" charset="0"/>
              </a:rPr>
              <a:t>event</a:t>
            </a:r>
            <a:r>
              <a:rPr lang="en-US" dirty="0"/>
              <a:t> activities</a:t>
            </a:r>
          </a:p>
        </p:txBody>
      </p:sp>
    </p:spTree>
    <p:extLst>
      <p:ext uri="{BB962C8B-B14F-4D97-AF65-F5344CB8AC3E}">
        <p14:creationId xmlns:p14="http://schemas.microsoft.com/office/powerpoint/2010/main" val="4080862354"/>
      </p:ext>
    </p:extLst>
  </p:cSld>
  <p:clrMapOvr>
    <a:masterClrMapping/>
  </p:clrMapOvr>
  <p:transition>
    <p:fade/>
  </p:transition>
</p:sld>
</file>

<file path=ppt/theme/theme1.xml><?xml version="1.0" encoding="utf-8"?>
<a:theme xmlns:a="http://schemas.openxmlformats.org/drawingml/2006/main" name="Office Theme">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vent Template - Operation M.A.X" id="{26C138CD-2B10-D846-A6BF-842154CA0E0E}" vid="{28FA5003-8EED-E44A-9BB0-36D3A0363CC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13.png"/></Relationships>
</file>

<file path=ppt/webextensions/webextension1.xml><?xml version="1.0" encoding="utf-8"?>
<we:webextension xmlns:we="http://schemas.microsoft.com/office/webextensions/webextension/2010/11" id="{07E7093C-494C-4E6F-A6F3-C65A493AF341}">
  <we:reference id="wa104379263" version="1.0.0.1" store="en-US" storeType="OMEX"/>
  <we:alternateReferences>
    <we:reference id="wa104379263" version="1.0.0.1" store="wa104379263" storeType="OMEX"/>
  </we:alternateReferences>
  <we:properties>
    <we:property name="config" value="{&quot;display_lang&quot;:&quot;en&quot;,&quot;display_font&quot;:&quot;Consolas&quot;,&quot;syntax_color&quot;:{&quot;Reserved words&quot;:&quot;#0000ff&quot;,&quot;Built-in objects&quot;:&quot;#FF0000&quot;,&quot;Line comment&quot;:&quot;#008000&quot;,&quot;Block comment&quot;:&quot;#008000&quot;,&quot;Quotation&quot;:&quot;#FF00FF&quot;,&quot;Quotation 2&quot;:&quot;#FF00FF&quot;,&quot;Number&quot;:&quot;#800080&quot;},&quot;old_syntax_color&quot;:{&quot;Reserved words&quot;:&quot;#0000FF&quot;,&quot;Built-in objects&quot;:&quot;#FF0000&quot;,&quot;Line comment&quot;:&quot;#008000&quot;,&quot;Block comment&quot;:&quot;#008000&quot;,&quot;Quotation&quot;:&quot;#FF00FF&quot;,&quot;Quotation 2&quot;:&quot;#FF00FF&quot;,&quot;Number&quot;:&quot;#800080&quot;},&quot;show_line_number&quot;:true,&quot;code_lang&quot;:&quot;js&quot;,&quot;code&quot;:&quot;// Configure Direct Line\nvar botConnection = new BotChat.DirectLine({\n    secret: '7p7PG8V34lc.cwA.RW8.rb6TL6nD0EqDVmcDdIRHztFQSdVCabAOQSNuKmyNGB0'\n});\n\n\n// Add the control to the page\nBotChat.App({\n  botConnection: botConnection,\n  user: { id: 'WebChatUser' },\n  bot: { id: 'HelpDeskBot-Exercise8' },\n  locale: 'en-us',\n}, document.getElementById('bot'));\n\n// Catch incomming backchannel \&quot;event\&quot;\nbotConnection.activity$\n  .filter(function (activity) {\n    return activity.type === 'event' &amp;&amp; activity.name === 'searchResults';\n  })\n  .subscribe(function (activity) {\n    updateSearchResults(activity.value)\n  });\n\n// Get the host for the search results\nvar resPanel = document.getElementById('results');\n\n// Helper function to update search results\nfunction updateSearchResults(results) {\n  resPanel.innerHTML = ''; // clear\n  results.forEach(function (result) {\n    resPanel.appendChild(createSeachResult(result));\n  });\n}&quot;,&quot;ctags&quot;:{&quot;resPanel&quot;:[{&quot;linenum&quot;:&quot;25&quot;,&quot;signature&quot;:&quot;var resPanel = document.getElementById('results');&quot;}],&quot;updateSearchResults&quot;:[{&quot;linenum&quot;:&quot;28&quot;,&quot;signature&quot;:&quot;function updateSearchResults(results) {&quot;}]}}"/>
  </we:properties>
  <we:bindings/>
  <we:snapshot xmlns:r="http://schemas.openxmlformats.org/officeDocument/2006/relationships" r:embed="rId1"/>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ontrol xmlns="http://schemas.microsoft.com/VisualStudio/2011/storyboarding/control">
  <Id Name="a2191c86-fc50-4add-948c-129f6b5a88d8" Revision="1" Stencil="7276b9ef-3953-4dce-a89b-ed85f20b8b93" StencilVersion="1.0"/>
</Control>
</file>

<file path=customXml/item2.xml><?xml version="1.0" encoding="utf-8"?>
<Control xmlns="http://schemas.microsoft.com/VisualStudio/2011/storyboarding/control">
  <Id Name="d69996e1-3d61-4686-9b63-f1b855c596ab" Revision="1" Stencil="7276b9ef-3953-4dce-a89b-ed85f20b8b93" StencilVersion="1.0"/>
</Control>
</file>

<file path=customXml/item3.xml><?xml version="1.0" encoding="utf-8"?>
<Control xmlns="http://schemas.microsoft.com/VisualStudio/2011/storyboarding/control">
  <Id Name="fb22c541-ded0-47fa-8877-83a4c2d16227" Revision="1" Stencil="7276b9ef-3953-4dce-a89b-ed85f20b8b93" StencilVersion="1.0"/>
</Control>
</file>

<file path=customXml/item4.xml><?xml version="1.0" encoding="utf-8"?>
<Control xmlns="http://schemas.microsoft.com/VisualStudio/2011/storyboarding/control">
  <Id Name="a2191c86-fc50-4add-948c-129f6b5a88d8" Revision="1" Stencil="7276b9ef-3953-4dce-a89b-ed85f20b8b93" StencilVersion="1.0"/>
</Control>
</file>

<file path=customXml/item5.xml><?xml version="1.0" encoding="utf-8"?>
<Control xmlns="http://schemas.microsoft.com/VisualStudio/2011/storyboarding/control">
  <Id Name="a2191c86-fc50-4add-948c-129f6b5a88d8" Revision="1" Stencil="7276b9ef-3953-4dce-a89b-ed85f20b8b93" StencilVersion="1.0"/>
</Control>
</file>

<file path=customXml/itemProps1.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2.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3.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4.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5.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
  <TotalTime>18</TotalTime>
  <Words>197</Words>
  <Application>Microsoft Office PowerPoint</Application>
  <PresentationFormat>Widescreen</PresentationFormat>
  <Paragraphs>68</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Calibri Light</vt:lpstr>
      <vt:lpstr>Consolas</vt:lpstr>
      <vt:lpstr>Lucida Console</vt:lpstr>
      <vt:lpstr>Segoe UI</vt:lpstr>
      <vt:lpstr>Segoe UI Light</vt:lpstr>
      <vt:lpstr>Segoe UI Semibold</vt:lpstr>
      <vt:lpstr>Office Theme</vt:lpstr>
      <vt:lpstr>Backchannel with WebChat control</vt:lpstr>
      <vt:lpstr>Bot Framework Channels</vt:lpstr>
      <vt:lpstr>What happens if you just want to embed a bot in a website?</vt:lpstr>
      <vt:lpstr>Implementing WebChat</vt:lpstr>
      <vt:lpstr>Host-to-WebChat communications</vt:lpstr>
      <vt:lpstr>Behind the scenes with WebChat</vt:lpstr>
      <vt:lpstr>Bot Framework activity types</vt:lpstr>
      <vt:lpstr>Architecture</vt:lpstr>
      <vt:lpstr>Basic structure</vt:lpstr>
      <vt:lpstr>RxJS basics</vt:lpstr>
      <vt:lpstr>The JavaScript code</vt:lpstr>
      <vt:lpstr>Bringing it all together</vt:lpstr>
      <vt:lpstr>Your turn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OPERATION: REMOTE RESUPPLY</dc:title>
  <dc:creator>Albert Lewis (US)</dc:creator>
  <cp:lastModifiedBy>Christopher Harrison</cp:lastModifiedBy>
  <cp:revision>4</cp:revision>
  <dcterms:created xsi:type="dcterms:W3CDTF">2017-05-31T21:46:08Z</dcterms:created>
  <dcterms:modified xsi:type="dcterms:W3CDTF">2017-06-20T03:57:37Z</dcterms:modified>
</cp:coreProperties>
</file>