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87"/>
  </p:notesMasterIdLst>
  <p:handoutMasterIdLst>
    <p:handoutMasterId r:id="rId88"/>
  </p:handoutMasterIdLst>
  <p:sldIdLst>
    <p:sldId id="283" r:id="rId35"/>
    <p:sldId id="335" r:id="rId36"/>
    <p:sldId id="336" r:id="rId37"/>
    <p:sldId id="337" r:id="rId38"/>
    <p:sldId id="338" r:id="rId39"/>
    <p:sldId id="339" r:id="rId40"/>
    <p:sldId id="340" r:id="rId41"/>
    <p:sldId id="341" r:id="rId42"/>
    <p:sldId id="291" r:id="rId43"/>
    <p:sldId id="292" r:id="rId44"/>
    <p:sldId id="293" r:id="rId45"/>
    <p:sldId id="294" r:id="rId46"/>
    <p:sldId id="295"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257" r:id="rId8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77" d="100"/>
          <a:sy n="77" d="100"/>
        </p:scale>
        <p:origin x="90" y="43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notesMaster" Target="notesMasters/notesMaster1.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6/7/2017 1:40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6/7/2017 1:39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6/7/2017 1:39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6/7/2017 1:39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6/7/2017 1:39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6/7/2017 1:39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27569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Presentation title</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p:txBody>
          <a:bodyPr/>
          <a:lstStyle/>
          <a:p>
            <a:pPr marL="228600" lvl="1" indent="0">
              <a:buNone/>
            </a:pPr>
            <a:endParaRPr lang="en-US" dirty="0"/>
          </a:p>
          <a:p>
            <a:r>
              <a:rPr lang="en-US" dirty="0" err="1"/>
              <a:t>const</a:t>
            </a:r>
            <a:r>
              <a:rPr lang="en-US" dirty="0"/>
              <a:t> </a:t>
            </a:r>
            <a:r>
              <a:rPr lang="en-US" dirty="0" err="1"/>
              <a:t>isAgent</a:t>
            </a:r>
            <a:r>
              <a:rPr lang="en-US" dirty="0"/>
              <a:t> = (session: </a:t>
            </a:r>
            <a:r>
              <a:rPr lang="en-US" dirty="0" err="1"/>
              <a:t>BotBuilder.Session</a:t>
            </a:r>
            <a:r>
              <a:rPr lang="en-US" dirty="0"/>
              <a:t>) =&gt; </a:t>
            </a:r>
            <a:r>
              <a:rPr lang="en-US" dirty="0" err="1"/>
              <a:t>boolean</a:t>
            </a:r>
            <a:r>
              <a:rPr lang="en-US" dirty="0"/>
              <a:t>;</a:t>
            </a:r>
          </a:p>
          <a:p>
            <a:r>
              <a:rPr lang="en-US" dirty="0"/>
              <a:t>Username + Channel (“</a:t>
            </a:r>
            <a:r>
              <a:rPr lang="en-US" dirty="0" err="1"/>
              <a:t>palindromed</a:t>
            </a:r>
            <a:r>
              <a:rPr lang="en-US" dirty="0"/>
              <a:t> on Skype”);</a:t>
            </a:r>
          </a:p>
          <a:p>
            <a:r>
              <a:rPr lang="en-US" dirty="0" err="1"/>
              <a:t>Auth</a:t>
            </a:r>
            <a:r>
              <a:rPr lang="en-US" dirty="0"/>
              <a:t> tokens via Direct Line backchannel</a:t>
            </a:r>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75964"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194721"/>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pPr algn="ctr"/>
            <a:r>
              <a:rPr lang="en-US" sz="7200" dirty="0"/>
              <a:t>Demo</a:t>
            </a:r>
          </a:p>
        </p:txBody>
      </p:sp>
    </p:spTree>
    <p:extLst>
      <p:ext uri="{BB962C8B-B14F-4D97-AF65-F5344CB8AC3E}">
        <p14:creationId xmlns:p14="http://schemas.microsoft.com/office/powerpoint/2010/main" val="19399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Pattern: </a:t>
            </a:r>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Read more: </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2134</TotalTime>
  <Words>1213</Words>
  <Application>Microsoft Office PowerPoint</Application>
  <PresentationFormat>Custom</PresentationFormat>
  <Paragraphs>338</Paragraphs>
  <Slides>52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Consolas</vt:lpstr>
      <vt:lpstr>Segoe UI</vt:lpstr>
      <vt:lpstr>Segoe UI Light</vt:lpstr>
      <vt:lpstr>Segoe UI Semilight</vt:lpstr>
      <vt:lpstr>Wingdings</vt:lpstr>
      <vt:lpstr>WHITE TEMPLATE</vt:lpstr>
      <vt:lpstr>Presentation title</vt:lpstr>
      <vt:lpstr>Pattern: Handoff to Human</vt:lpstr>
      <vt:lpstr>Pattern: Handoff to Human</vt:lpstr>
      <vt:lpstr>Pattern: Handoff to Human</vt:lpstr>
      <vt:lpstr>Pattern: Handoff to Human</vt:lpstr>
      <vt:lpstr>Pattern: Handoff to Human</vt:lpstr>
      <vt:lpstr>Pattern: Handoff to Human</vt:lpstr>
      <vt:lpstr>Pattern: 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203</cp:revision>
  <dcterms:created xsi:type="dcterms:W3CDTF">2015-06-04T21:40:17Z</dcterms:created>
  <dcterms:modified xsi:type="dcterms:W3CDTF">2017-06-07T20:42:52Z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